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95" r:id="rId2"/>
    <p:sldId id="294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84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7/4/2014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</p:spPr>
        <p:txBody>
          <a:bodyPr/>
          <a:lstStyle/>
          <a:p>
            <a:r>
              <a:rPr lang="en-US" dirty="0" smtClean="0"/>
              <a:t>Circular Diagram – </a:t>
            </a:r>
            <a:r>
              <a:rPr lang="en-US" smtClean="0"/>
              <a:t>3 Elements</a:t>
            </a:r>
            <a:endParaRPr lang="es-UY" dirty="0"/>
          </a:p>
        </p:txBody>
      </p:sp>
      <p:sp>
        <p:nvSpPr>
          <p:cNvPr id="10" name="Oval 9"/>
          <p:cNvSpPr/>
          <p:nvPr/>
        </p:nvSpPr>
        <p:spPr>
          <a:xfrm>
            <a:off x="3059832" y="2516221"/>
            <a:ext cx="3001014" cy="3001011"/>
          </a:xfrm>
          <a:prstGeom prst="ellipse">
            <a:avLst/>
          </a:prstGeom>
          <a:gradFill flip="none" rotWithShape="1">
            <a:gsLst>
              <a:gs pos="100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2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4116630" y="2053214"/>
            <a:ext cx="956216" cy="956216"/>
          </a:xfrm>
          <a:prstGeom prst="ellips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9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5582738" y="3472437"/>
            <a:ext cx="956216" cy="956216"/>
          </a:xfrm>
          <a:prstGeom prst="ellips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9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2604462" y="3493374"/>
            <a:ext cx="956216" cy="956216"/>
          </a:xfrm>
          <a:prstGeom prst="ellips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9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491880" y="1189118"/>
            <a:ext cx="2140162" cy="737405"/>
            <a:chOff x="4561704" y="1611475"/>
            <a:chExt cx="2140162" cy="737405"/>
          </a:xfrm>
        </p:grpSpPr>
        <p:sp>
          <p:nvSpPr>
            <p:cNvPr id="66" name="TextBox 65"/>
            <p:cNvSpPr txBox="1"/>
            <p:nvPr/>
          </p:nvSpPr>
          <p:spPr>
            <a:xfrm>
              <a:off x="4561704" y="1611475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Edit Title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572000" y="1979548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You can edit here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588224" y="3573016"/>
            <a:ext cx="2140162" cy="737405"/>
            <a:chOff x="4561704" y="1611475"/>
            <a:chExt cx="2140162" cy="737405"/>
          </a:xfrm>
        </p:grpSpPr>
        <p:sp>
          <p:nvSpPr>
            <p:cNvPr id="69" name="TextBox 68"/>
            <p:cNvSpPr txBox="1"/>
            <p:nvPr/>
          </p:nvSpPr>
          <p:spPr>
            <a:xfrm>
              <a:off x="4561704" y="1611475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Edit Title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572000" y="1979548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You can edit here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51520" y="3565382"/>
            <a:ext cx="2140162" cy="737405"/>
            <a:chOff x="4561704" y="1611475"/>
            <a:chExt cx="2140162" cy="737405"/>
          </a:xfrm>
        </p:grpSpPr>
        <p:sp>
          <p:nvSpPr>
            <p:cNvPr id="72" name="TextBox 71"/>
            <p:cNvSpPr txBox="1"/>
            <p:nvPr/>
          </p:nvSpPr>
          <p:spPr>
            <a:xfrm>
              <a:off x="4561704" y="1611475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Edit Title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572000" y="1979548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You can edit here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465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</p:spPr>
        <p:txBody>
          <a:bodyPr/>
          <a:lstStyle/>
          <a:p>
            <a:r>
              <a:rPr lang="en-US" dirty="0" smtClean="0"/>
              <a:t>Circular Diagram – </a:t>
            </a:r>
            <a:r>
              <a:rPr lang="en-US" smtClean="0"/>
              <a:t>3 Elements</a:t>
            </a:r>
            <a:endParaRPr lang="es-UY" dirty="0"/>
          </a:p>
        </p:txBody>
      </p:sp>
      <p:sp>
        <p:nvSpPr>
          <p:cNvPr id="10" name="Oval 9"/>
          <p:cNvSpPr/>
          <p:nvPr/>
        </p:nvSpPr>
        <p:spPr>
          <a:xfrm>
            <a:off x="1787010" y="2091807"/>
            <a:ext cx="3001014" cy="3001011"/>
          </a:xfrm>
          <a:prstGeom prst="ellipse">
            <a:avLst/>
          </a:prstGeom>
          <a:gradFill flip="none" rotWithShape="1">
            <a:gsLst>
              <a:gs pos="100000">
                <a:schemeClr val="tx2">
                  <a:lumMod val="60000"/>
                  <a:lumOff val="4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2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3635896" y="1877158"/>
            <a:ext cx="956216" cy="956216"/>
          </a:xfrm>
          <a:prstGeom prst="ellips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9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4309916" y="3048023"/>
            <a:ext cx="956216" cy="956216"/>
          </a:xfrm>
          <a:prstGeom prst="ellips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9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3636526" y="4272984"/>
            <a:ext cx="956216" cy="956216"/>
          </a:xfrm>
          <a:prstGeom prst="ellipse">
            <a:avLst/>
          </a:prstGeom>
          <a:solidFill>
            <a:schemeClr val="bg1"/>
          </a:solidFill>
          <a:ln w="50800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69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065760" y="1907141"/>
            <a:ext cx="2140162" cy="737405"/>
            <a:chOff x="4561704" y="1611475"/>
            <a:chExt cx="2140162" cy="737405"/>
          </a:xfrm>
        </p:grpSpPr>
        <p:sp>
          <p:nvSpPr>
            <p:cNvPr id="66" name="TextBox 65"/>
            <p:cNvSpPr txBox="1"/>
            <p:nvPr/>
          </p:nvSpPr>
          <p:spPr>
            <a:xfrm>
              <a:off x="4561704" y="1611475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Edit Title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572000" y="1979548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You can edit here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600190" y="3148602"/>
            <a:ext cx="2140162" cy="737405"/>
            <a:chOff x="4561704" y="1611475"/>
            <a:chExt cx="2140162" cy="737405"/>
          </a:xfrm>
        </p:grpSpPr>
        <p:sp>
          <p:nvSpPr>
            <p:cNvPr id="69" name="TextBox 68"/>
            <p:cNvSpPr txBox="1"/>
            <p:nvPr/>
          </p:nvSpPr>
          <p:spPr>
            <a:xfrm>
              <a:off x="4561704" y="1611475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Edit Title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572000" y="1979548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You can edit here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076056" y="4372738"/>
            <a:ext cx="2140162" cy="737405"/>
            <a:chOff x="4561704" y="1611475"/>
            <a:chExt cx="2140162" cy="737405"/>
          </a:xfrm>
        </p:grpSpPr>
        <p:sp>
          <p:nvSpPr>
            <p:cNvPr id="72" name="TextBox 71"/>
            <p:cNvSpPr txBox="1"/>
            <p:nvPr/>
          </p:nvSpPr>
          <p:spPr>
            <a:xfrm>
              <a:off x="4561704" y="1611475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Edit Title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572000" y="1979548"/>
              <a:ext cx="212986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You can edit here</a:t>
              </a:r>
              <a:endParaRPr lang="en-US" sz="18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3714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Circular Diagram – 3 Elements</vt:lpstr>
      <vt:lpstr>Circular Diagram – 3 Elements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2014-06-18T18:35:22Z</dcterms:created>
  <dcterms:modified xsi:type="dcterms:W3CDTF">2014-07-04T21:03:16Z</dcterms:modified>
</cp:coreProperties>
</file>