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0" name="Group 1099">
            <a:extLst>
              <a:ext uri="{FF2B5EF4-FFF2-40B4-BE49-F238E27FC236}">
                <a16:creationId xmlns:a16="http://schemas.microsoft.com/office/drawing/2014/main" id="{57F5F662-EBDF-43E3-A1F1-51790E666D88}"/>
              </a:ext>
            </a:extLst>
          </p:cNvPr>
          <p:cNvGrpSpPr/>
          <p:nvPr/>
        </p:nvGrpSpPr>
        <p:grpSpPr>
          <a:xfrm>
            <a:off x="4223794" y="2105653"/>
            <a:ext cx="3744414" cy="3744416"/>
            <a:chOff x="2699794" y="1988840"/>
            <a:chExt cx="3744414" cy="3744416"/>
          </a:xfrm>
        </p:grpSpPr>
        <p:sp>
          <p:nvSpPr>
            <p:cNvPr id="1101" name="Block Arc 20">
              <a:extLst>
                <a:ext uri="{FF2B5EF4-FFF2-40B4-BE49-F238E27FC236}">
                  <a16:creationId xmlns:a16="http://schemas.microsoft.com/office/drawing/2014/main" id="{3729EC42-4B71-4D7C-89BB-90E2654ADA21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02" name="Block Arc 21">
              <a:extLst>
                <a:ext uri="{FF2B5EF4-FFF2-40B4-BE49-F238E27FC236}">
                  <a16:creationId xmlns:a16="http://schemas.microsoft.com/office/drawing/2014/main" id="{24A295C3-B70C-416E-9951-C94B23CC77A8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03" name="Block Arc 22">
              <a:extLst>
                <a:ext uri="{FF2B5EF4-FFF2-40B4-BE49-F238E27FC236}">
                  <a16:creationId xmlns:a16="http://schemas.microsoft.com/office/drawing/2014/main" id="{590F01E5-558B-471A-93E5-0CB3619A3BD4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04" name="Rounded Rectangle 9">
              <a:extLst>
                <a:ext uri="{FF2B5EF4-FFF2-40B4-BE49-F238E27FC236}">
                  <a16:creationId xmlns:a16="http://schemas.microsoft.com/office/drawing/2014/main" id="{AAB1B8C5-E690-4E1E-8EEF-706F83C02961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05" name="Up Arrow 23">
              <a:extLst>
                <a:ext uri="{FF2B5EF4-FFF2-40B4-BE49-F238E27FC236}">
                  <a16:creationId xmlns:a16="http://schemas.microsoft.com/office/drawing/2014/main" id="{532CD44C-5CA6-4DF6-8516-1B15AE4E66FF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06" name="TextBox 1105">
            <a:extLst>
              <a:ext uri="{FF2B5EF4-FFF2-40B4-BE49-F238E27FC236}">
                <a16:creationId xmlns:a16="http://schemas.microsoft.com/office/drawing/2014/main" id="{3E3FE00F-7083-474C-957F-09B223D7DA0F}"/>
              </a:ext>
            </a:extLst>
          </p:cNvPr>
          <p:cNvSpPr txBox="1"/>
          <p:nvPr/>
        </p:nvSpPr>
        <p:spPr>
          <a:xfrm>
            <a:off x="5533599" y="4187679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07" name="Group 1106">
            <a:extLst>
              <a:ext uri="{FF2B5EF4-FFF2-40B4-BE49-F238E27FC236}">
                <a16:creationId xmlns:a16="http://schemas.microsoft.com/office/drawing/2014/main" id="{1129F0F7-95E2-4316-B259-7257A553C603}"/>
              </a:ext>
            </a:extLst>
          </p:cNvPr>
          <p:cNvGrpSpPr/>
          <p:nvPr/>
        </p:nvGrpSpPr>
        <p:grpSpPr>
          <a:xfrm>
            <a:off x="8054255" y="2560147"/>
            <a:ext cx="3327107" cy="1065468"/>
            <a:chOff x="2079598" y="4324401"/>
            <a:chExt cx="4492794" cy="1065468"/>
          </a:xfrm>
        </p:grpSpPr>
        <p:sp>
          <p:nvSpPr>
            <p:cNvPr id="1108" name="TextBox 1107">
              <a:extLst>
                <a:ext uri="{FF2B5EF4-FFF2-40B4-BE49-F238E27FC236}">
                  <a16:creationId xmlns:a16="http://schemas.microsoft.com/office/drawing/2014/main" id="{13855A75-6192-4CF0-93E9-EB643371244C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109" name="TextBox 1108">
              <a:extLst>
                <a:ext uri="{FF2B5EF4-FFF2-40B4-BE49-F238E27FC236}">
                  <a16:creationId xmlns:a16="http://schemas.microsoft.com/office/drawing/2014/main" id="{D57CCAD8-1253-489F-B683-F13FDE6F647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0" name="Group 1109">
            <a:extLst>
              <a:ext uri="{FF2B5EF4-FFF2-40B4-BE49-F238E27FC236}">
                <a16:creationId xmlns:a16="http://schemas.microsoft.com/office/drawing/2014/main" id="{E4D9E0CF-195F-4C49-90EC-74FF189DB957}"/>
              </a:ext>
            </a:extLst>
          </p:cNvPr>
          <p:cNvGrpSpPr/>
          <p:nvPr/>
        </p:nvGrpSpPr>
        <p:grpSpPr>
          <a:xfrm>
            <a:off x="8054255" y="5125262"/>
            <a:ext cx="3327107" cy="1065468"/>
            <a:chOff x="2079598" y="4324401"/>
            <a:chExt cx="4492794" cy="1065468"/>
          </a:xfrm>
        </p:grpSpPr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86CFD2FD-8F4B-43A9-99C2-B0E763711F67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A37212B3-BCAF-4126-A893-EC8CBCEE708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D63A4DCD-750F-4F2E-92F9-77C8A415F6FC}"/>
              </a:ext>
            </a:extLst>
          </p:cNvPr>
          <p:cNvGrpSpPr/>
          <p:nvPr/>
        </p:nvGrpSpPr>
        <p:grpSpPr>
          <a:xfrm>
            <a:off x="795878" y="1851660"/>
            <a:ext cx="3328230" cy="1065468"/>
            <a:chOff x="2079598" y="4324401"/>
            <a:chExt cx="4492794" cy="1065468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F7DD51C8-022E-4B42-A42A-C32A5452B094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C72BEC5D-76EB-4A0B-899D-4601EE1CB7C2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6" name="Group 1115">
            <a:extLst>
              <a:ext uri="{FF2B5EF4-FFF2-40B4-BE49-F238E27FC236}">
                <a16:creationId xmlns:a16="http://schemas.microsoft.com/office/drawing/2014/main" id="{2302D870-6C99-40D0-969A-32986F807B1C}"/>
              </a:ext>
            </a:extLst>
          </p:cNvPr>
          <p:cNvGrpSpPr/>
          <p:nvPr/>
        </p:nvGrpSpPr>
        <p:grpSpPr>
          <a:xfrm>
            <a:off x="795878" y="4270854"/>
            <a:ext cx="3328230" cy="1065468"/>
            <a:chOff x="2079598" y="4324401"/>
            <a:chExt cx="4492794" cy="1065468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80CAABAE-6C4C-4BB1-A4E6-C2EF3279F4AC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DDA91963-8348-47FD-9B1D-4188CCFED444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19" name="Isosceles Triangle 8">
            <a:extLst>
              <a:ext uri="{FF2B5EF4-FFF2-40B4-BE49-F238E27FC236}">
                <a16:creationId xmlns:a16="http://schemas.microsoft.com/office/drawing/2014/main" id="{072F583C-5890-4E26-8F8F-07C7FF6D0458}"/>
              </a:ext>
            </a:extLst>
          </p:cNvPr>
          <p:cNvSpPr/>
          <p:nvPr/>
        </p:nvSpPr>
        <p:spPr>
          <a:xfrm rot="16200000">
            <a:off x="4713433" y="2678397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0" name="Oval 7">
            <a:extLst>
              <a:ext uri="{FF2B5EF4-FFF2-40B4-BE49-F238E27FC236}">
                <a16:creationId xmlns:a16="http://schemas.microsoft.com/office/drawing/2014/main" id="{D3B6E2C7-CA0A-4A97-93B7-ECBC5ACE8699}"/>
              </a:ext>
            </a:extLst>
          </p:cNvPr>
          <p:cNvSpPr/>
          <p:nvPr/>
        </p:nvSpPr>
        <p:spPr>
          <a:xfrm>
            <a:off x="6995558" y="2624787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1" name="Rectangle 16">
            <a:extLst>
              <a:ext uri="{FF2B5EF4-FFF2-40B4-BE49-F238E27FC236}">
                <a16:creationId xmlns:a16="http://schemas.microsoft.com/office/drawing/2014/main" id="{A2071099-A702-4A74-ABEC-6783F982227C}"/>
              </a:ext>
            </a:extLst>
          </p:cNvPr>
          <p:cNvSpPr/>
          <p:nvPr/>
        </p:nvSpPr>
        <p:spPr>
          <a:xfrm>
            <a:off x="4754196" y="4910149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2" name="Donut 24">
            <a:extLst>
              <a:ext uri="{FF2B5EF4-FFF2-40B4-BE49-F238E27FC236}">
                <a16:creationId xmlns:a16="http://schemas.microsoft.com/office/drawing/2014/main" id="{557CDE75-1B25-443D-93B4-B66474A59B5A}"/>
              </a:ext>
            </a:extLst>
          </p:cNvPr>
          <p:cNvSpPr/>
          <p:nvPr/>
        </p:nvSpPr>
        <p:spPr>
          <a:xfrm>
            <a:off x="5805326" y="3483695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23" name="Oval 21">
            <a:extLst>
              <a:ext uri="{FF2B5EF4-FFF2-40B4-BE49-F238E27FC236}">
                <a16:creationId xmlns:a16="http://schemas.microsoft.com/office/drawing/2014/main" id="{B84CBC53-C27B-423B-927D-0B16B7368921}"/>
              </a:ext>
            </a:extLst>
          </p:cNvPr>
          <p:cNvSpPr>
            <a:spLocks noChangeAspect="1"/>
          </p:cNvSpPr>
          <p:nvPr/>
        </p:nvSpPr>
        <p:spPr>
          <a:xfrm>
            <a:off x="7000185" y="4836043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11432</TotalTime>
  <Words>134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98</cp:revision>
  <dcterms:created xsi:type="dcterms:W3CDTF">2018-02-18T19:39:47Z</dcterms:created>
  <dcterms:modified xsi:type="dcterms:W3CDTF">2021-04-14T07:57:31Z</dcterms:modified>
</cp:coreProperties>
</file>