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83" r:id="rId4"/>
    <p:sldId id="321" r:id="rId5"/>
    <p:sldId id="272" r:id="rId6"/>
    <p:sldId id="273" r:id="rId7"/>
    <p:sldId id="274" r:id="rId8"/>
    <p:sldId id="277" r:id="rId9"/>
    <p:sldId id="279" r:id="rId10"/>
    <p:sldId id="278" r:id="rId11"/>
    <p:sldId id="280" r:id="rId12"/>
    <p:sldId id="281" r:id="rId13"/>
    <p:sldId id="286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297" r:id="rId25"/>
    <p:sldId id="319" r:id="rId26"/>
    <p:sldId id="318" r:id="rId27"/>
    <p:sldId id="355" r:id="rId28"/>
    <p:sldId id="314" r:id="rId29"/>
    <p:sldId id="315" r:id="rId30"/>
    <p:sldId id="262" r:id="rId31"/>
    <p:sldId id="288" r:id="rId32"/>
    <p:sldId id="289" r:id="rId33"/>
    <p:sldId id="317" r:id="rId34"/>
    <p:sldId id="290" r:id="rId35"/>
    <p:sldId id="291" r:id="rId36"/>
    <p:sldId id="264" r:id="rId37"/>
    <p:sldId id="295" r:id="rId38"/>
    <p:sldId id="296" r:id="rId39"/>
    <p:sldId id="269" r:id="rId40"/>
    <p:sldId id="320" r:id="rId41"/>
    <p:sldId id="313" r:id="rId42"/>
    <p:sldId id="357" r:id="rId43"/>
    <p:sldId id="356" r:id="rId44"/>
    <p:sldId id="299" r:id="rId45"/>
    <p:sldId id="282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196" autoAdjust="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21403643014445"/>
          <c:y val="7.5297811738869555E-2"/>
          <c:w val="0.82785963569855547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01-4C19-BC24-08C020B36B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01-4C19-BC24-08C020B36B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9CA-4892-9A95-728CF14AA40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9CA-4892-9A95-728CF14AA40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CA-4892-9A95-728CF14AA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F3A-4EAF-8276-98DA5FBE0B5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F3A-4EAF-8276-98DA5FBE0B5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3A-4EAF-8276-98DA5FBE0B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876-425D-AAD6-5BB69B1F45E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876-425D-AAD6-5BB69B1F45E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76-425D-AAD6-5BB69B1F45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06F-4955-A131-5E1CCF7B457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06F-4955-A131-5E1CCF7B457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6F-4955-A131-5E1CCF7B45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A02-4783-AB28-41DDFB5495E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EA02-4783-AB28-41DDFB5495E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EA02-4783-AB28-41DDFB5495E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EA02-4783-AB28-41DDFB5495E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02-4783-AB28-41DDFB549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A1A50A-BEC1-44CA-A6B0-16870BA128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48939B-7855-4686-B5F4-6217EDC4F5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86A8B-6C28-4F98-9E5F-92C1759ED2CC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C8DED-1BD7-41C1-B946-0E499A0263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D1910-E5DE-42C6-BAF5-05E33B1BC9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7EE9F-72EE-4FA2-A005-A7963D545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272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41000">
              <a:schemeClr val="accent1">
                <a:lumMod val="0"/>
                <a:lumOff val="100000"/>
              </a:schemeClr>
            </a:gs>
            <a:gs pos="75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51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1844" y="1811568"/>
            <a:ext cx="3192955" cy="44084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F410BE4-3C5E-43B8-8434-8829CB38EFEC}"/>
              </a:ext>
            </a:extLst>
          </p:cNvPr>
          <p:cNvGrpSpPr/>
          <p:nvPr userDrawn="1"/>
        </p:nvGrpSpPr>
        <p:grpSpPr>
          <a:xfrm>
            <a:off x="-1" y="-121539"/>
            <a:ext cx="12192001" cy="1608851"/>
            <a:chOff x="-1" y="-121539"/>
            <a:chExt cx="12192001" cy="160885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06A72D2-8DDC-4832-8E1A-5E6079DDB785}"/>
                </a:ext>
              </a:extLst>
            </p:cNvPr>
            <p:cNvSpPr/>
            <p:nvPr userDrawn="1"/>
          </p:nvSpPr>
          <p:spPr>
            <a:xfrm>
              <a:off x="0" y="1"/>
              <a:ext cx="12192000" cy="14001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77B211F-304A-4E12-A07A-202247B1726A}"/>
                </a:ext>
              </a:extLst>
            </p:cNvPr>
            <p:cNvSpPr/>
            <p:nvPr userDrawn="1"/>
          </p:nvSpPr>
          <p:spPr>
            <a:xfrm>
              <a:off x="-1" y="-121539"/>
              <a:ext cx="12192000" cy="1608851"/>
            </a:xfrm>
            <a:custGeom>
              <a:avLst/>
              <a:gdLst>
                <a:gd name="connsiteX0" fmla="*/ 8760317 w 12192000"/>
                <a:gd name="connsiteY0" fmla="*/ 780798 h 1608850"/>
                <a:gd name="connsiteX1" fmla="*/ 8760317 w 12192000"/>
                <a:gd name="connsiteY1" fmla="*/ 785159 h 1608850"/>
                <a:gd name="connsiteX2" fmla="*/ 8761882 w 12192000"/>
                <a:gd name="connsiteY2" fmla="*/ 787771 h 1608850"/>
                <a:gd name="connsiteX3" fmla="*/ 8762996 w 12192000"/>
                <a:gd name="connsiteY3" fmla="*/ 787771 h 1608850"/>
                <a:gd name="connsiteX4" fmla="*/ 8762996 w 12192000"/>
                <a:gd name="connsiteY4" fmla="*/ 786900 h 1608850"/>
                <a:gd name="connsiteX5" fmla="*/ 8762996 w 12192000"/>
                <a:gd name="connsiteY5" fmla="*/ 780798 h 1608850"/>
                <a:gd name="connsiteX6" fmla="*/ 8761881 w 12192000"/>
                <a:gd name="connsiteY6" fmla="*/ 780798 h 1608850"/>
                <a:gd name="connsiteX7" fmla="*/ 8758924 w 12192000"/>
                <a:gd name="connsiteY7" fmla="*/ 762200 h 1608850"/>
                <a:gd name="connsiteX8" fmla="*/ 8759734 w 12192000"/>
                <a:gd name="connsiteY8" fmla="*/ 771499 h 1608850"/>
                <a:gd name="connsiteX9" fmla="*/ 8762996 w 12192000"/>
                <a:gd name="connsiteY9" fmla="*/ 771499 h 1608850"/>
                <a:gd name="connsiteX10" fmla="*/ 8762996 w 12192000"/>
                <a:gd name="connsiteY10" fmla="*/ 770337 h 1608850"/>
                <a:gd name="connsiteX11" fmla="*/ 8762996 w 12192000"/>
                <a:gd name="connsiteY11" fmla="*/ 762200 h 1608850"/>
                <a:gd name="connsiteX12" fmla="*/ 8761881 w 12192000"/>
                <a:gd name="connsiteY12" fmla="*/ 762200 h 1608850"/>
                <a:gd name="connsiteX13" fmla="*/ 8755951 w 12192000"/>
                <a:gd name="connsiteY13" fmla="*/ 745928 h 1608850"/>
                <a:gd name="connsiteX14" fmla="*/ 8756137 w 12192000"/>
                <a:gd name="connsiteY14" fmla="*/ 746512 h 1608850"/>
                <a:gd name="connsiteX15" fmla="*/ 8758088 w 12192000"/>
                <a:gd name="connsiteY15" fmla="*/ 752614 h 1608850"/>
                <a:gd name="connsiteX16" fmla="*/ 8758113 w 12192000"/>
                <a:gd name="connsiteY16" fmla="*/ 752902 h 1608850"/>
                <a:gd name="connsiteX17" fmla="*/ 8762996 w 12192000"/>
                <a:gd name="connsiteY17" fmla="*/ 752902 h 1608850"/>
                <a:gd name="connsiteX18" fmla="*/ 8762996 w 12192000"/>
                <a:gd name="connsiteY18" fmla="*/ 752030 h 1608850"/>
                <a:gd name="connsiteX19" fmla="*/ 8762996 w 12192000"/>
                <a:gd name="connsiteY19" fmla="*/ 745928 h 1608850"/>
                <a:gd name="connsiteX20" fmla="*/ 8761881 w 12192000"/>
                <a:gd name="connsiteY20" fmla="*/ 745928 h 1608850"/>
                <a:gd name="connsiteX21" fmla="*/ 8907881 w 12192000"/>
                <a:gd name="connsiteY21" fmla="*/ 718032 h 1608850"/>
                <a:gd name="connsiteX22" fmla="*/ 8907881 w 12192000"/>
                <a:gd name="connsiteY22" fmla="*/ 719194 h 1608850"/>
                <a:gd name="connsiteX23" fmla="*/ 8907881 w 12192000"/>
                <a:gd name="connsiteY23" fmla="*/ 727331 h 1608850"/>
                <a:gd name="connsiteX24" fmla="*/ 8908543 w 12192000"/>
                <a:gd name="connsiteY24" fmla="*/ 727331 h 1608850"/>
                <a:gd name="connsiteX25" fmla="*/ 8908543 w 12192000"/>
                <a:gd name="connsiteY25" fmla="*/ 718032 h 1608850"/>
                <a:gd name="connsiteX26" fmla="*/ 1099585 w 12192000"/>
                <a:gd name="connsiteY26" fmla="*/ 0 h 1608850"/>
                <a:gd name="connsiteX27" fmla="*/ 1101611 w 12192000"/>
                <a:gd name="connsiteY27" fmla="*/ 246443 h 1608850"/>
                <a:gd name="connsiteX28" fmla="*/ 1140117 w 12192000"/>
                <a:gd name="connsiteY28" fmla="*/ 326429 h 1608850"/>
                <a:gd name="connsiteX29" fmla="*/ 1142145 w 12192000"/>
                <a:gd name="connsiteY29" fmla="*/ 326429 h 1608850"/>
                <a:gd name="connsiteX30" fmla="*/ 1156331 w 12192000"/>
                <a:gd name="connsiteY30" fmla="*/ 326429 h 1608850"/>
                <a:gd name="connsiteX31" fmla="*/ 1156331 w 12192000"/>
                <a:gd name="connsiteY31" fmla="*/ 350208 h 1608850"/>
                <a:gd name="connsiteX32" fmla="*/ 1156839 w 12192000"/>
                <a:gd name="connsiteY32" fmla="*/ 351019 h 1608850"/>
                <a:gd name="connsiteX33" fmla="*/ 1160385 w 12192000"/>
                <a:gd name="connsiteY33" fmla="*/ 356694 h 1608850"/>
                <a:gd name="connsiteX34" fmla="*/ 1160385 w 12192000"/>
                <a:gd name="connsiteY34" fmla="*/ 471268 h 1608850"/>
                <a:gd name="connsiteX35" fmla="*/ 1162664 w 12192000"/>
                <a:gd name="connsiteY35" fmla="*/ 471268 h 1608850"/>
                <a:gd name="connsiteX36" fmla="*/ 1178625 w 12192000"/>
                <a:gd name="connsiteY36" fmla="*/ 471268 h 1608850"/>
                <a:gd name="connsiteX37" fmla="*/ 1178625 w 12192000"/>
                <a:gd name="connsiteY37" fmla="*/ 611783 h 1608850"/>
                <a:gd name="connsiteX38" fmla="*/ 1180145 w 12192000"/>
                <a:gd name="connsiteY38" fmla="*/ 611513 h 1608850"/>
                <a:gd name="connsiteX39" fmla="*/ 1190785 w 12192000"/>
                <a:gd name="connsiteY39" fmla="*/ 609622 h 1608850"/>
                <a:gd name="connsiteX40" fmla="*/ 1188759 w 12192000"/>
                <a:gd name="connsiteY40" fmla="*/ 698254 h 1608850"/>
                <a:gd name="connsiteX41" fmla="*/ 1190279 w 12192000"/>
                <a:gd name="connsiteY41" fmla="*/ 698525 h 1608850"/>
                <a:gd name="connsiteX42" fmla="*/ 1200919 w 12192000"/>
                <a:gd name="connsiteY42" fmla="*/ 700416 h 1608850"/>
                <a:gd name="connsiteX43" fmla="*/ 1201171 w 12192000"/>
                <a:gd name="connsiteY43" fmla="*/ 701227 h 1608850"/>
                <a:gd name="connsiteX44" fmla="*/ 1202945 w 12192000"/>
                <a:gd name="connsiteY44" fmla="*/ 706902 h 1608850"/>
                <a:gd name="connsiteX45" fmla="*/ 1203705 w 12192000"/>
                <a:gd name="connsiteY45" fmla="*/ 704470 h 1608850"/>
                <a:gd name="connsiteX46" fmla="*/ 1209025 w 12192000"/>
                <a:gd name="connsiteY46" fmla="*/ 687446 h 1608850"/>
                <a:gd name="connsiteX47" fmla="*/ 1210799 w 12192000"/>
                <a:gd name="connsiteY47" fmla="*/ 687446 h 1608850"/>
                <a:gd name="connsiteX48" fmla="*/ 1223212 w 12192000"/>
                <a:gd name="connsiteY48" fmla="*/ 687446 h 1608850"/>
                <a:gd name="connsiteX49" fmla="*/ 1223212 w 12192000"/>
                <a:gd name="connsiteY49" fmla="*/ 719872 h 1608850"/>
                <a:gd name="connsiteX50" fmla="*/ 1224225 w 12192000"/>
                <a:gd name="connsiteY50" fmla="*/ 720413 h 1608850"/>
                <a:gd name="connsiteX51" fmla="*/ 1231319 w 12192000"/>
                <a:gd name="connsiteY51" fmla="*/ 724196 h 1608850"/>
                <a:gd name="connsiteX52" fmla="*/ 1231319 w 12192000"/>
                <a:gd name="connsiteY52" fmla="*/ 725547 h 1608850"/>
                <a:gd name="connsiteX53" fmla="*/ 1231319 w 12192000"/>
                <a:gd name="connsiteY53" fmla="*/ 735005 h 1608850"/>
                <a:gd name="connsiteX54" fmla="*/ 1275907 w 12192000"/>
                <a:gd name="connsiteY54" fmla="*/ 735005 h 1608850"/>
                <a:gd name="connsiteX55" fmla="*/ 1275907 w 12192000"/>
                <a:gd name="connsiteY55" fmla="*/ 736086 h 1608850"/>
                <a:gd name="connsiteX56" fmla="*/ 1275907 w 12192000"/>
                <a:gd name="connsiteY56" fmla="*/ 743652 h 1608850"/>
                <a:gd name="connsiteX57" fmla="*/ 1277933 w 12192000"/>
                <a:gd name="connsiteY57" fmla="*/ 743652 h 1608850"/>
                <a:gd name="connsiteX58" fmla="*/ 1292119 w 12192000"/>
                <a:gd name="connsiteY58" fmla="*/ 743652 h 1608850"/>
                <a:gd name="connsiteX59" fmla="*/ 1292119 w 12192000"/>
                <a:gd name="connsiteY59" fmla="*/ 713387 h 1608850"/>
                <a:gd name="connsiteX60" fmla="*/ 1336706 w 12192000"/>
                <a:gd name="connsiteY60" fmla="*/ 713387 h 1608850"/>
                <a:gd name="connsiteX61" fmla="*/ 1336706 w 12192000"/>
                <a:gd name="connsiteY61" fmla="*/ 712036 h 1608850"/>
                <a:gd name="connsiteX62" fmla="*/ 1336706 w 12192000"/>
                <a:gd name="connsiteY62" fmla="*/ 702578 h 1608850"/>
                <a:gd name="connsiteX63" fmla="*/ 1337721 w 12192000"/>
                <a:gd name="connsiteY63" fmla="*/ 702578 h 1608850"/>
                <a:gd name="connsiteX64" fmla="*/ 1344813 w 12192000"/>
                <a:gd name="connsiteY64" fmla="*/ 702578 h 1608850"/>
                <a:gd name="connsiteX65" fmla="*/ 1344813 w 12192000"/>
                <a:gd name="connsiteY65" fmla="*/ 700687 h 1608850"/>
                <a:gd name="connsiteX66" fmla="*/ 1344813 w 12192000"/>
                <a:gd name="connsiteY66" fmla="*/ 687446 h 1608850"/>
                <a:gd name="connsiteX67" fmla="*/ 1345573 w 12192000"/>
                <a:gd name="connsiteY67" fmla="*/ 687446 h 1608850"/>
                <a:gd name="connsiteX68" fmla="*/ 1350893 w 12192000"/>
                <a:gd name="connsiteY68" fmla="*/ 687446 h 1608850"/>
                <a:gd name="connsiteX69" fmla="*/ 1350893 w 12192000"/>
                <a:gd name="connsiteY69" fmla="*/ 686365 h 1608850"/>
                <a:gd name="connsiteX70" fmla="*/ 1350893 w 12192000"/>
                <a:gd name="connsiteY70" fmla="*/ 678798 h 1608850"/>
                <a:gd name="connsiteX71" fmla="*/ 1352921 w 12192000"/>
                <a:gd name="connsiteY71" fmla="*/ 678798 h 1608850"/>
                <a:gd name="connsiteX72" fmla="*/ 1367107 w 12192000"/>
                <a:gd name="connsiteY72" fmla="*/ 678798 h 1608850"/>
                <a:gd name="connsiteX73" fmla="*/ 1367107 w 12192000"/>
                <a:gd name="connsiteY73" fmla="*/ 679879 h 1608850"/>
                <a:gd name="connsiteX74" fmla="*/ 1367107 w 12192000"/>
                <a:gd name="connsiteY74" fmla="*/ 687446 h 1608850"/>
                <a:gd name="connsiteX75" fmla="*/ 1389401 w 12192000"/>
                <a:gd name="connsiteY75" fmla="*/ 687446 h 1608850"/>
                <a:gd name="connsiteX76" fmla="*/ 1389401 w 12192000"/>
                <a:gd name="connsiteY76" fmla="*/ 685554 h 1608850"/>
                <a:gd name="connsiteX77" fmla="*/ 1389401 w 12192000"/>
                <a:gd name="connsiteY77" fmla="*/ 672313 h 1608850"/>
                <a:gd name="connsiteX78" fmla="*/ 1391174 w 12192000"/>
                <a:gd name="connsiteY78" fmla="*/ 672313 h 1608850"/>
                <a:gd name="connsiteX79" fmla="*/ 1403587 w 12192000"/>
                <a:gd name="connsiteY79" fmla="*/ 672313 h 1608850"/>
                <a:gd name="connsiteX80" fmla="*/ 1403587 w 12192000"/>
                <a:gd name="connsiteY80" fmla="*/ 696093 h 1608850"/>
                <a:gd name="connsiteX81" fmla="*/ 1404601 w 12192000"/>
                <a:gd name="connsiteY81" fmla="*/ 696093 h 1608850"/>
                <a:gd name="connsiteX82" fmla="*/ 1411695 w 12192000"/>
                <a:gd name="connsiteY82" fmla="*/ 696093 h 1608850"/>
                <a:gd name="connsiteX83" fmla="*/ 1411695 w 12192000"/>
                <a:gd name="connsiteY83" fmla="*/ 695012 h 1608850"/>
                <a:gd name="connsiteX84" fmla="*/ 1411695 w 12192000"/>
                <a:gd name="connsiteY84" fmla="*/ 687446 h 1608850"/>
                <a:gd name="connsiteX85" fmla="*/ 1413467 w 12192000"/>
                <a:gd name="connsiteY85" fmla="*/ 687446 h 1608850"/>
                <a:gd name="connsiteX86" fmla="*/ 1425881 w 12192000"/>
                <a:gd name="connsiteY86" fmla="*/ 687446 h 1608850"/>
                <a:gd name="connsiteX87" fmla="*/ 1425881 w 12192000"/>
                <a:gd name="connsiteY87" fmla="*/ 713387 h 1608850"/>
                <a:gd name="connsiteX88" fmla="*/ 1427909 w 12192000"/>
                <a:gd name="connsiteY88" fmla="*/ 713387 h 1608850"/>
                <a:gd name="connsiteX89" fmla="*/ 1442095 w 12192000"/>
                <a:gd name="connsiteY89" fmla="*/ 713387 h 1608850"/>
                <a:gd name="connsiteX90" fmla="*/ 1442095 w 12192000"/>
                <a:gd name="connsiteY90" fmla="*/ 715008 h 1608850"/>
                <a:gd name="connsiteX91" fmla="*/ 1442095 w 12192000"/>
                <a:gd name="connsiteY91" fmla="*/ 726358 h 1608850"/>
                <a:gd name="connsiteX92" fmla="*/ 1442855 w 12192000"/>
                <a:gd name="connsiteY92" fmla="*/ 726358 h 1608850"/>
                <a:gd name="connsiteX93" fmla="*/ 1448175 w 12192000"/>
                <a:gd name="connsiteY93" fmla="*/ 726358 h 1608850"/>
                <a:gd name="connsiteX94" fmla="*/ 1448175 w 12192000"/>
                <a:gd name="connsiteY94" fmla="*/ 725547 h 1608850"/>
                <a:gd name="connsiteX95" fmla="*/ 1448175 w 12192000"/>
                <a:gd name="connsiteY95" fmla="*/ 719872 h 1608850"/>
                <a:gd name="connsiteX96" fmla="*/ 1478575 w 12192000"/>
                <a:gd name="connsiteY96" fmla="*/ 719872 h 1608850"/>
                <a:gd name="connsiteX97" fmla="*/ 1478575 w 12192000"/>
                <a:gd name="connsiteY97" fmla="*/ 743652 h 1608850"/>
                <a:gd name="connsiteX98" fmla="*/ 1479589 w 12192000"/>
                <a:gd name="connsiteY98" fmla="*/ 743652 h 1608850"/>
                <a:gd name="connsiteX99" fmla="*/ 1486683 w 12192000"/>
                <a:gd name="connsiteY99" fmla="*/ 743652 h 1608850"/>
                <a:gd name="connsiteX100" fmla="*/ 1486683 w 12192000"/>
                <a:gd name="connsiteY100" fmla="*/ 744733 h 1608850"/>
                <a:gd name="connsiteX101" fmla="*/ 1486683 w 12192000"/>
                <a:gd name="connsiteY101" fmla="*/ 752299 h 1608850"/>
                <a:gd name="connsiteX102" fmla="*/ 1487443 w 12192000"/>
                <a:gd name="connsiteY102" fmla="*/ 752299 h 1608850"/>
                <a:gd name="connsiteX103" fmla="*/ 1492763 w 12192000"/>
                <a:gd name="connsiteY103" fmla="*/ 752299 h 1608850"/>
                <a:gd name="connsiteX104" fmla="*/ 1492763 w 12192000"/>
                <a:gd name="connsiteY104" fmla="*/ 750137 h 1608850"/>
                <a:gd name="connsiteX105" fmla="*/ 1492763 w 12192000"/>
                <a:gd name="connsiteY105" fmla="*/ 735005 h 1608850"/>
                <a:gd name="connsiteX106" fmla="*/ 1493775 w 12192000"/>
                <a:gd name="connsiteY106" fmla="*/ 735005 h 1608850"/>
                <a:gd name="connsiteX107" fmla="*/ 1500869 w 12192000"/>
                <a:gd name="connsiteY107" fmla="*/ 735005 h 1608850"/>
                <a:gd name="connsiteX108" fmla="*/ 1500869 w 12192000"/>
                <a:gd name="connsiteY108" fmla="*/ 736086 h 1608850"/>
                <a:gd name="connsiteX109" fmla="*/ 1500869 w 12192000"/>
                <a:gd name="connsiteY109" fmla="*/ 743652 h 1608850"/>
                <a:gd name="connsiteX110" fmla="*/ 1506189 w 12192000"/>
                <a:gd name="connsiteY110" fmla="*/ 741659 h 1608850"/>
                <a:gd name="connsiteX111" fmla="*/ 1506949 w 12192000"/>
                <a:gd name="connsiteY111" fmla="*/ 740679 h 1608850"/>
                <a:gd name="connsiteX112" fmla="*/ 1506949 w 12192000"/>
                <a:gd name="connsiteY112" fmla="*/ 735005 h 1608850"/>
                <a:gd name="connsiteX113" fmla="*/ 1545457 w 12192000"/>
                <a:gd name="connsiteY113" fmla="*/ 735005 h 1608850"/>
                <a:gd name="connsiteX114" fmla="*/ 1545457 w 12192000"/>
                <a:gd name="connsiteY114" fmla="*/ 758784 h 1608850"/>
                <a:gd name="connsiteX115" fmla="*/ 1547483 w 12192000"/>
                <a:gd name="connsiteY115" fmla="*/ 758784 h 1608850"/>
                <a:gd name="connsiteX116" fmla="*/ 1561669 w 12192000"/>
                <a:gd name="connsiteY116" fmla="*/ 758784 h 1608850"/>
                <a:gd name="connsiteX117" fmla="*/ 1561669 w 12192000"/>
                <a:gd name="connsiteY117" fmla="*/ 759865 h 1608850"/>
                <a:gd name="connsiteX118" fmla="*/ 1561669 w 12192000"/>
                <a:gd name="connsiteY118" fmla="*/ 767431 h 1608850"/>
                <a:gd name="connsiteX119" fmla="*/ 1563443 w 12192000"/>
                <a:gd name="connsiteY119" fmla="*/ 767431 h 1608850"/>
                <a:gd name="connsiteX120" fmla="*/ 1575857 w 12192000"/>
                <a:gd name="connsiteY120" fmla="*/ 767431 h 1608850"/>
                <a:gd name="connsiteX121" fmla="*/ 1575857 w 12192000"/>
                <a:gd name="connsiteY121" fmla="*/ 743652 h 1608850"/>
                <a:gd name="connsiteX122" fmla="*/ 1576869 w 12192000"/>
                <a:gd name="connsiteY122" fmla="*/ 743652 h 1608850"/>
                <a:gd name="connsiteX123" fmla="*/ 1583963 w 12192000"/>
                <a:gd name="connsiteY123" fmla="*/ 743652 h 1608850"/>
                <a:gd name="connsiteX124" fmla="*/ 1583963 w 12192000"/>
                <a:gd name="connsiteY124" fmla="*/ 711225 h 1608850"/>
                <a:gd name="connsiteX125" fmla="*/ 1584977 w 12192000"/>
                <a:gd name="connsiteY125" fmla="*/ 711225 h 1608850"/>
                <a:gd name="connsiteX126" fmla="*/ 1592071 w 12192000"/>
                <a:gd name="connsiteY126" fmla="*/ 711225 h 1608850"/>
                <a:gd name="connsiteX127" fmla="*/ 1592071 w 12192000"/>
                <a:gd name="connsiteY127" fmla="*/ 709334 h 1608850"/>
                <a:gd name="connsiteX128" fmla="*/ 1592071 w 12192000"/>
                <a:gd name="connsiteY128" fmla="*/ 696093 h 1608850"/>
                <a:gd name="connsiteX129" fmla="*/ 1590803 w 12192000"/>
                <a:gd name="connsiteY129" fmla="*/ 694471 h 1608850"/>
                <a:gd name="connsiteX130" fmla="*/ 1596123 w 12192000"/>
                <a:gd name="connsiteY130" fmla="*/ 683122 h 1608850"/>
                <a:gd name="connsiteX131" fmla="*/ 1604231 w 12192000"/>
                <a:gd name="connsiteY131" fmla="*/ 711225 h 1608850"/>
                <a:gd name="connsiteX132" fmla="*/ 1604991 w 12192000"/>
                <a:gd name="connsiteY132" fmla="*/ 711225 h 1608850"/>
                <a:gd name="connsiteX133" fmla="*/ 1610311 w 12192000"/>
                <a:gd name="connsiteY133" fmla="*/ 711225 h 1608850"/>
                <a:gd name="connsiteX134" fmla="*/ 1610311 w 12192000"/>
                <a:gd name="connsiteY134" fmla="*/ 605298 h 1608850"/>
                <a:gd name="connsiteX135" fmla="*/ 1611831 w 12192000"/>
                <a:gd name="connsiteY135" fmla="*/ 605298 h 1608850"/>
                <a:gd name="connsiteX136" fmla="*/ 1622471 w 12192000"/>
                <a:gd name="connsiteY136" fmla="*/ 605298 h 1608850"/>
                <a:gd name="connsiteX137" fmla="*/ 1622471 w 12192000"/>
                <a:gd name="connsiteY137" fmla="*/ 557739 h 1608850"/>
                <a:gd name="connsiteX138" fmla="*/ 1648817 w 12192000"/>
                <a:gd name="connsiteY138" fmla="*/ 557739 h 1608850"/>
                <a:gd name="connsiteX139" fmla="*/ 1648817 w 12192000"/>
                <a:gd name="connsiteY139" fmla="*/ 536121 h 1608850"/>
                <a:gd name="connsiteX140" fmla="*/ 1683271 w 12192000"/>
                <a:gd name="connsiteY140" fmla="*/ 536121 h 1608850"/>
                <a:gd name="connsiteX141" fmla="*/ 1683271 w 12192000"/>
                <a:gd name="connsiteY141" fmla="*/ 538553 h 1608850"/>
                <a:gd name="connsiteX142" fmla="*/ 1683271 w 12192000"/>
                <a:gd name="connsiteY142" fmla="*/ 555577 h 1608850"/>
                <a:gd name="connsiteX143" fmla="*/ 1685551 w 12192000"/>
                <a:gd name="connsiteY143" fmla="*/ 555577 h 1608850"/>
                <a:gd name="connsiteX144" fmla="*/ 1701511 w 12192000"/>
                <a:gd name="connsiteY144" fmla="*/ 555577 h 1608850"/>
                <a:gd name="connsiteX145" fmla="*/ 1701511 w 12192000"/>
                <a:gd name="connsiteY145" fmla="*/ 603136 h 1608850"/>
                <a:gd name="connsiteX146" fmla="*/ 1702525 w 12192000"/>
                <a:gd name="connsiteY146" fmla="*/ 603136 h 1608850"/>
                <a:gd name="connsiteX147" fmla="*/ 1709619 w 12192000"/>
                <a:gd name="connsiteY147" fmla="*/ 603136 h 1608850"/>
                <a:gd name="connsiteX148" fmla="*/ 1723805 w 12192000"/>
                <a:gd name="connsiteY148" fmla="*/ 607460 h 1608850"/>
                <a:gd name="connsiteX149" fmla="*/ 1723805 w 12192000"/>
                <a:gd name="connsiteY149" fmla="*/ 646372 h 1608850"/>
                <a:gd name="connsiteX150" fmla="*/ 1724819 w 12192000"/>
                <a:gd name="connsiteY150" fmla="*/ 646372 h 1608850"/>
                <a:gd name="connsiteX151" fmla="*/ 1731911 w 12192000"/>
                <a:gd name="connsiteY151" fmla="*/ 646372 h 1608850"/>
                <a:gd name="connsiteX152" fmla="*/ 1731911 w 12192000"/>
                <a:gd name="connsiteY152" fmla="*/ 647993 h 1608850"/>
                <a:gd name="connsiteX153" fmla="*/ 1731911 w 12192000"/>
                <a:gd name="connsiteY153" fmla="*/ 659342 h 1608850"/>
                <a:gd name="connsiteX154" fmla="*/ 1733939 w 12192000"/>
                <a:gd name="connsiteY154" fmla="*/ 659342 h 1608850"/>
                <a:gd name="connsiteX155" fmla="*/ 1748125 w 12192000"/>
                <a:gd name="connsiteY155" fmla="*/ 659342 h 1608850"/>
                <a:gd name="connsiteX156" fmla="*/ 1754205 w 12192000"/>
                <a:gd name="connsiteY156" fmla="*/ 665828 h 1608850"/>
                <a:gd name="connsiteX157" fmla="*/ 1754205 w 12192000"/>
                <a:gd name="connsiteY157" fmla="*/ 687446 h 1608850"/>
                <a:gd name="connsiteX158" fmla="*/ 1756485 w 12192000"/>
                <a:gd name="connsiteY158" fmla="*/ 687446 h 1608850"/>
                <a:gd name="connsiteX159" fmla="*/ 1772445 w 12192000"/>
                <a:gd name="connsiteY159" fmla="*/ 687446 h 1608850"/>
                <a:gd name="connsiteX160" fmla="*/ 1772445 w 12192000"/>
                <a:gd name="connsiteY160" fmla="*/ 688526 h 1608850"/>
                <a:gd name="connsiteX161" fmla="*/ 1772445 w 12192000"/>
                <a:gd name="connsiteY161" fmla="*/ 696093 h 1608850"/>
                <a:gd name="connsiteX162" fmla="*/ 1773713 w 12192000"/>
                <a:gd name="connsiteY162" fmla="*/ 696093 h 1608850"/>
                <a:gd name="connsiteX163" fmla="*/ 1782579 w 12192000"/>
                <a:gd name="connsiteY163" fmla="*/ 696093 h 1608850"/>
                <a:gd name="connsiteX164" fmla="*/ 1782579 w 12192000"/>
                <a:gd name="connsiteY164" fmla="*/ 698254 h 1608850"/>
                <a:gd name="connsiteX165" fmla="*/ 1782579 w 12192000"/>
                <a:gd name="connsiteY165" fmla="*/ 713387 h 1608850"/>
                <a:gd name="connsiteX166" fmla="*/ 1786633 w 12192000"/>
                <a:gd name="connsiteY166" fmla="*/ 711495 h 1608850"/>
                <a:gd name="connsiteX167" fmla="*/ 1786633 w 12192000"/>
                <a:gd name="connsiteY167" fmla="*/ 698254 h 1608850"/>
                <a:gd name="connsiteX168" fmla="*/ 1787645 w 12192000"/>
                <a:gd name="connsiteY168" fmla="*/ 698254 h 1608850"/>
                <a:gd name="connsiteX169" fmla="*/ 1794739 w 12192000"/>
                <a:gd name="connsiteY169" fmla="*/ 698254 h 1608850"/>
                <a:gd name="connsiteX170" fmla="*/ 1794739 w 12192000"/>
                <a:gd name="connsiteY170" fmla="*/ 699876 h 1608850"/>
                <a:gd name="connsiteX171" fmla="*/ 1794739 w 12192000"/>
                <a:gd name="connsiteY171" fmla="*/ 711225 h 1608850"/>
                <a:gd name="connsiteX172" fmla="*/ 1795499 w 12192000"/>
                <a:gd name="connsiteY172" fmla="*/ 711225 h 1608850"/>
                <a:gd name="connsiteX173" fmla="*/ 1800819 w 12192000"/>
                <a:gd name="connsiteY173" fmla="*/ 711225 h 1608850"/>
                <a:gd name="connsiteX174" fmla="*/ 1849459 w 12192000"/>
                <a:gd name="connsiteY174" fmla="*/ 706902 h 1608850"/>
                <a:gd name="connsiteX175" fmla="*/ 1849459 w 12192000"/>
                <a:gd name="connsiteY175" fmla="*/ 708253 h 1608850"/>
                <a:gd name="connsiteX176" fmla="*/ 1849459 w 12192000"/>
                <a:gd name="connsiteY176" fmla="*/ 717710 h 1608850"/>
                <a:gd name="connsiteX177" fmla="*/ 1850219 w 12192000"/>
                <a:gd name="connsiteY177" fmla="*/ 717710 h 1608850"/>
                <a:gd name="connsiteX178" fmla="*/ 1855541 w 12192000"/>
                <a:gd name="connsiteY178" fmla="*/ 717710 h 1608850"/>
                <a:gd name="connsiteX179" fmla="*/ 1855541 w 12192000"/>
                <a:gd name="connsiteY179" fmla="*/ 719872 h 1608850"/>
                <a:gd name="connsiteX180" fmla="*/ 1855541 w 12192000"/>
                <a:gd name="connsiteY180" fmla="*/ 735005 h 1608850"/>
                <a:gd name="connsiteX181" fmla="*/ 1857567 w 12192000"/>
                <a:gd name="connsiteY181" fmla="*/ 733654 h 1608850"/>
                <a:gd name="connsiteX182" fmla="*/ 1871753 w 12192000"/>
                <a:gd name="connsiteY182" fmla="*/ 724196 h 1608850"/>
                <a:gd name="connsiteX183" fmla="*/ 1877833 w 12192000"/>
                <a:gd name="connsiteY183" fmla="*/ 683122 h 1608850"/>
                <a:gd name="connsiteX184" fmla="*/ 1878593 w 12192000"/>
                <a:gd name="connsiteY184" fmla="*/ 682852 h 1608850"/>
                <a:gd name="connsiteX185" fmla="*/ 1883913 w 12192000"/>
                <a:gd name="connsiteY185" fmla="*/ 680960 h 1608850"/>
                <a:gd name="connsiteX186" fmla="*/ 1885941 w 12192000"/>
                <a:gd name="connsiteY186" fmla="*/ 611783 h 1608850"/>
                <a:gd name="connsiteX187" fmla="*/ 1887967 w 12192000"/>
                <a:gd name="connsiteY187" fmla="*/ 680960 h 1608850"/>
                <a:gd name="connsiteX188" fmla="*/ 1888727 w 12192000"/>
                <a:gd name="connsiteY188" fmla="*/ 681230 h 1608850"/>
                <a:gd name="connsiteX189" fmla="*/ 1894047 w 12192000"/>
                <a:gd name="connsiteY189" fmla="*/ 683122 h 1608850"/>
                <a:gd name="connsiteX190" fmla="*/ 1894047 w 12192000"/>
                <a:gd name="connsiteY190" fmla="*/ 596651 h 1608850"/>
                <a:gd name="connsiteX191" fmla="*/ 1898101 w 12192000"/>
                <a:gd name="connsiteY191" fmla="*/ 564224 h 1608850"/>
                <a:gd name="connsiteX192" fmla="*/ 1936607 w 12192000"/>
                <a:gd name="connsiteY192" fmla="*/ 564224 h 1608850"/>
                <a:gd name="connsiteX193" fmla="*/ 1936607 w 12192000"/>
                <a:gd name="connsiteY193" fmla="*/ 596651 h 1608850"/>
                <a:gd name="connsiteX194" fmla="*/ 1937367 w 12192000"/>
                <a:gd name="connsiteY194" fmla="*/ 596651 h 1608850"/>
                <a:gd name="connsiteX195" fmla="*/ 1942687 w 12192000"/>
                <a:gd name="connsiteY195" fmla="*/ 596651 h 1608850"/>
                <a:gd name="connsiteX196" fmla="*/ 1942687 w 12192000"/>
                <a:gd name="connsiteY196" fmla="*/ 514503 h 1608850"/>
                <a:gd name="connsiteX197" fmla="*/ 1944461 w 12192000"/>
                <a:gd name="connsiteY197" fmla="*/ 514503 h 1608850"/>
                <a:gd name="connsiteX198" fmla="*/ 1956875 w 12192000"/>
                <a:gd name="connsiteY198" fmla="*/ 514503 h 1608850"/>
                <a:gd name="connsiteX199" fmla="*/ 1956875 w 12192000"/>
                <a:gd name="connsiteY199" fmla="*/ 512612 h 1608850"/>
                <a:gd name="connsiteX200" fmla="*/ 1956875 w 12192000"/>
                <a:gd name="connsiteY200" fmla="*/ 499371 h 1608850"/>
                <a:gd name="connsiteX201" fmla="*/ 1979169 w 12192000"/>
                <a:gd name="connsiteY201" fmla="*/ 499371 h 1608850"/>
                <a:gd name="connsiteX202" fmla="*/ 1979169 w 12192000"/>
                <a:gd name="connsiteY202" fmla="*/ 498290 h 1608850"/>
                <a:gd name="connsiteX203" fmla="*/ 1979169 w 12192000"/>
                <a:gd name="connsiteY203" fmla="*/ 490724 h 1608850"/>
                <a:gd name="connsiteX204" fmla="*/ 1980941 w 12192000"/>
                <a:gd name="connsiteY204" fmla="*/ 490724 h 1608850"/>
                <a:gd name="connsiteX205" fmla="*/ 1993355 w 12192000"/>
                <a:gd name="connsiteY205" fmla="*/ 490724 h 1608850"/>
                <a:gd name="connsiteX206" fmla="*/ 1993355 w 12192000"/>
                <a:gd name="connsiteY206" fmla="*/ 491805 h 1608850"/>
                <a:gd name="connsiteX207" fmla="*/ 1993355 w 12192000"/>
                <a:gd name="connsiteY207" fmla="*/ 499371 h 1608850"/>
                <a:gd name="connsiteX208" fmla="*/ 1994115 w 12192000"/>
                <a:gd name="connsiteY208" fmla="*/ 499371 h 1608850"/>
                <a:gd name="connsiteX209" fmla="*/ 1999435 w 12192000"/>
                <a:gd name="connsiteY209" fmla="*/ 499371 h 1608850"/>
                <a:gd name="connsiteX210" fmla="*/ 2009569 w 12192000"/>
                <a:gd name="connsiteY210" fmla="*/ 495047 h 1608850"/>
                <a:gd name="connsiteX211" fmla="*/ 2013621 w 12192000"/>
                <a:gd name="connsiteY211" fmla="*/ 498290 h 1608850"/>
                <a:gd name="connsiteX212" fmla="*/ 2013621 w 12192000"/>
                <a:gd name="connsiteY212" fmla="*/ 490724 h 1608850"/>
                <a:gd name="connsiteX213" fmla="*/ 2015901 w 12192000"/>
                <a:gd name="connsiteY213" fmla="*/ 490724 h 1608850"/>
                <a:gd name="connsiteX214" fmla="*/ 2031863 w 12192000"/>
                <a:gd name="connsiteY214" fmla="*/ 490724 h 1608850"/>
                <a:gd name="connsiteX215" fmla="*/ 2031863 w 12192000"/>
                <a:gd name="connsiteY215" fmla="*/ 491805 h 1608850"/>
                <a:gd name="connsiteX216" fmla="*/ 2031863 w 12192000"/>
                <a:gd name="connsiteY216" fmla="*/ 499371 h 1608850"/>
                <a:gd name="connsiteX217" fmla="*/ 2062263 w 12192000"/>
                <a:gd name="connsiteY217" fmla="*/ 499371 h 1608850"/>
                <a:gd name="connsiteX218" fmla="*/ 2062263 w 12192000"/>
                <a:gd name="connsiteY218" fmla="*/ 500992 h 1608850"/>
                <a:gd name="connsiteX219" fmla="*/ 2062263 w 12192000"/>
                <a:gd name="connsiteY219" fmla="*/ 512342 h 1608850"/>
                <a:gd name="connsiteX220" fmla="*/ 2088609 w 12192000"/>
                <a:gd name="connsiteY220" fmla="*/ 512342 h 1608850"/>
                <a:gd name="connsiteX221" fmla="*/ 2088609 w 12192000"/>
                <a:gd name="connsiteY221" fmla="*/ 542606 h 1608850"/>
                <a:gd name="connsiteX222" fmla="*/ 2089369 w 12192000"/>
                <a:gd name="connsiteY222" fmla="*/ 542606 h 1608850"/>
                <a:gd name="connsiteX223" fmla="*/ 2094689 w 12192000"/>
                <a:gd name="connsiteY223" fmla="*/ 542606 h 1608850"/>
                <a:gd name="connsiteX224" fmla="*/ 2094689 w 12192000"/>
                <a:gd name="connsiteY224" fmla="*/ 543687 h 1608850"/>
                <a:gd name="connsiteX225" fmla="*/ 2094689 w 12192000"/>
                <a:gd name="connsiteY225" fmla="*/ 551254 h 1608850"/>
                <a:gd name="connsiteX226" fmla="*/ 2098743 w 12192000"/>
                <a:gd name="connsiteY226" fmla="*/ 581518 h 1608850"/>
                <a:gd name="connsiteX227" fmla="*/ 2099503 w 12192000"/>
                <a:gd name="connsiteY227" fmla="*/ 581518 h 1608850"/>
                <a:gd name="connsiteX228" fmla="*/ 2104823 w 12192000"/>
                <a:gd name="connsiteY228" fmla="*/ 581518 h 1608850"/>
                <a:gd name="connsiteX229" fmla="*/ 2104823 w 12192000"/>
                <a:gd name="connsiteY229" fmla="*/ 582329 h 1608850"/>
                <a:gd name="connsiteX230" fmla="*/ 2104823 w 12192000"/>
                <a:gd name="connsiteY230" fmla="*/ 588004 h 1608850"/>
                <a:gd name="connsiteX231" fmla="*/ 2105837 w 12192000"/>
                <a:gd name="connsiteY231" fmla="*/ 588004 h 1608850"/>
                <a:gd name="connsiteX232" fmla="*/ 2112929 w 12192000"/>
                <a:gd name="connsiteY232" fmla="*/ 588004 h 1608850"/>
                <a:gd name="connsiteX233" fmla="*/ 2112929 w 12192000"/>
                <a:gd name="connsiteY233" fmla="*/ 618269 h 1608850"/>
                <a:gd name="connsiteX234" fmla="*/ 2114957 w 12192000"/>
                <a:gd name="connsiteY234" fmla="*/ 618269 h 1608850"/>
                <a:gd name="connsiteX235" fmla="*/ 2129143 w 12192000"/>
                <a:gd name="connsiteY235" fmla="*/ 618269 h 1608850"/>
                <a:gd name="connsiteX236" fmla="*/ 2129143 w 12192000"/>
                <a:gd name="connsiteY236" fmla="*/ 642048 h 1608850"/>
                <a:gd name="connsiteX237" fmla="*/ 2131171 w 12192000"/>
                <a:gd name="connsiteY237" fmla="*/ 643669 h 1608850"/>
                <a:gd name="connsiteX238" fmla="*/ 2131171 w 12192000"/>
                <a:gd name="connsiteY238" fmla="*/ 655019 h 1608850"/>
                <a:gd name="connsiteX239" fmla="*/ 2131931 w 12192000"/>
                <a:gd name="connsiteY239" fmla="*/ 655019 h 1608850"/>
                <a:gd name="connsiteX240" fmla="*/ 2137251 w 12192000"/>
                <a:gd name="connsiteY240" fmla="*/ 655019 h 1608850"/>
                <a:gd name="connsiteX241" fmla="*/ 2137251 w 12192000"/>
                <a:gd name="connsiteY241" fmla="*/ 678798 h 1608850"/>
                <a:gd name="connsiteX242" fmla="*/ 2138517 w 12192000"/>
                <a:gd name="connsiteY242" fmla="*/ 678798 h 1608850"/>
                <a:gd name="connsiteX243" fmla="*/ 2147383 w 12192000"/>
                <a:gd name="connsiteY243" fmla="*/ 678798 h 1608850"/>
                <a:gd name="connsiteX244" fmla="*/ 2149411 w 12192000"/>
                <a:gd name="connsiteY244" fmla="*/ 682852 h 1608850"/>
                <a:gd name="connsiteX245" fmla="*/ 2149411 w 12192000"/>
                <a:gd name="connsiteY245" fmla="*/ 696093 h 1608850"/>
                <a:gd name="connsiteX246" fmla="*/ 2150931 w 12192000"/>
                <a:gd name="connsiteY246" fmla="*/ 694201 h 1608850"/>
                <a:gd name="connsiteX247" fmla="*/ 2161571 w 12192000"/>
                <a:gd name="connsiteY247" fmla="*/ 680960 h 1608850"/>
                <a:gd name="connsiteX248" fmla="*/ 2189945 w 12192000"/>
                <a:gd name="connsiteY248" fmla="*/ 680960 h 1608850"/>
                <a:gd name="connsiteX249" fmla="*/ 2189945 w 12192000"/>
                <a:gd name="connsiteY249" fmla="*/ 767431 h 1608850"/>
                <a:gd name="connsiteX250" fmla="*/ 2190705 w 12192000"/>
                <a:gd name="connsiteY250" fmla="*/ 767431 h 1608850"/>
                <a:gd name="connsiteX251" fmla="*/ 2196025 w 12192000"/>
                <a:gd name="connsiteY251" fmla="*/ 767431 h 1608850"/>
                <a:gd name="connsiteX252" fmla="*/ 2196785 w 12192000"/>
                <a:gd name="connsiteY252" fmla="*/ 766080 h 1608850"/>
                <a:gd name="connsiteX253" fmla="*/ 2202105 w 12192000"/>
                <a:gd name="connsiteY253" fmla="*/ 756622 h 1608850"/>
                <a:gd name="connsiteX254" fmla="*/ 2202105 w 12192000"/>
                <a:gd name="connsiteY254" fmla="*/ 758514 h 1608850"/>
                <a:gd name="connsiteX255" fmla="*/ 2202105 w 12192000"/>
                <a:gd name="connsiteY255" fmla="*/ 771755 h 1608850"/>
                <a:gd name="connsiteX256" fmla="*/ 2206157 w 12192000"/>
                <a:gd name="connsiteY256" fmla="*/ 726358 h 1608850"/>
                <a:gd name="connsiteX257" fmla="*/ 2206917 w 12192000"/>
                <a:gd name="connsiteY257" fmla="*/ 726358 h 1608850"/>
                <a:gd name="connsiteX258" fmla="*/ 2212237 w 12192000"/>
                <a:gd name="connsiteY258" fmla="*/ 726358 h 1608850"/>
                <a:gd name="connsiteX259" fmla="*/ 2212237 w 12192000"/>
                <a:gd name="connsiteY259" fmla="*/ 661504 h 1608850"/>
                <a:gd name="connsiteX260" fmla="*/ 2213251 w 12192000"/>
                <a:gd name="connsiteY260" fmla="*/ 661504 h 1608850"/>
                <a:gd name="connsiteX261" fmla="*/ 2220345 w 12192000"/>
                <a:gd name="connsiteY261" fmla="*/ 661504 h 1608850"/>
                <a:gd name="connsiteX262" fmla="*/ 2232505 w 12192000"/>
                <a:gd name="connsiteY262" fmla="*/ 618269 h 1608850"/>
                <a:gd name="connsiteX263" fmla="*/ 2233771 w 12192000"/>
                <a:gd name="connsiteY263" fmla="*/ 618269 h 1608850"/>
                <a:gd name="connsiteX264" fmla="*/ 2242639 w 12192000"/>
                <a:gd name="connsiteY264" fmla="*/ 618269 h 1608850"/>
                <a:gd name="connsiteX265" fmla="*/ 2252771 w 12192000"/>
                <a:gd name="connsiteY265" fmla="*/ 661504 h 1608850"/>
                <a:gd name="connsiteX266" fmla="*/ 2253785 w 12192000"/>
                <a:gd name="connsiteY266" fmla="*/ 661504 h 1608850"/>
                <a:gd name="connsiteX267" fmla="*/ 2260879 w 12192000"/>
                <a:gd name="connsiteY267" fmla="*/ 661504 h 1608850"/>
                <a:gd name="connsiteX268" fmla="*/ 2260879 w 12192000"/>
                <a:gd name="connsiteY268" fmla="*/ 700416 h 1608850"/>
                <a:gd name="connsiteX269" fmla="*/ 2262651 w 12192000"/>
                <a:gd name="connsiteY269" fmla="*/ 700416 h 1608850"/>
                <a:gd name="connsiteX270" fmla="*/ 2275065 w 12192000"/>
                <a:gd name="connsiteY270" fmla="*/ 700416 h 1608850"/>
                <a:gd name="connsiteX271" fmla="*/ 2275065 w 12192000"/>
                <a:gd name="connsiteY271" fmla="*/ 702578 h 1608850"/>
                <a:gd name="connsiteX272" fmla="*/ 2275065 w 12192000"/>
                <a:gd name="connsiteY272" fmla="*/ 717710 h 1608850"/>
                <a:gd name="connsiteX273" fmla="*/ 2279119 w 12192000"/>
                <a:gd name="connsiteY273" fmla="*/ 715549 h 1608850"/>
                <a:gd name="connsiteX274" fmla="*/ 2279119 w 12192000"/>
                <a:gd name="connsiteY274" fmla="*/ 700416 h 1608850"/>
                <a:gd name="connsiteX275" fmla="*/ 2280639 w 12192000"/>
                <a:gd name="connsiteY275" fmla="*/ 700416 h 1608850"/>
                <a:gd name="connsiteX276" fmla="*/ 2291279 w 12192000"/>
                <a:gd name="connsiteY276" fmla="*/ 700416 h 1608850"/>
                <a:gd name="connsiteX277" fmla="*/ 2291279 w 12192000"/>
                <a:gd name="connsiteY277" fmla="*/ 702037 h 1608850"/>
                <a:gd name="connsiteX278" fmla="*/ 2291279 w 12192000"/>
                <a:gd name="connsiteY278" fmla="*/ 713387 h 1608850"/>
                <a:gd name="connsiteX279" fmla="*/ 2321680 w 12192000"/>
                <a:gd name="connsiteY279" fmla="*/ 713387 h 1608850"/>
                <a:gd name="connsiteX280" fmla="*/ 2321680 w 12192000"/>
                <a:gd name="connsiteY280" fmla="*/ 676637 h 1608850"/>
                <a:gd name="connsiteX281" fmla="*/ 2322945 w 12192000"/>
                <a:gd name="connsiteY281" fmla="*/ 676637 h 1608850"/>
                <a:gd name="connsiteX282" fmla="*/ 2331813 w 12192000"/>
                <a:gd name="connsiteY282" fmla="*/ 676637 h 1608850"/>
                <a:gd name="connsiteX283" fmla="*/ 2331813 w 12192000"/>
                <a:gd name="connsiteY283" fmla="*/ 698254 h 1608850"/>
                <a:gd name="connsiteX284" fmla="*/ 2333840 w 12192000"/>
                <a:gd name="connsiteY284" fmla="*/ 665828 h 1608850"/>
                <a:gd name="connsiteX285" fmla="*/ 2356133 w 12192000"/>
                <a:gd name="connsiteY285" fmla="*/ 665828 h 1608850"/>
                <a:gd name="connsiteX286" fmla="*/ 2356133 w 12192000"/>
                <a:gd name="connsiteY286" fmla="*/ 664206 h 1608850"/>
                <a:gd name="connsiteX287" fmla="*/ 2356133 w 12192000"/>
                <a:gd name="connsiteY287" fmla="*/ 652857 h 1608850"/>
                <a:gd name="connsiteX288" fmla="*/ 2356893 w 12192000"/>
                <a:gd name="connsiteY288" fmla="*/ 652857 h 1608850"/>
                <a:gd name="connsiteX289" fmla="*/ 2362213 w 12192000"/>
                <a:gd name="connsiteY289" fmla="*/ 652857 h 1608850"/>
                <a:gd name="connsiteX290" fmla="*/ 2362213 w 12192000"/>
                <a:gd name="connsiteY290" fmla="*/ 650966 h 1608850"/>
                <a:gd name="connsiteX291" fmla="*/ 2362213 w 12192000"/>
                <a:gd name="connsiteY291" fmla="*/ 637725 h 1608850"/>
                <a:gd name="connsiteX292" fmla="*/ 2366267 w 12192000"/>
                <a:gd name="connsiteY292" fmla="*/ 644210 h 1608850"/>
                <a:gd name="connsiteX293" fmla="*/ 2368547 w 12192000"/>
                <a:gd name="connsiteY293" fmla="*/ 644210 h 1608850"/>
                <a:gd name="connsiteX294" fmla="*/ 2384507 w 12192000"/>
                <a:gd name="connsiteY294" fmla="*/ 644210 h 1608850"/>
                <a:gd name="connsiteX295" fmla="*/ 2384507 w 12192000"/>
                <a:gd name="connsiteY295" fmla="*/ 643399 h 1608850"/>
                <a:gd name="connsiteX296" fmla="*/ 2384507 w 12192000"/>
                <a:gd name="connsiteY296" fmla="*/ 637725 h 1608850"/>
                <a:gd name="connsiteX297" fmla="*/ 2385267 w 12192000"/>
                <a:gd name="connsiteY297" fmla="*/ 637725 h 1608850"/>
                <a:gd name="connsiteX298" fmla="*/ 2390587 w 12192000"/>
                <a:gd name="connsiteY298" fmla="*/ 637725 h 1608850"/>
                <a:gd name="connsiteX299" fmla="*/ 2390587 w 12192000"/>
                <a:gd name="connsiteY299" fmla="*/ 639076 h 1608850"/>
                <a:gd name="connsiteX300" fmla="*/ 2390587 w 12192000"/>
                <a:gd name="connsiteY300" fmla="*/ 648534 h 1608850"/>
                <a:gd name="connsiteX301" fmla="*/ 2429093 w 12192000"/>
                <a:gd name="connsiteY301" fmla="*/ 648534 h 1608850"/>
                <a:gd name="connsiteX302" fmla="*/ 2429093 w 12192000"/>
                <a:gd name="connsiteY302" fmla="*/ 786887 h 1608850"/>
                <a:gd name="connsiteX303" fmla="*/ 2430613 w 12192000"/>
                <a:gd name="connsiteY303" fmla="*/ 786887 h 1608850"/>
                <a:gd name="connsiteX304" fmla="*/ 2441254 w 12192000"/>
                <a:gd name="connsiteY304" fmla="*/ 786887 h 1608850"/>
                <a:gd name="connsiteX305" fmla="*/ 2441254 w 12192000"/>
                <a:gd name="connsiteY305" fmla="*/ 773917 h 1608850"/>
                <a:gd name="connsiteX306" fmla="*/ 2445307 w 12192000"/>
                <a:gd name="connsiteY306" fmla="*/ 773917 h 1608850"/>
                <a:gd name="connsiteX307" fmla="*/ 2445307 w 12192000"/>
                <a:gd name="connsiteY307" fmla="*/ 786887 h 1608850"/>
                <a:gd name="connsiteX308" fmla="*/ 2475707 w 12192000"/>
                <a:gd name="connsiteY308" fmla="*/ 786887 h 1608850"/>
                <a:gd name="connsiteX309" fmla="*/ 2475707 w 12192000"/>
                <a:gd name="connsiteY309" fmla="*/ 756622 h 1608850"/>
                <a:gd name="connsiteX310" fmla="*/ 2487867 w 12192000"/>
                <a:gd name="connsiteY310" fmla="*/ 756622 h 1608850"/>
                <a:gd name="connsiteX311" fmla="*/ 2500027 w 12192000"/>
                <a:gd name="connsiteY311" fmla="*/ 754461 h 1608850"/>
                <a:gd name="connsiteX312" fmla="*/ 2504082 w 12192000"/>
                <a:gd name="connsiteY312" fmla="*/ 756622 h 1608850"/>
                <a:gd name="connsiteX313" fmla="*/ 2514215 w 12192000"/>
                <a:gd name="connsiteY313" fmla="*/ 756622 h 1608850"/>
                <a:gd name="connsiteX314" fmla="*/ 2514215 w 12192000"/>
                <a:gd name="connsiteY314" fmla="*/ 786887 h 1608850"/>
                <a:gd name="connsiteX315" fmla="*/ 2522321 w 12192000"/>
                <a:gd name="connsiteY315" fmla="*/ 786887 h 1608850"/>
                <a:gd name="connsiteX316" fmla="*/ 2522321 w 12192000"/>
                <a:gd name="connsiteY316" fmla="*/ 804182 h 1608850"/>
                <a:gd name="connsiteX317" fmla="*/ 2531658 w 12192000"/>
                <a:gd name="connsiteY317" fmla="*/ 805087 h 1608850"/>
                <a:gd name="connsiteX318" fmla="*/ 2544615 w 12192000"/>
                <a:gd name="connsiteY318" fmla="*/ 805087 h 1608850"/>
                <a:gd name="connsiteX319" fmla="*/ 2544615 w 12192000"/>
                <a:gd name="connsiteY319" fmla="*/ 789049 h 1608850"/>
                <a:gd name="connsiteX320" fmla="*/ 2612571 w 12192000"/>
                <a:gd name="connsiteY320" fmla="*/ 789049 h 1608850"/>
                <a:gd name="connsiteX321" fmla="*/ 2612571 w 12192000"/>
                <a:gd name="connsiteY321" fmla="*/ 703796 h 1608850"/>
                <a:gd name="connsiteX322" fmla="*/ 2684579 w 12192000"/>
                <a:gd name="connsiteY322" fmla="*/ 703796 h 1608850"/>
                <a:gd name="connsiteX323" fmla="*/ 2684579 w 12192000"/>
                <a:gd name="connsiteY323" fmla="*/ 782564 h 1608850"/>
                <a:gd name="connsiteX324" fmla="*/ 2686483 w 12192000"/>
                <a:gd name="connsiteY324" fmla="*/ 782564 h 1608850"/>
                <a:gd name="connsiteX325" fmla="*/ 2687725 w 12192000"/>
                <a:gd name="connsiteY325" fmla="*/ 805087 h 1608850"/>
                <a:gd name="connsiteX326" fmla="*/ 2697401 w 12192000"/>
                <a:gd name="connsiteY326" fmla="*/ 805087 h 1608850"/>
                <a:gd name="connsiteX327" fmla="*/ 2698643 w 12192000"/>
                <a:gd name="connsiteY327" fmla="*/ 782564 h 1608850"/>
                <a:gd name="connsiteX328" fmla="*/ 2704723 w 12192000"/>
                <a:gd name="connsiteY328" fmla="*/ 782564 h 1608850"/>
                <a:gd name="connsiteX329" fmla="*/ 2705965 w 12192000"/>
                <a:gd name="connsiteY329" fmla="*/ 805087 h 1608850"/>
                <a:gd name="connsiteX330" fmla="*/ 2756588 w 12192000"/>
                <a:gd name="connsiteY330" fmla="*/ 805087 h 1608850"/>
                <a:gd name="connsiteX331" fmla="*/ 2756588 w 12192000"/>
                <a:gd name="connsiteY331" fmla="*/ 642059 h 1608850"/>
                <a:gd name="connsiteX332" fmla="*/ 2953915 w 12192000"/>
                <a:gd name="connsiteY332" fmla="*/ 642059 h 1608850"/>
                <a:gd name="connsiteX333" fmla="*/ 2953915 w 12192000"/>
                <a:gd name="connsiteY333" fmla="*/ 805087 h 1608850"/>
                <a:gd name="connsiteX334" fmla="*/ 2972611 w 12192000"/>
                <a:gd name="connsiteY334" fmla="*/ 805087 h 1608850"/>
                <a:gd name="connsiteX335" fmla="*/ 2972611 w 12192000"/>
                <a:gd name="connsiteY335" fmla="*/ 722394 h 1608850"/>
                <a:gd name="connsiteX336" fmla="*/ 3067731 w 12192000"/>
                <a:gd name="connsiteY336" fmla="*/ 722394 h 1608850"/>
                <a:gd name="connsiteX337" fmla="*/ 3079662 w 12192000"/>
                <a:gd name="connsiteY337" fmla="*/ 404253 h 1608850"/>
                <a:gd name="connsiteX338" fmla="*/ 3067502 w 12192000"/>
                <a:gd name="connsiteY338" fmla="*/ 382635 h 1608850"/>
                <a:gd name="connsiteX339" fmla="*/ 3061422 w 12192000"/>
                <a:gd name="connsiteY339" fmla="*/ 378311 h 1608850"/>
                <a:gd name="connsiteX340" fmla="*/ 3069529 w 12192000"/>
                <a:gd name="connsiteY340" fmla="*/ 354532 h 1608850"/>
                <a:gd name="connsiteX341" fmla="*/ 3069529 w 12192000"/>
                <a:gd name="connsiteY341" fmla="*/ 337238 h 1608850"/>
                <a:gd name="connsiteX342" fmla="*/ 3083715 w 12192000"/>
                <a:gd name="connsiteY342" fmla="*/ 337238 h 1608850"/>
                <a:gd name="connsiteX343" fmla="*/ 3083715 w 12192000"/>
                <a:gd name="connsiteY343" fmla="*/ 315620 h 1608850"/>
                <a:gd name="connsiteX344" fmla="*/ 3085742 w 12192000"/>
                <a:gd name="connsiteY344" fmla="*/ 311296 h 1608850"/>
                <a:gd name="connsiteX345" fmla="*/ 3085742 w 12192000"/>
                <a:gd name="connsiteY345" fmla="*/ 233472 h 1608850"/>
                <a:gd name="connsiteX346" fmla="*/ 3083715 w 12192000"/>
                <a:gd name="connsiteY346" fmla="*/ 226987 h 1608850"/>
                <a:gd name="connsiteX347" fmla="*/ 3089795 w 12192000"/>
                <a:gd name="connsiteY347" fmla="*/ 220501 h 1608850"/>
                <a:gd name="connsiteX348" fmla="*/ 3089795 w 12192000"/>
                <a:gd name="connsiteY348" fmla="*/ 162133 h 1608850"/>
                <a:gd name="connsiteX349" fmla="*/ 3091822 w 12192000"/>
                <a:gd name="connsiteY349" fmla="*/ 157810 h 1608850"/>
                <a:gd name="connsiteX350" fmla="*/ 3091822 w 12192000"/>
                <a:gd name="connsiteY350" fmla="*/ 101604 h 1608850"/>
                <a:gd name="connsiteX351" fmla="*/ 3093849 w 12192000"/>
                <a:gd name="connsiteY351" fmla="*/ 82148 h 1608850"/>
                <a:gd name="connsiteX352" fmla="*/ 3097902 w 12192000"/>
                <a:gd name="connsiteY352" fmla="*/ 99442 h 1608850"/>
                <a:gd name="connsiteX353" fmla="*/ 3099929 w 12192000"/>
                <a:gd name="connsiteY353" fmla="*/ 157810 h 1608850"/>
                <a:gd name="connsiteX354" fmla="*/ 3101955 w 12192000"/>
                <a:gd name="connsiteY354" fmla="*/ 220501 h 1608850"/>
                <a:gd name="connsiteX355" fmla="*/ 3108035 w 12192000"/>
                <a:gd name="connsiteY355" fmla="*/ 226987 h 1608850"/>
                <a:gd name="connsiteX356" fmla="*/ 3106009 w 12192000"/>
                <a:gd name="connsiteY356" fmla="*/ 233472 h 1608850"/>
                <a:gd name="connsiteX357" fmla="*/ 3106009 w 12192000"/>
                <a:gd name="connsiteY357" fmla="*/ 311296 h 1608850"/>
                <a:gd name="connsiteX358" fmla="*/ 3108035 w 12192000"/>
                <a:gd name="connsiteY358" fmla="*/ 315620 h 1608850"/>
                <a:gd name="connsiteX359" fmla="*/ 3108035 w 12192000"/>
                <a:gd name="connsiteY359" fmla="*/ 337238 h 1608850"/>
                <a:gd name="connsiteX360" fmla="*/ 3122222 w 12192000"/>
                <a:gd name="connsiteY360" fmla="*/ 337238 h 1608850"/>
                <a:gd name="connsiteX361" fmla="*/ 3122222 w 12192000"/>
                <a:gd name="connsiteY361" fmla="*/ 354532 h 1608850"/>
                <a:gd name="connsiteX362" fmla="*/ 3130330 w 12192000"/>
                <a:gd name="connsiteY362" fmla="*/ 378311 h 1608850"/>
                <a:gd name="connsiteX363" fmla="*/ 3124250 w 12192000"/>
                <a:gd name="connsiteY363" fmla="*/ 382635 h 1608850"/>
                <a:gd name="connsiteX364" fmla="*/ 3112089 w 12192000"/>
                <a:gd name="connsiteY364" fmla="*/ 404253 h 1608850"/>
                <a:gd name="connsiteX365" fmla="*/ 3120195 w 12192000"/>
                <a:gd name="connsiteY365" fmla="*/ 657181 h 1608850"/>
                <a:gd name="connsiteX366" fmla="*/ 3185050 w 12192000"/>
                <a:gd name="connsiteY366" fmla="*/ 657181 h 1608850"/>
                <a:gd name="connsiteX367" fmla="*/ 3185050 w 12192000"/>
                <a:gd name="connsiteY367" fmla="*/ 732843 h 1608850"/>
                <a:gd name="connsiteX368" fmla="*/ 3193157 w 12192000"/>
                <a:gd name="connsiteY368" fmla="*/ 732843 h 1608850"/>
                <a:gd name="connsiteX369" fmla="*/ 3195183 w 12192000"/>
                <a:gd name="connsiteY369" fmla="*/ 726358 h 1608850"/>
                <a:gd name="connsiteX370" fmla="*/ 3201263 w 12192000"/>
                <a:gd name="connsiteY370" fmla="*/ 726358 h 1608850"/>
                <a:gd name="connsiteX371" fmla="*/ 3203291 w 12192000"/>
                <a:gd name="connsiteY371" fmla="*/ 735005 h 1608850"/>
                <a:gd name="connsiteX372" fmla="*/ 3215451 w 12192000"/>
                <a:gd name="connsiteY372" fmla="*/ 735005 h 1608850"/>
                <a:gd name="connsiteX373" fmla="*/ 3215451 w 12192000"/>
                <a:gd name="connsiteY373" fmla="*/ 728519 h 1608850"/>
                <a:gd name="connsiteX374" fmla="*/ 3237744 w 12192000"/>
                <a:gd name="connsiteY374" fmla="*/ 728519 h 1608850"/>
                <a:gd name="connsiteX375" fmla="*/ 3237744 w 12192000"/>
                <a:gd name="connsiteY375" fmla="*/ 735005 h 1608850"/>
                <a:gd name="connsiteX376" fmla="*/ 3258011 w 12192000"/>
                <a:gd name="connsiteY376" fmla="*/ 735005 h 1608850"/>
                <a:gd name="connsiteX377" fmla="*/ 3258011 w 12192000"/>
                <a:gd name="connsiteY377" fmla="*/ 780402 h 1608850"/>
                <a:gd name="connsiteX378" fmla="*/ 3272198 w 12192000"/>
                <a:gd name="connsiteY378" fmla="*/ 780402 h 1608850"/>
                <a:gd name="connsiteX379" fmla="*/ 3272198 w 12192000"/>
                <a:gd name="connsiteY379" fmla="*/ 767431 h 1608850"/>
                <a:gd name="connsiteX380" fmla="*/ 3288412 w 12192000"/>
                <a:gd name="connsiteY380" fmla="*/ 767431 h 1608850"/>
                <a:gd name="connsiteX381" fmla="*/ 3288412 w 12192000"/>
                <a:gd name="connsiteY381" fmla="*/ 588004 h 1608850"/>
                <a:gd name="connsiteX382" fmla="*/ 3294492 w 12192000"/>
                <a:gd name="connsiteY382" fmla="*/ 581518 h 1608850"/>
                <a:gd name="connsiteX383" fmla="*/ 3367453 w 12192000"/>
                <a:gd name="connsiteY383" fmla="*/ 581518 h 1608850"/>
                <a:gd name="connsiteX384" fmla="*/ 3367453 w 12192000"/>
                <a:gd name="connsiteY384" fmla="*/ 590166 h 1608850"/>
                <a:gd name="connsiteX385" fmla="*/ 3377586 w 12192000"/>
                <a:gd name="connsiteY385" fmla="*/ 590166 h 1608850"/>
                <a:gd name="connsiteX386" fmla="*/ 3377586 w 12192000"/>
                <a:gd name="connsiteY386" fmla="*/ 704740 h 1608850"/>
                <a:gd name="connsiteX387" fmla="*/ 3399879 w 12192000"/>
                <a:gd name="connsiteY387" fmla="*/ 704740 h 1608850"/>
                <a:gd name="connsiteX388" fmla="*/ 3399879 w 12192000"/>
                <a:gd name="connsiteY388" fmla="*/ 637725 h 1608850"/>
                <a:gd name="connsiteX389" fmla="*/ 3426227 w 12192000"/>
                <a:gd name="connsiteY389" fmla="*/ 637725 h 1608850"/>
                <a:gd name="connsiteX390" fmla="*/ 3430279 w 12192000"/>
                <a:gd name="connsiteY390" fmla="*/ 633401 h 1608850"/>
                <a:gd name="connsiteX391" fmla="*/ 3438387 w 12192000"/>
                <a:gd name="connsiteY391" fmla="*/ 633401 h 1608850"/>
                <a:gd name="connsiteX392" fmla="*/ 3442439 w 12192000"/>
                <a:gd name="connsiteY392" fmla="*/ 637725 h 1608850"/>
                <a:gd name="connsiteX393" fmla="*/ 3464734 w 12192000"/>
                <a:gd name="connsiteY393" fmla="*/ 637725 h 1608850"/>
                <a:gd name="connsiteX394" fmla="*/ 3464734 w 12192000"/>
                <a:gd name="connsiteY394" fmla="*/ 520989 h 1608850"/>
                <a:gd name="connsiteX395" fmla="*/ 3521481 w 12192000"/>
                <a:gd name="connsiteY395" fmla="*/ 510180 h 1608850"/>
                <a:gd name="connsiteX396" fmla="*/ 3521481 w 12192000"/>
                <a:gd name="connsiteY396" fmla="*/ 511261 h 1608850"/>
                <a:gd name="connsiteX397" fmla="*/ 3521481 w 12192000"/>
                <a:gd name="connsiteY397" fmla="*/ 518827 h 1608850"/>
                <a:gd name="connsiteX398" fmla="*/ 3547828 w 12192000"/>
                <a:gd name="connsiteY398" fmla="*/ 518827 h 1608850"/>
                <a:gd name="connsiteX399" fmla="*/ 3547828 w 12192000"/>
                <a:gd name="connsiteY399" fmla="*/ 773917 h 1608850"/>
                <a:gd name="connsiteX400" fmla="*/ 3570122 w 12192000"/>
                <a:gd name="connsiteY400" fmla="*/ 773917 h 1608850"/>
                <a:gd name="connsiteX401" fmla="*/ 3570122 w 12192000"/>
                <a:gd name="connsiteY401" fmla="*/ 769593 h 1608850"/>
                <a:gd name="connsiteX402" fmla="*/ 3582282 w 12192000"/>
                <a:gd name="connsiteY402" fmla="*/ 769593 h 1608850"/>
                <a:gd name="connsiteX403" fmla="*/ 3582282 w 12192000"/>
                <a:gd name="connsiteY403" fmla="*/ 773917 h 1608850"/>
                <a:gd name="connsiteX404" fmla="*/ 3606602 w 12192000"/>
                <a:gd name="connsiteY404" fmla="*/ 773917 h 1608850"/>
                <a:gd name="connsiteX405" fmla="*/ 3606602 w 12192000"/>
                <a:gd name="connsiteY405" fmla="*/ 760946 h 1608850"/>
                <a:gd name="connsiteX406" fmla="*/ 3634975 w 12192000"/>
                <a:gd name="connsiteY406" fmla="*/ 760946 h 1608850"/>
                <a:gd name="connsiteX407" fmla="*/ 3647135 w 12192000"/>
                <a:gd name="connsiteY407" fmla="*/ 756622 h 1608850"/>
                <a:gd name="connsiteX408" fmla="*/ 3667403 w 12192000"/>
                <a:gd name="connsiteY408" fmla="*/ 760946 h 1608850"/>
                <a:gd name="connsiteX409" fmla="*/ 3667403 w 12192000"/>
                <a:gd name="connsiteY409" fmla="*/ 743652 h 1608850"/>
                <a:gd name="connsiteX410" fmla="*/ 3675510 w 12192000"/>
                <a:gd name="connsiteY410" fmla="*/ 743652 h 1608850"/>
                <a:gd name="connsiteX411" fmla="*/ 3675510 w 12192000"/>
                <a:gd name="connsiteY411" fmla="*/ 730681 h 1608850"/>
                <a:gd name="connsiteX412" fmla="*/ 3732257 w 12192000"/>
                <a:gd name="connsiteY412" fmla="*/ 730681 h 1608850"/>
                <a:gd name="connsiteX413" fmla="*/ 3732257 w 12192000"/>
                <a:gd name="connsiteY413" fmla="*/ 700416 h 1608850"/>
                <a:gd name="connsiteX414" fmla="*/ 3750497 w 12192000"/>
                <a:gd name="connsiteY414" fmla="*/ 700416 h 1608850"/>
                <a:gd name="connsiteX415" fmla="*/ 3750497 w 12192000"/>
                <a:gd name="connsiteY415" fmla="*/ 693931 h 1608850"/>
                <a:gd name="connsiteX416" fmla="*/ 3762657 w 12192000"/>
                <a:gd name="connsiteY416" fmla="*/ 693931 h 1608850"/>
                <a:gd name="connsiteX417" fmla="*/ 3762657 w 12192000"/>
                <a:gd name="connsiteY417" fmla="*/ 700416 h 1608850"/>
                <a:gd name="connsiteX418" fmla="*/ 3778870 w 12192000"/>
                <a:gd name="connsiteY418" fmla="*/ 700416 h 1608850"/>
                <a:gd name="connsiteX419" fmla="*/ 3778870 w 12192000"/>
                <a:gd name="connsiteY419" fmla="*/ 750137 h 1608850"/>
                <a:gd name="connsiteX420" fmla="*/ 3789470 w 12192000"/>
                <a:gd name="connsiteY420" fmla="*/ 750137 h 1608850"/>
                <a:gd name="connsiteX421" fmla="*/ 3789470 w 12192000"/>
                <a:gd name="connsiteY421" fmla="*/ 586174 h 1608850"/>
                <a:gd name="connsiteX422" fmla="*/ 3791390 w 12192000"/>
                <a:gd name="connsiteY422" fmla="*/ 586174 h 1608850"/>
                <a:gd name="connsiteX423" fmla="*/ 3791390 w 12192000"/>
                <a:gd name="connsiteY423" fmla="*/ 723865 h 1608850"/>
                <a:gd name="connsiteX424" fmla="*/ 3791390 w 12192000"/>
                <a:gd name="connsiteY424" fmla="*/ 750137 h 1608850"/>
                <a:gd name="connsiteX425" fmla="*/ 3806350 w 12192000"/>
                <a:gd name="connsiteY425" fmla="*/ 750137 h 1608850"/>
                <a:gd name="connsiteX426" fmla="*/ 3806350 w 12192000"/>
                <a:gd name="connsiteY426" fmla="*/ 742023 h 1608850"/>
                <a:gd name="connsiteX427" fmla="*/ 3811298 w 12192000"/>
                <a:gd name="connsiteY427" fmla="*/ 742023 h 1608850"/>
                <a:gd name="connsiteX428" fmla="*/ 3811298 w 12192000"/>
                <a:gd name="connsiteY428" fmla="*/ 724196 h 1608850"/>
                <a:gd name="connsiteX429" fmla="*/ 3849805 w 12192000"/>
                <a:gd name="connsiteY429" fmla="*/ 724196 h 1608850"/>
                <a:gd name="connsiteX430" fmla="*/ 3849805 w 12192000"/>
                <a:gd name="connsiteY430" fmla="*/ 693931 h 1608850"/>
                <a:gd name="connsiteX431" fmla="*/ 3888823 w 12192000"/>
                <a:gd name="connsiteY431" fmla="*/ 693931 h 1608850"/>
                <a:gd name="connsiteX432" fmla="*/ 3888823 w 12192000"/>
                <a:gd name="connsiteY432" fmla="*/ 690579 h 1608850"/>
                <a:gd name="connsiteX433" fmla="*/ 3887708 w 12192000"/>
                <a:gd name="connsiteY433" fmla="*/ 690579 h 1608850"/>
                <a:gd name="connsiteX434" fmla="*/ 3879906 w 12192000"/>
                <a:gd name="connsiteY434" fmla="*/ 690579 h 1608850"/>
                <a:gd name="connsiteX435" fmla="*/ 3879906 w 12192000"/>
                <a:gd name="connsiteY435" fmla="*/ 689443 h 1608850"/>
                <a:gd name="connsiteX436" fmla="*/ 3879906 w 12192000"/>
                <a:gd name="connsiteY436" fmla="*/ 681500 h 1608850"/>
                <a:gd name="connsiteX437" fmla="*/ 3881022 w 12192000"/>
                <a:gd name="connsiteY437" fmla="*/ 681500 h 1608850"/>
                <a:gd name="connsiteX438" fmla="*/ 3888823 w 12192000"/>
                <a:gd name="connsiteY438" fmla="*/ 681500 h 1608850"/>
                <a:gd name="connsiteX439" fmla="*/ 3888823 w 12192000"/>
                <a:gd name="connsiteY439" fmla="*/ 679986 h 1608850"/>
                <a:gd name="connsiteX440" fmla="*/ 3888823 w 12192000"/>
                <a:gd name="connsiteY440" fmla="*/ 669395 h 1608850"/>
                <a:gd name="connsiteX441" fmla="*/ 3887708 w 12192000"/>
                <a:gd name="connsiteY441" fmla="*/ 669395 h 1608850"/>
                <a:gd name="connsiteX442" fmla="*/ 3879906 w 12192000"/>
                <a:gd name="connsiteY442" fmla="*/ 669395 h 1608850"/>
                <a:gd name="connsiteX443" fmla="*/ 3879906 w 12192000"/>
                <a:gd name="connsiteY443" fmla="*/ 667882 h 1608850"/>
                <a:gd name="connsiteX444" fmla="*/ 3879906 w 12192000"/>
                <a:gd name="connsiteY444" fmla="*/ 657290 h 1608850"/>
                <a:gd name="connsiteX445" fmla="*/ 3881022 w 12192000"/>
                <a:gd name="connsiteY445" fmla="*/ 657290 h 1608850"/>
                <a:gd name="connsiteX446" fmla="*/ 3888823 w 12192000"/>
                <a:gd name="connsiteY446" fmla="*/ 657290 h 1608850"/>
                <a:gd name="connsiteX447" fmla="*/ 3888823 w 12192000"/>
                <a:gd name="connsiteY447" fmla="*/ 656156 h 1608850"/>
                <a:gd name="connsiteX448" fmla="*/ 3888823 w 12192000"/>
                <a:gd name="connsiteY448" fmla="*/ 648212 h 1608850"/>
                <a:gd name="connsiteX449" fmla="*/ 3887708 w 12192000"/>
                <a:gd name="connsiteY449" fmla="*/ 648212 h 1608850"/>
                <a:gd name="connsiteX450" fmla="*/ 3879906 w 12192000"/>
                <a:gd name="connsiteY450" fmla="*/ 648212 h 1608850"/>
                <a:gd name="connsiteX451" fmla="*/ 3879906 w 12192000"/>
                <a:gd name="connsiteY451" fmla="*/ 646698 h 1608850"/>
                <a:gd name="connsiteX452" fmla="*/ 3879906 w 12192000"/>
                <a:gd name="connsiteY452" fmla="*/ 636107 h 1608850"/>
                <a:gd name="connsiteX453" fmla="*/ 3881022 w 12192000"/>
                <a:gd name="connsiteY453" fmla="*/ 636107 h 1608850"/>
                <a:gd name="connsiteX454" fmla="*/ 3888823 w 12192000"/>
                <a:gd name="connsiteY454" fmla="*/ 636107 h 1608850"/>
                <a:gd name="connsiteX455" fmla="*/ 3888823 w 12192000"/>
                <a:gd name="connsiteY455" fmla="*/ 634594 h 1608850"/>
                <a:gd name="connsiteX456" fmla="*/ 3888823 w 12192000"/>
                <a:gd name="connsiteY456" fmla="*/ 624002 h 1608850"/>
                <a:gd name="connsiteX457" fmla="*/ 3887708 w 12192000"/>
                <a:gd name="connsiteY457" fmla="*/ 624002 h 1608850"/>
                <a:gd name="connsiteX458" fmla="*/ 3879906 w 12192000"/>
                <a:gd name="connsiteY458" fmla="*/ 624002 h 1608850"/>
                <a:gd name="connsiteX459" fmla="*/ 3879906 w 12192000"/>
                <a:gd name="connsiteY459" fmla="*/ 622489 h 1608850"/>
                <a:gd name="connsiteX460" fmla="*/ 3879906 w 12192000"/>
                <a:gd name="connsiteY460" fmla="*/ 611898 h 1608850"/>
                <a:gd name="connsiteX461" fmla="*/ 3881022 w 12192000"/>
                <a:gd name="connsiteY461" fmla="*/ 611898 h 1608850"/>
                <a:gd name="connsiteX462" fmla="*/ 3888823 w 12192000"/>
                <a:gd name="connsiteY462" fmla="*/ 611898 h 1608850"/>
                <a:gd name="connsiteX463" fmla="*/ 3888823 w 12192000"/>
                <a:gd name="connsiteY463" fmla="*/ 610763 h 1608850"/>
                <a:gd name="connsiteX464" fmla="*/ 3888823 w 12192000"/>
                <a:gd name="connsiteY464" fmla="*/ 602819 h 1608850"/>
                <a:gd name="connsiteX465" fmla="*/ 3887708 w 12192000"/>
                <a:gd name="connsiteY465" fmla="*/ 602819 h 1608850"/>
                <a:gd name="connsiteX466" fmla="*/ 3879906 w 12192000"/>
                <a:gd name="connsiteY466" fmla="*/ 602819 h 1608850"/>
                <a:gd name="connsiteX467" fmla="*/ 3879906 w 12192000"/>
                <a:gd name="connsiteY467" fmla="*/ 601307 h 1608850"/>
                <a:gd name="connsiteX468" fmla="*/ 3879906 w 12192000"/>
                <a:gd name="connsiteY468" fmla="*/ 590714 h 1608850"/>
                <a:gd name="connsiteX469" fmla="*/ 3881022 w 12192000"/>
                <a:gd name="connsiteY469" fmla="*/ 590714 h 1608850"/>
                <a:gd name="connsiteX470" fmla="*/ 3888823 w 12192000"/>
                <a:gd name="connsiteY470" fmla="*/ 590714 h 1608850"/>
                <a:gd name="connsiteX471" fmla="*/ 3888823 w 12192000"/>
                <a:gd name="connsiteY471" fmla="*/ 589202 h 1608850"/>
                <a:gd name="connsiteX472" fmla="*/ 3888823 w 12192000"/>
                <a:gd name="connsiteY472" fmla="*/ 578610 h 1608850"/>
                <a:gd name="connsiteX473" fmla="*/ 3887708 w 12192000"/>
                <a:gd name="connsiteY473" fmla="*/ 578610 h 1608850"/>
                <a:gd name="connsiteX474" fmla="*/ 3879906 w 12192000"/>
                <a:gd name="connsiteY474" fmla="*/ 578610 h 1608850"/>
                <a:gd name="connsiteX475" fmla="*/ 3879906 w 12192000"/>
                <a:gd name="connsiteY475" fmla="*/ 577096 h 1608850"/>
                <a:gd name="connsiteX476" fmla="*/ 3879906 w 12192000"/>
                <a:gd name="connsiteY476" fmla="*/ 566505 h 1608850"/>
                <a:gd name="connsiteX477" fmla="*/ 3881022 w 12192000"/>
                <a:gd name="connsiteY477" fmla="*/ 566505 h 1608850"/>
                <a:gd name="connsiteX478" fmla="*/ 3888823 w 12192000"/>
                <a:gd name="connsiteY478" fmla="*/ 566505 h 1608850"/>
                <a:gd name="connsiteX479" fmla="*/ 3888823 w 12192000"/>
                <a:gd name="connsiteY479" fmla="*/ 565370 h 1608850"/>
                <a:gd name="connsiteX480" fmla="*/ 3888823 w 12192000"/>
                <a:gd name="connsiteY480" fmla="*/ 557427 h 1608850"/>
                <a:gd name="connsiteX481" fmla="*/ 3887708 w 12192000"/>
                <a:gd name="connsiteY481" fmla="*/ 557427 h 1608850"/>
                <a:gd name="connsiteX482" fmla="*/ 3879906 w 12192000"/>
                <a:gd name="connsiteY482" fmla="*/ 557427 h 1608850"/>
                <a:gd name="connsiteX483" fmla="*/ 3879906 w 12192000"/>
                <a:gd name="connsiteY483" fmla="*/ 555914 h 1608850"/>
                <a:gd name="connsiteX484" fmla="*/ 3879906 w 12192000"/>
                <a:gd name="connsiteY484" fmla="*/ 545322 h 1608850"/>
                <a:gd name="connsiteX485" fmla="*/ 3881022 w 12192000"/>
                <a:gd name="connsiteY485" fmla="*/ 545322 h 1608850"/>
                <a:gd name="connsiteX486" fmla="*/ 3888823 w 12192000"/>
                <a:gd name="connsiteY486" fmla="*/ 545322 h 1608850"/>
                <a:gd name="connsiteX487" fmla="*/ 3887708 w 12192000"/>
                <a:gd name="connsiteY487" fmla="*/ 543053 h 1608850"/>
                <a:gd name="connsiteX488" fmla="*/ 3879906 w 12192000"/>
                <a:gd name="connsiteY488" fmla="*/ 527166 h 1608850"/>
                <a:gd name="connsiteX489" fmla="*/ 3879906 w 12192000"/>
                <a:gd name="connsiteY489" fmla="*/ 478746 h 1608850"/>
                <a:gd name="connsiteX490" fmla="*/ 4029251 w 12192000"/>
                <a:gd name="connsiteY490" fmla="*/ 478746 h 1608850"/>
                <a:gd name="connsiteX491" fmla="*/ 4042623 w 12192000"/>
                <a:gd name="connsiteY491" fmla="*/ 505982 h 1608850"/>
                <a:gd name="connsiteX492" fmla="*/ 4042623 w 12192000"/>
                <a:gd name="connsiteY492" fmla="*/ 566505 h 1608850"/>
                <a:gd name="connsiteX493" fmla="*/ 4041510 w 12192000"/>
                <a:gd name="connsiteY493" fmla="*/ 566505 h 1608850"/>
                <a:gd name="connsiteX494" fmla="*/ 4033708 w 12192000"/>
                <a:gd name="connsiteY494" fmla="*/ 566505 h 1608850"/>
                <a:gd name="connsiteX495" fmla="*/ 4033708 w 12192000"/>
                <a:gd name="connsiteY495" fmla="*/ 568018 h 1608850"/>
                <a:gd name="connsiteX496" fmla="*/ 4033708 w 12192000"/>
                <a:gd name="connsiteY496" fmla="*/ 578610 h 1608850"/>
                <a:gd name="connsiteX497" fmla="*/ 4034823 w 12192000"/>
                <a:gd name="connsiteY497" fmla="*/ 578610 h 1608850"/>
                <a:gd name="connsiteX498" fmla="*/ 4042623 w 12192000"/>
                <a:gd name="connsiteY498" fmla="*/ 578610 h 1608850"/>
                <a:gd name="connsiteX499" fmla="*/ 4042623 w 12192000"/>
                <a:gd name="connsiteY499" fmla="*/ 580123 h 1608850"/>
                <a:gd name="connsiteX500" fmla="*/ 4042623 w 12192000"/>
                <a:gd name="connsiteY500" fmla="*/ 590714 h 1608850"/>
                <a:gd name="connsiteX501" fmla="*/ 4041510 w 12192000"/>
                <a:gd name="connsiteY501" fmla="*/ 590714 h 1608850"/>
                <a:gd name="connsiteX502" fmla="*/ 4033708 w 12192000"/>
                <a:gd name="connsiteY502" fmla="*/ 590714 h 1608850"/>
                <a:gd name="connsiteX503" fmla="*/ 4033708 w 12192000"/>
                <a:gd name="connsiteY503" fmla="*/ 592227 h 1608850"/>
                <a:gd name="connsiteX504" fmla="*/ 4033708 w 12192000"/>
                <a:gd name="connsiteY504" fmla="*/ 602819 h 1608850"/>
                <a:gd name="connsiteX505" fmla="*/ 4034823 w 12192000"/>
                <a:gd name="connsiteY505" fmla="*/ 602819 h 1608850"/>
                <a:gd name="connsiteX506" fmla="*/ 4042623 w 12192000"/>
                <a:gd name="connsiteY506" fmla="*/ 602819 h 1608850"/>
                <a:gd name="connsiteX507" fmla="*/ 4042623 w 12192000"/>
                <a:gd name="connsiteY507" fmla="*/ 603955 h 1608850"/>
                <a:gd name="connsiteX508" fmla="*/ 4042623 w 12192000"/>
                <a:gd name="connsiteY508" fmla="*/ 611898 h 1608850"/>
                <a:gd name="connsiteX509" fmla="*/ 4041510 w 12192000"/>
                <a:gd name="connsiteY509" fmla="*/ 611898 h 1608850"/>
                <a:gd name="connsiteX510" fmla="*/ 4033708 w 12192000"/>
                <a:gd name="connsiteY510" fmla="*/ 611898 h 1608850"/>
                <a:gd name="connsiteX511" fmla="*/ 4033708 w 12192000"/>
                <a:gd name="connsiteY511" fmla="*/ 613411 h 1608850"/>
                <a:gd name="connsiteX512" fmla="*/ 4033708 w 12192000"/>
                <a:gd name="connsiteY512" fmla="*/ 624002 h 1608850"/>
                <a:gd name="connsiteX513" fmla="*/ 4034823 w 12192000"/>
                <a:gd name="connsiteY513" fmla="*/ 624002 h 1608850"/>
                <a:gd name="connsiteX514" fmla="*/ 4042623 w 12192000"/>
                <a:gd name="connsiteY514" fmla="*/ 624002 h 1608850"/>
                <a:gd name="connsiteX515" fmla="*/ 4042623 w 12192000"/>
                <a:gd name="connsiteY515" fmla="*/ 625516 h 1608850"/>
                <a:gd name="connsiteX516" fmla="*/ 4042623 w 12192000"/>
                <a:gd name="connsiteY516" fmla="*/ 636107 h 1608850"/>
                <a:gd name="connsiteX517" fmla="*/ 4041510 w 12192000"/>
                <a:gd name="connsiteY517" fmla="*/ 636107 h 1608850"/>
                <a:gd name="connsiteX518" fmla="*/ 4033708 w 12192000"/>
                <a:gd name="connsiteY518" fmla="*/ 636107 h 1608850"/>
                <a:gd name="connsiteX519" fmla="*/ 4033708 w 12192000"/>
                <a:gd name="connsiteY519" fmla="*/ 637620 h 1608850"/>
                <a:gd name="connsiteX520" fmla="*/ 4033708 w 12192000"/>
                <a:gd name="connsiteY520" fmla="*/ 648212 h 1608850"/>
                <a:gd name="connsiteX521" fmla="*/ 4034823 w 12192000"/>
                <a:gd name="connsiteY521" fmla="*/ 648212 h 1608850"/>
                <a:gd name="connsiteX522" fmla="*/ 4042623 w 12192000"/>
                <a:gd name="connsiteY522" fmla="*/ 648212 h 1608850"/>
                <a:gd name="connsiteX523" fmla="*/ 4042623 w 12192000"/>
                <a:gd name="connsiteY523" fmla="*/ 649346 h 1608850"/>
                <a:gd name="connsiteX524" fmla="*/ 4042623 w 12192000"/>
                <a:gd name="connsiteY524" fmla="*/ 657290 h 1608850"/>
                <a:gd name="connsiteX525" fmla="*/ 4041510 w 12192000"/>
                <a:gd name="connsiteY525" fmla="*/ 657290 h 1608850"/>
                <a:gd name="connsiteX526" fmla="*/ 4033708 w 12192000"/>
                <a:gd name="connsiteY526" fmla="*/ 657290 h 1608850"/>
                <a:gd name="connsiteX527" fmla="*/ 4033708 w 12192000"/>
                <a:gd name="connsiteY527" fmla="*/ 658804 h 1608850"/>
                <a:gd name="connsiteX528" fmla="*/ 4033708 w 12192000"/>
                <a:gd name="connsiteY528" fmla="*/ 669395 h 1608850"/>
                <a:gd name="connsiteX529" fmla="*/ 4034823 w 12192000"/>
                <a:gd name="connsiteY529" fmla="*/ 669395 h 1608850"/>
                <a:gd name="connsiteX530" fmla="*/ 4042623 w 12192000"/>
                <a:gd name="connsiteY530" fmla="*/ 669395 h 1608850"/>
                <a:gd name="connsiteX531" fmla="*/ 4042623 w 12192000"/>
                <a:gd name="connsiteY531" fmla="*/ 670908 h 1608850"/>
                <a:gd name="connsiteX532" fmla="*/ 4042623 w 12192000"/>
                <a:gd name="connsiteY532" fmla="*/ 681500 h 1608850"/>
                <a:gd name="connsiteX533" fmla="*/ 4041510 w 12192000"/>
                <a:gd name="connsiteY533" fmla="*/ 681500 h 1608850"/>
                <a:gd name="connsiteX534" fmla="*/ 4033708 w 12192000"/>
                <a:gd name="connsiteY534" fmla="*/ 681500 h 1608850"/>
                <a:gd name="connsiteX535" fmla="*/ 4033708 w 12192000"/>
                <a:gd name="connsiteY535" fmla="*/ 682634 h 1608850"/>
                <a:gd name="connsiteX536" fmla="*/ 4033708 w 12192000"/>
                <a:gd name="connsiteY536" fmla="*/ 690579 h 1608850"/>
                <a:gd name="connsiteX537" fmla="*/ 4034823 w 12192000"/>
                <a:gd name="connsiteY537" fmla="*/ 690579 h 1608850"/>
                <a:gd name="connsiteX538" fmla="*/ 4042623 w 12192000"/>
                <a:gd name="connsiteY538" fmla="*/ 690579 h 1608850"/>
                <a:gd name="connsiteX539" fmla="*/ 4042623 w 12192000"/>
                <a:gd name="connsiteY539" fmla="*/ 692091 h 1608850"/>
                <a:gd name="connsiteX540" fmla="*/ 4042623 w 12192000"/>
                <a:gd name="connsiteY540" fmla="*/ 702682 h 1608850"/>
                <a:gd name="connsiteX541" fmla="*/ 4041510 w 12192000"/>
                <a:gd name="connsiteY541" fmla="*/ 702682 h 1608850"/>
                <a:gd name="connsiteX542" fmla="*/ 4033708 w 12192000"/>
                <a:gd name="connsiteY542" fmla="*/ 702682 h 1608850"/>
                <a:gd name="connsiteX543" fmla="*/ 4033708 w 12192000"/>
                <a:gd name="connsiteY543" fmla="*/ 704195 h 1608850"/>
                <a:gd name="connsiteX544" fmla="*/ 4033708 w 12192000"/>
                <a:gd name="connsiteY544" fmla="*/ 714788 h 1608850"/>
                <a:gd name="connsiteX545" fmla="*/ 4034823 w 12192000"/>
                <a:gd name="connsiteY545" fmla="*/ 714788 h 1608850"/>
                <a:gd name="connsiteX546" fmla="*/ 4042623 w 12192000"/>
                <a:gd name="connsiteY546" fmla="*/ 714788 h 1608850"/>
                <a:gd name="connsiteX547" fmla="*/ 4042623 w 12192000"/>
                <a:gd name="connsiteY547" fmla="*/ 716300 h 1608850"/>
                <a:gd name="connsiteX548" fmla="*/ 4042623 w 12192000"/>
                <a:gd name="connsiteY548" fmla="*/ 726892 h 1608850"/>
                <a:gd name="connsiteX549" fmla="*/ 4041510 w 12192000"/>
                <a:gd name="connsiteY549" fmla="*/ 726892 h 1608850"/>
                <a:gd name="connsiteX550" fmla="*/ 4033708 w 12192000"/>
                <a:gd name="connsiteY550" fmla="*/ 726892 h 1608850"/>
                <a:gd name="connsiteX551" fmla="*/ 4033708 w 12192000"/>
                <a:gd name="connsiteY551" fmla="*/ 728027 h 1608850"/>
                <a:gd name="connsiteX552" fmla="*/ 4033708 w 12192000"/>
                <a:gd name="connsiteY552" fmla="*/ 735970 h 1608850"/>
                <a:gd name="connsiteX553" fmla="*/ 4034823 w 12192000"/>
                <a:gd name="connsiteY553" fmla="*/ 735970 h 1608850"/>
                <a:gd name="connsiteX554" fmla="*/ 4042623 w 12192000"/>
                <a:gd name="connsiteY554" fmla="*/ 735970 h 1608850"/>
                <a:gd name="connsiteX555" fmla="*/ 4042623 w 12192000"/>
                <a:gd name="connsiteY555" fmla="*/ 737484 h 1608850"/>
                <a:gd name="connsiteX556" fmla="*/ 4042623 w 12192000"/>
                <a:gd name="connsiteY556" fmla="*/ 748075 h 1608850"/>
                <a:gd name="connsiteX557" fmla="*/ 4041510 w 12192000"/>
                <a:gd name="connsiteY557" fmla="*/ 748075 h 1608850"/>
                <a:gd name="connsiteX558" fmla="*/ 4033708 w 12192000"/>
                <a:gd name="connsiteY558" fmla="*/ 748075 h 1608850"/>
                <a:gd name="connsiteX559" fmla="*/ 4033708 w 12192000"/>
                <a:gd name="connsiteY559" fmla="*/ 749588 h 1608850"/>
                <a:gd name="connsiteX560" fmla="*/ 4033708 w 12192000"/>
                <a:gd name="connsiteY560" fmla="*/ 760181 h 1608850"/>
                <a:gd name="connsiteX561" fmla="*/ 4034823 w 12192000"/>
                <a:gd name="connsiteY561" fmla="*/ 760181 h 1608850"/>
                <a:gd name="connsiteX562" fmla="*/ 4042623 w 12192000"/>
                <a:gd name="connsiteY562" fmla="*/ 760181 h 1608850"/>
                <a:gd name="connsiteX563" fmla="*/ 4042623 w 12192000"/>
                <a:gd name="connsiteY563" fmla="*/ 761314 h 1608850"/>
                <a:gd name="connsiteX564" fmla="*/ 4042623 w 12192000"/>
                <a:gd name="connsiteY564" fmla="*/ 769258 h 1608850"/>
                <a:gd name="connsiteX565" fmla="*/ 4041510 w 12192000"/>
                <a:gd name="connsiteY565" fmla="*/ 769258 h 1608850"/>
                <a:gd name="connsiteX566" fmla="*/ 4033708 w 12192000"/>
                <a:gd name="connsiteY566" fmla="*/ 769258 h 1608850"/>
                <a:gd name="connsiteX567" fmla="*/ 4033708 w 12192000"/>
                <a:gd name="connsiteY567" fmla="*/ 770772 h 1608850"/>
                <a:gd name="connsiteX568" fmla="*/ 4033708 w 12192000"/>
                <a:gd name="connsiteY568" fmla="*/ 781363 h 1608850"/>
                <a:gd name="connsiteX569" fmla="*/ 4034823 w 12192000"/>
                <a:gd name="connsiteY569" fmla="*/ 781363 h 1608850"/>
                <a:gd name="connsiteX570" fmla="*/ 4042623 w 12192000"/>
                <a:gd name="connsiteY570" fmla="*/ 781363 h 1608850"/>
                <a:gd name="connsiteX571" fmla="*/ 4042623 w 12192000"/>
                <a:gd name="connsiteY571" fmla="*/ 782876 h 1608850"/>
                <a:gd name="connsiteX572" fmla="*/ 4042623 w 12192000"/>
                <a:gd name="connsiteY572" fmla="*/ 793468 h 1608850"/>
                <a:gd name="connsiteX573" fmla="*/ 4041510 w 12192000"/>
                <a:gd name="connsiteY573" fmla="*/ 793468 h 1608850"/>
                <a:gd name="connsiteX574" fmla="*/ 4033708 w 12192000"/>
                <a:gd name="connsiteY574" fmla="*/ 793468 h 1608850"/>
                <a:gd name="connsiteX575" fmla="*/ 4033708 w 12192000"/>
                <a:gd name="connsiteY575" fmla="*/ 794981 h 1608850"/>
                <a:gd name="connsiteX576" fmla="*/ 4033708 w 12192000"/>
                <a:gd name="connsiteY576" fmla="*/ 805572 h 1608850"/>
                <a:gd name="connsiteX577" fmla="*/ 4034823 w 12192000"/>
                <a:gd name="connsiteY577" fmla="*/ 805572 h 1608850"/>
                <a:gd name="connsiteX578" fmla="*/ 4042623 w 12192000"/>
                <a:gd name="connsiteY578" fmla="*/ 805572 h 1608850"/>
                <a:gd name="connsiteX579" fmla="*/ 4042623 w 12192000"/>
                <a:gd name="connsiteY579" fmla="*/ 806707 h 1608850"/>
                <a:gd name="connsiteX580" fmla="*/ 4042623 w 12192000"/>
                <a:gd name="connsiteY580" fmla="*/ 814651 h 1608850"/>
                <a:gd name="connsiteX581" fmla="*/ 4041510 w 12192000"/>
                <a:gd name="connsiteY581" fmla="*/ 814651 h 1608850"/>
                <a:gd name="connsiteX582" fmla="*/ 4033708 w 12192000"/>
                <a:gd name="connsiteY582" fmla="*/ 814651 h 1608850"/>
                <a:gd name="connsiteX583" fmla="*/ 4033708 w 12192000"/>
                <a:gd name="connsiteY583" fmla="*/ 816163 h 1608850"/>
                <a:gd name="connsiteX584" fmla="*/ 4033708 w 12192000"/>
                <a:gd name="connsiteY584" fmla="*/ 826756 h 1608850"/>
                <a:gd name="connsiteX585" fmla="*/ 4058227 w 12192000"/>
                <a:gd name="connsiteY585" fmla="*/ 853992 h 1608850"/>
                <a:gd name="connsiteX586" fmla="*/ 4057113 w 12192000"/>
                <a:gd name="connsiteY586" fmla="*/ 860044 h 1608850"/>
                <a:gd name="connsiteX587" fmla="*/ 4049311 w 12192000"/>
                <a:gd name="connsiteY587" fmla="*/ 860044 h 1608850"/>
                <a:gd name="connsiteX588" fmla="*/ 4049311 w 12192000"/>
                <a:gd name="connsiteY588" fmla="*/ 893331 h 1608850"/>
                <a:gd name="connsiteX589" fmla="*/ 4050427 w 12192000"/>
                <a:gd name="connsiteY589" fmla="*/ 893331 h 1608850"/>
                <a:gd name="connsiteX590" fmla="*/ 4058227 w 12192000"/>
                <a:gd name="connsiteY590" fmla="*/ 893331 h 1608850"/>
                <a:gd name="connsiteX591" fmla="*/ 4058227 w 12192000"/>
                <a:gd name="connsiteY591" fmla="*/ 891440 h 1608850"/>
                <a:gd name="connsiteX592" fmla="*/ 4058227 w 12192000"/>
                <a:gd name="connsiteY592" fmla="*/ 878201 h 1608850"/>
                <a:gd name="connsiteX593" fmla="*/ 4059342 w 12192000"/>
                <a:gd name="connsiteY593" fmla="*/ 877444 h 1608850"/>
                <a:gd name="connsiteX594" fmla="*/ 4067142 w 12192000"/>
                <a:gd name="connsiteY594" fmla="*/ 872149 h 1608850"/>
                <a:gd name="connsiteX595" fmla="*/ 4069094 w 12192000"/>
                <a:gd name="connsiteY595" fmla="*/ 872149 h 1608850"/>
                <a:gd name="connsiteX596" fmla="*/ 4082747 w 12192000"/>
                <a:gd name="connsiteY596" fmla="*/ 872149 h 1608850"/>
                <a:gd name="connsiteX597" fmla="*/ 4082747 w 12192000"/>
                <a:gd name="connsiteY597" fmla="*/ 873661 h 1608850"/>
                <a:gd name="connsiteX598" fmla="*/ 4082747 w 12192000"/>
                <a:gd name="connsiteY598" fmla="*/ 884253 h 1608850"/>
                <a:gd name="connsiteX599" fmla="*/ 4084419 w 12192000"/>
                <a:gd name="connsiteY599" fmla="*/ 884253 h 1608850"/>
                <a:gd name="connsiteX600" fmla="*/ 4096121 w 12192000"/>
                <a:gd name="connsiteY600" fmla="*/ 884253 h 1608850"/>
                <a:gd name="connsiteX601" fmla="*/ 4097235 w 12192000"/>
                <a:gd name="connsiteY601" fmla="*/ 890305 h 1608850"/>
                <a:gd name="connsiteX602" fmla="*/ 4105038 w 12192000"/>
                <a:gd name="connsiteY602" fmla="*/ 890305 h 1608850"/>
                <a:gd name="connsiteX603" fmla="*/ 4129555 w 12192000"/>
                <a:gd name="connsiteY603" fmla="*/ 932671 h 1608850"/>
                <a:gd name="connsiteX604" fmla="*/ 4129555 w 12192000"/>
                <a:gd name="connsiteY604" fmla="*/ 951821 h 1608850"/>
                <a:gd name="connsiteX605" fmla="*/ 4129555 w 12192000"/>
                <a:gd name="connsiteY605" fmla="*/ 970823 h 1608850"/>
                <a:gd name="connsiteX606" fmla="*/ 4138472 w 12192000"/>
                <a:gd name="connsiteY606" fmla="*/ 970823 h 1608850"/>
                <a:gd name="connsiteX607" fmla="*/ 4138472 w 12192000"/>
                <a:gd name="connsiteY607" fmla="*/ 956881 h 1608850"/>
                <a:gd name="connsiteX608" fmla="*/ 4139308 w 12192000"/>
                <a:gd name="connsiteY608" fmla="*/ 956881 h 1608850"/>
                <a:gd name="connsiteX609" fmla="*/ 4145159 w 12192000"/>
                <a:gd name="connsiteY609" fmla="*/ 956881 h 1608850"/>
                <a:gd name="connsiteX610" fmla="*/ 4145159 w 12192000"/>
                <a:gd name="connsiteY610" fmla="*/ 958394 h 1608850"/>
                <a:gd name="connsiteX611" fmla="*/ 4145159 w 12192000"/>
                <a:gd name="connsiteY611" fmla="*/ 968985 h 1608850"/>
                <a:gd name="connsiteX612" fmla="*/ 4154075 w 12192000"/>
                <a:gd name="connsiteY612" fmla="*/ 905436 h 1608850"/>
                <a:gd name="connsiteX613" fmla="*/ 4191968 w 12192000"/>
                <a:gd name="connsiteY613" fmla="*/ 905436 h 1608850"/>
                <a:gd name="connsiteX614" fmla="*/ 4191968 w 12192000"/>
                <a:gd name="connsiteY614" fmla="*/ 808599 h 1608850"/>
                <a:gd name="connsiteX615" fmla="*/ 4227631 w 12192000"/>
                <a:gd name="connsiteY615" fmla="*/ 808599 h 1608850"/>
                <a:gd name="connsiteX616" fmla="*/ 4227631 w 12192000"/>
                <a:gd name="connsiteY616" fmla="*/ 807464 h 1608850"/>
                <a:gd name="connsiteX617" fmla="*/ 4227631 w 12192000"/>
                <a:gd name="connsiteY617" fmla="*/ 799520 h 1608850"/>
                <a:gd name="connsiteX618" fmla="*/ 4249922 w 12192000"/>
                <a:gd name="connsiteY618" fmla="*/ 799520 h 1608850"/>
                <a:gd name="connsiteX619" fmla="*/ 4249922 w 12192000"/>
                <a:gd name="connsiteY619" fmla="*/ 748075 h 1608850"/>
                <a:gd name="connsiteX620" fmla="*/ 4245463 w 12192000"/>
                <a:gd name="connsiteY620" fmla="*/ 745805 h 1608850"/>
                <a:gd name="connsiteX621" fmla="*/ 4245463 w 12192000"/>
                <a:gd name="connsiteY621" fmla="*/ 729918 h 1608850"/>
                <a:gd name="connsiteX622" fmla="*/ 4249922 w 12192000"/>
                <a:gd name="connsiteY622" fmla="*/ 732945 h 1608850"/>
                <a:gd name="connsiteX623" fmla="*/ 4254381 w 12192000"/>
                <a:gd name="connsiteY623" fmla="*/ 702682 h 1608850"/>
                <a:gd name="connsiteX624" fmla="*/ 4258839 w 12192000"/>
                <a:gd name="connsiteY624" fmla="*/ 732945 h 1608850"/>
                <a:gd name="connsiteX625" fmla="*/ 4261346 w 12192000"/>
                <a:gd name="connsiteY625" fmla="*/ 728783 h 1608850"/>
                <a:gd name="connsiteX626" fmla="*/ 4263297 w 12192000"/>
                <a:gd name="connsiteY626" fmla="*/ 720840 h 1608850"/>
                <a:gd name="connsiteX627" fmla="*/ 4263853 w 12192000"/>
                <a:gd name="connsiteY627" fmla="*/ 719327 h 1608850"/>
                <a:gd name="connsiteX628" fmla="*/ 4267754 w 12192000"/>
                <a:gd name="connsiteY628" fmla="*/ 708734 h 1608850"/>
                <a:gd name="connsiteX629" fmla="*/ 4268311 w 12192000"/>
                <a:gd name="connsiteY629" fmla="*/ 707222 h 1608850"/>
                <a:gd name="connsiteX630" fmla="*/ 4272213 w 12192000"/>
                <a:gd name="connsiteY630" fmla="*/ 696631 h 1608850"/>
                <a:gd name="connsiteX631" fmla="*/ 4273605 w 12192000"/>
                <a:gd name="connsiteY631" fmla="*/ 695495 h 1608850"/>
                <a:gd name="connsiteX632" fmla="*/ 4283357 w 12192000"/>
                <a:gd name="connsiteY632" fmla="*/ 687552 h 1608850"/>
                <a:gd name="connsiteX633" fmla="*/ 4285030 w 12192000"/>
                <a:gd name="connsiteY633" fmla="*/ 686039 h 1608850"/>
                <a:gd name="connsiteX634" fmla="*/ 4296732 w 12192000"/>
                <a:gd name="connsiteY634" fmla="*/ 675447 h 1608850"/>
                <a:gd name="connsiteX635" fmla="*/ 4297568 w 12192000"/>
                <a:gd name="connsiteY635" fmla="*/ 673934 h 1608850"/>
                <a:gd name="connsiteX636" fmla="*/ 4303418 w 12192000"/>
                <a:gd name="connsiteY636" fmla="*/ 663343 h 1608850"/>
                <a:gd name="connsiteX637" fmla="*/ 4303976 w 12192000"/>
                <a:gd name="connsiteY637" fmla="*/ 660695 h 1608850"/>
                <a:gd name="connsiteX638" fmla="*/ 4307877 w 12192000"/>
                <a:gd name="connsiteY638" fmla="*/ 642159 h 1608850"/>
                <a:gd name="connsiteX639" fmla="*/ 4308435 w 12192000"/>
                <a:gd name="connsiteY639" fmla="*/ 644807 h 1608850"/>
                <a:gd name="connsiteX640" fmla="*/ 4312335 w 12192000"/>
                <a:gd name="connsiteY640" fmla="*/ 663343 h 1608850"/>
                <a:gd name="connsiteX641" fmla="*/ 4312893 w 12192000"/>
                <a:gd name="connsiteY641" fmla="*/ 664477 h 1608850"/>
                <a:gd name="connsiteX642" fmla="*/ 4316793 w 12192000"/>
                <a:gd name="connsiteY642" fmla="*/ 672421 h 1608850"/>
                <a:gd name="connsiteX643" fmla="*/ 4318186 w 12192000"/>
                <a:gd name="connsiteY643" fmla="*/ 673934 h 1608850"/>
                <a:gd name="connsiteX644" fmla="*/ 4327938 w 12192000"/>
                <a:gd name="connsiteY644" fmla="*/ 684525 h 1608850"/>
                <a:gd name="connsiteX645" fmla="*/ 4329054 w 12192000"/>
                <a:gd name="connsiteY645" fmla="*/ 686039 h 1608850"/>
                <a:gd name="connsiteX646" fmla="*/ 4336853 w 12192000"/>
                <a:gd name="connsiteY646" fmla="*/ 696631 h 1608850"/>
                <a:gd name="connsiteX647" fmla="*/ 4337969 w 12192000"/>
                <a:gd name="connsiteY647" fmla="*/ 698143 h 1608850"/>
                <a:gd name="connsiteX648" fmla="*/ 4345771 w 12192000"/>
                <a:gd name="connsiteY648" fmla="*/ 708734 h 1608850"/>
                <a:gd name="connsiteX649" fmla="*/ 4346049 w 12192000"/>
                <a:gd name="connsiteY649" fmla="*/ 710248 h 1608850"/>
                <a:gd name="connsiteX650" fmla="*/ 4347998 w 12192000"/>
                <a:gd name="connsiteY650" fmla="*/ 720840 h 1608850"/>
                <a:gd name="connsiteX651" fmla="*/ 4348277 w 12192000"/>
                <a:gd name="connsiteY651" fmla="*/ 722352 h 1608850"/>
                <a:gd name="connsiteX652" fmla="*/ 4350228 w 12192000"/>
                <a:gd name="connsiteY652" fmla="*/ 732945 h 1608850"/>
                <a:gd name="connsiteX653" fmla="*/ 4356914 w 12192000"/>
                <a:gd name="connsiteY653" fmla="*/ 702682 h 1608850"/>
                <a:gd name="connsiteX654" fmla="*/ 4361373 w 12192000"/>
                <a:gd name="connsiteY654" fmla="*/ 732945 h 1608850"/>
                <a:gd name="connsiteX655" fmla="*/ 4365830 w 12192000"/>
                <a:gd name="connsiteY655" fmla="*/ 735214 h 1608850"/>
                <a:gd name="connsiteX656" fmla="*/ 4365830 w 12192000"/>
                <a:gd name="connsiteY656" fmla="*/ 751102 h 1608850"/>
                <a:gd name="connsiteX657" fmla="*/ 4361373 w 12192000"/>
                <a:gd name="connsiteY657" fmla="*/ 793468 h 1608850"/>
                <a:gd name="connsiteX658" fmla="*/ 4362489 w 12192000"/>
                <a:gd name="connsiteY658" fmla="*/ 793468 h 1608850"/>
                <a:gd name="connsiteX659" fmla="*/ 4370289 w 12192000"/>
                <a:gd name="connsiteY659" fmla="*/ 793468 h 1608850"/>
                <a:gd name="connsiteX660" fmla="*/ 4371126 w 12192000"/>
                <a:gd name="connsiteY660" fmla="*/ 799520 h 1608850"/>
                <a:gd name="connsiteX661" fmla="*/ 4376976 w 12192000"/>
                <a:gd name="connsiteY661" fmla="*/ 799520 h 1608850"/>
                <a:gd name="connsiteX662" fmla="*/ 4376976 w 12192000"/>
                <a:gd name="connsiteY662" fmla="*/ 798007 h 1608850"/>
                <a:gd name="connsiteX663" fmla="*/ 4376976 w 12192000"/>
                <a:gd name="connsiteY663" fmla="*/ 787415 h 1608850"/>
                <a:gd name="connsiteX664" fmla="*/ 4379206 w 12192000"/>
                <a:gd name="connsiteY664" fmla="*/ 787415 h 1608850"/>
                <a:gd name="connsiteX665" fmla="*/ 4394808 w 12192000"/>
                <a:gd name="connsiteY665" fmla="*/ 787415 h 1608850"/>
                <a:gd name="connsiteX666" fmla="*/ 4394808 w 12192000"/>
                <a:gd name="connsiteY666" fmla="*/ 784767 h 1608850"/>
                <a:gd name="connsiteX667" fmla="*/ 4394808 w 12192000"/>
                <a:gd name="connsiteY667" fmla="*/ 766232 h 1608850"/>
                <a:gd name="connsiteX668" fmla="*/ 4432702 w 12192000"/>
                <a:gd name="connsiteY668" fmla="*/ 766232 h 1608850"/>
                <a:gd name="connsiteX669" fmla="*/ 4432702 w 12192000"/>
                <a:gd name="connsiteY669" fmla="*/ 768124 h 1608850"/>
                <a:gd name="connsiteX670" fmla="*/ 4432702 w 12192000"/>
                <a:gd name="connsiteY670" fmla="*/ 781363 h 1608850"/>
                <a:gd name="connsiteX671" fmla="*/ 4452762 w 12192000"/>
                <a:gd name="connsiteY671" fmla="*/ 781363 h 1608850"/>
                <a:gd name="connsiteX672" fmla="*/ 4452762 w 12192000"/>
                <a:gd name="connsiteY672" fmla="*/ 784390 h 1608850"/>
                <a:gd name="connsiteX673" fmla="*/ 4452762 w 12192000"/>
                <a:gd name="connsiteY673" fmla="*/ 805572 h 1608850"/>
                <a:gd name="connsiteX674" fmla="*/ 4448306 w 12192000"/>
                <a:gd name="connsiteY674" fmla="*/ 806707 h 1608850"/>
                <a:gd name="connsiteX675" fmla="*/ 4448306 w 12192000"/>
                <a:gd name="connsiteY675" fmla="*/ 814651 h 1608850"/>
                <a:gd name="connsiteX676" fmla="*/ 4452762 w 12192000"/>
                <a:gd name="connsiteY676" fmla="*/ 816921 h 1608850"/>
                <a:gd name="connsiteX677" fmla="*/ 4452762 w 12192000"/>
                <a:gd name="connsiteY677" fmla="*/ 832808 h 1608850"/>
                <a:gd name="connsiteX678" fmla="*/ 4448306 w 12192000"/>
                <a:gd name="connsiteY678" fmla="*/ 838860 h 1608850"/>
                <a:gd name="connsiteX679" fmla="*/ 4448306 w 12192000"/>
                <a:gd name="connsiteY679" fmla="*/ 911488 h 1608850"/>
                <a:gd name="connsiteX680" fmla="*/ 4450255 w 12192000"/>
                <a:gd name="connsiteY680" fmla="*/ 911488 h 1608850"/>
                <a:gd name="connsiteX681" fmla="*/ 4463908 w 12192000"/>
                <a:gd name="connsiteY681" fmla="*/ 911488 h 1608850"/>
                <a:gd name="connsiteX682" fmla="*/ 4465579 w 12192000"/>
                <a:gd name="connsiteY682" fmla="*/ 917540 h 1608850"/>
                <a:gd name="connsiteX683" fmla="*/ 4477282 w 12192000"/>
                <a:gd name="connsiteY683" fmla="*/ 917540 h 1608850"/>
                <a:gd name="connsiteX684" fmla="*/ 4477282 w 12192000"/>
                <a:gd name="connsiteY684" fmla="*/ 920188 h 1608850"/>
                <a:gd name="connsiteX685" fmla="*/ 4477282 w 12192000"/>
                <a:gd name="connsiteY685" fmla="*/ 938724 h 1608850"/>
                <a:gd name="connsiteX686" fmla="*/ 4478955 w 12192000"/>
                <a:gd name="connsiteY686" fmla="*/ 938724 h 1608850"/>
                <a:gd name="connsiteX687" fmla="*/ 4490656 w 12192000"/>
                <a:gd name="connsiteY687" fmla="*/ 938724 h 1608850"/>
                <a:gd name="connsiteX688" fmla="*/ 4490656 w 12192000"/>
                <a:gd name="connsiteY688" fmla="*/ 936076 h 1608850"/>
                <a:gd name="connsiteX689" fmla="*/ 4490656 w 12192000"/>
                <a:gd name="connsiteY689" fmla="*/ 917540 h 1608850"/>
                <a:gd name="connsiteX690" fmla="*/ 4492605 w 12192000"/>
                <a:gd name="connsiteY690" fmla="*/ 916028 h 1608850"/>
                <a:gd name="connsiteX691" fmla="*/ 4506258 w 12192000"/>
                <a:gd name="connsiteY691" fmla="*/ 905436 h 1608850"/>
                <a:gd name="connsiteX692" fmla="*/ 4506258 w 12192000"/>
                <a:gd name="connsiteY692" fmla="*/ 878201 h 1608850"/>
                <a:gd name="connsiteX693" fmla="*/ 4501802 w 12192000"/>
                <a:gd name="connsiteY693" fmla="*/ 847938 h 1608850"/>
                <a:gd name="connsiteX694" fmla="*/ 4502914 w 12192000"/>
                <a:gd name="connsiteY694" fmla="*/ 847938 h 1608850"/>
                <a:gd name="connsiteX695" fmla="*/ 4510717 w 12192000"/>
                <a:gd name="connsiteY695" fmla="*/ 847938 h 1608850"/>
                <a:gd name="connsiteX696" fmla="*/ 4530778 w 12192000"/>
                <a:gd name="connsiteY696" fmla="*/ 844913 h 1608850"/>
                <a:gd name="connsiteX697" fmla="*/ 4530778 w 12192000"/>
                <a:gd name="connsiteY697" fmla="*/ 843399 h 1608850"/>
                <a:gd name="connsiteX698" fmla="*/ 4530778 w 12192000"/>
                <a:gd name="connsiteY698" fmla="*/ 832808 h 1608850"/>
                <a:gd name="connsiteX699" fmla="*/ 4532451 w 12192000"/>
                <a:gd name="connsiteY699" fmla="*/ 832808 h 1608850"/>
                <a:gd name="connsiteX700" fmla="*/ 4544152 w 12192000"/>
                <a:gd name="connsiteY700" fmla="*/ 832808 h 1608850"/>
                <a:gd name="connsiteX701" fmla="*/ 4544152 w 12192000"/>
                <a:gd name="connsiteY701" fmla="*/ 681500 h 1608850"/>
                <a:gd name="connsiteX702" fmla="*/ 4545267 w 12192000"/>
                <a:gd name="connsiteY702" fmla="*/ 681500 h 1608850"/>
                <a:gd name="connsiteX703" fmla="*/ 4553068 w 12192000"/>
                <a:gd name="connsiteY703" fmla="*/ 681500 h 1608850"/>
                <a:gd name="connsiteX704" fmla="*/ 4553068 w 12192000"/>
                <a:gd name="connsiteY704" fmla="*/ 678473 h 1608850"/>
                <a:gd name="connsiteX705" fmla="*/ 4553068 w 12192000"/>
                <a:gd name="connsiteY705" fmla="*/ 657290 h 1608850"/>
                <a:gd name="connsiteX706" fmla="*/ 4555298 w 12192000"/>
                <a:gd name="connsiteY706" fmla="*/ 596766 h 1608850"/>
                <a:gd name="connsiteX707" fmla="*/ 4556412 w 12192000"/>
                <a:gd name="connsiteY707" fmla="*/ 596766 h 1608850"/>
                <a:gd name="connsiteX708" fmla="*/ 4564213 w 12192000"/>
                <a:gd name="connsiteY708" fmla="*/ 596766 h 1608850"/>
                <a:gd name="connsiteX709" fmla="*/ 4564213 w 12192000"/>
                <a:gd name="connsiteY709" fmla="*/ 598280 h 1608850"/>
                <a:gd name="connsiteX710" fmla="*/ 4564213 w 12192000"/>
                <a:gd name="connsiteY710" fmla="*/ 608871 h 1608850"/>
                <a:gd name="connsiteX711" fmla="*/ 4568671 w 12192000"/>
                <a:gd name="connsiteY711" fmla="*/ 605845 h 1608850"/>
                <a:gd name="connsiteX712" fmla="*/ 4568671 w 12192000"/>
                <a:gd name="connsiteY712" fmla="*/ 584662 h 1608850"/>
                <a:gd name="connsiteX713" fmla="*/ 4570065 w 12192000"/>
                <a:gd name="connsiteY713" fmla="*/ 583906 h 1608850"/>
                <a:gd name="connsiteX714" fmla="*/ 4579816 w 12192000"/>
                <a:gd name="connsiteY714" fmla="*/ 578610 h 1608850"/>
                <a:gd name="connsiteX715" fmla="*/ 4580930 w 12192000"/>
                <a:gd name="connsiteY715" fmla="*/ 579367 h 1608850"/>
                <a:gd name="connsiteX716" fmla="*/ 4588733 w 12192000"/>
                <a:gd name="connsiteY716" fmla="*/ 584662 h 1608850"/>
                <a:gd name="connsiteX717" fmla="*/ 4590404 w 12192000"/>
                <a:gd name="connsiteY717" fmla="*/ 584662 h 1608850"/>
                <a:gd name="connsiteX718" fmla="*/ 4602107 w 12192000"/>
                <a:gd name="connsiteY718" fmla="*/ 584662 h 1608850"/>
                <a:gd name="connsiteX719" fmla="*/ 4602107 w 12192000"/>
                <a:gd name="connsiteY719" fmla="*/ 545322 h 1608850"/>
                <a:gd name="connsiteX720" fmla="*/ 4603221 w 12192000"/>
                <a:gd name="connsiteY720" fmla="*/ 545322 h 1608850"/>
                <a:gd name="connsiteX721" fmla="*/ 4611021 w 12192000"/>
                <a:gd name="connsiteY721" fmla="*/ 545322 h 1608850"/>
                <a:gd name="connsiteX722" fmla="*/ 4612414 w 12192000"/>
                <a:gd name="connsiteY722" fmla="*/ 551375 h 1608850"/>
                <a:gd name="connsiteX723" fmla="*/ 4622169 w 12192000"/>
                <a:gd name="connsiteY723" fmla="*/ 551375 h 1608850"/>
                <a:gd name="connsiteX724" fmla="*/ 4623282 w 12192000"/>
                <a:gd name="connsiteY724" fmla="*/ 545322 h 1608850"/>
                <a:gd name="connsiteX725" fmla="*/ 4631084 w 12192000"/>
                <a:gd name="connsiteY725" fmla="*/ 545322 h 1608850"/>
                <a:gd name="connsiteX726" fmla="*/ 4631084 w 12192000"/>
                <a:gd name="connsiteY726" fmla="*/ 590714 h 1608850"/>
                <a:gd name="connsiteX727" fmla="*/ 4632477 w 12192000"/>
                <a:gd name="connsiteY727" fmla="*/ 592227 h 1608850"/>
                <a:gd name="connsiteX728" fmla="*/ 4642230 w 12192000"/>
                <a:gd name="connsiteY728" fmla="*/ 602819 h 1608850"/>
                <a:gd name="connsiteX729" fmla="*/ 4664518 w 12192000"/>
                <a:gd name="connsiteY729" fmla="*/ 611898 h 1608850"/>
                <a:gd name="connsiteX730" fmla="*/ 4664518 w 12192000"/>
                <a:gd name="connsiteY730" fmla="*/ 610007 h 1608850"/>
                <a:gd name="connsiteX731" fmla="*/ 4664518 w 12192000"/>
                <a:gd name="connsiteY731" fmla="*/ 596766 h 1608850"/>
                <a:gd name="connsiteX732" fmla="*/ 4693496 w 12192000"/>
                <a:gd name="connsiteY732" fmla="*/ 584662 h 1608850"/>
                <a:gd name="connsiteX733" fmla="*/ 4693496 w 12192000"/>
                <a:gd name="connsiteY733" fmla="*/ 583150 h 1608850"/>
                <a:gd name="connsiteX734" fmla="*/ 4693496 w 12192000"/>
                <a:gd name="connsiteY734" fmla="*/ 572557 h 1608850"/>
                <a:gd name="connsiteX735" fmla="*/ 4694332 w 12192000"/>
                <a:gd name="connsiteY735" fmla="*/ 572557 h 1608850"/>
                <a:gd name="connsiteX736" fmla="*/ 4700182 w 12192000"/>
                <a:gd name="connsiteY736" fmla="*/ 572557 h 1608850"/>
                <a:gd name="connsiteX737" fmla="*/ 4700182 w 12192000"/>
                <a:gd name="connsiteY737" fmla="*/ 571423 h 1608850"/>
                <a:gd name="connsiteX738" fmla="*/ 4700182 w 12192000"/>
                <a:gd name="connsiteY738" fmla="*/ 563479 h 1608850"/>
                <a:gd name="connsiteX739" fmla="*/ 4702412 w 12192000"/>
                <a:gd name="connsiteY739" fmla="*/ 563479 h 1608850"/>
                <a:gd name="connsiteX740" fmla="*/ 4718014 w 12192000"/>
                <a:gd name="connsiteY740" fmla="*/ 563479 h 1608850"/>
                <a:gd name="connsiteX741" fmla="*/ 4718014 w 12192000"/>
                <a:gd name="connsiteY741" fmla="*/ 564614 h 1608850"/>
                <a:gd name="connsiteX742" fmla="*/ 4718014 w 12192000"/>
                <a:gd name="connsiteY742" fmla="*/ 572557 h 1608850"/>
                <a:gd name="connsiteX743" fmla="*/ 4719686 w 12192000"/>
                <a:gd name="connsiteY743" fmla="*/ 572557 h 1608850"/>
                <a:gd name="connsiteX744" fmla="*/ 4731390 w 12192000"/>
                <a:gd name="connsiteY744" fmla="*/ 572557 h 1608850"/>
                <a:gd name="connsiteX745" fmla="*/ 4731390 w 12192000"/>
                <a:gd name="connsiteY745" fmla="*/ 574828 h 1608850"/>
                <a:gd name="connsiteX746" fmla="*/ 4731390 w 12192000"/>
                <a:gd name="connsiteY746" fmla="*/ 590714 h 1608850"/>
                <a:gd name="connsiteX747" fmla="*/ 4755908 w 12192000"/>
                <a:gd name="connsiteY747" fmla="*/ 590714 h 1608850"/>
                <a:gd name="connsiteX748" fmla="*/ 4755908 w 12192000"/>
                <a:gd name="connsiteY748" fmla="*/ 589202 h 1608850"/>
                <a:gd name="connsiteX749" fmla="*/ 4755908 w 12192000"/>
                <a:gd name="connsiteY749" fmla="*/ 578610 h 1608850"/>
                <a:gd name="connsiteX750" fmla="*/ 4757302 w 12192000"/>
                <a:gd name="connsiteY750" fmla="*/ 578610 h 1608850"/>
                <a:gd name="connsiteX751" fmla="*/ 4767053 w 12192000"/>
                <a:gd name="connsiteY751" fmla="*/ 578610 h 1608850"/>
                <a:gd name="connsiteX752" fmla="*/ 4767053 w 12192000"/>
                <a:gd name="connsiteY752" fmla="*/ 577096 h 1608850"/>
                <a:gd name="connsiteX753" fmla="*/ 4767053 w 12192000"/>
                <a:gd name="connsiteY753" fmla="*/ 566505 h 1608850"/>
                <a:gd name="connsiteX754" fmla="*/ 4768725 w 12192000"/>
                <a:gd name="connsiteY754" fmla="*/ 566505 h 1608850"/>
                <a:gd name="connsiteX755" fmla="*/ 4780426 w 12192000"/>
                <a:gd name="connsiteY755" fmla="*/ 566505 h 1608850"/>
                <a:gd name="connsiteX756" fmla="*/ 4780426 w 12192000"/>
                <a:gd name="connsiteY756" fmla="*/ 568018 h 1608850"/>
                <a:gd name="connsiteX757" fmla="*/ 4780426 w 12192000"/>
                <a:gd name="connsiteY757" fmla="*/ 578610 h 1608850"/>
                <a:gd name="connsiteX758" fmla="*/ 4784886 w 12192000"/>
                <a:gd name="connsiteY758" fmla="*/ 505982 h 1608850"/>
                <a:gd name="connsiteX759" fmla="*/ 4885191 w 12192000"/>
                <a:gd name="connsiteY759" fmla="*/ 505982 h 1608850"/>
                <a:gd name="connsiteX760" fmla="*/ 4885191 w 12192000"/>
                <a:gd name="connsiteY760" fmla="*/ 602819 h 1608850"/>
                <a:gd name="connsiteX761" fmla="*/ 4887420 w 12192000"/>
                <a:gd name="connsiteY761" fmla="*/ 602819 h 1608850"/>
                <a:gd name="connsiteX762" fmla="*/ 4903022 w 12192000"/>
                <a:gd name="connsiteY762" fmla="*/ 602819 h 1608850"/>
                <a:gd name="connsiteX763" fmla="*/ 4903022 w 12192000"/>
                <a:gd name="connsiteY763" fmla="*/ 493877 h 1608850"/>
                <a:gd name="connsiteX764" fmla="*/ 4925313 w 12192000"/>
                <a:gd name="connsiteY764" fmla="*/ 478746 h 1608850"/>
                <a:gd name="connsiteX765" fmla="*/ 4954291 w 12192000"/>
                <a:gd name="connsiteY765" fmla="*/ 478746 h 1608850"/>
                <a:gd name="connsiteX766" fmla="*/ 4956242 w 12192000"/>
                <a:gd name="connsiteY766" fmla="*/ 476477 h 1608850"/>
                <a:gd name="connsiteX767" fmla="*/ 4969893 w 12192000"/>
                <a:gd name="connsiteY767" fmla="*/ 460589 h 1608850"/>
                <a:gd name="connsiteX768" fmla="*/ 5007787 w 12192000"/>
                <a:gd name="connsiteY768" fmla="*/ 460589 h 1608850"/>
                <a:gd name="connsiteX769" fmla="*/ 5007787 w 12192000"/>
                <a:gd name="connsiteY769" fmla="*/ 462859 h 1608850"/>
                <a:gd name="connsiteX770" fmla="*/ 5007787 w 12192000"/>
                <a:gd name="connsiteY770" fmla="*/ 478746 h 1608850"/>
                <a:gd name="connsiteX771" fmla="*/ 5045681 w 12192000"/>
                <a:gd name="connsiteY771" fmla="*/ 478746 h 1608850"/>
                <a:gd name="connsiteX772" fmla="*/ 5045681 w 12192000"/>
                <a:gd name="connsiteY772" fmla="*/ 596766 h 1608850"/>
                <a:gd name="connsiteX773" fmla="*/ 5047073 w 12192000"/>
                <a:gd name="connsiteY773" fmla="*/ 596766 h 1608850"/>
                <a:gd name="connsiteX774" fmla="*/ 5056825 w 12192000"/>
                <a:gd name="connsiteY774" fmla="*/ 596766 h 1608850"/>
                <a:gd name="connsiteX775" fmla="*/ 5056825 w 12192000"/>
                <a:gd name="connsiteY775" fmla="*/ 769258 h 1608850"/>
                <a:gd name="connsiteX776" fmla="*/ 5059053 w 12192000"/>
                <a:gd name="connsiteY776" fmla="*/ 769258 h 1608850"/>
                <a:gd name="connsiteX777" fmla="*/ 5074657 w 12192000"/>
                <a:gd name="connsiteY777" fmla="*/ 769258 h 1608850"/>
                <a:gd name="connsiteX778" fmla="*/ 5074657 w 12192000"/>
                <a:gd name="connsiteY778" fmla="*/ 657290 h 1608850"/>
                <a:gd name="connsiteX779" fmla="*/ 5075493 w 12192000"/>
                <a:gd name="connsiteY779" fmla="*/ 656533 h 1608850"/>
                <a:gd name="connsiteX780" fmla="*/ 5081344 w 12192000"/>
                <a:gd name="connsiteY780" fmla="*/ 651238 h 1608850"/>
                <a:gd name="connsiteX781" fmla="*/ 5085802 w 12192000"/>
                <a:gd name="connsiteY781" fmla="*/ 652750 h 1608850"/>
                <a:gd name="connsiteX782" fmla="*/ 5085802 w 12192000"/>
                <a:gd name="connsiteY782" fmla="*/ 663343 h 1608850"/>
                <a:gd name="connsiteX783" fmla="*/ 5088030 w 12192000"/>
                <a:gd name="connsiteY783" fmla="*/ 661829 h 1608850"/>
                <a:gd name="connsiteX784" fmla="*/ 5103634 w 12192000"/>
                <a:gd name="connsiteY784" fmla="*/ 651238 h 1608850"/>
                <a:gd name="connsiteX785" fmla="*/ 5105585 w 12192000"/>
                <a:gd name="connsiteY785" fmla="*/ 651238 h 1608850"/>
                <a:gd name="connsiteX786" fmla="*/ 5119237 w 12192000"/>
                <a:gd name="connsiteY786" fmla="*/ 651238 h 1608850"/>
                <a:gd name="connsiteX787" fmla="*/ 5119237 w 12192000"/>
                <a:gd name="connsiteY787" fmla="*/ 857017 h 1608850"/>
                <a:gd name="connsiteX788" fmla="*/ 5150444 w 12192000"/>
                <a:gd name="connsiteY788" fmla="*/ 863070 h 1608850"/>
                <a:gd name="connsiteX789" fmla="*/ 5150444 w 12192000"/>
                <a:gd name="connsiteY789" fmla="*/ 853992 h 1608850"/>
                <a:gd name="connsiteX790" fmla="*/ 5183878 w 12192000"/>
                <a:gd name="connsiteY790" fmla="*/ 853992 h 1608850"/>
                <a:gd name="connsiteX791" fmla="*/ 5183878 w 12192000"/>
                <a:gd name="connsiteY791" fmla="*/ 814651 h 1608850"/>
                <a:gd name="connsiteX792" fmla="*/ 5192794 w 12192000"/>
                <a:gd name="connsiteY792" fmla="*/ 814651 h 1608850"/>
                <a:gd name="connsiteX793" fmla="*/ 5192794 w 12192000"/>
                <a:gd name="connsiteY793" fmla="*/ 763206 h 1608850"/>
                <a:gd name="connsiteX794" fmla="*/ 5199482 w 12192000"/>
                <a:gd name="connsiteY794" fmla="*/ 763206 h 1608850"/>
                <a:gd name="connsiteX795" fmla="*/ 5199482 w 12192000"/>
                <a:gd name="connsiteY795" fmla="*/ 711761 h 1608850"/>
                <a:gd name="connsiteX796" fmla="*/ 5215086 w 12192000"/>
                <a:gd name="connsiteY796" fmla="*/ 711761 h 1608850"/>
                <a:gd name="connsiteX797" fmla="*/ 5264122 w 12192000"/>
                <a:gd name="connsiteY797" fmla="*/ 684525 h 1608850"/>
                <a:gd name="connsiteX798" fmla="*/ 5266352 w 12192000"/>
                <a:gd name="connsiteY798" fmla="*/ 657290 h 1608850"/>
                <a:gd name="connsiteX799" fmla="*/ 5270810 w 12192000"/>
                <a:gd name="connsiteY799" fmla="*/ 684525 h 1608850"/>
                <a:gd name="connsiteX800" fmla="*/ 5322078 w 12192000"/>
                <a:gd name="connsiteY800" fmla="*/ 720840 h 1608850"/>
                <a:gd name="connsiteX801" fmla="*/ 5322078 w 12192000"/>
                <a:gd name="connsiteY801" fmla="*/ 714788 h 1608850"/>
                <a:gd name="connsiteX802" fmla="*/ 5335452 w 12192000"/>
                <a:gd name="connsiteY802" fmla="*/ 714788 h 1608850"/>
                <a:gd name="connsiteX803" fmla="*/ 5335452 w 12192000"/>
                <a:gd name="connsiteY803" fmla="*/ 763206 h 1608850"/>
                <a:gd name="connsiteX804" fmla="*/ 5342138 w 12192000"/>
                <a:gd name="connsiteY804" fmla="*/ 763206 h 1608850"/>
                <a:gd name="connsiteX805" fmla="*/ 5342138 w 12192000"/>
                <a:gd name="connsiteY805" fmla="*/ 801467 h 1608850"/>
                <a:gd name="connsiteX806" fmla="*/ 5377917 w 12192000"/>
                <a:gd name="connsiteY806" fmla="*/ 790806 h 1608850"/>
                <a:gd name="connsiteX807" fmla="*/ 5478973 w 12192000"/>
                <a:gd name="connsiteY807" fmla="*/ 790806 h 1608850"/>
                <a:gd name="connsiteX808" fmla="*/ 5478973 w 12192000"/>
                <a:gd name="connsiteY808" fmla="*/ 596233 h 1608850"/>
                <a:gd name="connsiteX809" fmla="*/ 5507479 w 12192000"/>
                <a:gd name="connsiteY809" fmla="*/ 582720 h 1608850"/>
                <a:gd name="connsiteX810" fmla="*/ 5631857 w 12192000"/>
                <a:gd name="connsiteY810" fmla="*/ 561101 h 1608850"/>
                <a:gd name="connsiteX811" fmla="*/ 5675909 w 12192000"/>
                <a:gd name="connsiteY811" fmla="*/ 574613 h 1608850"/>
                <a:gd name="connsiteX812" fmla="*/ 5683682 w 12192000"/>
                <a:gd name="connsiteY812" fmla="*/ 582720 h 1608850"/>
                <a:gd name="connsiteX813" fmla="*/ 5683682 w 12192000"/>
                <a:gd name="connsiteY813" fmla="*/ 833084 h 1608850"/>
                <a:gd name="connsiteX814" fmla="*/ 5701821 w 12192000"/>
                <a:gd name="connsiteY814" fmla="*/ 873985 h 1608850"/>
                <a:gd name="connsiteX815" fmla="*/ 5701821 w 12192000"/>
                <a:gd name="connsiteY815" fmla="*/ 798914 h 1608850"/>
                <a:gd name="connsiteX816" fmla="*/ 5717369 w 12192000"/>
                <a:gd name="connsiteY816" fmla="*/ 798914 h 1608850"/>
                <a:gd name="connsiteX817" fmla="*/ 5717369 w 12192000"/>
                <a:gd name="connsiteY817" fmla="*/ 785402 h 1608850"/>
                <a:gd name="connsiteX818" fmla="*/ 5732917 w 12192000"/>
                <a:gd name="connsiteY818" fmla="*/ 777295 h 1608850"/>
                <a:gd name="connsiteX819" fmla="*/ 5745871 w 12192000"/>
                <a:gd name="connsiteY819" fmla="*/ 777295 h 1608850"/>
                <a:gd name="connsiteX820" fmla="*/ 5745871 w 12192000"/>
                <a:gd name="connsiteY820" fmla="*/ 763783 h 1608850"/>
                <a:gd name="connsiteX821" fmla="*/ 5756236 w 12192000"/>
                <a:gd name="connsiteY821" fmla="*/ 755675 h 1608850"/>
                <a:gd name="connsiteX822" fmla="*/ 5782151 w 12192000"/>
                <a:gd name="connsiteY822" fmla="*/ 755675 h 1608850"/>
                <a:gd name="connsiteX823" fmla="*/ 5782151 w 12192000"/>
                <a:gd name="connsiteY823" fmla="*/ 798914 h 1608850"/>
                <a:gd name="connsiteX824" fmla="*/ 5836566 w 12192000"/>
                <a:gd name="connsiteY824" fmla="*/ 798914 h 1608850"/>
                <a:gd name="connsiteX825" fmla="*/ 5836566 w 12192000"/>
                <a:gd name="connsiteY825" fmla="*/ 950250 h 1608850"/>
                <a:gd name="connsiteX826" fmla="*/ 5857295 w 12192000"/>
                <a:gd name="connsiteY826" fmla="*/ 950250 h 1608850"/>
                <a:gd name="connsiteX827" fmla="*/ 5878025 w 12192000"/>
                <a:gd name="connsiteY827" fmla="*/ 942143 h 1608850"/>
                <a:gd name="connsiteX828" fmla="*/ 5878025 w 12192000"/>
                <a:gd name="connsiteY828" fmla="*/ 931332 h 1608850"/>
                <a:gd name="connsiteX829" fmla="*/ 5870253 w 12192000"/>
                <a:gd name="connsiteY829" fmla="*/ 928630 h 1608850"/>
                <a:gd name="connsiteX830" fmla="*/ 5870253 w 12192000"/>
                <a:gd name="connsiteY830" fmla="*/ 920522 h 1608850"/>
                <a:gd name="connsiteX831" fmla="*/ 5878025 w 12192000"/>
                <a:gd name="connsiteY831" fmla="*/ 915118 h 1608850"/>
                <a:gd name="connsiteX832" fmla="*/ 5878025 w 12192000"/>
                <a:gd name="connsiteY832" fmla="*/ 855665 h 1608850"/>
                <a:gd name="connsiteX833" fmla="*/ 5870253 w 12192000"/>
                <a:gd name="connsiteY833" fmla="*/ 852962 h 1608850"/>
                <a:gd name="connsiteX834" fmla="*/ 5870253 w 12192000"/>
                <a:gd name="connsiteY834" fmla="*/ 844855 h 1608850"/>
                <a:gd name="connsiteX835" fmla="*/ 5878025 w 12192000"/>
                <a:gd name="connsiteY835" fmla="*/ 839450 h 1608850"/>
                <a:gd name="connsiteX836" fmla="*/ 5883208 w 12192000"/>
                <a:gd name="connsiteY836" fmla="*/ 834046 h 1608850"/>
                <a:gd name="connsiteX837" fmla="*/ 5883208 w 12192000"/>
                <a:gd name="connsiteY837" fmla="*/ 823236 h 1608850"/>
                <a:gd name="connsiteX838" fmla="*/ 5878025 w 12192000"/>
                <a:gd name="connsiteY838" fmla="*/ 823236 h 1608850"/>
                <a:gd name="connsiteX839" fmla="*/ 5878025 w 12192000"/>
                <a:gd name="connsiteY839" fmla="*/ 815128 h 1608850"/>
                <a:gd name="connsiteX840" fmla="*/ 5885800 w 12192000"/>
                <a:gd name="connsiteY840" fmla="*/ 809724 h 1608850"/>
                <a:gd name="connsiteX841" fmla="*/ 5927259 w 12192000"/>
                <a:gd name="connsiteY841" fmla="*/ 734056 h 1608850"/>
                <a:gd name="connsiteX842" fmla="*/ 5922077 w 12192000"/>
                <a:gd name="connsiteY842" fmla="*/ 731353 h 1608850"/>
                <a:gd name="connsiteX843" fmla="*/ 5922077 w 12192000"/>
                <a:gd name="connsiteY843" fmla="*/ 723246 h 1608850"/>
                <a:gd name="connsiteX844" fmla="*/ 5929850 w 12192000"/>
                <a:gd name="connsiteY844" fmla="*/ 720543 h 1608850"/>
                <a:gd name="connsiteX845" fmla="*/ 5929850 w 12192000"/>
                <a:gd name="connsiteY845" fmla="*/ 709734 h 1608850"/>
                <a:gd name="connsiteX846" fmla="*/ 5935033 w 12192000"/>
                <a:gd name="connsiteY846" fmla="*/ 709734 h 1608850"/>
                <a:gd name="connsiteX847" fmla="*/ 5935033 w 12192000"/>
                <a:gd name="connsiteY847" fmla="*/ 685412 h 1608850"/>
                <a:gd name="connsiteX848" fmla="*/ 5929850 w 12192000"/>
                <a:gd name="connsiteY848" fmla="*/ 685412 h 1608850"/>
                <a:gd name="connsiteX849" fmla="*/ 5929850 w 12192000"/>
                <a:gd name="connsiteY849" fmla="*/ 680008 h 1608850"/>
                <a:gd name="connsiteX850" fmla="*/ 5935033 w 12192000"/>
                <a:gd name="connsiteY850" fmla="*/ 677305 h 1608850"/>
                <a:gd name="connsiteX851" fmla="*/ 5947989 w 12192000"/>
                <a:gd name="connsiteY851" fmla="*/ 658388 h 1608850"/>
                <a:gd name="connsiteX852" fmla="*/ 5950579 w 12192000"/>
                <a:gd name="connsiteY852" fmla="*/ 647579 h 1608850"/>
                <a:gd name="connsiteX853" fmla="*/ 5950579 w 12192000"/>
                <a:gd name="connsiteY853" fmla="*/ 617852 h 1608850"/>
                <a:gd name="connsiteX854" fmla="*/ 5950904 w 12192000"/>
                <a:gd name="connsiteY854" fmla="*/ 616838 h 1608850"/>
                <a:gd name="connsiteX855" fmla="*/ 5953171 w 12192000"/>
                <a:gd name="connsiteY855" fmla="*/ 609745 h 1608850"/>
                <a:gd name="connsiteX856" fmla="*/ 5953495 w 12192000"/>
                <a:gd name="connsiteY856" fmla="*/ 610759 h 1608850"/>
                <a:gd name="connsiteX857" fmla="*/ 5955763 w 12192000"/>
                <a:gd name="connsiteY857" fmla="*/ 617852 h 1608850"/>
                <a:gd name="connsiteX858" fmla="*/ 5958354 w 12192000"/>
                <a:gd name="connsiteY858" fmla="*/ 647579 h 1608850"/>
                <a:gd name="connsiteX859" fmla="*/ 5958354 w 12192000"/>
                <a:gd name="connsiteY859" fmla="*/ 655686 h 1608850"/>
                <a:gd name="connsiteX860" fmla="*/ 5971311 w 12192000"/>
                <a:gd name="connsiteY860" fmla="*/ 677305 h 1608850"/>
                <a:gd name="connsiteX861" fmla="*/ 5976494 w 12192000"/>
                <a:gd name="connsiteY861" fmla="*/ 680008 h 1608850"/>
                <a:gd name="connsiteX862" fmla="*/ 5976494 w 12192000"/>
                <a:gd name="connsiteY862" fmla="*/ 685412 h 1608850"/>
                <a:gd name="connsiteX863" fmla="*/ 5973903 w 12192000"/>
                <a:gd name="connsiteY863" fmla="*/ 709734 h 1608850"/>
                <a:gd name="connsiteX864" fmla="*/ 5979084 w 12192000"/>
                <a:gd name="connsiteY864" fmla="*/ 720543 h 1608850"/>
                <a:gd name="connsiteX865" fmla="*/ 5984268 w 12192000"/>
                <a:gd name="connsiteY865" fmla="*/ 723246 h 1608850"/>
                <a:gd name="connsiteX866" fmla="*/ 5984268 w 12192000"/>
                <a:gd name="connsiteY866" fmla="*/ 731353 h 1608850"/>
                <a:gd name="connsiteX867" fmla="*/ 5979084 w 12192000"/>
                <a:gd name="connsiteY867" fmla="*/ 734056 h 1608850"/>
                <a:gd name="connsiteX868" fmla="*/ 5999269 w 12192000"/>
                <a:gd name="connsiteY868" fmla="*/ 755105 h 1608850"/>
                <a:gd name="connsiteX869" fmla="*/ 5999269 w 12192000"/>
                <a:gd name="connsiteY869" fmla="*/ 627662 h 1608850"/>
                <a:gd name="connsiteX870" fmla="*/ 5999299 w 12192000"/>
                <a:gd name="connsiteY870" fmla="*/ 627662 h 1608850"/>
                <a:gd name="connsiteX871" fmla="*/ 6037948 w 12192000"/>
                <a:gd name="connsiteY871" fmla="*/ 627662 h 1608850"/>
                <a:gd name="connsiteX872" fmla="*/ 6037948 w 12192000"/>
                <a:gd name="connsiteY872" fmla="*/ 626311 h 1608850"/>
                <a:gd name="connsiteX873" fmla="*/ 6037948 w 12192000"/>
                <a:gd name="connsiteY873" fmla="*/ 616853 h 1608850"/>
                <a:gd name="connsiteX874" fmla="*/ 6038962 w 12192000"/>
                <a:gd name="connsiteY874" fmla="*/ 616853 h 1608850"/>
                <a:gd name="connsiteX875" fmla="*/ 6046055 w 12192000"/>
                <a:gd name="connsiteY875" fmla="*/ 616853 h 1608850"/>
                <a:gd name="connsiteX876" fmla="*/ 6046055 w 12192000"/>
                <a:gd name="connsiteY876" fmla="*/ 614962 h 1608850"/>
                <a:gd name="connsiteX877" fmla="*/ 6046055 w 12192000"/>
                <a:gd name="connsiteY877" fmla="*/ 601721 h 1608850"/>
                <a:gd name="connsiteX878" fmla="*/ 6046815 w 12192000"/>
                <a:gd name="connsiteY878" fmla="*/ 601721 h 1608850"/>
                <a:gd name="connsiteX879" fmla="*/ 6052135 w 12192000"/>
                <a:gd name="connsiteY879" fmla="*/ 601721 h 1608850"/>
                <a:gd name="connsiteX880" fmla="*/ 6052135 w 12192000"/>
                <a:gd name="connsiteY880" fmla="*/ 600640 h 1608850"/>
                <a:gd name="connsiteX881" fmla="*/ 6052135 w 12192000"/>
                <a:gd name="connsiteY881" fmla="*/ 593073 h 1608850"/>
                <a:gd name="connsiteX882" fmla="*/ 6054163 w 12192000"/>
                <a:gd name="connsiteY882" fmla="*/ 593073 h 1608850"/>
                <a:gd name="connsiteX883" fmla="*/ 6068350 w 12192000"/>
                <a:gd name="connsiteY883" fmla="*/ 593073 h 1608850"/>
                <a:gd name="connsiteX884" fmla="*/ 6068350 w 12192000"/>
                <a:gd name="connsiteY884" fmla="*/ 594154 h 1608850"/>
                <a:gd name="connsiteX885" fmla="*/ 6068350 w 12192000"/>
                <a:gd name="connsiteY885" fmla="*/ 601721 h 1608850"/>
                <a:gd name="connsiteX886" fmla="*/ 6090642 w 12192000"/>
                <a:gd name="connsiteY886" fmla="*/ 601721 h 1608850"/>
                <a:gd name="connsiteX887" fmla="*/ 6090642 w 12192000"/>
                <a:gd name="connsiteY887" fmla="*/ 599829 h 1608850"/>
                <a:gd name="connsiteX888" fmla="*/ 6090642 w 12192000"/>
                <a:gd name="connsiteY888" fmla="*/ 586588 h 1608850"/>
                <a:gd name="connsiteX889" fmla="*/ 6092416 w 12192000"/>
                <a:gd name="connsiteY889" fmla="*/ 586588 h 1608850"/>
                <a:gd name="connsiteX890" fmla="*/ 6104829 w 12192000"/>
                <a:gd name="connsiteY890" fmla="*/ 586588 h 1608850"/>
                <a:gd name="connsiteX891" fmla="*/ 6104829 w 12192000"/>
                <a:gd name="connsiteY891" fmla="*/ 610368 h 1608850"/>
                <a:gd name="connsiteX892" fmla="*/ 6105843 w 12192000"/>
                <a:gd name="connsiteY892" fmla="*/ 610368 h 1608850"/>
                <a:gd name="connsiteX893" fmla="*/ 6112936 w 12192000"/>
                <a:gd name="connsiteY893" fmla="*/ 610368 h 1608850"/>
                <a:gd name="connsiteX894" fmla="*/ 6112936 w 12192000"/>
                <a:gd name="connsiteY894" fmla="*/ 609287 h 1608850"/>
                <a:gd name="connsiteX895" fmla="*/ 6112936 w 12192000"/>
                <a:gd name="connsiteY895" fmla="*/ 601721 h 1608850"/>
                <a:gd name="connsiteX896" fmla="*/ 6114709 w 12192000"/>
                <a:gd name="connsiteY896" fmla="*/ 601721 h 1608850"/>
                <a:gd name="connsiteX897" fmla="*/ 6127123 w 12192000"/>
                <a:gd name="connsiteY897" fmla="*/ 601721 h 1608850"/>
                <a:gd name="connsiteX898" fmla="*/ 6127123 w 12192000"/>
                <a:gd name="connsiteY898" fmla="*/ 627662 h 1608850"/>
                <a:gd name="connsiteX899" fmla="*/ 6129150 w 12192000"/>
                <a:gd name="connsiteY899" fmla="*/ 627662 h 1608850"/>
                <a:gd name="connsiteX900" fmla="*/ 6143336 w 12192000"/>
                <a:gd name="connsiteY900" fmla="*/ 627662 h 1608850"/>
                <a:gd name="connsiteX901" fmla="*/ 6143336 w 12192000"/>
                <a:gd name="connsiteY901" fmla="*/ 629283 h 1608850"/>
                <a:gd name="connsiteX902" fmla="*/ 6143336 w 12192000"/>
                <a:gd name="connsiteY902" fmla="*/ 640633 h 1608850"/>
                <a:gd name="connsiteX903" fmla="*/ 6144096 w 12192000"/>
                <a:gd name="connsiteY903" fmla="*/ 640633 h 1608850"/>
                <a:gd name="connsiteX904" fmla="*/ 6149417 w 12192000"/>
                <a:gd name="connsiteY904" fmla="*/ 640633 h 1608850"/>
                <a:gd name="connsiteX905" fmla="*/ 6149417 w 12192000"/>
                <a:gd name="connsiteY905" fmla="*/ 639822 h 1608850"/>
                <a:gd name="connsiteX906" fmla="*/ 6149417 w 12192000"/>
                <a:gd name="connsiteY906" fmla="*/ 634147 h 1608850"/>
                <a:gd name="connsiteX907" fmla="*/ 6179817 w 12192000"/>
                <a:gd name="connsiteY907" fmla="*/ 634147 h 1608850"/>
                <a:gd name="connsiteX908" fmla="*/ 6179817 w 12192000"/>
                <a:gd name="connsiteY908" fmla="*/ 657927 h 1608850"/>
                <a:gd name="connsiteX909" fmla="*/ 6180830 w 12192000"/>
                <a:gd name="connsiteY909" fmla="*/ 657927 h 1608850"/>
                <a:gd name="connsiteX910" fmla="*/ 6187924 w 12192000"/>
                <a:gd name="connsiteY910" fmla="*/ 657927 h 1608850"/>
                <a:gd name="connsiteX911" fmla="*/ 6187924 w 12192000"/>
                <a:gd name="connsiteY911" fmla="*/ 659008 h 1608850"/>
                <a:gd name="connsiteX912" fmla="*/ 6187924 w 12192000"/>
                <a:gd name="connsiteY912" fmla="*/ 666574 h 1608850"/>
                <a:gd name="connsiteX913" fmla="*/ 6188684 w 12192000"/>
                <a:gd name="connsiteY913" fmla="*/ 666574 h 1608850"/>
                <a:gd name="connsiteX914" fmla="*/ 6194004 w 12192000"/>
                <a:gd name="connsiteY914" fmla="*/ 666574 h 1608850"/>
                <a:gd name="connsiteX915" fmla="*/ 6194004 w 12192000"/>
                <a:gd name="connsiteY915" fmla="*/ 664412 h 1608850"/>
                <a:gd name="connsiteX916" fmla="*/ 6194004 w 12192000"/>
                <a:gd name="connsiteY916" fmla="*/ 649280 h 1608850"/>
                <a:gd name="connsiteX917" fmla="*/ 6195017 w 12192000"/>
                <a:gd name="connsiteY917" fmla="*/ 649280 h 1608850"/>
                <a:gd name="connsiteX918" fmla="*/ 6202111 w 12192000"/>
                <a:gd name="connsiteY918" fmla="*/ 649280 h 1608850"/>
                <a:gd name="connsiteX919" fmla="*/ 6202111 w 12192000"/>
                <a:gd name="connsiteY919" fmla="*/ 650361 h 1608850"/>
                <a:gd name="connsiteX920" fmla="*/ 6202111 w 12192000"/>
                <a:gd name="connsiteY920" fmla="*/ 657927 h 1608850"/>
                <a:gd name="connsiteX921" fmla="*/ 6207431 w 12192000"/>
                <a:gd name="connsiteY921" fmla="*/ 655934 h 1608850"/>
                <a:gd name="connsiteX922" fmla="*/ 6208191 w 12192000"/>
                <a:gd name="connsiteY922" fmla="*/ 654954 h 1608850"/>
                <a:gd name="connsiteX923" fmla="*/ 6208191 w 12192000"/>
                <a:gd name="connsiteY923" fmla="*/ 649280 h 1608850"/>
                <a:gd name="connsiteX924" fmla="*/ 6246698 w 12192000"/>
                <a:gd name="connsiteY924" fmla="*/ 649280 h 1608850"/>
                <a:gd name="connsiteX925" fmla="*/ 6246698 w 12192000"/>
                <a:gd name="connsiteY925" fmla="*/ 673059 h 1608850"/>
                <a:gd name="connsiteX926" fmla="*/ 6248724 w 12192000"/>
                <a:gd name="connsiteY926" fmla="*/ 673059 h 1608850"/>
                <a:gd name="connsiteX927" fmla="*/ 6262911 w 12192000"/>
                <a:gd name="connsiteY927" fmla="*/ 673059 h 1608850"/>
                <a:gd name="connsiteX928" fmla="*/ 6262911 w 12192000"/>
                <a:gd name="connsiteY928" fmla="*/ 674140 h 1608850"/>
                <a:gd name="connsiteX929" fmla="*/ 6262911 w 12192000"/>
                <a:gd name="connsiteY929" fmla="*/ 681706 h 1608850"/>
                <a:gd name="connsiteX930" fmla="*/ 6264685 w 12192000"/>
                <a:gd name="connsiteY930" fmla="*/ 681706 h 1608850"/>
                <a:gd name="connsiteX931" fmla="*/ 6277098 w 12192000"/>
                <a:gd name="connsiteY931" fmla="*/ 681706 h 1608850"/>
                <a:gd name="connsiteX932" fmla="*/ 6277098 w 12192000"/>
                <a:gd name="connsiteY932" fmla="*/ 657927 h 1608850"/>
                <a:gd name="connsiteX933" fmla="*/ 6278111 w 12192000"/>
                <a:gd name="connsiteY933" fmla="*/ 657927 h 1608850"/>
                <a:gd name="connsiteX934" fmla="*/ 6285205 w 12192000"/>
                <a:gd name="connsiteY934" fmla="*/ 657927 h 1608850"/>
                <a:gd name="connsiteX935" fmla="*/ 6285205 w 12192000"/>
                <a:gd name="connsiteY935" fmla="*/ 625500 h 1608850"/>
                <a:gd name="connsiteX936" fmla="*/ 6286218 w 12192000"/>
                <a:gd name="connsiteY936" fmla="*/ 625500 h 1608850"/>
                <a:gd name="connsiteX937" fmla="*/ 6293312 w 12192000"/>
                <a:gd name="connsiteY937" fmla="*/ 625500 h 1608850"/>
                <a:gd name="connsiteX938" fmla="*/ 6293312 w 12192000"/>
                <a:gd name="connsiteY938" fmla="*/ 623609 h 1608850"/>
                <a:gd name="connsiteX939" fmla="*/ 6293312 w 12192000"/>
                <a:gd name="connsiteY939" fmla="*/ 610368 h 1608850"/>
                <a:gd name="connsiteX940" fmla="*/ 6292045 w 12192000"/>
                <a:gd name="connsiteY940" fmla="*/ 608746 h 1608850"/>
                <a:gd name="connsiteX941" fmla="*/ 6297365 w 12192000"/>
                <a:gd name="connsiteY941" fmla="*/ 597397 h 1608850"/>
                <a:gd name="connsiteX942" fmla="*/ 6305472 w 12192000"/>
                <a:gd name="connsiteY942" fmla="*/ 625500 h 1608850"/>
                <a:gd name="connsiteX943" fmla="*/ 6306232 w 12192000"/>
                <a:gd name="connsiteY943" fmla="*/ 625500 h 1608850"/>
                <a:gd name="connsiteX944" fmla="*/ 6311552 w 12192000"/>
                <a:gd name="connsiteY944" fmla="*/ 625500 h 1608850"/>
                <a:gd name="connsiteX945" fmla="*/ 6311552 w 12192000"/>
                <a:gd name="connsiteY945" fmla="*/ 519573 h 1608850"/>
                <a:gd name="connsiteX946" fmla="*/ 6313072 w 12192000"/>
                <a:gd name="connsiteY946" fmla="*/ 519573 h 1608850"/>
                <a:gd name="connsiteX947" fmla="*/ 6323712 w 12192000"/>
                <a:gd name="connsiteY947" fmla="*/ 519573 h 1608850"/>
                <a:gd name="connsiteX948" fmla="*/ 6323712 w 12192000"/>
                <a:gd name="connsiteY948" fmla="*/ 472014 h 1608850"/>
                <a:gd name="connsiteX949" fmla="*/ 6350059 w 12192000"/>
                <a:gd name="connsiteY949" fmla="*/ 472014 h 1608850"/>
                <a:gd name="connsiteX950" fmla="*/ 6350059 w 12192000"/>
                <a:gd name="connsiteY950" fmla="*/ 450396 h 1608850"/>
                <a:gd name="connsiteX951" fmla="*/ 6384513 w 12192000"/>
                <a:gd name="connsiteY951" fmla="*/ 450396 h 1608850"/>
                <a:gd name="connsiteX952" fmla="*/ 6384513 w 12192000"/>
                <a:gd name="connsiteY952" fmla="*/ 452828 h 1608850"/>
                <a:gd name="connsiteX953" fmla="*/ 6384513 w 12192000"/>
                <a:gd name="connsiteY953" fmla="*/ 469852 h 1608850"/>
                <a:gd name="connsiteX954" fmla="*/ 6386793 w 12192000"/>
                <a:gd name="connsiteY954" fmla="*/ 469852 h 1608850"/>
                <a:gd name="connsiteX955" fmla="*/ 6402753 w 12192000"/>
                <a:gd name="connsiteY955" fmla="*/ 469852 h 1608850"/>
                <a:gd name="connsiteX956" fmla="*/ 6402753 w 12192000"/>
                <a:gd name="connsiteY956" fmla="*/ 517411 h 1608850"/>
                <a:gd name="connsiteX957" fmla="*/ 6403766 w 12192000"/>
                <a:gd name="connsiteY957" fmla="*/ 517411 h 1608850"/>
                <a:gd name="connsiteX958" fmla="*/ 6410860 w 12192000"/>
                <a:gd name="connsiteY958" fmla="*/ 517411 h 1608850"/>
                <a:gd name="connsiteX959" fmla="*/ 6425047 w 12192000"/>
                <a:gd name="connsiteY959" fmla="*/ 521735 h 1608850"/>
                <a:gd name="connsiteX960" fmla="*/ 6425047 w 12192000"/>
                <a:gd name="connsiteY960" fmla="*/ 560647 h 1608850"/>
                <a:gd name="connsiteX961" fmla="*/ 6426060 w 12192000"/>
                <a:gd name="connsiteY961" fmla="*/ 560647 h 1608850"/>
                <a:gd name="connsiteX962" fmla="*/ 6433153 w 12192000"/>
                <a:gd name="connsiteY962" fmla="*/ 560647 h 1608850"/>
                <a:gd name="connsiteX963" fmla="*/ 6433153 w 12192000"/>
                <a:gd name="connsiteY963" fmla="*/ 562268 h 1608850"/>
                <a:gd name="connsiteX964" fmla="*/ 6433153 w 12192000"/>
                <a:gd name="connsiteY964" fmla="*/ 573617 h 1608850"/>
                <a:gd name="connsiteX965" fmla="*/ 6435180 w 12192000"/>
                <a:gd name="connsiteY965" fmla="*/ 573617 h 1608850"/>
                <a:gd name="connsiteX966" fmla="*/ 6449367 w 12192000"/>
                <a:gd name="connsiteY966" fmla="*/ 573617 h 1608850"/>
                <a:gd name="connsiteX967" fmla="*/ 6455447 w 12192000"/>
                <a:gd name="connsiteY967" fmla="*/ 580103 h 1608850"/>
                <a:gd name="connsiteX968" fmla="*/ 6455447 w 12192000"/>
                <a:gd name="connsiteY968" fmla="*/ 601721 h 1608850"/>
                <a:gd name="connsiteX969" fmla="*/ 6457727 w 12192000"/>
                <a:gd name="connsiteY969" fmla="*/ 601721 h 1608850"/>
                <a:gd name="connsiteX970" fmla="*/ 6473687 w 12192000"/>
                <a:gd name="connsiteY970" fmla="*/ 601721 h 1608850"/>
                <a:gd name="connsiteX971" fmla="*/ 6473687 w 12192000"/>
                <a:gd name="connsiteY971" fmla="*/ 602801 h 1608850"/>
                <a:gd name="connsiteX972" fmla="*/ 6473687 w 12192000"/>
                <a:gd name="connsiteY972" fmla="*/ 610368 h 1608850"/>
                <a:gd name="connsiteX973" fmla="*/ 6474954 w 12192000"/>
                <a:gd name="connsiteY973" fmla="*/ 610368 h 1608850"/>
                <a:gd name="connsiteX974" fmla="*/ 6483821 w 12192000"/>
                <a:gd name="connsiteY974" fmla="*/ 610368 h 1608850"/>
                <a:gd name="connsiteX975" fmla="*/ 6483821 w 12192000"/>
                <a:gd name="connsiteY975" fmla="*/ 612529 h 1608850"/>
                <a:gd name="connsiteX976" fmla="*/ 6483821 w 12192000"/>
                <a:gd name="connsiteY976" fmla="*/ 627662 h 1608850"/>
                <a:gd name="connsiteX977" fmla="*/ 6487874 w 12192000"/>
                <a:gd name="connsiteY977" fmla="*/ 625770 h 1608850"/>
                <a:gd name="connsiteX978" fmla="*/ 6487874 w 12192000"/>
                <a:gd name="connsiteY978" fmla="*/ 612529 h 1608850"/>
                <a:gd name="connsiteX979" fmla="*/ 6488887 w 12192000"/>
                <a:gd name="connsiteY979" fmla="*/ 612529 h 1608850"/>
                <a:gd name="connsiteX980" fmla="*/ 6495981 w 12192000"/>
                <a:gd name="connsiteY980" fmla="*/ 612529 h 1608850"/>
                <a:gd name="connsiteX981" fmla="*/ 6495981 w 12192000"/>
                <a:gd name="connsiteY981" fmla="*/ 614151 h 1608850"/>
                <a:gd name="connsiteX982" fmla="*/ 6495981 w 12192000"/>
                <a:gd name="connsiteY982" fmla="*/ 625500 h 1608850"/>
                <a:gd name="connsiteX983" fmla="*/ 6496741 w 12192000"/>
                <a:gd name="connsiteY983" fmla="*/ 625500 h 1608850"/>
                <a:gd name="connsiteX984" fmla="*/ 6502061 w 12192000"/>
                <a:gd name="connsiteY984" fmla="*/ 625500 h 1608850"/>
                <a:gd name="connsiteX985" fmla="*/ 6550701 w 12192000"/>
                <a:gd name="connsiteY985" fmla="*/ 621177 h 1608850"/>
                <a:gd name="connsiteX986" fmla="*/ 6550701 w 12192000"/>
                <a:gd name="connsiteY986" fmla="*/ 622528 h 1608850"/>
                <a:gd name="connsiteX987" fmla="*/ 6550701 w 12192000"/>
                <a:gd name="connsiteY987" fmla="*/ 631985 h 1608850"/>
                <a:gd name="connsiteX988" fmla="*/ 6551461 w 12192000"/>
                <a:gd name="connsiteY988" fmla="*/ 631985 h 1608850"/>
                <a:gd name="connsiteX989" fmla="*/ 6556782 w 12192000"/>
                <a:gd name="connsiteY989" fmla="*/ 631985 h 1608850"/>
                <a:gd name="connsiteX990" fmla="*/ 6556782 w 12192000"/>
                <a:gd name="connsiteY990" fmla="*/ 634147 h 1608850"/>
                <a:gd name="connsiteX991" fmla="*/ 6556782 w 12192000"/>
                <a:gd name="connsiteY991" fmla="*/ 649280 h 1608850"/>
                <a:gd name="connsiteX992" fmla="*/ 6558808 w 12192000"/>
                <a:gd name="connsiteY992" fmla="*/ 647929 h 1608850"/>
                <a:gd name="connsiteX993" fmla="*/ 6572995 w 12192000"/>
                <a:gd name="connsiteY993" fmla="*/ 638471 h 1608850"/>
                <a:gd name="connsiteX994" fmla="*/ 6579075 w 12192000"/>
                <a:gd name="connsiteY994" fmla="*/ 597397 h 1608850"/>
                <a:gd name="connsiteX995" fmla="*/ 6579835 w 12192000"/>
                <a:gd name="connsiteY995" fmla="*/ 597127 h 1608850"/>
                <a:gd name="connsiteX996" fmla="*/ 6585155 w 12192000"/>
                <a:gd name="connsiteY996" fmla="*/ 595235 h 1608850"/>
                <a:gd name="connsiteX997" fmla="*/ 6587182 w 12192000"/>
                <a:gd name="connsiteY997" fmla="*/ 526058 h 1608850"/>
                <a:gd name="connsiteX998" fmla="*/ 6589209 w 12192000"/>
                <a:gd name="connsiteY998" fmla="*/ 595235 h 1608850"/>
                <a:gd name="connsiteX999" fmla="*/ 6589969 w 12192000"/>
                <a:gd name="connsiteY999" fmla="*/ 595505 h 1608850"/>
                <a:gd name="connsiteX1000" fmla="*/ 6595289 w 12192000"/>
                <a:gd name="connsiteY1000" fmla="*/ 597397 h 1608850"/>
                <a:gd name="connsiteX1001" fmla="*/ 6595289 w 12192000"/>
                <a:gd name="connsiteY1001" fmla="*/ 510926 h 1608850"/>
                <a:gd name="connsiteX1002" fmla="*/ 6599342 w 12192000"/>
                <a:gd name="connsiteY1002" fmla="*/ 478499 h 1608850"/>
                <a:gd name="connsiteX1003" fmla="*/ 6637849 w 12192000"/>
                <a:gd name="connsiteY1003" fmla="*/ 478499 h 1608850"/>
                <a:gd name="connsiteX1004" fmla="*/ 6637849 w 12192000"/>
                <a:gd name="connsiteY1004" fmla="*/ 510926 h 1608850"/>
                <a:gd name="connsiteX1005" fmla="*/ 6638609 w 12192000"/>
                <a:gd name="connsiteY1005" fmla="*/ 510926 h 1608850"/>
                <a:gd name="connsiteX1006" fmla="*/ 6643929 w 12192000"/>
                <a:gd name="connsiteY1006" fmla="*/ 510926 h 1608850"/>
                <a:gd name="connsiteX1007" fmla="*/ 6643929 w 12192000"/>
                <a:gd name="connsiteY1007" fmla="*/ 428778 h 1608850"/>
                <a:gd name="connsiteX1008" fmla="*/ 6645703 w 12192000"/>
                <a:gd name="connsiteY1008" fmla="*/ 428778 h 1608850"/>
                <a:gd name="connsiteX1009" fmla="*/ 6658116 w 12192000"/>
                <a:gd name="connsiteY1009" fmla="*/ 428778 h 1608850"/>
                <a:gd name="connsiteX1010" fmla="*/ 6658116 w 12192000"/>
                <a:gd name="connsiteY1010" fmla="*/ 426887 h 1608850"/>
                <a:gd name="connsiteX1011" fmla="*/ 6658116 w 12192000"/>
                <a:gd name="connsiteY1011" fmla="*/ 413646 h 1608850"/>
                <a:gd name="connsiteX1012" fmla="*/ 6680410 w 12192000"/>
                <a:gd name="connsiteY1012" fmla="*/ 413646 h 1608850"/>
                <a:gd name="connsiteX1013" fmla="*/ 6680410 w 12192000"/>
                <a:gd name="connsiteY1013" fmla="*/ 412565 h 1608850"/>
                <a:gd name="connsiteX1014" fmla="*/ 6680410 w 12192000"/>
                <a:gd name="connsiteY1014" fmla="*/ 404999 h 1608850"/>
                <a:gd name="connsiteX1015" fmla="*/ 6682183 w 12192000"/>
                <a:gd name="connsiteY1015" fmla="*/ 404999 h 1608850"/>
                <a:gd name="connsiteX1016" fmla="*/ 6694597 w 12192000"/>
                <a:gd name="connsiteY1016" fmla="*/ 404999 h 1608850"/>
                <a:gd name="connsiteX1017" fmla="*/ 6694597 w 12192000"/>
                <a:gd name="connsiteY1017" fmla="*/ 406080 h 1608850"/>
                <a:gd name="connsiteX1018" fmla="*/ 6694597 w 12192000"/>
                <a:gd name="connsiteY1018" fmla="*/ 413646 h 1608850"/>
                <a:gd name="connsiteX1019" fmla="*/ 6695357 w 12192000"/>
                <a:gd name="connsiteY1019" fmla="*/ 413646 h 1608850"/>
                <a:gd name="connsiteX1020" fmla="*/ 6700677 w 12192000"/>
                <a:gd name="connsiteY1020" fmla="*/ 413646 h 1608850"/>
                <a:gd name="connsiteX1021" fmla="*/ 6710810 w 12192000"/>
                <a:gd name="connsiteY1021" fmla="*/ 409322 h 1608850"/>
                <a:gd name="connsiteX1022" fmla="*/ 6714863 w 12192000"/>
                <a:gd name="connsiteY1022" fmla="*/ 412565 h 1608850"/>
                <a:gd name="connsiteX1023" fmla="*/ 6714863 w 12192000"/>
                <a:gd name="connsiteY1023" fmla="*/ 404999 h 1608850"/>
                <a:gd name="connsiteX1024" fmla="*/ 6717143 w 12192000"/>
                <a:gd name="connsiteY1024" fmla="*/ 404999 h 1608850"/>
                <a:gd name="connsiteX1025" fmla="*/ 6733104 w 12192000"/>
                <a:gd name="connsiteY1025" fmla="*/ 404999 h 1608850"/>
                <a:gd name="connsiteX1026" fmla="*/ 6733104 w 12192000"/>
                <a:gd name="connsiteY1026" fmla="*/ 406080 h 1608850"/>
                <a:gd name="connsiteX1027" fmla="*/ 6733104 w 12192000"/>
                <a:gd name="connsiteY1027" fmla="*/ 413646 h 1608850"/>
                <a:gd name="connsiteX1028" fmla="*/ 6763504 w 12192000"/>
                <a:gd name="connsiteY1028" fmla="*/ 413646 h 1608850"/>
                <a:gd name="connsiteX1029" fmla="*/ 6763504 w 12192000"/>
                <a:gd name="connsiteY1029" fmla="*/ 415267 h 1608850"/>
                <a:gd name="connsiteX1030" fmla="*/ 6763504 w 12192000"/>
                <a:gd name="connsiteY1030" fmla="*/ 426617 h 1608850"/>
                <a:gd name="connsiteX1031" fmla="*/ 6789851 w 12192000"/>
                <a:gd name="connsiteY1031" fmla="*/ 426617 h 1608850"/>
                <a:gd name="connsiteX1032" fmla="*/ 6789851 w 12192000"/>
                <a:gd name="connsiteY1032" fmla="*/ 456881 h 1608850"/>
                <a:gd name="connsiteX1033" fmla="*/ 6790611 w 12192000"/>
                <a:gd name="connsiteY1033" fmla="*/ 456881 h 1608850"/>
                <a:gd name="connsiteX1034" fmla="*/ 6795931 w 12192000"/>
                <a:gd name="connsiteY1034" fmla="*/ 456881 h 1608850"/>
                <a:gd name="connsiteX1035" fmla="*/ 6795931 w 12192000"/>
                <a:gd name="connsiteY1035" fmla="*/ 457962 h 1608850"/>
                <a:gd name="connsiteX1036" fmla="*/ 6795931 w 12192000"/>
                <a:gd name="connsiteY1036" fmla="*/ 465529 h 1608850"/>
                <a:gd name="connsiteX1037" fmla="*/ 6799985 w 12192000"/>
                <a:gd name="connsiteY1037" fmla="*/ 495793 h 1608850"/>
                <a:gd name="connsiteX1038" fmla="*/ 6800745 w 12192000"/>
                <a:gd name="connsiteY1038" fmla="*/ 495793 h 1608850"/>
                <a:gd name="connsiteX1039" fmla="*/ 6806065 w 12192000"/>
                <a:gd name="connsiteY1039" fmla="*/ 495793 h 1608850"/>
                <a:gd name="connsiteX1040" fmla="*/ 6806065 w 12192000"/>
                <a:gd name="connsiteY1040" fmla="*/ 496604 h 1608850"/>
                <a:gd name="connsiteX1041" fmla="*/ 6806065 w 12192000"/>
                <a:gd name="connsiteY1041" fmla="*/ 502279 h 1608850"/>
                <a:gd name="connsiteX1042" fmla="*/ 6807078 w 12192000"/>
                <a:gd name="connsiteY1042" fmla="*/ 502279 h 1608850"/>
                <a:gd name="connsiteX1043" fmla="*/ 6814171 w 12192000"/>
                <a:gd name="connsiteY1043" fmla="*/ 502279 h 1608850"/>
                <a:gd name="connsiteX1044" fmla="*/ 6814171 w 12192000"/>
                <a:gd name="connsiteY1044" fmla="*/ 532544 h 1608850"/>
                <a:gd name="connsiteX1045" fmla="*/ 6816198 w 12192000"/>
                <a:gd name="connsiteY1045" fmla="*/ 532544 h 1608850"/>
                <a:gd name="connsiteX1046" fmla="*/ 6830385 w 12192000"/>
                <a:gd name="connsiteY1046" fmla="*/ 532544 h 1608850"/>
                <a:gd name="connsiteX1047" fmla="*/ 6830385 w 12192000"/>
                <a:gd name="connsiteY1047" fmla="*/ 556323 h 1608850"/>
                <a:gd name="connsiteX1048" fmla="*/ 6832412 w 12192000"/>
                <a:gd name="connsiteY1048" fmla="*/ 557944 h 1608850"/>
                <a:gd name="connsiteX1049" fmla="*/ 6832412 w 12192000"/>
                <a:gd name="connsiteY1049" fmla="*/ 569294 h 1608850"/>
                <a:gd name="connsiteX1050" fmla="*/ 6833172 w 12192000"/>
                <a:gd name="connsiteY1050" fmla="*/ 569294 h 1608850"/>
                <a:gd name="connsiteX1051" fmla="*/ 6838492 w 12192000"/>
                <a:gd name="connsiteY1051" fmla="*/ 569294 h 1608850"/>
                <a:gd name="connsiteX1052" fmla="*/ 6838492 w 12192000"/>
                <a:gd name="connsiteY1052" fmla="*/ 593073 h 1608850"/>
                <a:gd name="connsiteX1053" fmla="*/ 6839758 w 12192000"/>
                <a:gd name="connsiteY1053" fmla="*/ 593073 h 1608850"/>
                <a:gd name="connsiteX1054" fmla="*/ 6848625 w 12192000"/>
                <a:gd name="connsiteY1054" fmla="*/ 593073 h 1608850"/>
                <a:gd name="connsiteX1055" fmla="*/ 6850652 w 12192000"/>
                <a:gd name="connsiteY1055" fmla="*/ 597127 h 1608850"/>
                <a:gd name="connsiteX1056" fmla="*/ 6850652 w 12192000"/>
                <a:gd name="connsiteY1056" fmla="*/ 610368 h 1608850"/>
                <a:gd name="connsiteX1057" fmla="*/ 6852172 w 12192000"/>
                <a:gd name="connsiteY1057" fmla="*/ 608476 h 1608850"/>
                <a:gd name="connsiteX1058" fmla="*/ 6862812 w 12192000"/>
                <a:gd name="connsiteY1058" fmla="*/ 595235 h 1608850"/>
                <a:gd name="connsiteX1059" fmla="*/ 6891186 w 12192000"/>
                <a:gd name="connsiteY1059" fmla="*/ 595235 h 1608850"/>
                <a:gd name="connsiteX1060" fmla="*/ 6891186 w 12192000"/>
                <a:gd name="connsiteY1060" fmla="*/ 681706 h 1608850"/>
                <a:gd name="connsiteX1061" fmla="*/ 6891946 w 12192000"/>
                <a:gd name="connsiteY1061" fmla="*/ 681706 h 1608850"/>
                <a:gd name="connsiteX1062" fmla="*/ 6897266 w 12192000"/>
                <a:gd name="connsiteY1062" fmla="*/ 681706 h 1608850"/>
                <a:gd name="connsiteX1063" fmla="*/ 6898026 w 12192000"/>
                <a:gd name="connsiteY1063" fmla="*/ 680355 h 1608850"/>
                <a:gd name="connsiteX1064" fmla="*/ 6903346 w 12192000"/>
                <a:gd name="connsiteY1064" fmla="*/ 670897 h 1608850"/>
                <a:gd name="connsiteX1065" fmla="*/ 6903346 w 12192000"/>
                <a:gd name="connsiteY1065" fmla="*/ 672789 h 1608850"/>
                <a:gd name="connsiteX1066" fmla="*/ 6903346 w 12192000"/>
                <a:gd name="connsiteY1066" fmla="*/ 686030 h 1608850"/>
                <a:gd name="connsiteX1067" fmla="*/ 6907399 w 12192000"/>
                <a:gd name="connsiteY1067" fmla="*/ 640633 h 1608850"/>
                <a:gd name="connsiteX1068" fmla="*/ 6908159 w 12192000"/>
                <a:gd name="connsiteY1068" fmla="*/ 640633 h 1608850"/>
                <a:gd name="connsiteX1069" fmla="*/ 6913479 w 12192000"/>
                <a:gd name="connsiteY1069" fmla="*/ 640633 h 1608850"/>
                <a:gd name="connsiteX1070" fmla="*/ 6913479 w 12192000"/>
                <a:gd name="connsiteY1070" fmla="*/ 575779 h 1608850"/>
                <a:gd name="connsiteX1071" fmla="*/ 6914493 w 12192000"/>
                <a:gd name="connsiteY1071" fmla="*/ 575779 h 1608850"/>
                <a:gd name="connsiteX1072" fmla="*/ 6921586 w 12192000"/>
                <a:gd name="connsiteY1072" fmla="*/ 575779 h 1608850"/>
                <a:gd name="connsiteX1073" fmla="*/ 6933746 w 12192000"/>
                <a:gd name="connsiteY1073" fmla="*/ 532544 h 1608850"/>
                <a:gd name="connsiteX1074" fmla="*/ 6935013 w 12192000"/>
                <a:gd name="connsiteY1074" fmla="*/ 532544 h 1608850"/>
                <a:gd name="connsiteX1075" fmla="*/ 6943880 w 12192000"/>
                <a:gd name="connsiteY1075" fmla="*/ 532544 h 1608850"/>
                <a:gd name="connsiteX1076" fmla="*/ 6954013 w 12192000"/>
                <a:gd name="connsiteY1076" fmla="*/ 575779 h 1608850"/>
                <a:gd name="connsiteX1077" fmla="*/ 6955026 w 12192000"/>
                <a:gd name="connsiteY1077" fmla="*/ 575779 h 1608850"/>
                <a:gd name="connsiteX1078" fmla="*/ 6962120 w 12192000"/>
                <a:gd name="connsiteY1078" fmla="*/ 575779 h 1608850"/>
                <a:gd name="connsiteX1079" fmla="*/ 6962120 w 12192000"/>
                <a:gd name="connsiteY1079" fmla="*/ 614691 h 1608850"/>
                <a:gd name="connsiteX1080" fmla="*/ 6963893 w 12192000"/>
                <a:gd name="connsiteY1080" fmla="*/ 614691 h 1608850"/>
                <a:gd name="connsiteX1081" fmla="*/ 6976307 w 12192000"/>
                <a:gd name="connsiteY1081" fmla="*/ 614691 h 1608850"/>
                <a:gd name="connsiteX1082" fmla="*/ 6976307 w 12192000"/>
                <a:gd name="connsiteY1082" fmla="*/ 616853 h 1608850"/>
                <a:gd name="connsiteX1083" fmla="*/ 6976307 w 12192000"/>
                <a:gd name="connsiteY1083" fmla="*/ 631985 h 1608850"/>
                <a:gd name="connsiteX1084" fmla="*/ 6980360 w 12192000"/>
                <a:gd name="connsiteY1084" fmla="*/ 629824 h 1608850"/>
                <a:gd name="connsiteX1085" fmla="*/ 6980360 w 12192000"/>
                <a:gd name="connsiteY1085" fmla="*/ 614691 h 1608850"/>
                <a:gd name="connsiteX1086" fmla="*/ 6981880 w 12192000"/>
                <a:gd name="connsiteY1086" fmla="*/ 614691 h 1608850"/>
                <a:gd name="connsiteX1087" fmla="*/ 6992520 w 12192000"/>
                <a:gd name="connsiteY1087" fmla="*/ 614691 h 1608850"/>
                <a:gd name="connsiteX1088" fmla="*/ 6992520 w 12192000"/>
                <a:gd name="connsiteY1088" fmla="*/ 616312 h 1608850"/>
                <a:gd name="connsiteX1089" fmla="*/ 6992520 w 12192000"/>
                <a:gd name="connsiteY1089" fmla="*/ 627662 h 1608850"/>
                <a:gd name="connsiteX1090" fmla="*/ 7022921 w 12192000"/>
                <a:gd name="connsiteY1090" fmla="*/ 627662 h 1608850"/>
                <a:gd name="connsiteX1091" fmla="*/ 7022921 w 12192000"/>
                <a:gd name="connsiteY1091" fmla="*/ 590912 h 1608850"/>
                <a:gd name="connsiteX1092" fmla="*/ 7024187 w 12192000"/>
                <a:gd name="connsiteY1092" fmla="*/ 590912 h 1608850"/>
                <a:gd name="connsiteX1093" fmla="*/ 7033054 w 12192000"/>
                <a:gd name="connsiteY1093" fmla="*/ 590912 h 1608850"/>
                <a:gd name="connsiteX1094" fmla="*/ 7033054 w 12192000"/>
                <a:gd name="connsiteY1094" fmla="*/ 612529 h 1608850"/>
                <a:gd name="connsiteX1095" fmla="*/ 7035081 w 12192000"/>
                <a:gd name="connsiteY1095" fmla="*/ 580103 h 1608850"/>
                <a:gd name="connsiteX1096" fmla="*/ 7057374 w 12192000"/>
                <a:gd name="connsiteY1096" fmla="*/ 580103 h 1608850"/>
                <a:gd name="connsiteX1097" fmla="*/ 7057374 w 12192000"/>
                <a:gd name="connsiteY1097" fmla="*/ 578481 h 1608850"/>
                <a:gd name="connsiteX1098" fmla="*/ 7057374 w 12192000"/>
                <a:gd name="connsiteY1098" fmla="*/ 567132 h 1608850"/>
                <a:gd name="connsiteX1099" fmla="*/ 7058134 w 12192000"/>
                <a:gd name="connsiteY1099" fmla="*/ 567132 h 1608850"/>
                <a:gd name="connsiteX1100" fmla="*/ 7063454 w 12192000"/>
                <a:gd name="connsiteY1100" fmla="*/ 567132 h 1608850"/>
                <a:gd name="connsiteX1101" fmla="*/ 7063454 w 12192000"/>
                <a:gd name="connsiteY1101" fmla="*/ 565241 h 1608850"/>
                <a:gd name="connsiteX1102" fmla="*/ 7063454 w 12192000"/>
                <a:gd name="connsiteY1102" fmla="*/ 552000 h 1608850"/>
                <a:gd name="connsiteX1103" fmla="*/ 7067508 w 12192000"/>
                <a:gd name="connsiteY1103" fmla="*/ 558485 h 1608850"/>
                <a:gd name="connsiteX1104" fmla="*/ 7069788 w 12192000"/>
                <a:gd name="connsiteY1104" fmla="*/ 558485 h 1608850"/>
                <a:gd name="connsiteX1105" fmla="*/ 7085748 w 12192000"/>
                <a:gd name="connsiteY1105" fmla="*/ 558485 h 1608850"/>
                <a:gd name="connsiteX1106" fmla="*/ 7085748 w 12192000"/>
                <a:gd name="connsiteY1106" fmla="*/ 557674 h 1608850"/>
                <a:gd name="connsiteX1107" fmla="*/ 7085748 w 12192000"/>
                <a:gd name="connsiteY1107" fmla="*/ 552000 h 1608850"/>
                <a:gd name="connsiteX1108" fmla="*/ 7086508 w 12192000"/>
                <a:gd name="connsiteY1108" fmla="*/ 552000 h 1608850"/>
                <a:gd name="connsiteX1109" fmla="*/ 7091828 w 12192000"/>
                <a:gd name="connsiteY1109" fmla="*/ 552000 h 1608850"/>
                <a:gd name="connsiteX1110" fmla="*/ 7091828 w 12192000"/>
                <a:gd name="connsiteY1110" fmla="*/ 553351 h 1608850"/>
                <a:gd name="connsiteX1111" fmla="*/ 7091828 w 12192000"/>
                <a:gd name="connsiteY1111" fmla="*/ 562809 h 1608850"/>
                <a:gd name="connsiteX1112" fmla="*/ 7130335 w 12192000"/>
                <a:gd name="connsiteY1112" fmla="*/ 562809 h 1608850"/>
                <a:gd name="connsiteX1113" fmla="*/ 7130335 w 12192000"/>
                <a:gd name="connsiteY1113" fmla="*/ 701162 h 1608850"/>
                <a:gd name="connsiteX1114" fmla="*/ 7131855 w 12192000"/>
                <a:gd name="connsiteY1114" fmla="*/ 701162 h 1608850"/>
                <a:gd name="connsiteX1115" fmla="*/ 7142495 w 12192000"/>
                <a:gd name="connsiteY1115" fmla="*/ 701162 h 1608850"/>
                <a:gd name="connsiteX1116" fmla="*/ 7142495 w 12192000"/>
                <a:gd name="connsiteY1116" fmla="*/ 688192 h 1608850"/>
                <a:gd name="connsiteX1117" fmla="*/ 7146549 w 12192000"/>
                <a:gd name="connsiteY1117" fmla="*/ 688192 h 1608850"/>
                <a:gd name="connsiteX1118" fmla="*/ 7146549 w 12192000"/>
                <a:gd name="connsiteY1118" fmla="*/ 701162 h 1608850"/>
                <a:gd name="connsiteX1119" fmla="*/ 7176949 w 12192000"/>
                <a:gd name="connsiteY1119" fmla="*/ 701162 h 1608850"/>
                <a:gd name="connsiteX1120" fmla="*/ 7176949 w 12192000"/>
                <a:gd name="connsiteY1120" fmla="*/ 670897 h 1608850"/>
                <a:gd name="connsiteX1121" fmla="*/ 7189109 w 12192000"/>
                <a:gd name="connsiteY1121" fmla="*/ 670897 h 1608850"/>
                <a:gd name="connsiteX1122" fmla="*/ 7201269 w 12192000"/>
                <a:gd name="connsiteY1122" fmla="*/ 668736 h 1608850"/>
                <a:gd name="connsiteX1123" fmla="*/ 7205323 w 12192000"/>
                <a:gd name="connsiteY1123" fmla="*/ 670897 h 1608850"/>
                <a:gd name="connsiteX1124" fmla="*/ 7215456 w 12192000"/>
                <a:gd name="connsiteY1124" fmla="*/ 670897 h 1608850"/>
                <a:gd name="connsiteX1125" fmla="*/ 7215456 w 12192000"/>
                <a:gd name="connsiteY1125" fmla="*/ 701162 h 1608850"/>
                <a:gd name="connsiteX1126" fmla="*/ 7223563 w 12192000"/>
                <a:gd name="connsiteY1126" fmla="*/ 701162 h 1608850"/>
                <a:gd name="connsiteX1127" fmla="*/ 7223563 w 12192000"/>
                <a:gd name="connsiteY1127" fmla="*/ 718457 h 1608850"/>
                <a:gd name="connsiteX1128" fmla="*/ 7232899 w 12192000"/>
                <a:gd name="connsiteY1128" fmla="*/ 719362 h 1608850"/>
                <a:gd name="connsiteX1129" fmla="*/ 7245857 w 12192000"/>
                <a:gd name="connsiteY1129" fmla="*/ 719362 h 1608850"/>
                <a:gd name="connsiteX1130" fmla="*/ 7245857 w 12192000"/>
                <a:gd name="connsiteY1130" fmla="*/ 703324 h 1608850"/>
                <a:gd name="connsiteX1131" fmla="*/ 7313813 w 12192000"/>
                <a:gd name="connsiteY1131" fmla="*/ 703324 h 1608850"/>
                <a:gd name="connsiteX1132" fmla="*/ 7313813 w 12192000"/>
                <a:gd name="connsiteY1132" fmla="*/ 618071 h 1608850"/>
                <a:gd name="connsiteX1133" fmla="*/ 7385821 w 12192000"/>
                <a:gd name="connsiteY1133" fmla="*/ 618071 h 1608850"/>
                <a:gd name="connsiteX1134" fmla="*/ 7385821 w 12192000"/>
                <a:gd name="connsiteY1134" fmla="*/ 696839 h 1608850"/>
                <a:gd name="connsiteX1135" fmla="*/ 7387725 w 12192000"/>
                <a:gd name="connsiteY1135" fmla="*/ 696839 h 1608850"/>
                <a:gd name="connsiteX1136" fmla="*/ 7388967 w 12192000"/>
                <a:gd name="connsiteY1136" fmla="*/ 719362 h 1608850"/>
                <a:gd name="connsiteX1137" fmla="*/ 7398643 w 12192000"/>
                <a:gd name="connsiteY1137" fmla="*/ 719362 h 1608850"/>
                <a:gd name="connsiteX1138" fmla="*/ 7399885 w 12192000"/>
                <a:gd name="connsiteY1138" fmla="*/ 696839 h 1608850"/>
                <a:gd name="connsiteX1139" fmla="*/ 7405965 w 12192000"/>
                <a:gd name="connsiteY1139" fmla="*/ 696839 h 1608850"/>
                <a:gd name="connsiteX1140" fmla="*/ 7407207 w 12192000"/>
                <a:gd name="connsiteY1140" fmla="*/ 719362 h 1608850"/>
                <a:gd name="connsiteX1141" fmla="*/ 7457829 w 12192000"/>
                <a:gd name="connsiteY1141" fmla="*/ 719362 h 1608850"/>
                <a:gd name="connsiteX1142" fmla="*/ 7457829 w 12192000"/>
                <a:gd name="connsiteY1142" fmla="*/ 556334 h 1608850"/>
                <a:gd name="connsiteX1143" fmla="*/ 7655156 w 12192000"/>
                <a:gd name="connsiteY1143" fmla="*/ 556334 h 1608850"/>
                <a:gd name="connsiteX1144" fmla="*/ 7655156 w 12192000"/>
                <a:gd name="connsiteY1144" fmla="*/ 719362 h 1608850"/>
                <a:gd name="connsiteX1145" fmla="*/ 7673853 w 12192000"/>
                <a:gd name="connsiteY1145" fmla="*/ 719362 h 1608850"/>
                <a:gd name="connsiteX1146" fmla="*/ 7673853 w 12192000"/>
                <a:gd name="connsiteY1146" fmla="*/ 636669 h 1608850"/>
                <a:gd name="connsiteX1147" fmla="*/ 7768973 w 12192000"/>
                <a:gd name="connsiteY1147" fmla="*/ 636669 h 1608850"/>
                <a:gd name="connsiteX1148" fmla="*/ 7773382 w 12192000"/>
                <a:gd name="connsiteY1148" fmla="*/ 519115 h 1608850"/>
                <a:gd name="connsiteX1149" fmla="*/ 7819759 w 12192000"/>
                <a:gd name="connsiteY1149" fmla="*/ 519115 h 1608850"/>
                <a:gd name="connsiteX1150" fmla="*/ 7821437 w 12192000"/>
                <a:gd name="connsiteY1150" fmla="*/ 571456 h 1608850"/>
                <a:gd name="connsiteX1151" fmla="*/ 7886292 w 12192000"/>
                <a:gd name="connsiteY1151" fmla="*/ 571456 h 1608850"/>
                <a:gd name="connsiteX1152" fmla="*/ 7886292 w 12192000"/>
                <a:gd name="connsiteY1152" fmla="*/ 647118 h 1608850"/>
                <a:gd name="connsiteX1153" fmla="*/ 7894398 w 12192000"/>
                <a:gd name="connsiteY1153" fmla="*/ 647118 h 1608850"/>
                <a:gd name="connsiteX1154" fmla="*/ 7896425 w 12192000"/>
                <a:gd name="connsiteY1154" fmla="*/ 640633 h 1608850"/>
                <a:gd name="connsiteX1155" fmla="*/ 7902505 w 12192000"/>
                <a:gd name="connsiteY1155" fmla="*/ 640633 h 1608850"/>
                <a:gd name="connsiteX1156" fmla="*/ 7904533 w 12192000"/>
                <a:gd name="connsiteY1156" fmla="*/ 649280 h 1608850"/>
                <a:gd name="connsiteX1157" fmla="*/ 7916693 w 12192000"/>
                <a:gd name="connsiteY1157" fmla="*/ 649280 h 1608850"/>
                <a:gd name="connsiteX1158" fmla="*/ 7916693 w 12192000"/>
                <a:gd name="connsiteY1158" fmla="*/ 642794 h 1608850"/>
                <a:gd name="connsiteX1159" fmla="*/ 7938985 w 12192000"/>
                <a:gd name="connsiteY1159" fmla="*/ 642794 h 1608850"/>
                <a:gd name="connsiteX1160" fmla="*/ 7938985 w 12192000"/>
                <a:gd name="connsiteY1160" fmla="*/ 649280 h 1608850"/>
                <a:gd name="connsiteX1161" fmla="*/ 7959253 w 12192000"/>
                <a:gd name="connsiteY1161" fmla="*/ 649280 h 1608850"/>
                <a:gd name="connsiteX1162" fmla="*/ 7959253 w 12192000"/>
                <a:gd name="connsiteY1162" fmla="*/ 694677 h 1608850"/>
                <a:gd name="connsiteX1163" fmla="*/ 7973440 w 12192000"/>
                <a:gd name="connsiteY1163" fmla="*/ 694677 h 1608850"/>
                <a:gd name="connsiteX1164" fmla="*/ 7973440 w 12192000"/>
                <a:gd name="connsiteY1164" fmla="*/ 681706 h 1608850"/>
                <a:gd name="connsiteX1165" fmla="*/ 7989653 w 12192000"/>
                <a:gd name="connsiteY1165" fmla="*/ 681706 h 1608850"/>
                <a:gd name="connsiteX1166" fmla="*/ 7989653 w 12192000"/>
                <a:gd name="connsiteY1166" fmla="*/ 502279 h 1608850"/>
                <a:gd name="connsiteX1167" fmla="*/ 7995733 w 12192000"/>
                <a:gd name="connsiteY1167" fmla="*/ 495793 h 1608850"/>
                <a:gd name="connsiteX1168" fmla="*/ 8068694 w 12192000"/>
                <a:gd name="connsiteY1168" fmla="*/ 495793 h 1608850"/>
                <a:gd name="connsiteX1169" fmla="*/ 8068694 w 12192000"/>
                <a:gd name="connsiteY1169" fmla="*/ 504441 h 1608850"/>
                <a:gd name="connsiteX1170" fmla="*/ 8078828 w 12192000"/>
                <a:gd name="connsiteY1170" fmla="*/ 504441 h 1608850"/>
                <a:gd name="connsiteX1171" fmla="*/ 8078828 w 12192000"/>
                <a:gd name="connsiteY1171" fmla="*/ 619015 h 1608850"/>
                <a:gd name="connsiteX1172" fmla="*/ 8101121 w 12192000"/>
                <a:gd name="connsiteY1172" fmla="*/ 619015 h 1608850"/>
                <a:gd name="connsiteX1173" fmla="*/ 8101121 w 12192000"/>
                <a:gd name="connsiteY1173" fmla="*/ 552000 h 1608850"/>
                <a:gd name="connsiteX1174" fmla="*/ 8127469 w 12192000"/>
                <a:gd name="connsiteY1174" fmla="*/ 552000 h 1608850"/>
                <a:gd name="connsiteX1175" fmla="*/ 8131521 w 12192000"/>
                <a:gd name="connsiteY1175" fmla="*/ 547676 h 1608850"/>
                <a:gd name="connsiteX1176" fmla="*/ 8139629 w 12192000"/>
                <a:gd name="connsiteY1176" fmla="*/ 547676 h 1608850"/>
                <a:gd name="connsiteX1177" fmla="*/ 8143681 w 12192000"/>
                <a:gd name="connsiteY1177" fmla="*/ 552000 h 1608850"/>
                <a:gd name="connsiteX1178" fmla="*/ 8165976 w 12192000"/>
                <a:gd name="connsiteY1178" fmla="*/ 552000 h 1608850"/>
                <a:gd name="connsiteX1179" fmla="*/ 8165976 w 12192000"/>
                <a:gd name="connsiteY1179" fmla="*/ 435264 h 1608850"/>
                <a:gd name="connsiteX1180" fmla="*/ 8222722 w 12192000"/>
                <a:gd name="connsiteY1180" fmla="*/ 424455 h 1608850"/>
                <a:gd name="connsiteX1181" fmla="*/ 8222722 w 12192000"/>
                <a:gd name="connsiteY1181" fmla="*/ 425536 h 1608850"/>
                <a:gd name="connsiteX1182" fmla="*/ 8222722 w 12192000"/>
                <a:gd name="connsiteY1182" fmla="*/ 433102 h 1608850"/>
                <a:gd name="connsiteX1183" fmla="*/ 8249069 w 12192000"/>
                <a:gd name="connsiteY1183" fmla="*/ 433102 h 1608850"/>
                <a:gd name="connsiteX1184" fmla="*/ 8249069 w 12192000"/>
                <a:gd name="connsiteY1184" fmla="*/ 688192 h 1608850"/>
                <a:gd name="connsiteX1185" fmla="*/ 8271364 w 12192000"/>
                <a:gd name="connsiteY1185" fmla="*/ 688192 h 1608850"/>
                <a:gd name="connsiteX1186" fmla="*/ 8271364 w 12192000"/>
                <a:gd name="connsiteY1186" fmla="*/ 683868 h 1608850"/>
                <a:gd name="connsiteX1187" fmla="*/ 8283524 w 12192000"/>
                <a:gd name="connsiteY1187" fmla="*/ 683868 h 1608850"/>
                <a:gd name="connsiteX1188" fmla="*/ 8283524 w 12192000"/>
                <a:gd name="connsiteY1188" fmla="*/ 688192 h 1608850"/>
                <a:gd name="connsiteX1189" fmla="*/ 8307844 w 12192000"/>
                <a:gd name="connsiteY1189" fmla="*/ 688192 h 1608850"/>
                <a:gd name="connsiteX1190" fmla="*/ 8307844 w 12192000"/>
                <a:gd name="connsiteY1190" fmla="*/ 675221 h 1608850"/>
                <a:gd name="connsiteX1191" fmla="*/ 8336217 w 12192000"/>
                <a:gd name="connsiteY1191" fmla="*/ 675221 h 1608850"/>
                <a:gd name="connsiteX1192" fmla="*/ 8348377 w 12192000"/>
                <a:gd name="connsiteY1192" fmla="*/ 670897 h 1608850"/>
                <a:gd name="connsiteX1193" fmla="*/ 8368645 w 12192000"/>
                <a:gd name="connsiteY1193" fmla="*/ 675221 h 1608850"/>
                <a:gd name="connsiteX1194" fmla="*/ 8368645 w 12192000"/>
                <a:gd name="connsiteY1194" fmla="*/ 657927 h 1608850"/>
                <a:gd name="connsiteX1195" fmla="*/ 8376752 w 12192000"/>
                <a:gd name="connsiteY1195" fmla="*/ 657927 h 1608850"/>
                <a:gd name="connsiteX1196" fmla="*/ 8376752 w 12192000"/>
                <a:gd name="connsiteY1196" fmla="*/ 644956 h 1608850"/>
                <a:gd name="connsiteX1197" fmla="*/ 8433498 w 12192000"/>
                <a:gd name="connsiteY1197" fmla="*/ 644956 h 1608850"/>
                <a:gd name="connsiteX1198" fmla="*/ 8433498 w 12192000"/>
                <a:gd name="connsiteY1198" fmla="*/ 614691 h 1608850"/>
                <a:gd name="connsiteX1199" fmla="*/ 8451738 w 12192000"/>
                <a:gd name="connsiteY1199" fmla="*/ 614691 h 1608850"/>
                <a:gd name="connsiteX1200" fmla="*/ 8451738 w 12192000"/>
                <a:gd name="connsiteY1200" fmla="*/ 608206 h 1608850"/>
                <a:gd name="connsiteX1201" fmla="*/ 8463898 w 12192000"/>
                <a:gd name="connsiteY1201" fmla="*/ 608206 h 1608850"/>
                <a:gd name="connsiteX1202" fmla="*/ 8463898 w 12192000"/>
                <a:gd name="connsiteY1202" fmla="*/ 614691 h 1608850"/>
                <a:gd name="connsiteX1203" fmla="*/ 8480112 w 12192000"/>
                <a:gd name="connsiteY1203" fmla="*/ 614691 h 1608850"/>
                <a:gd name="connsiteX1204" fmla="*/ 8480112 w 12192000"/>
                <a:gd name="connsiteY1204" fmla="*/ 664412 h 1608850"/>
                <a:gd name="connsiteX1205" fmla="*/ 8512540 w 12192000"/>
                <a:gd name="connsiteY1205" fmla="*/ 664412 h 1608850"/>
                <a:gd name="connsiteX1206" fmla="*/ 8512540 w 12192000"/>
                <a:gd name="connsiteY1206" fmla="*/ 638471 h 1608850"/>
                <a:gd name="connsiteX1207" fmla="*/ 8551046 w 12192000"/>
                <a:gd name="connsiteY1207" fmla="*/ 638471 h 1608850"/>
                <a:gd name="connsiteX1208" fmla="*/ 8551046 w 12192000"/>
                <a:gd name="connsiteY1208" fmla="*/ 608206 h 1608850"/>
                <a:gd name="connsiteX1209" fmla="*/ 8599688 w 12192000"/>
                <a:gd name="connsiteY1209" fmla="*/ 608206 h 1608850"/>
                <a:gd name="connsiteX1210" fmla="*/ 8599688 w 12192000"/>
                <a:gd name="connsiteY1210" fmla="*/ 719362 h 1608850"/>
                <a:gd name="connsiteX1211" fmla="*/ 8599688 w 12192000"/>
                <a:gd name="connsiteY1211" fmla="*/ 733141 h 1608850"/>
                <a:gd name="connsiteX1212" fmla="*/ 8665562 w 12192000"/>
                <a:gd name="connsiteY1212" fmla="*/ 733141 h 1608850"/>
                <a:gd name="connsiteX1213" fmla="*/ 8665562 w 12192000"/>
                <a:gd name="connsiteY1213" fmla="*/ 838913 h 1608850"/>
                <a:gd name="connsiteX1214" fmla="*/ 8665562 w 12192000"/>
                <a:gd name="connsiteY1214" fmla="*/ 862160 h 1608850"/>
                <a:gd name="connsiteX1215" fmla="*/ 8680522 w 12192000"/>
                <a:gd name="connsiteY1215" fmla="*/ 862160 h 1608850"/>
                <a:gd name="connsiteX1216" fmla="*/ 8680522 w 12192000"/>
                <a:gd name="connsiteY1216" fmla="*/ 860998 h 1608850"/>
                <a:gd name="connsiteX1217" fmla="*/ 8680522 w 12192000"/>
                <a:gd name="connsiteY1217" fmla="*/ 852862 h 1608850"/>
                <a:gd name="connsiteX1218" fmla="*/ 8725102 w 12192000"/>
                <a:gd name="connsiteY1218" fmla="*/ 852862 h 1608850"/>
                <a:gd name="connsiteX1219" fmla="*/ 8725102 w 12192000"/>
                <a:gd name="connsiteY1219" fmla="*/ 855477 h 1608850"/>
                <a:gd name="connsiteX1220" fmla="*/ 8725102 w 12192000"/>
                <a:gd name="connsiteY1220" fmla="*/ 861131 h 1608850"/>
                <a:gd name="connsiteX1221" fmla="*/ 8733569 w 12192000"/>
                <a:gd name="connsiteY1221" fmla="*/ 852574 h 1608850"/>
                <a:gd name="connsiteX1222" fmla="*/ 8729111 w 12192000"/>
                <a:gd name="connsiteY1222" fmla="*/ 850249 h 1608850"/>
                <a:gd name="connsiteX1223" fmla="*/ 8729111 w 12192000"/>
                <a:gd name="connsiteY1223" fmla="*/ 843275 h 1608850"/>
                <a:gd name="connsiteX1224" fmla="*/ 8735797 w 12192000"/>
                <a:gd name="connsiteY1224" fmla="*/ 840950 h 1608850"/>
                <a:gd name="connsiteX1225" fmla="*/ 8735797 w 12192000"/>
                <a:gd name="connsiteY1225" fmla="*/ 831652 h 1608850"/>
                <a:gd name="connsiteX1226" fmla="*/ 8740256 w 12192000"/>
                <a:gd name="connsiteY1226" fmla="*/ 831652 h 1608850"/>
                <a:gd name="connsiteX1227" fmla="*/ 8740256 w 12192000"/>
                <a:gd name="connsiteY1227" fmla="*/ 810730 h 1608850"/>
                <a:gd name="connsiteX1228" fmla="*/ 8735797 w 12192000"/>
                <a:gd name="connsiteY1228" fmla="*/ 810730 h 1608850"/>
                <a:gd name="connsiteX1229" fmla="*/ 8735797 w 12192000"/>
                <a:gd name="connsiteY1229" fmla="*/ 806081 h 1608850"/>
                <a:gd name="connsiteX1230" fmla="*/ 8740256 w 12192000"/>
                <a:gd name="connsiteY1230" fmla="*/ 803756 h 1608850"/>
                <a:gd name="connsiteX1231" fmla="*/ 8751401 w 12192000"/>
                <a:gd name="connsiteY1231" fmla="*/ 787483 h 1608850"/>
                <a:gd name="connsiteX1232" fmla="*/ 8753629 w 12192000"/>
                <a:gd name="connsiteY1232" fmla="*/ 778185 h 1608850"/>
                <a:gd name="connsiteX1233" fmla="*/ 8753629 w 12192000"/>
                <a:gd name="connsiteY1233" fmla="*/ 752614 h 1608850"/>
                <a:gd name="connsiteX1234" fmla="*/ 8753909 w 12192000"/>
                <a:gd name="connsiteY1234" fmla="*/ 751742 h 1608850"/>
                <a:gd name="connsiteX1235" fmla="*/ 8755767 w 12192000"/>
                <a:gd name="connsiteY1235" fmla="*/ 745928 h 1608850"/>
                <a:gd name="connsiteX1236" fmla="*/ 8754080 w 12192000"/>
                <a:gd name="connsiteY1236" fmla="*/ 745928 h 1608850"/>
                <a:gd name="connsiteX1237" fmla="*/ 8754080 w 12192000"/>
                <a:gd name="connsiteY1237" fmla="*/ 744766 h 1608850"/>
                <a:gd name="connsiteX1238" fmla="*/ 8754080 w 12192000"/>
                <a:gd name="connsiteY1238" fmla="*/ 736629 h 1608850"/>
                <a:gd name="connsiteX1239" fmla="*/ 8755194 w 12192000"/>
                <a:gd name="connsiteY1239" fmla="*/ 736629 h 1608850"/>
                <a:gd name="connsiteX1240" fmla="*/ 8762996 w 12192000"/>
                <a:gd name="connsiteY1240" fmla="*/ 736629 h 1608850"/>
                <a:gd name="connsiteX1241" fmla="*/ 8762996 w 12192000"/>
                <a:gd name="connsiteY1241" fmla="*/ 735467 h 1608850"/>
                <a:gd name="connsiteX1242" fmla="*/ 8762996 w 12192000"/>
                <a:gd name="connsiteY1242" fmla="*/ 727331 h 1608850"/>
                <a:gd name="connsiteX1243" fmla="*/ 8761881 w 12192000"/>
                <a:gd name="connsiteY1243" fmla="*/ 727331 h 1608850"/>
                <a:gd name="connsiteX1244" fmla="*/ 8754080 w 12192000"/>
                <a:gd name="connsiteY1244" fmla="*/ 727331 h 1608850"/>
                <a:gd name="connsiteX1245" fmla="*/ 8754080 w 12192000"/>
                <a:gd name="connsiteY1245" fmla="*/ 726168 h 1608850"/>
                <a:gd name="connsiteX1246" fmla="*/ 8754080 w 12192000"/>
                <a:gd name="connsiteY1246" fmla="*/ 718032 h 1608850"/>
                <a:gd name="connsiteX1247" fmla="*/ 8755194 w 12192000"/>
                <a:gd name="connsiteY1247" fmla="*/ 718032 h 1608850"/>
                <a:gd name="connsiteX1248" fmla="*/ 8762996 w 12192000"/>
                <a:gd name="connsiteY1248" fmla="*/ 718032 h 1608850"/>
                <a:gd name="connsiteX1249" fmla="*/ 8762996 w 12192000"/>
                <a:gd name="connsiteY1249" fmla="*/ 717160 h 1608850"/>
                <a:gd name="connsiteX1250" fmla="*/ 8762996 w 12192000"/>
                <a:gd name="connsiteY1250" fmla="*/ 711058 h 1608850"/>
                <a:gd name="connsiteX1251" fmla="*/ 8761881 w 12192000"/>
                <a:gd name="connsiteY1251" fmla="*/ 711058 h 1608850"/>
                <a:gd name="connsiteX1252" fmla="*/ 8754080 w 12192000"/>
                <a:gd name="connsiteY1252" fmla="*/ 711058 h 1608850"/>
                <a:gd name="connsiteX1253" fmla="*/ 8754080 w 12192000"/>
                <a:gd name="connsiteY1253" fmla="*/ 709896 h 1608850"/>
                <a:gd name="connsiteX1254" fmla="*/ 8754080 w 12192000"/>
                <a:gd name="connsiteY1254" fmla="*/ 701759 h 1608850"/>
                <a:gd name="connsiteX1255" fmla="*/ 8755194 w 12192000"/>
                <a:gd name="connsiteY1255" fmla="*/ 701759 h 1608850"/>
                <a:gd name="connsiteX1256" fmla="*/ 8762996 w 12192000"/>
                <a:gd name="connsiteY1256" fmla="*/ 701759 h 1608850"/>
                <a:gd name="connsiteX1257" fmla="*/ 8761881 w 12192000"/>
                <a:gd name="connsiteY1257" fmla="*/ 700016 h 1608850"/>
                <a:gd name="connsiteX1258" fmla="*/ 8754080 w 12192000"/>
                <a:gd name="connsiteY1258" fmla="*/ 687812 h 1608850"/>
                <a:gd name="connsiteX1259" fmla="*/ 8754080 w 12192000"/>
                <a:gd name="connsiteY1259" fmla="*/ 650617 h 1608850"/>
                <a:gd name="connsiteX1260" fmla="*/ 8903424 w 12192000"/>
                <a:gd name="connsiteY1260" fmla="*/ 650617 h 1608850"/>
                <a:gd name="connsiteX1261" fmla="*/ 8905096 w 12192000"/>
                <a:gd name="connsiteY1261" fmla="*/ 653232 h 1608850"/>
                <a:gd name="connsiteX1262" fmla="*/ 8908543 w 12192000"/>
                <a:gd name="connsiteY1262" fmla="*/ 658626 h 1608850"/>
                <a:gd name="connsiteX1263" fmla="*/ 8908543 w 12192000"/>
                <a:gd name="connsiteY1263" fmla="*/ 647687 h 1608850"/>
                <a:gd name="connsiteX1264" fmla="*/ 8908543 w 12192000"/>
                <a:gd name="connsiteY1264" fmla="*/ 607460 h 1608850"/>
                <a:gd name="connsiteX1265" fmla="*/ 8910570 w 12192000"/>
                <a:gd name="connsiteY1265" fmla="*/ 607460 h 1608850"/>
                <a:gd name="connsiteX1266" fmla="*/ 8924757 w 12192000"/>
                <a:gd name="connsiteY1266" fmla="*/ 607460 h 1608850"/>
                <a:gd name="connsiteX1267" fmla="*/ 8924757 w 12192000"/>
                <a:gd name="connsiteY1267" fmla="*/ 515723 h 1608850"/>
                <a:gd name="connsiteX1268" fmla="*/ 8924757 w 12192000"/>
                <a:gd name="connsiteY1268" fmla="*/ 490724 h 1608850"/>
                <a:gd name="connsiteX1269" fmla="*/ 9078786 w 12192000"/>
                <a:gd name="connsiteY1269" fmla="*/ 490724 h 1608850"/>
                <a:gd name="connsiteX1270" fmla="*/ 9078786 w 12192000"/>
                <a:gd name="connsiteY1270" fmla="*/ 506306 h 1608850"/>
                <a:gd name="connsiteX1271" fmla="*/ 9078786 w 12192000"/>
                <a:gd name="connsiteY1271" fmla="*/ 611783 h 1608850"/>
                <a:gd name="connsiteX1272" fmla="*/ 9080306 w 12192000"/>
                <a:gd name="connsiteY1272" fmla="*/ 611513 h 1608850"/>
                <a:gd name="connsiteX1273" fmla="*/ 9090946 w 12192000"/>
                <a:gd name="connsiteY1273" fmla="*/ 609622 h 1608850"/>
                <a:gd name="connsiteX1274" fmla="*/ 9088919 w 12192000"/>
                <a:gd name="connsiteY1274" fmla="*/ 698254 h 1608850"/>
                <a:gd name="connsiteX1275" fmla="*/ 9090439 w 12192000"/>
                <a:gd name="connsiteY1275" fmla="*/ 698525 h 1608850"/>
                <a:gd name="connsiteX1276" fmla="*/ 9101079 w 12192000"/>
                <a:gd name="connsiteY1276" fmla="*/ 700416 h 1608850"/>
                <a:gd name="connsiteX1277" fmla="*/ 9101332 w 12192000"/>
                <a:gd name="connsiteY1277" fmla="*/ 701227 h 1608850"/>
                <a:gd name="connsiteX1278" fmla="*/ 9103106 w 12192000"/>
                <a:gd name="connsiteY1278" fmla="*/ 706902 h 1608850"/>
                <a:gd name="connsiteX1279" fmla="*/ 9103866 w 12192000"/>
                <a:gd name="connsiteY1279" fmla="*/ 704470 h 1608850"/>
                <a:gd name="connsiteX1280" fmla="*/ 9109186 w 12192000"/>
                <a:gd name="connsiteY1280" fmla="*/ 687446 h 1608850"/>
                <a:gd name="connsiteX1281" fmla="*/ 9110959 w 12192000"/>
                <a:gd name="connsiteY1281" fmla="*/ 687446 h 1608850"/>
                <a:gd name="connsiteX1282" fmla="*/ 9123373 w 12192000"/>
                <a:gd name="connsiteY1282" fmla="*/ 687446 h 1608850"/>
                <a:gd name="connsiteX1283" fmla="*/ 9123373 w 12192000"/>
                <a:gd name="connsiteY1283" fmla="*/ 719872 h 1608850"/>
                <a:gd name="connsiteX1284" fmla="*/ 9124386 w 12192000"/>
                <a:gd name="connsiteY1284" fmla="*/ 720413 h 1608850"/>
                <a:gd name="connsiteX1285" fmla="*/ 9131480 w 12192000"/>
                <a:gd name="connsiteY1285" fmla="*/ 724196 h 1608850"/>
                <a:gd name="connsiteX1286" fmla="*/ 9131480 w 12192000"/>
                <a:gd name="connsiteY1286" fmla="*/ 725547 h 1608850"/>
                <a:gd name="connsiteX1287" fmla="*/ 9131480 w 12192000"/>
                <a:gd name="connsiteY1287" fmla="*/ 735005 h 1608850"/>
                <a:gd name="connsiteX1288" fmla="*/ 9176067 w 12192000"/>
                <a:gd name="connsiteY1288" fmla="*/ 735005 h 1608850"/>
                <a:gd name="connsiteX1289" fmla="*/ 9176067 w 12192000"/>
                <a:gd name="connsiteY1289" fmla="*/ 736086 h 1608850"/>
                <a:gd name="connsiteX1290" fmla="*/ 9176067 w 12192000"/>
                <a:gd name="connsiteY1290" fmla="*/ 743652 h 1608850"/>
                <a:gd name="connsiteX1291" fmla="*/ 9178093 w 12192000"/>
                <a:gd name="connsiteY1291" fmla="*/ 743652 h 1608850"/>
                <a:gd name="connsiteX1292" fmla="*/ 9192280 w 12192000"/>
                <a:gd name="connsiteY1292" fmla="*/ 743652 h 1608850"/>
                <a:gd name="connsiteX1293" fmla="*/ 9192280 w 12192000"/>
                <a:gd name="connsiteY1293" fmla="*/ 713387 h 1608850"/>
                <a:gd name="connsiteX1294" fmla="*/ 9236867 w 12192000"/>
                <a:gd name="connsiteY1294" fmla="*/ 713387 h 1608850"/>
                <a:gd name="connsiteX1295" fmla="*/ 9236867 w 12192000"/>
                <a:gd name="connsiteY1295" fmla="*/ 712036 h 1608850"/>
                <a:gd name="connsiteX1296" fmla="*/ 9236867 w 12192000"/>
                <a:gd name="connsiteY1296" fmla="*/ 702578 h 1608850"/>
                <a:gd name="connsiteX1297" fmla="*/ 9237881 w 12192000"/>
                <a:gd name="connsiteY1297" fmla="*/ 702578 h 1608850"/>
                <a:gd name="connsiteX1298" fmla="*/ 9244974 w 12192000"/>
                <a:gd name="connsiteY1298" fmla="*/ 702578 h 1608850"/>
                <a:gd name="connsiteX1299" fmla="*/ 9244974 w 12192000"/>
                <a:gd name="connsiteY1299" fmla="*/ 700687 h 1608850"/>
                <a:gd name="connsiteX1300" fmla="*/ 9244974 w 12192000"/>
                <a:gd name="connsiteY1300" fmla="*/ 687446 h 1608850"/>
                <a:gd name="connsiteX1301" fmla="*/ 9245734 w 12192000"/>
                <a:gd name="connsiteY1301" fmla="*/ 687446 h 1608850"/>
                <a:gd name="connsiteX1302" fmla="*/ 9251054 w 12192000"/>
                <a:gd name="connsiteY1302" fmla="*/ 687446 h 1608850"/>
                <a:gd name="connsiteX1303" fmla="*/ 9251054 w 12192000"/>
                <a:gd name="connsiteY1303" fmla="*/ 686365 h 1608850"/>
                <a:gd name="connsiteX1304" fmla="*/ 9251054 w 12192000"/>
                <a:gd name="connsiteY1304" fmla="*/ 678798 h 1608850"/>
                <a:gd name="connsiteX1305" fmla="*/ 9253081 w 12192000"/>
                <a:gd name="connsiteY1305" fmla="*/ 678798 h 1608850"/>
                <a:gd name="connsiteX1306" fmla="*/ 9267268 w 12192000"/>
                <a:gd name="connsiteY1306" fmla="*/ 678798 h 1608850"/>
                <a:gd name="connsiteX1307" fmla="*/ 9267268 w 12192000"/>
                <a:gd name="connsiteY1307" fmla="*/ 679879 h 1608850"/>
                <a:gd name="connsiteX1308" fmla="*/ 9267268 w 12192000"/>
                <a:gd name="connsiteY1308" fmla="*/ 687446 h 1608850"/>
                <a:gd name="connsiteX1309" fmla="*/ 9289561 w 12192000"/>
                <a:gd name="connsiteY1309" fmla="*/ 687446 h 1608850"/>
                <a:gd name="connsiteX1310" fmla="*/ 9289561 w 12192000"/>
                <a:gd name="connsiteY1310" fmla="*/ 685554 h 1608850"/>
                <a:gd name="connsiteX1311" fmla="*/ 9289561 w 12192000"/>
                <a:gd name="connsiteY1311" fmla="*/ 672313 h 1608850"/>
                <a:gd name="connsiteX1312" fmla="*/ 9291335 w 12192000"/>
                <a:gd name="connsiteY1312" fmla="*/ 672313 h 1608850"/>
                <a:gd name="connsiteX1313" fmla="*/ 9303748 w 12192000"/>
                <a:gd name="connsiteY1313" fmla="*/ 672313 h 1608850"/>
                <a:gd name="connsiteX1314" fmla="*/ 9303748 w 12192000"/>
                <a:gd name="connsiteY1314" fmla="*/ 696093 h 1608850"/>
                <a:gd name="connsiteX1315" fmla="*/ 9304762 w 12192000"/>
                <a:gd name="connsiteY1315" fmla="*/ 696093 h 1608850"/>
                <a:gd name="connsiteX1316" fmla="*/ 9311855 w 12192000"/>
                <a:gd name="connsiteY1316" fmla="*/ 696093 h 1608850"/>
                <a:gd name="connsiteX1317" fmla="*/ 9311855 w 12192000"/>
                <a:gd name="connsiteY1317" fmla="*/ 695012 h 1608850"/>
                <a:gd name="connsiteX1318" fmla="*/ 9311855 w 12192000"/>
                <a:gd name="connsiteY1318" fmla="*/ 687446 h 1608850"/>
                <a:gd name="connsiteX1319" fmla="*/ 9313628 w 12192000"/>
                <a:gd name="connsiteY1319" fmla="*/ 687446 h 1608850"/>
                <a:gd name="connsiteX1320" fmla="*/ 9326042 w 12192000"/>
                <a:gd name="connsiteY1320" fmla="*/ 687446 h 1608850"/>
                <a:gd name="connsiteX1321" fmla="*/ 9326042 w 12192000"/>
                <a:gd name="connsiteY1321" fmla="*/ 713387 h 1608850"/>
                <a:gd name="connsiteX1322" fmla="*/ 9328069 w 12192000"/>
                <a:gd name="connsiteY1322" fmla="*/ 713387 h 1608850"/>
                <a:gd name="connsiteX1323" fmla="*/ 9342255 w 12192000"/>
                <a:gd name="connsiteY1323" fmla="*/ 713387 h 1608850"/>
                <a:gd name="connsiteX1324" fmla="*/ 9342255 w 12192000"/>
                <a:gd name="connsiteY1324" fmla="*/ 715008 h 1608850"/>
                <a:gd name="connsiteX1325" fmla="*/ 9342255 w 12192000"/>
                <a:gd name="connsiteY1325" fmla="*/ 726358 h 1608850"/>
                <a:gd name="connsiteX1326" fmla="*/ 9343015 w 12192000"/>
                <a:gd name="connsiteY1326" fmla="*/ 726358 h 1608850"/>
                <a:gd name="connsiteX1327" fmla="*/ 9348336 w 12192000"/>
                <a:gd name="connsiteY1327" fmla="*/ 726358 h 1608850"/>
                <a:gd name="connsiteX1328" fmla="*/ 9348336 w 12192000"/>
                <a:gd name="connsiteY1328" fmla="*/ 725547 h 1608850"/>
                <a:gd name="connsiteX1329" fmla="*/ 9348336 w 12192000"/>
                <a:gd name="connsiteY1329" fmla="*/ 719872 h 1608850"/>
                <a:gd name="connsiteX1330" fmla="*/ 9378736 w 12192000"/>
                <a:gd name="connsiteY1330" fmla="*/ 719872 h 1608850"/>
                <a:gd name="connsiteX1331" fmla="*/ 9378736 w 12192000"/>
                <a:gd name="connsiteY1331" fmla="*/ 743652 h 1608850"/>
                <a:gd name="connsiteX1332" fmla="*/ 9379749 w 12192000"/>
                <a:gd name="connsiteY1332" fmla="*/ 743652 h 1608850"/>
                <a:gd name="connsiteX1333" fmla="*/ 9386843 w 12192000"/>
                <a:gd name="connsiteY1333" fmla="*/ 743652 h 1608850"/>
                <a:gd name="connsiteX1334" fmla="*/ 9386843 w 12192000"/>
                <a:gd name="connsiteY1334" fmla="*/ 744733 h 1608850"/>
                <a:gd name="connsiteX1335" fmla="*/ 9386843 w 12192000"/>
                <a:gd name="connsiteY1335" fmla="*/ 752299 h 1608850"/>
                <a:gd name="connsiteX1336" fmla="*/ 9387603 w 12192000"/>
                <a:gd name="connsiteY1336" fmla="*/ 752299 h 1608850"/>
                <a:gd name="connsiteX1337" fmla="*/ 9392923 w 12192000"/>
                <a:gd name="connsiteY1337" fmla="*/ 752299 h 1608850"/>
                <a:gd name="connsiteX1338" fmla="*/ 9392923 w 12192000"/>
                <a:gd name="connsiteY1338" fmla="*/ 750137 h 1608850"/>
                <a:gd name="connsiteX1339" fmla="*/ 9392923 w 12192000"/>
                <a:gd name="connsiteY1339" fmla="*/ 735005 h 1608850"/>
                <a:gd name="connsiteX1340" fmla="*/ 9393936 w 12192000"/>
                <a:gd name="connsiteY1340" fmla="*/ 735005 h 1608850"/>
                <a:gd name="connsiteX1341" fmla="*/ 9401030 w 12192000"/>
                <a:gd name="connsiteY1341" fmla="*/ 735005 h 1608850"/>
                <a:gd name="connsiteX1342" fmla="*/ 9401030 w 12192000"/>
                <a:gd name="connsiteY1342" fmla="*/ 736086 h 1608850"/>
                <a:gd name="connsiteX1343" fmla="*/ 9401030 w 12192000"/>
                <a:gd name="connsiteY1343" fmla="*/ 743652 h 1608850"/>
                <a:gd name="connsiteX1344" fmla="*/ 9406350 w 12192000"/>
                <a:gd name="connsiteY1344" fmla="*/ 741659 h 1608850"/>
                <a:gd name="connsiteX1345" fmla="*/ 9407110 w 12192000"/>
                <a:gd name="connsiteY1345" fmla="*/ 740679 h 1608850"/>
                <a:gd name="connsiteX1346" fmla="*/ 9407110 w 12192000"/>
                <a:gd name="connsiteY1346" fmla="*/ 735005 h 1608850"/>
                <a:gd name="connsiteX1347" fmla="*/ 9445617 w 12192000"/>
                <a:gd name="connsiteY1347" fmla="*/ 735005 h 1608850"/>
                <a:gd name="connsiteX1348" fmla="*/ 9445617 w 12192000"/>
                <a:gd name="connsiteY1348" fmla="*/ 758784 h 1608850"/>
                <a:gd name="connsiteX1349" fmla="*/ 9447643 w 12192000"/>
                <a:gd name="connsiteY1349" fmla="*/ 758784 h 1608850"/>
                <a:gd name="connsiteX1350" fmla="*/ 9461830 w 12192000"/>
                <a:gd name="connsiteY1350" fmla="*/ 758784 h 1608850"/>
                <a:gd name="connsiteX1351" fmla="*/ 9461830 w 12192000"/>
                <a:gd name="connsiteY1351" fmla="*/ 759865 h 1608850"/>
                <a:gd name="connsiteX1352" fmla="*/ 9461830 w 12192000"/>
                <a:gd name="connsiteY1352" fmla="*/ 767431 h 1608850"/>
                <a:gd name="connsiteX1353" fmla="*/ 9463604 w 12192000"/>
                <a:gd name="connsiteY1353" fmla="*/ 767431 h 1608850"/>
                <a:gd name="connsiteX1354" fmla="*/ 9476017 w 12192000"/>
                <a:gd name="connsiteY1354" fmla="*/ 767431 h 1608850"/>
                <a:gd name="connsiteX1355" fmla="*/ 9476017 w 12192000"/>
                <a:gd name="connsiteY1355" fmla="*/ 743652 h 1608850"/>
                <a:gd name="connsiteX1356" fmla="*/ 9477030 w 12192000"/>
                <a:gd name="connsiteY1356" fmla="*/ 743652 h 1608850"/>
                <a:gd name="connsiteX1357" fmla="*/ 9484124 w 12192000"/>
                <a:gd name="connsiteY1357" fmla="*/ 743652 h 1608850"/>
                <a:gd name="connsiteX1358" fmla="*/ 9484124 w 12192000"/>
                <a:gd name="connsiteY1358" fmla="*/ 711225 h 1608850"/>
                <a:gd name="connsiteX1359" fmla="*/ 9485137 w 12192000"/>
                <a:gd name="connsiteY1359" fmla="*/ 711225 h 1608850"/>
                <a:gd name="connsiteX1360" fmla="*/ 9492231 w 12192000"/>
                <a:gd name="connsiteY1360" fmla="*/ 711225 h 1608850"/>
                <a:gd name="connsiteX1361" fmla="*/ 9492231 w 12192000"/>
                <a:gd name="connsiteY1361" fmla="*/ 709334 h 1608850"/>
                <a:gd name="connsiteX1362" fmla="*/ 9492231 w 12192000"/>
                <a:gd name="connsiteY1362" fmla="*/ 696093 h 1608850"/>
                <a:gd name="connsiteX1363" fmla="*/ 9490964 w 12192000"/>
                <a:gd name="connsiteY1363" fmla="*/ 694471 h 1608850"/>
                <a:gd name="connsiteX1364" fmla="*/ 9496284 w 12192000"/>
                <a:gd name="connsiteY1364" fmla="*/ 683122 h 1608850"/>
                <a:gd name="connsiteX1365" fmla="*/ 9504391 w 12192000"/>
                <a:gd name="connsiteY1365" fmla="*/ 711225 h 1608850"/>
                <a:gd name="connsiteX1366" fmla="*/ 9505151 w 12192000"/>
                <a:gd name="connsiteY1366" fmla="*/ 711225 h 1608850"/>
                <a:gd name="connsiteX1367" fmla="*/ 9510471 w 12192000"/>
                <a:gd name="connsiteY1367" fmla="*/ 711225 h 1608850"/>
                <a:gd name="connsiteX1368" fmla="*/ 9510471 w 12192000"/>
                <a:gd name="connsiteY1368" fmla="*/ 605298 h 1608850"/>
                <a:gd name="connsiteX1369" fmla="*/ 9511991 w 12192000"/>
                <a:gd name="connsiteY1369" fmla="*/ 605298 h 1608850"/>
                <a:gd name="connsiteX1370" fmla="*/ 9522631 w 12192000"/>
                <a:gd name="connsiteY1370" fmla="*/ 605298 h 1608850"/>
                <a:gd name="connsiteX1371" fmla="*/ 9522631 w 12192000"/>
                <a:gd name="connsiteY1371" fmla="*/ 557739 h 1608850"/>
                <a:gd name="connsiteX1372" fmla="*/ 9548978 w 12192000"/>
                <a:gd name="connsiteY1372" fmla="*/ 557739 h 1608850"/>
                <a:gd name="connsiteX1373" fmla="*/ 9548978 w 12192000"/>
                <a:gd name="connsiteY1373" fmla="*/ 536121 h 1608850"/>
                <a:gd name="connsiteX1374" fmla="*/ 9583432 w 12192000"/>
                <a:gd name="connsiteY1374" fmla="*/ 536121 h 1608850"/>
                <a:gd name="connsiteX1375" fmla="*/ 9583432 w 12192000"/>
                <a:gd name="connsiteY1375" fmla="*/ 538553 h 1608850"/>
                <a:gd name="connsiteX1376" fmla="*/ 9583432 w 12192000"/>
                <a:gd name="connsiteY1376" fmla="*/ 555577 h 1608850"/>
                <a:gd name="connsiteX1377" fmla="*/ 9585712 w 12192000"/>
                <a:gd name="connsiteY1377" fmla="*/ 555577 h 1608850"/>
                <a:gd name="connsiteX1378" fmla="*/ 9601672 w 12192000"/>
                <a:gd name="connsiteY1378" fmla="*/ 555577 h 1608850"/>
                <a:gd name="connsiteX1379" fmla="*/ 9601672 w 12192000"/>
                <a:gd name="connsiteY1379" fmla="*/ 603136 h 1608850"/>
                <a:gd name="connsiteX1380" fmla="*/ 9602685 w 12192000"/>
                <a:gd name="connsiteY1380" fmla="*/ 603136 h 1608850"/>
                <a:gd name="connsiteX1381" fmla="*/ 9609779 w 12192000"/>
                <a:gd name="connsiteY1381" fmla="*/ 603136 h 1608850"/>
                <a:gd name="connsiteX1382" fmla="*/ 9623966 w 12192000"/>
                <a:gd name="connsiteY1382" fmla="*/ 607460 h 1608850"/>
                <a:gd name="connsiteX1383" fmla="*/ 9623966 w 12192000"/>
                <a:gd name="connsiteY1383" fmla="*/ 646372 h 1608850"/>
                <a:gd name="connsiteX1384" fmla="*/ 9624979 w 12192000"/>
                <a:gd name="connsiteY1384" fmla="*/ 646372 h 1608850"/>
                <a:gd name="connsiteX1385" fmla="*/ 9632072 w 12192000"/>
                <a:gd name="connsiteY1385" fmla="*/ 646372 h 1608850"/>
                <a:gd name="connsiteX1386" fmla="*/ 9632072 w 12192000"/>
                <a:gd name="connsiteY1386" fmla="*/ 647993 h 1608850"/>
                <a:gd name="connsiteX1387" fmla="*/ 9632072 w 12192000"/>
                <a:gd name="connsiteY1387" fmla="*/ 659342 h 1608850"/>
                <a:gd name="connsiteX1388" fmla="*/ 9634099 w 12192000"/>
                <a:gd name="connsiteY1388" fmla="*/ 659342 h 1608850"/>
                <a:gd name="connsiteX1389" fmla="*/ 9648286 w 12192000"/>
                <a:gd name="connsiteY1389" fmla="*/ 659342 h 1608850"/>
                <a:gd name="connsiteX1390" fmla="*/ 9654366 w 12192000"/>
                <a:gd name="connsiteY1390" fmla="*/ 665828 h 1608850"/>
                <a:gd name="connsiteX1391" fmla="*/ 9654366 w 12192000"/>
                <a:gd name="connsiteY1391" fmla="*/ 687446 h 1608850"/>
                <a:gd name="connsiteX1392" fmla="*/ 9656646 w 12192000"/>
                <a:gd name="connsiteY1392" fmla="*/ 687446 h 1608850"/>
                <a:gd name="connsiteX1393" fmla="*/ 9672606 w 12192000"/>
                <a:gd name="connsiteY1393" fmla="*/ 687446 h 1608850"/>
                <a:gd name="connsiteX1394" fmla="*/ 9672606 w 12192000"/>
                <a:gd name="connsiteY1394" fmla="*/ 688526 h 1608850"/>
                <a:gd name="connsiteX1395" fmla="*/ 9672606 w 12192000"/>
                <a:gd name="connsiteY1395" fmla="*/ 696093 h 1608850"/>
                <a:gd name="connsiteX1396" fmla="*/ 9673873 w 12192000"/>
                <a:gd name="connsiteY1396" fmla="*/ 696093 h 1608850"/>
                <a:gd name="connsiteX1397" fmla="*/ 9682740 w 12192000"/>
                <a:gd name="connsiteY1397" fmla="*/ 696093 h 1608850"/>
                <a:gd name="connsiteX1398" fmla="*/ 9682740 w 12192000"/>
                <a:gd name="connsiteY1398" fmla="*/ 698254 h 1608850"/>
                <a:gd name="connsiteX1399" fmla="*/ 9682740 w 12192000"/>
                <a:gd name="connsiteY1399" fmla="*/ 713387 h 1608850"/>
                <a:gd name="connsiteX1400" fmla="*/ 9686793 w 12192000"/>
                <a:gd name="connsiteY1400" fmla="*/ 711495 h 1608850"/>
                <a:gd name="connsiteX1401" fmla="*/ 9686793 w 12192000"/>
                <a:gd name="connsiteY1401" fmla="*/ 698254 h 1608850"/>
                <a:gd name="connsiteX1402" fmla="*/ 9687806 w 12192000"/>
                <a:gd name="connsiteY1402" fmla="*/ 698254 h 1608850"/>
                <a:gd name="connsiteX1403" fmla="*/ 9694900 w 12192000"/>
                <a:gd name="connsiteY1403" fmla="*/ 698254 h 1608850"/>
                <a:gd name="connsiteX1404" fmla="*/ 9694900 w 12192000"/>
                <a:gd name="connsiteY1404" fmla="*/ 699876 h 1608850"/>
                <a:gd name="connsiteX1405" fmla="*/ 9694900 w 12192000"/>
                <a:gd name="connsiteY1405" fmla="*/ 711225 h 1608850"/>
                <a:gd name="connsiteX1406" fmla="*/ 9695660 w 12192000"/>
                <a:gd name="connsiteY1406" fmla="*/ 711225 h 1608850"/>
                <a:gd name="connsiteX1407" fmla="*/ 9700980 w 12192000"/>
                <a:gd name="connsiteY1407" fmla="*/ 711225 h 1608850"/>
                <a:gd name="connsiteX1408" fmla="*/ 9749620 w 12192000"/>
                <a:gd name="connsiteY1408" fmla="*/ 706902 h 1608850"/>
                <a:gd name="connsiteX1409" fmla="*/ 9749620 w 12192000"/>
                <a:gd name="connsiteY1409" fmla="*/ 708253 h 1608850"/>
                <a:gd name="connsiteX1410" fmla="*/ 9749620 w 12192000"/>
                <a:gd name="connsiteY1410" fmla="*/ 717710 h 1608850"/>
                <a:gd name="connsiteX1411" fmla="*/ 9750380 w 12192000"/>
                <a:gd name="connsiteY1411" fmla="*/ 717710 h 1608850"/>
                <a:gd name="connsiteX1412" fmla="*/ 9755702 w 12192000"/>
                <a:gd name="connsiteY1412" fmla="*/ 717710 h 1608850"/>
                <a:gd name="connsiteX1413" fmla="*/ 9755702 w 12192000"/>
                <a:gd name="connsiteY1413" fmla="*/ 719872 h 1608850"/>
                <a:gd name="connsiteX1414" fmla="*/ 9755702 w 12192000"/>
                <a:gd name="connsiteY1414" fmla="*/ 735005 h 1608850"/>
                <a:gd name="connsiteX1415" fmla="*/ 9757728 w 12192000"/>
                <a:gd name="connsiteY1415" fmla="*/ 733654 h 1608850"/>
                <a:gd name="connsiteX1416" fmla="*/ 9771914 w 12192000"/>
                <a:gd name="connsiteY1416" fmla="*/ 724196 h 1608850"/>
                <a:gd name="connsiteX1417" fmla="*/ 9777994 w 12192000"/>
                <a:gd name="connsiteY1417" fmla="*/ 683122 h 1608850"/>
                <a:gd name="connsiteX1418" fmla="*/ 9778754 w 12192000"/>
                <a:gd name="connsiteY1418" fmla="*/ 682852 h 1608850"/>
                <a:gd name="connsiteX1419" fmla="*/ 9784074 w 12192000"/>
                <a:gd name="connsiteY1419" fmla="*/ 680960 h 1608850"/>
                <a:gd name="connsiteX1420" fmla="*/ 9786102 w 12192000"/>
                <a:gd name="connsiteY1420" fmla="*/ 611783 h 1608850"/>
                <a:gd name="connsiteX1421" fmla="*/ 9788128 w 12192000"/>
                <a:gd name="connsiteY1421" fmla="*/ 680960 h 1608850"/>
                <a:gd name="connsiteX1422" fmla="*/ 9788888 w 12192000"/>
                <a:gd name="connsiteY1422" fmla="*/ 681230 h 1608850"/>
                <a:gd name="connsiteX1423" fmla="*/ 9794208 w 12192000"/>
                <a:gd name="connsiteY1423" fmla="*/ 683122 h 1608850"/>
                <a:gd name="connsiteX1424" fmla="*/ 9794208 w 12192000"/>
                <a:gd name="connsiteY1424" fmla="*/ 596651 h 1608850"/>
                <a:gd name="connsiteX1425" fmla="*/ 9798262 w 12192000"/>
                <a:gd name="connsiteY1425" fmla="*/ 564224 h 1608850"/>
                <a:gd name="connsiteX1426" fmla="*/ 9836768 w 12192000"/>
                <a:gd name="connsiteY1426" fmla="*/ 564224 h 1608850"/>
                <a:gd name="connsiteX1427" fmla="*/ 9836768 w 12192000"/>
                <a:gd name="connsiteY1427" fmla="*/ 596651 h 1608850"/>
                <a:gd name="connsiteX1428" fmla="*/ 9837528 w 12192000"/>
                <a:gd name="connsiteY1428" fmla="*/ 596651 h 1608850"/>
                <a:gd name="connsiteX1429" fmla="*/ 9842848 w 12192000"/>
                <a:gd name="connsiteY1429" fmla="*/ 596651 h 1608850"/>
                <a:gd name="connsiteX1430" fmla="*/ 9842848 w 12192000"/>
                <a:gd name="connsiteY1430" fmla="*/ 514503 h 1608850"/>
                <a:gd name="connsiteX1431" fmla="*/ 9844622 w 12192000"/>
                <a:gd name="connsiteY1431" fmla="*/ 514503 h 1608850"/>
                <a:gd name="connsiteX1432" fmla="*/ 9857036 w 12192000"/>
                <a:gd name="connsiteY1432" fmla="*/ 514503 h 1608850"/>
                <a:gd name="connsiteX1433" fmla="*/ 9857036 w 12192000"/>
                <a:gd name="connsiteY1433" fmla="*/ 512612 h 1608850"/>
                <a:gd name="connsiteX1434" fmla="*/ 9857036 w 12192000"/>
                <a:gd name="connsiteY1434" fmla="*/ 499371 h 1608850"/>
                <a:gd name="connsiteX1435" fmla="*/ 9879330 w 12192000"/>
                <a:gd name="connsiteY1435" fmla="*/ 499371 h 1608850"/>
                <a:gd name="connsiteX1436" fmla="*/ 9879330 w 12192000"/>
                <a:gd name="connsiteY1436" fmla="*/ 498290 h 1608850"/>
                <a:gd name="connsiteX1437" fmla="*/ 9879330 w 12192000"/>
                <a:gd name="connsiteY1437" fmla="*/ 490724 h 1608850"/>
                <a:gd name="connsiteX1438" fmla="*/ 9881102 w 12192000"/>
                <a:gd name="connsiteY1438" fmla="*/ 490724 h 1608850"/>
                <a:gd name="connsiteX1439" fmla="*/ 9893516 w 12192000"/>
                <a:gd name="connsiteY1439" fmla="*/ 490724 h 1608850"/>
                <a:gd name="connsiteX1440" fmla="*/ 9893516 w 12192000"/>
                <a:gd name="connsiteY1440" fmla="*/ 491805 h 1608850"/>
                <a:gd name="connsiteX1441" fmla="*/ 9893516 w 12192000"/>
                <a:gd name="connsiteY1441" fmla="*/ 499371 h 1608850"/>
                <a:gd name="connsiteX1442" fmla="*/ 9894276 w 12192000"/>
                <a:gd name="connsiteY1442" fmla="*/ 499371 h 1608850"/>
                <a:gd name="connsiteX1443" fmla="*/ 9899596 w 12192000"/>
                <a:gd name="connsiteY1443" fmla="*/ 499371 h 1608850"/>
                <a:gd name="connsiteX1444" fmla="*/ 9909730 w 12192000"/>
                <a:gd name="connsiteY1444" fmla="*/ 495047 h 1608850"/>
                <a:gd name="connsiteX1445" fmla="*/ 9913782 w 12192000"/>
                <a:gd name="connsiteY1445" fmla="*/ 498290 h 1608850"/>
                <a:gd name="connsiteX1446" fmla="*/ 9913782 w 12192000"/>
                <a:gd name="connsiteY1446" fmla="*/ 490724 h 1608850"/>
                <a:gd name="connsiteX1447" fmla="*/ 9916062 w 12192000"/>
                <a:gd name="connsiteY1447" fmla="*/ 490724 h 1608850"/>
                <a:gd name="connsiteX1448" fmla="*/ 9932024 w 12192000"/>
                <a:gd name="connsiteY1448" fmla="*/ 490724 h 1608850"/>
                <a:gd name="connsiteX1449" fmla="*/ 9932024 w 12192000"/>
                <a:gd name="connsiteY1449" fmla="*/ 491805 h 1608850"/>
                <a:gd name="connsiteX1450" fmla="*/ 9932024 w 12192000"/>
                <a:gd name="connsiteY1450" fmla="*/ 499371 h 1608850"/>
                <a:gd name="connsiteX1451" fmla="*/ 9962424 w 12192000"/>
                <a:gd name="connsiteY1451" fmla="*/ 499371 h 1608850"/>
                <a:gd name="connsiteX1452" fmla="*/ 9962424 w 12192000"/>
                <a:gd name="connsiteY1452" fmla="*/ 500992 h 1608850"/>
                <a:gd name="connsiteX1453" fmla="*/ 9962424 w 12192000"/>
                <a:gd name="connsiteY1453" fmla="*/ 512342 h 1608850"/>
                <a:gd name="connsiteX1454" fmla="*/ 9988770 w 12192000"/>
                <a:gd name="connsiteY1454" fmla="*/ 512342 h 1608850"/>
                <a:gd name="connsiteX1455" fmla="*/ 9988770 w 12192000"/>
                <a:gd name="connsiteY1455" fmla="*/ 542606 h 1608850"/>
                <a:gd name="connsiteX1456" fmla="*/ 9989530 w 12192000"/>
                <a:gd name="connsiteY1456" fmla="*/ 542606 h 1608850"/>
                <a:gd name="connsiteX1457" fmla="*/ 9994850 w 12192000"/>
                <a:gd name="connsiteY1457" fmla="*/ 542606 h 1608850"/>
                <a:gd name="connsiteX1458" fmla="*/ 9994850 w 12192000"/>
                <a:gd name="connsiteY1458" fmla="*/ 543687 h 1608850"/>
                <a:gd name="connsiteX1459" fmla="*/ 9994850 w 12192000"/>
                <a:gd name="connsiteY1459" fmla="*/ 551254 h 1608850"/>
                <a:gd name="connsiteX1460" fmla="*/ 9998904 w 12192000"/>
                <a:gd name="connsiteY1460" fmla="*/ 581518 h 1608850"/>
                <a:gd name="connsiteX1461" fmla="*/ 9999664 w 12192000"/>
                <a:gd name="connsiteY1461" fmla="*/ 581518 h 1608850"/>
                <a:gd name="connsiteX1462" fmla="*/ 10004984 w 12192000"/>
                <a:gd name="connsiteY1462" fmla="*/ 581518 h 1608850"/>
                <a:gd name="connsiteX1463" fmla="*/ 10004984 w 12192000"/>
                <a:gd name="connsiteY1463" fmla="*/ 582329 h 1608850"/>
                <a:gd name="connsiteX1464" fmla="*/ 10004984 w 12192000"/>
                <a:gd name="connsiteY1464" fmla="*/ 588004 h 1608850"/>
                <a:gd name="connsiteX1465" fmla="*/ 10005998 w 12192000"/>
                <a:gd name="connsiteY1465" fmla="*/ 588004 h 1608850"/>
                <a:gd name="connsiteX1466" fmla="*/ 10013090 w 12192000"/>
                <a:gd name="connsiteY1466" fmla="*/ 588004 h 1608850"/>
                <a:gd name="connsiteX1467" fmla="*/ 10013090 w 12192000"/>
                <a:gd name="connsiteY1467" fmla="*/ 618269 h 1608850"/>
                <a:gd name="connsiteX1468" fmla="*/ 10015118 w 12192000"/>
                <a:gd name="connsiteY1468" fmla="*/ 618269 h 1608850"/>
                <a:gd name="connsiteX1469" fmla="*/ 10029304 w 12192000"/>
                <a:gd name="connsiteY1469" fmla="*/ 618269 h 1608850"/>
                <a:gd name="connsiteX1470" fmla="*/ 10029304 w 12192000"/>
                <a:gd name="connsiteY1470" fmla="*/ 642048 h 1608850"/>
                <a:gd name="connsiteX1471" fmla="*/ 10031332 w 12192000"/>
                <a:gd name="connsiteY1471" fmla="*/ 643669 h 1608850"/>
                <a:gd name="connsiteX1472" fmla="*/ 10031332 w 12192000"/>
                <a:gd name="connsiteY1472" fmla="*/ 655019 h 1608850"/>
                <a:gd name="connsiteX1473" fmla="*/ 10032092 w 12192000"/>
                <a:gd name="connsiteY1473" fmla="*/ 655019 h 1608850"/>
                <a:gd name="connsiteX1474" fmla="*/ 10037412 w 12192000"/>
                <a:gd name="connsiteY1474" fmla="*/ 655019 h 1608850"/>
                <a:gd name="connsiteX1475" fmla="*/ 10037412 w 12192000"/>
                <a:gd name="connsiteY1475" fmla="*/ 678798 h 1608850"/>
                <a:gd name="connsiteX1476" fmla="*/ 10038678 w 12192000"/>
                <a:gd name="connsiteY1476" fmla="*/ 678798 h 1608850"/>
                <a:gd name="connsiteX1477" fmla="*/ 10047544 w 12192000"/>
                <a:gd name="connsiteY1477" fmla="*/ 678798 h 1608850"/>
                <a:gd name="connsiteX1478" fmla="*/ 10049572 w 12192000"/>
                <a:gd name="connsiteY1478" fmla="*/ 682852 h 1608850"/>
                <a:gd name="connsiteX1479" fmla="*/ 10049572 w 12192000"/>
                <a:gd name="connsiteY1479" fmla="*/ 696093 h 1608850"/>
                <a:gd name="connsiteX1480" fmla="*/ 10051092 w 12192000"/>
                <a:gd name="connsiteY1480" fmla="*/ 694201 h 1608850"/>
                <a:gd name="connsiteX1481" fmla="*/ 10061732 w 12192000"/>
                <a:gd name="connsiteY1481" fmla="*/ 680960 h 1608850"/>
                <a:gd name="connsiteX1482" fmla="*/ 10090106 w 12192000"/>
                <a:gd name="connsiteY1482" fmla="*/ 680960 h 1608850"/>
                <a:gd name="connsiteX1483" fmla="*/ 10090106 w 12192000"/>
                <a:gd name="connsiteY1483" fmla="*/ 767431 h 1608850"/>
                <a:gd name="connsiteX1484" fmla="*/ 10090866 w 12192000"/>
                <a:gd name="connsiteY1484" fmla="*/ 767431 h 1608850"/>
                <a:gd name="connsiteX1485" fmla="*/ 10096186 w 12192000"/>
                <a:gd name="connsiteY1485" fmla="*/ 767431 h 1608850"/>
                <a:gd name="connsiteX1486" fmla="*/ 10096946 w 12192000"/>
                <a:gd name="connsiteY1486" fmla="*/ 766080 h 1608850"/>
                <a:gd name="connsiteX1487" fmla="*/ 10102266 w 12192000"/>
                <a:gd name="connsiteY1487" fmla="*/ 756622 h 1608850"/>
                <a:gd name="connsiteX1488" fmla="*/ 10102266 w 12192000"/>
                <a:gd name="connsiteY1488" fmla="*/ 758514 h 1608850"/>
                <a:gd name="connsiteX1489" fmla="*/ 10102266 w 12192000"/>
                <a:gd name="connsiteY1489" fmla="*/ 771755 h 1608850"/>
                <a:gd name="connsiteX1490" fmla="*/ 10106318 w 12192000"/>
                <a:gd name="connsiteY1490" fmla="*/ 726358 h 1608850"/>
                <a:gd name="connsiteX1491" fmla="*/ 10107078 w 12192000"/>
                <a:gd name="connsiteY1491" fmla="*/ 726358 h 1608850"/>
                <a:gd name="connsiteX1492" fmla="*/ 10112398 w 12192000"/>
                <a:gd name="connsiteY1492" fmla="*/ 726358 h 1608850"/>
                <a:gd name="connsiteX1493" fmla="*/ 10112398 w 12192000"/>
                <a:gd name="connsiteY1493" fmla="*/ 661504 h 1608850"/>
                <a:gd name="connsiteX1494" fmla="*/ 10113412 w 12192000"/>
                <a:gd name="connsiteY1494" fmla="*/ 661504 h 1608850"/>
                <a:gd name="connsiteX1495" fmla="*/ 10120506 w 12192000"/>
                <a:gd name="connsiteY1495" fmla="*/ 661504 h 1608850"/>
                <a:gd name="connsiteX1496" fmla="*/ 10132666 w 12192000"/>
                <a:gd name="connsiteY1496" fmla="*/ 618269 h 1608850"/>
                <a:gd name="connsiteX1497" fmla="*/ 10133932 w 12192000"/>
                <a:gd name="connsiteY1497" fmla="*/ 618269 h 1608850"/>
                <a:gd name="connsiteX1498" fmla="*/ 10142800 w 12192000"/>
                <a:gd name="connsiteY1498" fmla="*/ 618269 h 1608850"/>
                <a:gd name="connsiteX1499" fmla="*/ 10152932 w 12192000"/>
                <a:gd name="connsiteY1499" fmla="*/ 661504 h 1608850"/>
                <a:gd name="connsiteX1500" fmla="*/ 10153946 w 12192000"/>
                <a:gd name="connsiteY1500" fmla="*/ 661504 h 1608850"/>
                <a:gd name="connsiteX1501" fmla="*/ 10161040 w 12192000"/>
                <a:gd name="connsiteY1501" fmla="*/ 661504 h 1608850"/>
                <a:gd name="connsiteX1502" fmla="*/ 10161040 w 12192000"/>
                <a:gd name="connsiteY1502" fmla="*/ 700416 h 1608850"/>
                <a:gd name="connsiteX1503" fmla="*/ 10162812 w 12192000"/>
                <a:gd name="connsiteY1503" fmla="*/ 700416 h 1608850"/>
                <a:gd name="connsiteX1504" fmla="*/ 10175226 w 12192000"/>
                <a:gd name="connsiteY1504" fmla="*/ 700416 h 1608850"/>
                <a:gd name="connsiteX1505" fmla="*/ 10175226 w 12192000"/>
                <a:gd name="connsiteY1505" fmla="*/ 702578 h 1608850"/>
                <a:gd name="connsiteX1506" fmla="*/ 10175226 w 12192000"/>
                <a:gd name="connsiteY1506" fmla="*/ 717710 h 1608850"/>
                <a:gd name="connsiteX1507" fmla="*/ 10179280 w 12192000"/>
                <a:gd name="connsiteY1507" fmla="*/ 715549 h 1608850"/>
                <a:gd name="connsiteX1508" fmla="*/ 10179280 w 12192000"/>
                <a:gd name="connsiteY1508" fmla="*/ 700416 h 1608850"/>
                <a:gd name="connsiteX1509" fmla="*/ 10180800 w 12192000"/>
                <a:gd name="connsiteY1509" fmla="*/ 700416 h 1608850"/>
                <a:gd name="connsiteX1510" fmla="*/ 10191440 w 12192000"/>
                <a:gd name="connsiteY1510" fmla="*/ 700416 h 1608850"/>
                <a:gd name="connsiteX1511" fmla="*/ 10191440 w 12192000"/>
                <a:gd name="connsiteY1511" fmla="*/ 702037 h 1608850"/>
                <a:gd name="connsiteX1512" fmla="*/ 10191440 w 12192000"/>
                <a:gd name="connsiteY1512" fmla="*/ 713387 h 1608850"/>
                <a:gd name="connsiteX1513" fmla="*/ 10221840 w 12192000"/>
                <a:gd name="connsiteY1513" fmla="*/ 713387 h 1608850"/>
                <a:gd name="connsiteX1514" fmla="*/ 10221840 w 12192000"/>
                <a:gd name="connsiteY1514" fmla="*/ 676637 h 1608850"/>
                <a:gd name="connsiteX1515" fmla="*/ 10223106 w 12192000"/>
                <a:gd name="connsiteY1515" fmla="*/ 676637 h 1608850"/>
                <a:gd name="connsiteX1516" fmla="*/ 10231974 w 12192000"/>
                <a:gd name="connsiteY1516" fmla="*/ 676637 h 1608850"/>
                <a:gd name="connsiteX1517" fmla="*/ 10231974 w 12192000"/>
                <a:gd name="connsiteY1517" fmla="*/ 698254 h 1608850"/>
                <a:gd name="connsiteX1518" fmla="*/ 10234000 w 12192000"/>
                <a:gd name="connsiteY1518" fmla="*/ 665828 h 1608850"/>
                <a:gd name="connsiteX1519" fmla="*/ 10256294 w 12192000"/>
                <a:gd name="connsiteY1519" fmla="*/ 665828 h 1608850"/>
                <a:gd name="connsiteX1520" fmla="*/ 10256294 w 12192000"/>
                <a:gd name="connsiteY1520" fmla="*/ 664206 h 1608850"/>
                <a:gd name="connsiteX1521" fmla="*/ 10256294 w 12192000"/>
                <a:gd name="connsiteY1521" fmla="*/ 652857 h 1608850"/>
                <a:gd name="connsiteX1522" fmla="*/ 10257054 w 12192000"/>
                <a:gd name="connsiteY1522" fmla="*/ 652857 h 1608850"/>
                <a:gd name="connsiteX1523" fmla="*/ 10262374 w 12192000"/>
                <a:gd name="connsiteY1523" fmla="*/ 652857 h 1608850"/>
                <a:gd name="connsiteX1524" fmla="*/ 10262374 w 12192000"/>
                <a:gd name="connsiteY1524" fmla="*/ 650966 h 1608850"/>
                <a:gd name="connsiteX1525" fmla="*/ 10262374 w 12192000"/>
                <a:gd name="connsiteY1525" fmla="*/ 637725 h 1608850"/>
                <a:gd name="connsiteX1526" fmla="*/ 10266428 w 12192000"/>
                <a:gd name="connsiteY1526" fmla="*/ 644210 h 1608850"/>
                <a:gd name="connsiteX1527" fmla="*/ 10268708 w 12192000"/>
                <a:gd name="connsiteY1527" fmla="*/ 644210 h 1608850"/>
                <a:gd name="connsiteX1528" fmla="*/ 10284668 w 12192000"/>
                <a:gd name="connsiteY1528" fmla="*/ 644210 h 1608850"/>
                <a:gd name="connsiteX1529" fmla="*/ 10284668 w 12192000"/>
                <a:gd name="connsiteY1529" fmla="*/ 643399 h 1608850"/>
                <a:gd name="connsiteX1530" fmla="*/ 10284668 w 12192000"/>
                <a:gd name="connsiteY1530" fmla="*/ 637725 h 1608850"/>
                <a:gd name="connsiteX1531" fmla="*/ 10285428 w 12192000"/>
                <a:gd name="connsiteY1531" fmla="*/ 637725 h 1608850"/>
                <a:gd name="connsiteX1532" fmla="*/ 10290748 w 12192000"/>
                <a:gd name="connsiteY1532" fmla="*/ 637725 h 1608850"/>
                <a:gd name="connsiteX1533" fmla="*/ 10290748 w 12192000"/>
                <a:gd name="connsiteY1533" fmla="*/ 639076 h 1608850"/>
                <a:gd name="connsiteX1534" fmla="*/ 10290748 w 12192000"/>
                <a:gd name="connsiteY1534" fmla="*/ 648534 h 1608850"/>
                <a:gd name="connsiteX1535" fmla="*/ 10329254 w 12192000"/>
                <a:gd name="connsiteY1535" fmla="*/ 648534 h 1608850"/>
                <a:gd name="connsiteX1536" fmla="*/ 10329254 w 12192000"/>
                <a:gd name="connsiteY1536" fmla="*/ 786887 h 1608850"/>
                <a:gd name="connsiteX1537" fmla="*/ 10330774 w 12192000"/>
                <a:gd name="connsiteY1537" fmla="*/ 786887 h 1608850"/>
                <a:gd name="connsiteX1538" fmla="*/ 10341414 w 12192000"/>
                <a:gd name="connsiteY1538" fmla="*/ 786887 h 1608850"/>
                <a:gd name="connsiteX1539" fmla="*/ 10341414 w 12192000"/>
                <a:gd name="connsiteY1539" fmla="*/ 773917 h 1608850"/>
                <a:gd name="connsiteX1540" fmla="*/ 10345468 w 12192000"/>
                <a:gd name="connsiteY1540" fmla="*/ 773917 h 1608850"/>
                <a:gd name="connsiteX1541" fmla="*/ 10345468 w 12192000"/>
                <a:gd name="connsiteY1541" fmla="*/ 786887 h 1608850"/>
                <a:gd name="connsiteX1542" fmla="*/ 10375868 w 12192000"/>
                <a:gd name="connsiteY1542" fmla="*/ 786887 h 1608850"/>
                <a:gd name="connsiteX1543" fmla="*/ 10375868 w 12192000"/>
                <a:gd name="connsiteY1543" fmla="*/ 756622 h 1608850"/>
                <a:gd name="connsiteX1544" fmla="*/ 10388028 w 12192000"/>
                <a:gd name="connsiteY1544" fmla="*/ 756622 h 1608850"/>
                <a:gd name="connsiteX1545" fmla="*/ 10400188 w 12192000"/>
                <a:gd name="connsiteY1545" fmla="*/ 754461 h 1608850"/>
                <a:gd name="connsiteX1546" fmla="*/ 10404242 w 12192000"/>
                <a:gd name="connsiteY1546" fmla="*/ 756622 h 1608850"/>
                <a:gd name="connsiteX1547" fmla="*/ 10414376 w 12192000"/>
                <a:gd name="connsiteY1547" fmla="*/ 756622 h 1608850"/>
                <a:gd name="connsiteX1548" fmla="*/ 10414376 w 12192000"/>
                <a:gd name="connsiteY1548" fmla="*/ 786887 h 1608850"/>
                <a:gd name="connsiteX1549" fmla="*/ 10422482 w 12192000"/>
                <a:gd name="connsiteY1549" fmla="*/ 786887 h 1608850"/>
                <a:gd name="connsiteX1550" fmla="*/ 10422482 w 12192000"/>
                <a:gd name="connsiteY1550" fmla="*/ 804182 h 1608850"/>
                <a:gd name="connsiteX1551" fmla="*/ 10431818 w 12192000"/>
                <a:gd name="connsiteY1551" fmla="*/ 805087 h 1608850"/>
                <a:gd name="connsiteX1552" fmla="*/ 10444776 w 12192000"/>
                <a:gd name="connsiteY1552" fmla="*/ 805087 h 1608850"/>
                <a:gd name="connsiteX1553" fmla="*/ 10444776 w 12192000"/>
                <a:gd name="connsiteY1553" fmla="*/ 789049 h 1608850"/>
                <a:gd name="connsiteX1554" fmla="*/ 10512732 w 12192000"/>
                <a:gd name="connsiteY1554" fmla="*/ 789049 h 1608850"/>
                <a:gd name="connsiteX1555" fmla="*/ 10512732 w 12192000"/>
                <a:gd name="connsiteY1555" fmla="*/ 703796 h 1608850"/>
                <a:gd name="connsiteX1556" fmla="*/ 10584740 w 12192000"/>
                <a:gd name="connsiteY1556" fmla="*/ 703796 h 1608850"/>
                <a:gd name="connsiteX1557" fmla="*/ 10584740 w 12192000"/>
                <a:gd name="connsiteY1557" fmla="*/ 782564 h 1608850"/>
                <a:gd name="connsiteX1558" fmla="*/ 10586644 w 12192000"/>
                <a:gd name="connsiteY1558" fmla="*/ 782564 h 1608850"/>
                <a:gd name="connsiteX1559" fmla="*/ 10587886 w 12192000"/>
                <a:gd name="connsiteY1559" fmla="*/ 805087 h 1608850"/>
                <a:gd name="connsiteX1560" fmla="*/ 10597562 w 12192000"/>
                <a:gd name="connsiteY1560" fmla="*/ 805087 h 1608850"/>
                <a:gd name="connsiteX1561" fmla="*/ 10598804 w 12192000"/>
                <a:gd name="connsiteY1561" fmla="*/ 782564 h 1608850"/>
                <a:gd name="connsiteX1562" fmla="*/ 10604884 w 12192000"/>
                <a:gd name="connsiteY1562" fmla="*/ 782564 h 1608850"/>
                <a:gd name="connsiteX1563" fmla="*/ 10606126 w 12192000"/>
                <a:gd name="connsiteY1563" fmla="*/ 805087 h 1608850"/>
                <a:gd name="connsiteX1564" fmla="*/ 10656748 w 12192000"/>
                <a:gd name="connsiteY1564" fmla="*/ 805087 h 1608850"/>
                <a:gd name="connsiteX1565" fmla="*/ 10656748 w 12192000"/>
                <a:gd name="connsiteY1565" fmla="*/ 642059 h 1608850"/>
                <a:gd name="connsiteX1566" fmla="*/ 10854076 w 12192000"/>
                <a:gd name="connsiteY1566" fmla="*/ 642059 h 1608850"/>
                <a:gd name="connsiteX1567" fmla="*/ 10854076 w 12192000"/>
                <a:gd name="connsiteY1567" fmla="*/ 805087 h 1608850"/>
                <a:gd name="connsiteX1568" fmla="*/ 10872772 w 12192000"/>
                <a:gd name="connsiteY1568" fmla="*/ 805087 h 1608850"/>
                <a:gd name="connsiteX1569" fmla="*/ 10872772 w 12192000"/>
                <a:gd name="connsiteY1569" fmla="*/ 722394 h 1608850"/>
                <a:gd name="connsiteX1570" fmla="*/ 10967892 w 12192000"/>
                <a:gd name="connsiteY1570" fmla="*/ 722394 h 1608850"/>
                <a:gd name="connsiteX1571" fmla="*/ 10979823 w 12192000"/>
                <a:gd name="connsiteY1571" fmla="*/ 404253 h 1608850"/>
                <a:gd name="connsiteX1572" fmla="*/ 10967663 w 12192000"/>
                <a:gd name="connsiteY1572" fmla="*/ 382635 h 1608850"/>
                <a:gd name="connsiteX1573" fmla="*/ 10961583 w 12192000"/>
                <a:gd name="connsiteY1573" fmla="*/ 378311 h 1608850"/>
                <a:gd name="connsiteX1574" fmla="*/ 10969690 w 12192000"/>
                <a:gd name="connsiteY1574" fmla="*/ 354532 h 1608850"/>
                <a:gd name="connsiteX1575" fmla="*/ 10969690 w 12192000"/>
                <a:gd name="connsiteY1575" fmla="*/ 337238 h 1608850"/>
                <a:gd name="connsiteX1576" fmla="*/ 10983876 w 12192000"/>
                <a:gd name="connsiteY1576" fmla="*/ 337238 h 1608850"/>
                <a:gd name="connsiteX1577" fmla="*/ 10983876 w 12192000"/>
                <a:gd name="connsiteY1577" fmla="*/ 315620 h 1608850"/>
                <a:gd name="connsiteX1578" fmla="*/ 10985903 w 12192000"/>
                <a:gd name="connsiteY1578" fmla="*/ 311296 h 1608850"/>
                <a:gd name="connsiteX1579" fmla="*/ 10985903 w 12192000"/>
                <a:gd name="connsiteY1579" fmla="*/ 233472 h 1608850"/>
                <a:gd name="connsiteX1580" fmla="*/ 10983876 w 12192000"/>
                <a:gd name="connsiteY1580" fmla="*/ 226987 h 1608850"/>
                <a:gd name="connsiteX1581" fmla="*/ 10989956 w 12192000"/>
                <a:gd name="connsiteY1581" fmla="*/ 220501 h 1608850"/>
                <a:gd name="connsiteX1582" fmla="*/ 10989956 w 12192000"/>
                <a:gd name="connsiteY1582" fmla="*/ 162133 h 1608850"/>
                <a:gd name="connsiteX1583" fmla="*/ 10991983 w 12192000"/>
                <a:gd name="connsiteY1583" fmla="*/ 157810 h 1608850"/>
                <a:gd name="connsiteX1584" fmla="*/ 10991983 w 12192000"/>
                <a:gd name="connsiteY1584" fmla="*/ 101604 h 1608850"/>
                <a:gd name="connsiteX1585" fmla="*/ 10994010 w 12192000"/>
                <a:gd name="connsiteY1585" fmla="*/ 82148 h 1608850"/>
                <a:gd name="connsiteX1586" fmla="*/ 10998063 w 12192000"/>
                <a:gd name="connsiteY1586" fmla="*/ 99442 h 1608850"/>
                <a:gd name="connsiteX1587" fmla="*/ 11000090 w 12192000"/>
                <a:gd name="connsiteY1587" fmla="*/ 157810 h 1608850"/>
                <a:gd name="connsiteX1588" fmla="*/ 11002116 w 12192000"/>
                <a:gd name="connsiteY1588" fmla="*/ 220501 h 1608850"/>
                <a:gd name="connsiteX1589" fmla="*/ 11008196 w 12192000"/>
                <a:gd name="connsiteY1589" fmla="*/ 226987 h 1608850"/>
                <a:gd name="connsiteX1590" fmla="*/ 11006170 w 12192000"/>
                <a:gd name="connsiteY1590" fmla="*/ 233472 h 1608850"/>
                <a:gd name="connsiteX1591" fmla="*/ 11006170 w 12192000"/>
                <a:gd name="connsiteY1591" fmla="*/ 311296 h 1608850"/>
                <a:gd name="connsiteX1592" fmla="*/ 11008196 w 12192000"/>
                <a:gd name="connsiteY1592" fmla="*/ 315620 h 1608850"/>
                <a:gd name="connsiteX1593" fmla="*/ 11008196 w 12192000"/>
                <a:gd name="connsiteY1593" fmla="*/ 337238 h 1608850"/>
                <a:gd name="connsiteX1594" fmla="*/ 11022383 w 12192000"/>
                <a:gd name="connsiteY1594" fmla="*/ 337238 h 1608850"/>
                <a:gd name="connsiteX1595" fmla="*/ 11022383 w 12192000"/>
                <a:gd name="connsiteY1595" fmla="*/ 354532 h 1608850"/>
                <a:gd name="connsiteX1596" fmla="*/ 11030491 w 12192000"/>
                <a:gd name="connsiteY1596" fmla="*/ 378311 h 1608850"/>
                <a:gd name="connsiteX1597" fmla="*/ 11024411 w 12192000"/>
                <a:gd name="connsiteY1597" fmla="*/ 382635 h 1608850"/>
                <a:gd name="connsiteX1598" fmla="*/ 11012250 w 12192000"/>
                <a:gd name="connsiteY1598" fmla="*/ 404253 h 1608850"/>
                <a:gd name="connsiteX1599" fmla="*/ 11020356 w 12192000"/>
                <a:gd name="connsiteY1599" fmla="*/ 657181 h 1608850"/>
                <a:gd name="connsiteX1600" fmla="*/ 11085211 w 12192000"/>
                <a:gd name="connsiteY1600" fmla="*/ 657181 h 1608850"/>
                <a:gd name="connsiteX1601" fmla="*/ 11085211 w 12192000"/>
                <a:gd name="connsiteY1601" fmla="*/ 732843 h 1608850"/>
                <a:gd name="connsiteX1602" fmla="*/ 11093318 w 12192000"/>
                <a:gd name="connsiteY1602" fmla="*/ 732843 h 1608850"/>
                <a:gd name="connsiteX1603" fmla="*/ 11095344 w 12192000"/>
                <a:gd name="connsiteY1603" fmla="*/ 726358 h 1608850"/>
                <a:gd name="connsiteX1604" fmla="*/ 11101424 w 12192000"/>
                <a:gd name="connsiteY1604" fmla="*/ 726358 h 1608850"/>
                <a:gd name="connsiteX1605" fmla="*/ 11103452 w 12192000"/>
                <a:gd name="connsiteY1605" fmla="*/ 735005 h 1608850"/>
                <a:gd name="connsiteX1606" fmla="*/ 11115612 w 12192000"/>
                <a:gd name="connsiteY1606" fmla="*/ 735005 h 1608850"/>
                <a:gd name="connsiteX1607" fmla="*/ 11115612 w 12192000"/>
                <a:gd name="connsiteY1607" fmla="*/ 728519 h 1608850"/>
                <a:gd name="connsiteX1608" fmla="*/ 11137904 w 12192000"/>
                <a:gd name="connsiteY1608" fmla="*/ 728519 h 1608850"/>
                <a:gd name="connsiteX1609" fmla="*/ 11137904 w 12192000"/>
                <a:gd name="connsiteY1609" fmla="*/ 735005 h 1608850"/>
                <a:gd name="connsiteX1610" fmla="*/ 11158172 w 12192000"/>
                <a:gd name="connsiteY1610" fmla="*/ 735005 h 1608850"/>
                <a:gd name="connsiteX1611" fmla="*/ 11158172 w 12192000"/>
                <a:gd name="connsiteY1611" fmla="*/ 780402 h 1608850"/>
                <a:gd name="connsiteX1612" fmla="*/ 11172359 w 12192000"/>
                <a:gd name="connsiteY1612" fmla="*/ 780402 h 1608850"/>
                <a:gd name="connsiteX1613" fmla="*/ 11172359 w 12192000"/>
                <a:gd name="connsiteY1613" fmla="*/ 767431 h 1608850"/>
                <a:gd name="connsiteX1614" fmla="*/ 11188572 w 12192000"/>
                <a:gd name="connsiteY1614" fmla="*/ 767431 h 1608850"/>
                <a:gd name="connsiteX1615" fmla="*/ 11188572 w 12192000"/>
                <a:gd name="connsiteY1615" fmla="*/ 588004 h 1608850"/>
                <a:gd name="connsiteX1616" fmla="*/ 11194652 w 12192000"/>
                <a:gd name="connsiteY1616" fmla="*/ 581518 h 1608850"/>
                <a:gd name="connsiteX1617" fmla="*/ 11267614 w 12192000"/>
                <a:gd name="connsiteY1617" fmla="*/ 581518 h 1608850"/>
                <a:gd name="connsiteX1618" fmla="*/ 11267614 w 12192000"/>
                <a:gd name="connsiteY1618" fmla="*/ 590166 h 1608850"/>
                <a:gd name="connsiteX1619" fmla="*/ 11277747 w 12192000"/>
                <a:gd name="connsiteY1619" fmla="*/ 590166 h 1608850"/>
                <a:gd name="connsiteX1620" fmla="*/ 11277747 w 12192000"/>
                <a:gd name="connsiteY1620" fmla="*/ 704740 h 1608850"/>
                <a:gd name="connsiteX1621" fmla="*/ 11300040 w 12192000"/>
                <a:gd name="connsiteY1621" fmla="*/ 704740 h 1608850"/>
                <a:gd name="connsiteX1622" fmla="*/ 11300040 w 12192000"/>
                <a:gd name="connsiteY1622" fmla="*/ 637725 h 1608850"/>
                <a:gd name="connsiteX1623" fmla="*/ 11326388 w 12192000"/>
                <a:gd name="connsiteY1623" fmla="*/ 637725 h 1608850"/>
                <a:gd name="connsiteX1624" fmla="*/ 11330440 w 12192000"/>
                <a:gd name="connsiteY1624" fmla="*/ 633401 h 1608850"/>
                <a:gd name="connsiteX1625" fmla="*/ 11338548 w 12192000"/>
                <a:gd name="connsiteY1625" fmla="*/ 633401 h 1608850"/>
                <a:gd name="connsiteX1626" fmla="*/ 11342600 w 12192000"/>
                <a:gd name="connsiteY1626" fmla="*/ 637725 h 1608850"/>
                <a:gd name="connsiteX1627" fmla="*/ 11364895 w 12192000"/>
                <a:gd name="connsiteY1627" fmla="*/ 637725 h 1608850"/>
                <a:gd name="connsiteX1628" fmla="*/ 11364895 w 12192000"/>
                <a:gd name="connsiteY1628" fmla="*/ 520989 h 1608850"/>
                <a:gd name="connsiteX1629" fmla="*/ 11421642 w 12192000"/>
                <a:gd name="connsiteY1629" fmla="*/ 510180 h 1608850"/>
                <a:gd name="connsiteX1630" fmla="*/ 11421642 w 12192000"/>
                <a:gd name="connsiteY1630" fmla="*/ 511261 h 1608850"/>
                <a:gd name="connsiteX1631" fmla="*/ 11421642 w 12192000"/>
                <a:gd name="connsiteY1631" fmla="*/ 518827 h 1608850"/>
                <a:gd name="connsiteX1632" fmla="*/ 11447988 w 12192000"/>
                <a:gd name="connsiteY1632" fmla="*/ 518827 h 1608850"/>
                <a:gd name="connsiteX1633" fmla="*/ 11447988 w 12192000"/>
                <a:gd name="connsiteY1633" fmla="*/ 773917 h 1608850"/>
                <a:gd name="connsiteX1634" fmla="*/ 11470283 w 12192000"/>
                <a:gd name="connsiteY1634" fmla="*/ 773917 h 1608850"/>
                <a:gd name="connsiteX1635" fmla="*/ 11470283 w 12192000"/>
                <a:gd name="connsiteY1635" fmla="*/ 769593 h 1608850"/>
                <a:gd name="connsiteX1636" fmla="*/ 11482443 w 12192000"/>
                <a:gd name="connsiteY1636" fmla="*/ 769593 h 1608850"/>
                <a:gd name="connsiteX1637" fmla="*/ 11482443 w 12192000"/>
                <a:gd name="connsiteY1637" fmla="*/ 773917 h 1608850"/>
                <a:gd name="connsiteX1638" fmla="*/ 11506763 w 12192000"/>
                <a:gd name="connsiteY1638" fmla="*/ 773917 h 1608850"/>
                <a:gd name="connsiteX1639" fmla="*/ 11506763 w 12192000"/>
                <a:gd name="connsiteY1639" fmla="*/ 760946 h 1608850"/>
                <a:gd name="connsiteX1640" fmla="*/ 11535136 w 12192000"/>
                <a:gd name="connsiteY1640" fmla="*/ 760946 h 1608850"/>
                <a:gd name="connsiteX1641" fmla="*/ 11547296 w 12192000"/>
                <a:gd name="connsiteY1641" fmla="*/ 756622 h 1608850"/>
                <a:gd name="connsiteX1642" fmla="*/ 11567564 w 12192000"/>
                <a:gd name="connsiteY1642" fmla="*/ 760946 h 1608850"/>
                <a:gd name="connsiteX1643" fmla="*/ 11567564 w 12192000"/>
                <a:gd name="connsiteY1643" fmla="*/ 743652 h 1608850"/>
                <a:gd name="connsiteX1644" fmla="*/ 11575671 w 12192000"/>
                <a:gd name="connsiteY1644" fmla="*/ 743652 h 1608850"/>
                <a:gd name="connsiteX1645" fmla="*/ 11575671 w 12192000"/>
                <a:gd name="connsiteY1645" fmla="*/ 730681 h 1608850"/>
                <a:gd name="connsiteX1646" fmla="*/ 11632418 w 12192000"/>
                <a:gd name="connsiteY1646" fmla="*/ 730681 h 1608850"/>
                <a:gd name="connsiteX1647" fmla="*/ 11632418 w 12192000"/>
                <a:gd name="connsiteY1647" fmla="*/ 700416 h 1608850"/>
                <a:gd name="connsiteX1648" fmla="*/ 11650658 w 12192000"/>
                <a:gd name="connsiteY1648" fmla="*/ 700416 h 1608850"/>
                <a:gd name="connsiteX1649" fmla="*/ 11650658 w 12192000"/>
                <a:gd name="connsiteY1649" fmla="*/ 693931 h 1608850"/>
                <a:gd name="connsiteX1650" fmla="*/ 11662818 w 12192000"/>
                <a:gd name="connsiteY1650" fmla="*/ 693931 h 1608850"/>
                <a:gd name="connsiteX1651" fmla="*/ 11662818 w 12192000"/>
                <a:gd name="connsiteY1651" fmla="*/ 700416 h 1608850"/>
                <a:gd name="connsiteX1652" fmla="*/ 11679031 w 12192000"/>
                <a:gd name="connsiteY1652" fmla="*/ 700416 h 1608850"/>
                <a:gd name="connsiteX1653" fmla="*/ 11679031 w 12192000"/>
                <a:gd name="connsiteY1653" fmla="*/ 750137 h 1608850"/>
                <a:gd name="connsiteX1654" fmla="*/ 11711459 w 12192000"/>
                <a:gd name="connsiteY1654" fmla="*/ 750137 h 1608850"/>
                <a:gd name="connsiteX1655" fmla="*/ 11711459 w 12192000"/>
                <a:gd name="connsiteY1655" fmla="*/ 724196 h 1608850"/>
                <a:gd name="connsiteX1656" fmla="*/ 11749966 w 12192000"/>
                <a:gd name="connsiteY1656" fmla="*/ 724196 h 1608850"/>
                <a:gd name="connsiteX1657" fmla="*/ 11749966 w 12192000"/>
                <a:gd name="connsiteY1657" fmla="*/ 693931 h 1608850"/>
                <a:gd name="connsiteX1658" fmla="*/ 11798607 w 12192000"/>
                <a:gd name="connsiteY1658" fmla="*/ 693931 h 1608850"/>
                <a:gd name="connsiteX1659" fmla="*/ 11798607 w 12192000"/>
                <a:gd name="connsiteY1659" fmla="*/ 805087 h 1608850"/>
                <a:gd name="connsiteX1660" fmla="*/ 11798607 w 12192000"/>
                <a:gd name="connsiteY1660" fmla="*/ 818866 h 1608850"/>
                <a:gd name="connsiteX1661" fmla="*/ 11864482 w 12192000"/>
                <a:gd name="connsiteY1661" fmla="*/ 818866 h 1608850"/>
                <a:gd name="connsiteX1662" fmla="*/ 11864482 w 12192000"/>
                <a:gd name="connsiteY1662" fmla="*/ 924638 h 1608850"/>
                <a:gd name="connsiteX1663" fmla="*/ 11864482 w 12192000"/>
                <a:gd name="connsiteY1663" fmla="*/ 947885 h 1608850"/>
                <a:gd name="connsiteX1664" fmla="*/ 11879442 w 12192000"/>
                <a:gd name="connsiteY1664" fmla="*/ 947885 h 1608850"/>
                <a:gd name="connsiteX1665" fmla="*/ 11879442 w 12192000"/>
                <a:gd name="connsiteY1665" fmla="*/ 946723 h 1608850"/>
                <a:gd name="connsiteX1666" fmla="*/ 11879442 w 12192000"/>
                <a:gd name="connsiteY1666" fmla="*/ 938587 h 1608850"/>
                <a:gd name="connsiteX1667" fmla="*/ 11924022 w 12192000"/>
                <a:gd name="connsiteY1667" fmla="*/ 938587 h 1608850"/>
                <a:gd name="connsiteX1668" fmla="*/ 11924022 w 12192000"/>
                <a:gd name="connsiteY1668" fmla="*/ 959508 h 1608850"/>
                <a:gd name="connsiteX1669" fmla="*/ 11926250 w 12192000"/>
                <a:gd name="connsiteY1669" fmla="*/ 960671 h 1608850"/>
                <a:gd name="connsiteX1670" fmla="*/ 11941854 w 12192000"/>
                <a:gd name="connsiteY1670" fmla="*/ 968807 h 1608850"/>
                <a:gd name="connsiteX1671" fmla="*/ 11941854 w 12192000"/>
                <a:gd name="connsiteY1671" fmla="*/ 999027 h 1608850"/>
                <a:gd name="connsiteX1672" fmla="*/ 11943247 w 12192000"/>
                <a:gd name="connsiteY1672" fmla="*/ 999609 h 1608850"/>
                <a:gd name="connsiteX1673" fmla="*/ 11952999 w 12192000"/>
                <a:gd name="connsiteY1673" fmla="*/ 1003677 h 1608850"/>
                <a:gd name="connsiteX1674" fmla="*/ 11952999 w 12192000"/>
                <a:gd name="connsiteY1674" fmla="*/ 1002515 h 1608850"/>
                <a:gd name="connsiteX1675" fmla="*/ 11952999 w 12192000"/>
                <a:gd name="connsiteY1675" fmla="*/ 994378 h 1608850"/>
                <a:gd name="connsiteX1676" fmla="*/ 11954114 w 12192000"/>
                <a:gd name="connsiteY1676" fmla="*/ 994378 h 1608850"/>
                <a:gd name="connsiteX1677" fmla="*/ 11961915 w 12192000"/>
                <a:gd name="connsiteY1677" fmla="*/ 994378 h 1608850"/>
                <a:gd name="connsiteX1678" fmla="*/ 11961915 w 12192000"/>
                <a:gd name="connsiteY1678" fmla="*/ 993506 h 1608850"/>
                <a:gd name="connsiteX1679" fmla="*/ 11961915 w 12192000"/>
                <a:gd name="connsiteY1679" fmla="*/ 987404 h 1608850"/>
                <a:gd name="connsiteX1680" fmla="*/ 11960800 w 12192000"/>
                <a:gd name="connsiteY1680" fmla="*/ 987404 h 1608850"/>
                <a:gd name="connsiteX1681" fmla="*/ 11952999 w 12192000"/>
                <a:gd name="connsiteY1681" fmla="*/ 987404 h 1608850"/>
                <a:gd name="connsiteX1682" fmla="*/ 11952999 w 12192000"/>
                <a:gd name="connsiteY1682" fmla="*/ 986242 h 1608850"/>
                <a:gd name="connsiteX1683" fmla="*/ 11952999 w 12192000"/>
                <a:gd name="connsiteY1683" fmla="*/ 978106 h 1608850"/>
                <a:gd name="connsiteX1684" fmla="*/ 11954114 w 12192000"/>
                <a:gd name="connsiteY1684" fmla="*/ 978106 h 1608850"/>
                <a:gd name="connsiteX1685" fmla="*/ 11961915 w 12192000"/>
                <a:gd name="connsiteY1685" fmla="*/ 978106 h 1608850"/>
                <a:gd name="connsiteX1686" fmla="*/ 11961915 w 12192000"/>
                <a:gd name="connsiteY1686" fmla="*/ 976943 h 1608850"/>
                <a:gd name="connsiteX1687" fmla="*/ 11961915 w 12192000"/>
                <a:gd name="connsiteY1687" fmla="*/ 968807 h 1608850"/>
                <a:gd name="connsiteX1688" fmla="*/ 11960800 w 12192000"/>
                <a:gd name="connsiteY1688" fmla="*/ 968807 h 1608850"/>
                <a:gd name="connsiteX1689" fmla="*/ 11952999 w 12192000"/>
                <a:gd name="connsiteY1689" fmla="*/ 968807 h 1608850"/>
                <a:gd name="connsiteX1690" fmla="*/ 11952999 w 12192000"/>
                <a:gd name="connsiteY1690" fmla="*/ 967645 h 1608850"/>
                <a:gd name="connsiteX1691" fmla="*/ 11952999 w 12192000"/>
                <a:gd name="connsiteY1691" fmla="*/ 959508 h 1608850"/>
                <a:gd name="connsiteX1692" fmla="*/ 11954114 w 12192000"/>
                <a:gd name="connsiteY1692" fmla="*/ 959508 h 1608850"/>
                <a:gd name="connsiteX1693" fmla="*/ 11961915 w 12192000"/>
                <a:gd name="connsiteY1693" fmla="*/ 959508 h 1608850"/>
                <a:gd name="connsiteX1694" fmla="*/ 11961915 w 12192000"/>
                <a:gd name="connsiteY1694" fmla="*/ 958637 h 1608850"/>
                <a:gd name="connsiteX1695" fmla="*/ 11961915 w 12192000"/>
                <a:gd name="connsiteY1695" fmla="*/ 952535 h 1608850"/>
                <a:gd name="connsiteX1696" fmla="*/ 11960800 w 12192000"/>
                <a:gd name="connsiteY1696" fmla="*/ 952535 h 1608850"/>
                <a:gd name="connsiteX1697" fmla="*/ 11952999 w 12192000"/>
                <a:gd name="connsiteY1697" fmla="*/ 952535 h 1608850"/>
                <a:gd name="connsiteX1698" fmla="*/ 11952999 w 12192000"/>
                <a:gd name="connsiteY1698" fmla="*/ 951372 h 1608850"/>
                <a:gd name="connsiteX1699" fmla="*/ 11952999 w 12192000"/>
                <a:gd name="connsiteY1699" fmla="*/ 943236 h 1608850"/>
                <a:gd name="connsiteX1700" fmla="*/ 11954114 w 12192000"/>
                <a:gd name="connsiteY1700" fmla="*/ 943236 h 1608850"/>
                <a:gd name="connsiteX1701" fmla="*/ 11961915 w 12192000"/>
                <a:gd name="connsiteY1701" fmla="*/ 943236 h 1608850"/>
                <a:gd name="connsiteX1702" fmla="*/ 11961915 w 12192000"/>
                <a:gd name="connsiteY1702" fmla="*/ 942074 h 1608850"/>
                <a:gd name="connsiteX1703" fmla="*/ 11961915 w 12192000"/>
                <a:gd name="connsiteY1703" fmla="*/ 933937 h 1608850"/>
                <a:gd name="connsiteX1704" fmla="*/ 11960800 w 12192000"/>
                <a:gd name="connsiteY1704" fmla="*/ 933937 h 1608850"/>
                <a:gd name="connsiteX1705" fmla="*/ 11952999 w 12192000"/>
                <a:gd name="connsiteY1705" fmla="*/ 933937 h 1608850"/>
                <a:gd name="connsiteX1706" fmla="*/ 11952999 w 12192000"/>
                <a:gd name="connsiteY1706" fmla="*/ 933066 h 1608850"/>
                <a:gd name="connsiteX1707" fmla="*/ 11952999 w 12192000"/>
                <a:gd name="connsiteY1707" fmla="*/ 926963 h 1608850"/>
                <a:gd name="connsiteX1708" fmla="*/ 11954114 w 12192000"/>
                <a:gd name="connsiteY1708" fmla="*/ 926963 h 1608850"/>
                <a:gd name="connsiteX1709" fmla="*/ 11961915 w 12192000"/>
                <a:gd name="connsiteY1709" fmla="*/ 926963 h 1608850"/>
                <a:gd name="connsiteX1710" fmla="*/ 11961915 w 12192000"/>
                <a:gd name="connsiteY1710" fmla="*/ 925801 h 1608850"/>
                <a:gd name="connsiteX1711" fmla="*/ 11961915 w 12192000"/>
                <a:gd name="connsiteY1711" fmla="*/ 917665 h 1608850"/>
                <a:gd name="connsiteX1712" fmla="*/ 11960800 w 12192000"/>
                <a:gd name="connsiteY1712" fmla="*/ 917665 h 1608850"/>
                <a:gd name="connsiteX1713" fmla="*/ 11952999 w 12192000"/>
                <a:gd name="connsiteY1713" fmla="*/ 917665 h 1608850"/>
                <a:gd name="connsiteX1714" fmla="*/ 11952999 w 12192000"/>
                <a:gd name="connsiteY1714" fmla="*/ 916503 h 1608850"/>
                <a:gd name="connsiteX1715" fmla="*/ 11952999 w 12192000"/>
                <a:gd name="connsiteY1715" fmla="*/ 908366 h 1608850"/>
                <a:gd name="connsiteX1716" fmla="*/ 11954114 w 12192000"/>
                <a:gd name="connsiteY1716" fmla="*/ 908366 h 1608850"/>
                <a:gd name="connsiteX1717" fmla="*/ 11961915 w 12192000"/>
                <a:gd name="connsiteY1717" fmla="*/ 908366 h 1608850"/>
                <a:gd name="connsiteX1718" fmla="*/ 11961915 w 12192000"/>
                <a:gd name="connsiteY1718" fmla="*/ 907204 h 1608850"/>
                <a:gd name="connsiteX1719" fmla="*/ 11961915 w 12192000"/>
                <a:gd name="connsiteY1719" fmla="*/ 899068 h 1608850"/>
                <a:gd name="connsiteX1720" fmla="*/ 11960800 w 12192000"/>
                <a:gd name="connsiteY1720" fmla="*/ 899068 h 1608850"/>
                <a:gd name="connsiteX1721" fmla="*/ 11952999 w 12192000"/>
                <a:gd name="connsiteY1721" fmla="*/ 899068 h 1608850"/>
                <a:gd name="connsiteX1722" fmla="*/ 11952999 w 12192000"/>
                <a:gd name="connsiteY1722" fmla="*/ 898196 h 1608850"/>
                <a:gd name="connsiteX1723" fmla="*/ 11952999 w 12192000"/>
                <a:gd name="connsiteY1723" fmla="*/ 892094 h 1608850"/>
                <a:gd name="connsiteX1724" fmla="*/ 11954114 w 12192000"/>
                <a:gd name="connsiteY1724" fmla="*/ 892094 h 1608850"/>
                <a:gd name="connsiteX1725" fmla="*/ 11961915 w 12192000"/>
                <a:gd name="connsiteY1725" fmla="*/ 892094 h 1608850"/>
                <a:gd name="connsiteX1726" fmla="*/ 11961915 w 12192000"/>
                <a:gd name="connsiteY1726" fmla="*/ 890931 h 1608850"/>
                <a:gd name="connsiteX1727" fmla="*/ 11961915 w 12192000"/>
                <a:gd name="connsiteY1727" fmla="*/ 882795 h 1608850"/>
                <a:gd name="connsiteX1728" fmla="*/ 11960800 w 12192000"/>
                <a:gd name="connsiteY1728" fmla="*/ 882795 h 1608850"/>
                <a:gd name="connsiteX1729" fmla="*/ 11952999 w 12192000"/>
                <a:gd name="connsiteY1729" fmla="*/ 882795 h 1608850"/>
                <a:gd name="connsiteX1730" fmla="*/ 11952999 w 12192000"/>
                <a:gd name="connsiteY1730" fmla="*/ 881633 h 1608850"/>
                <a:gd name="connsiteX1731" fmla="*/ 11952999 w 12192000"/>
                <a:gd name="connsiteY1731" fmla="*/ 873496 h 1608850"/>
                <a:gd name="connsiteX1732" fmla="*/ 11954114 w 12192000"/>
                <a:gd name="connsiteY1732" fmla="*/ 873496 h 1608850"/>
                <a:gd name="connsiteX1733" fmla="*/ 11961915 w 12192000"/>
                <a:gd name="connsiteY1733" fmla="*/ 873496 h 1608850"/>
                <a:gd name="connsiteX1734" fmla="*/ 11961915 w 12192000"/>
                <a:gd name="connsiteY1734" fmla="*/ 872625 h 1608850"/>
                <a:gd name="connsiteX1735" fmla="*/ 11961915 w 12192000"/>
                <a:gd name="connsiteY1735" fmla="*/ 866523 h 1608850"/>
                <a:gd name="connsiteX1736" fmla="*/ 11960800 w 12192000"/>
                <a:gd name="connsiteY1736" fmla="*/ 866523 h 1608850"/>
                <a:gd name="connsiteX1737" fmla="*/ 11952999 w 12192000"/>
                <a:gd name="connsiteY1737" fmla="*/ 866523 h 1608850"/>
                <a:gd name="connsiteX1738" fmla="*/ 11952999 w 12192000"/>
                <a:gd name="connsiteY1738" fmla="*/ 865360 h 1608850"/>
                <a:gd name="connsiteX1739" fmla="*/ 11952999 w 12192000"/>
                <a:gd name="connsiteY1739" fmla="*/ 857224 h 1608850"/>
                <a:gd name="connsiteX1740" fmla="*/ 11954114 w 12192000"/>
                <a:gd name="connsiteY1740" fmla="*/ 857224 h 1608850"/>
                <a:gd name="connsiteX1741" fmla="*/ 11961915 w 12192000"/>
                <a:gd name="connsiteY1741" fmla="*/ 857224 h 1608850"/>
                <a:gd name="connsiteX1742" fmla="*/ 11961915 w 12192000"/>
                <a:gd name="connsiteY1742" fmla="*/ 856062 h 1608850"/>
                <a:gd name="connsiteX1743" fmla="*/ 11961915 w 12192000"/>
                <a:gd name="connsiteY1743" fmla="*/ 847925 h 1608850"/>
                <a:gd name="connsiteX1744" fmla="*/ 11960800 w 12192000"/>
                <a:gd name="connsiteY1744" fmla="*/ 847925 h 1608850"/>
                <a:gd name="connsiteX1745" fmla="*/ 11952999 w 12192000"/>
                <a:gd name="connsiteY1745" fmla="*/ 847925 h 1608850"/>
                <a:gd name="connsiteX1746" fmla="*/ 11952999 w 12192000"/>
                <a:gd name="connsiteY1746" fmla="*/ 846763 h 1608850"/>
                <a:gd name="connsiteX1747" fmla="*/ 11952999 w 12192000"/>
                <a:gd name="connsiteY1747" fmla="*/ 838627 h 1608850"/>
                <a:gd name="connsiteX1748" fmla="*/ 11954114 w 12192000"/>
                <a:gd name="connsiteY1748" fmla="*/ 838627 h 1608850"/>
                <a:gd name="connsiteX1749" fmla="*/ 11961915 w 12192000"/>
                <a:gd name="connsiteY1749" fmla="*/ 838627 h 1608850"/>
                <a:gd name="connsiteX1750" fmla="*/ 11961915 w 12192000"/>
                <a:gd name="connsiteY1750" fmla="*/ 837755 h 1608850"/>
                <a:gd name="connsiteX1751" fmla="*/ 11961915 w 12192000"/>
                <a:gd name="connsiteY1751" fmla="*/ 831653 h 1608850"/>
                <a:gd name="connsiteX1752" fmla="*/ 11960800 w 12192000"/>
                <a:gd name="connsiteY1752" fmla="*/ 831653 h 1608850"/>
                <a:gd name="connsiteX1753" fmla="*/ 11952999 w 12192000"/>
                <a:gd name="connsiteY1753" fmla="*/ 831653 h 1608850"/>
                <a:gd name="connsiteX1754" fmla="*/ 11952999 w 12192000"/>
                <a:gd name="connsiteY1754" fmla="*/ 830491 h 1608850"/>
                <a:gd name="connsiteX1755" fmla="*/ 11952999 w 12192000"/>
                <a:gd name="connsiteY1755" fmla="*/ 822354 h 1608850"/>
                <a:gd name="connsiteX1756" fmla="*/ 11954114 w 12192000"/>
                <a:gd name="connsiteY1756" fmla="*/ 822354 h 1608850"/>
                <a:gd name="connsiteX1757" fmla="*/ 11961915 w 12192000"/>
                <a:gd name="connsiteY1757" fmla="*/ 822354 h 1608850"/>
                <a:gd name="connsiteX1758" fmla="*/ 11961915 w 12192000"/>
                <a:gd name="connsiteY1758" fmla="*/ 821192 h 1608850"/>
                <a:gd name="connsiteX1759" fmla="*/ 11961915 w 12192000"/>
                <a:gd name="connsiteY1759" fmla="*/ 813056 h 1608850"/>
                <a:gd name="connsiteX1760" fmla="*/ 11960800 w 12192000"/>
                <a:gd name="connsiteY1760" fmla="*/ 813056 h 1608850"/>
                <a:gd name="connsiteX1761" fmla="*/ 11952999 w 12192000"/>
                <a:gd name="connsiteY1761" fmla="*/ 813056 h 1608850"/>
                <a:gd name="connsiteX1762" fmla="*/ 11952999 w 12192000"/>
                <a:gd name="connsiteY1762" fmla="*/ 811893 h 1608850"/>
                <a:gd name="connsiteX1763" fmla="*/ 11952999 w 12192000"/>
                <a:gd name="connsiteY1763" fmla="*/ 803757 h 1608850"/>
                <a:gd name="connsiteX1764" fmla="*/ 11954114 w 12192000"/>
                <a:gd name="connsiteY1764" fmla="*/ 803757 h 1608850"/>
                <a:gd name="connsiteX1765" fmla="*/ 11961915 w 12192000"/>
                <a:gd name="connsiteY1765" fmla="*/ 803757 h 1608850"/>
                <a:gd name="connsiteX1766" fmla="*/ 11961915 w 12192000"/>
                <a:gd name="connsiteY1766" fmla="*/ 802885 h 1608850"/>
                <a:gd name="connsiteX1767" fmla="*/ 11961915 w 12192000"/>
                <a:gd name="connsiteY1767" fmla="*/ 796783 h 1608850"/>
                <a:gd name="connsiteX1768" fmla="*/ 11960800 w 12192000"/>
                <a:gd name="connsiteY1768" fmla="*/ 796783 h 1608850"/>
                <a:gd name="connsiteX1769" fmla="*/ 11952999 w 12192000"/>
                <a:gd name="connsiteY1769" fmla="*/ 796783 h 1608850"/>
                <a:gd name="connsiteX1770" fmla="*/ 11952999 w 12192000"/>
                <a:gd name="connsiteY1770" fmla="*/ 795621 h 1608850"/>
                <a:gd name="connsiteX1771" fmla="*/ 11952999 w 12192000"/>
                <a:gd name="connsiteY1771" fmla="*/ 787484 h 1608850"/>
                <a:gd name="connsiteX1772" fmla="*/ 11954114 w 12192000"/>
                <a:gd name="connsiteY1772" fmla="*/ 787484 h 1608850"/>
                <a:gd name="connsiteX1773" fmla="*/ 11961915 w 12192000"/>
                <a:gd name="connsiteY1773" fmla="*/ 787484 h 1608850"/>
                <a:gd name="connsiteX1774" fmla="*/ 11960800 w 12192000"/>
                <a:gd name="connsiteY1774" fmla="*/ 785741 h 1608850"/>
                <a:gd name="connsiteX1775" fmla="*/ 11952999 w 12192000"/>
                <a:gd name="connsiteY1775" fmla="*/ 773537 h 1608850"/>
                <a:gd name="connsiteX1776" fmla="*/ 11952999 w 12192000"/>
                <a:gd name="connsiteY1776" fmla="*/ 736342 h 1608850"/>
                <a:gd name="connsiteX1777" fmla="*/ 12102343 w 12192000"/>
                <a:gd name="connsiteY1777" fmla="*/ 736342 h 1608850"/>
                <a:gd name="connsiteX1778" fmla="*/ 12115716 w 12192000"/>
                <a:gd name="connsiteY1778" fmla="*/ 757264 h 1608850"/>
                <a:gd name="connsiteX1779" fmla="*/ 12115716 w 12192000"/>
                <a:gd name="connsiteY1779" fmla="*/ 803757 h 1608850"/>
                <a:gd name="connsiteX1780" fmla="*/ 12114602 w 12192000"/>
                <a:gd name="connsiteY1780" fmla="*/ 803757 h 1608850"/>
                <a:gd name="connsiteX1781" fmla="*/ 12106800 w 12192000"/>
                <a:gd name="connsiteY1781" fmla="*/ 803757 h 1608850"/>
                <a:gd name="connsiteX1782" fmla="*/ 12106800 w 12192000"/>
                <a:gd name="connsiteY1782" fmla="*/ 804919 h 1608850"/>
                <a:gd name="connsiteX1783" fmla="*/ 12106800 w 12192000"/>
                <a:gd name="connsiteY1783" fmla="*/ 813056 h 1608850"/>
                <a:gd name="connsiteX1784" fmla="*/ 12107915 w 12192000"/>
                <a:gd name="connsiteY1784" fmla="*/ 813056 h 1608850"/>
                <a:gd name="connsiteX1785" fmla="*/ 12115716 w 12192000"/>
                <a:gd name="connsiteY1785" fmla="*/ 813056 h 1608850"/>
                <a:gd name="connsiteX1786" fmla="*/ 12115716 w 12192000"/>
                <a:gd name="connsiteY1786" fmla="*/ 814218 h 1608850"/>
                <a:gd name="connsiteX1787" fmla="*/ 12115716 w 12192000"/>
                <a:gd name="connsiteY1787" fmla="*/ 822354 h 1608850"/>
                <a:gd name="connsiteX1788" fmla="*/ 12114602 w 12192000"/>
                <a:gd name="connsiteY1788" fmla="*/ 822354 h 1608850"/>
                <a:gd name="connsiteX1789" fmla="*/ 12106800 w 12192000"/>
                <a:gd name="connsiteY1789" fmla="*/ 822354 h 1608850"/>
                <a:gd name="connsiteX1790" fmla="*/ 12106800 w 12192000"/>
                <a:gd name="connsiteY1790" fmla="*/ 823516 h 1608850"/>
                <a:gd name="connsiteX1791" fmla="*/ 12106800 w 12192000"/>
                <a:gd name="connsiteY1791" fmla="*/ 831653 h 1608850"/>
                <a:gd name="connsiteX1792" fmla="*/ 12107915 w 12192000"/>
                <a:gd name="connsiteY1792" fmla="*/ 831653 h 1608850"/>
                <a:gd name="connsiteX1793" fmla="*/ 12115716 w 12192000"/>
                <a:gd name="connsiteY1793" fmla="*/ 831653 h 1608850"/>
                <a:gd name="connsiteX1794" fmla="*/ 12115716 w 12192000"/>
                <a:gd name="connsiteY1794" fmla="*/ 832525 h 1608850"/>
                <a:gd name="connsiteX1795" fmla="*/ 12115716 w 12192000"/>
                <a:gd name="connsiteY1795" fmla="*/ 838627 h 1608850"/>
                <a:gd name="connsiteX1796" fmla="*/ 12114602 w 12192000"/>
                <a:gd name="connsiteY1796" fmla="*/ 838627 h 1608850"/>
                <a:gd name="connsiteX1797" fmla="*/ 12106800 w 12192000"/>
                <a:gd name="connsiteY1797" fmla="*/ 838627 h 1608850"/>
                <a:gd name="connsiteX1798" fmla="*/ 12106800 w 12192000"/>
                <a:gd name="connsiteY1798" fmla="*/ 839789 h 1608850"/>
                <a:gd name="connsiteX1799" fmla="*/ 12106800 w 12192000"/>
                <a:gd name="connsiteY1799" fmla="*/ 847925 h 1608850"/>
                <a:gd name="connsiteX1800" fmla="*/ 12107915 w 12192000"/>
                <a:gd name="connsiteY1800" fmla="*/ 847925 h 1608850"/>
                <a:gd name="connsiteX1801" fmla="*/ 12115716 w 12192000"/>
                <a:gd name="connsiteY1801" fmla="*/ 847925 h 1608850"/>
                <a:gd name="connsiteX1802" fmla="*/ 12115716 w 12192000"/>
                <a:gd name="connsiteY1802" fmla="*/ 849088 h 1608850"/>
                <a:gd name="connsiteX1803" fmla="*/ 12115716 w 12192000"/>
                <a:gd name="connsiteY1803" fmla="*/ 857224 h 1608850"/>
                <a:gd name="connsiteX1804" fmla="*/ 12114602 w 12192000"/>
                <a:gd name="connsiteY1804" fmla="*/ 857224 h 1608850"/>
                <a:gd name="connsiteX1805" fmla="*/ 12106800 w 12192000"/>
                <a:gd name="connsiteY1805" fmla="*/ 857224 h 1608850"/>
                <a:gd name="connsiteX1806" fmla="*/ 12106800 w 12192000"/>
                <a:gd name="connsiteY1806" fmla="*/ 858386 h 1608850"/>
                <a:gd name="connsiteX1807" fmla="*/ 12106800 w 12192000"/>
                <a:gd name="connsiteY1807" fmla="*/ 866523 h 1608850"/>
                <a:gd name="connsiteX1808" fmla="*/ 12107915 w 12192000"/>
                <a:gd name="connsiteY1808" fmla="*/ 866523 h 1608850"/>
                <a:gd name="connsiteX1809" fmla="*/ 12115716 w 12192000"/>
                <a:gd name="connsiteY1809" fmla="*/ 866523 h 1608850"/>
                <a:gd name="connsiteX1810" fmla="*/ 12115716 w 12192000"/>
                <a:gd name="connsiteY1810" fmla="*/ 867394 h 1608850"/>
                <a:gd name="connsiteX1811" fmla="*/ 12115716 w 12192000"/>
                <a:gd name="connsiteY1811" fmla="*/ 873496 h 1608850"/>
                <a:gd name="connsiteX1812" fmla="*/ 12114602 w 12192000"/>
                <a:gd name="connsiteY1812" fmla="*/ 873496 h 1608850"/>
                <a:gd name="connsiteX1813" fmla="*/ 12106800 w 12192000"/>
                <a:gd name="connsiteY1813" fmla="*/ 873496 h 1608850"/>
                <a:gd name="connsiteX1814" fmla="*/ 12106800 w 12192000"/>
                <a:gd name="connsiteY1814" fmla="*/ 874659 h 1608850"/>
                <a:gd name="connsiteX1815" fmla="*/ 12106800 w 12192000"/>
                <a:gd name="connsiteY1815" fmla="*/ 882795 h 1608850"/>
                <a:gd name="connsiteX1816" fmla="*/ 12107915 w 12192000"/>
                <a:gd name="connsiteY1816" fmla="*/ 882795 h 1608850"/>
                <a:gd name="connsiteX1817" fmla="*/ 12115716 w 12192000"/>
                <a:gd name="connsiteY1817" fmla="*/ 882795 h 1608850"/>
                <a:gd name="connsiteX1818" fmla="*/ 12115716 w 12192000"/>
                <a:gd name="connsiteY1818" fmla="*/ 883957 h 1608850"/>
                <a:gd name="connsiteX1819" fmla="*/ 12115716 w 12192000"/>
                <a:gd name="connsiteY1819" fmla="*/ 892094 h 1608850"/>
                <a:gd name="connsiteX1820" fmla="*/ 12114602 w 12192000"/>
                <a:gd name="connsiteY1820" fmla="*/ 892094 h 1608850"/>
                <a:gd name="connsiteX1821" fmla="*/ 12106800 w 12192000"/>
                <a:gd name="connsiteY1821" fmla="*/ 892094 h 1608850"/>
                <a:gd name="connsiteX1822" fmla="*/ 12106800 w 12192000"/>
                <a:gd name="connsiteY1822" fmla="*/ 892965 h 1608850"/>
                <a:gd name="connsiteX1823" fmla="*/ 12106800 w 12192000"/>
                <a:gd name="connsiteY1823" fmla="*/ 899068 h 1608850"/>
                <a:gd name="connsiteX1824" fmla="*/ 12107915 w 12192000"/>
                <a:gd name="connsiteY1824" fmla="*/ 899068 h 1608850"/>
                <a:gd name="connsiteX1825" fmla="*/ 12115716 w 12192000"/>
                <a:gd name="connsiteY1825" fmla="*/ 899068 h 1608850"/>
                <a:gd name="connsiteX1826" fmla="*/ 12115716 w 12192000"/>
                <a:gd name="connsiteY1826" fmla="*/ 900230 h 1608850"/>
                <a:gd name="connsiteX1827" fmla="*/ 12115716 w 12192000"/>
                <a:gd name="connsiteY1827" fmla="*/ 908366 h 1608850"/>
                <a:gd name="connsiteX1828" fmla="*/ 12114602 w 12192000"/>
                <a:gd name="connsiteY1828" fmla="*/ 908366 h 1608850"/>
                <a:gd name="connsiteX1829" fmla="*/ 12106800 w 12192000"/>
                <a:gd name="connsiteY1829" fmla="*/ 908366 h 1608850"/>
                <a:gd name="connsiteX1830" fmla="*/ 12106800 w 12192000"/>
                <a:gd name="connsiteY1830" fmla="*/ 909528 h 1608850"/>
                <a:gd name="connsiteX1831" fmla="*/ 12106800 w 12192000"/>
                <a:gd name="connsiteY1831" fmla="*/ 917665 h 1608850"/>
                <a:gd name="connsiteX1832" fmla="*/ 12107915 w 12192000"/>
                <a:gd name="connsiteY1832" fmla="*/ 917665 h 1608850"/>
                <a:gd name="connsiteX1833" fmla="*/ 12115716 w 12192000"/>
                <a:gd name="connsiteY1833" fmla="*/ 917665 h 1608850"/>
                <a:gd name="connsiteX1834" fmla="*/ 12115716 w 12192000"/>
                <a:gd name="connsiteY1834" fmla="*/ 918827 h 1608850"/>
                <a:gd name="connsiteX1835" fmla="*/ 12115716 w 12192000"/>
                <a:gd name="connsiteY1835" fmla="*/ 926963 h 1608850"/>
                <a:gd name="connsiteX1836" fmla="*/ 12114602 w 12192000"/>
                <a:gd name="connsiteY1836" fmla="*/ 926963 h 1608850"/>
                <a:gd name="connsiteX1837" fmla="*/ 12106800 w 12192000"/>
                <a:gd name="connsiteY1837" fmla="*/ 926963 h 1608850"/>
                <a:gd name="connsiteX1838" fmla="*/ 12106800 w 12192000"/>
                <a:gd name="connsiteY1838" fmla="*/ 927835 h 1608850"/>
                <a:gd name="connsiteX1839" fmla="*/ 12106800 w 12192000"/>
                <a:gd name="connsiteY1839" fmla="*/ 933937 h 1608850"/>
                <a:gd name="connsiteX1840" fmla="*/ 12107915 w 12192000"/>
                <a:gd name="connsiteY1840" fmla="*/ 933937 h 1608850"/>
                <a:gd name="connsiteX1841" fmla="*/ 12115716 w 12192000"/>
                <a:gd name="connsiteY1841" fmla="*/ 933937 h 1608850"/>
                <a:gd name="connsiteX1842" fmla="*/ 12115716 w 12192000"/>
                <a:gd name="connsiteY1842" fmla="*/ 935100 h 1608850"/>
                <a:gd name="connsiteX1843" fmla="*/ 12115716 w 12192000"/>
                <a:gd name="connsiteY1843" fmla="*/ 943236 h 1608850"/>
                <a:gd name="connsiteX1844" fmla="*/ 12114602 w 12192000"/>
                <a:gd name="connsiteY1844" fmla="*/ 943236 h 1608850"/>
                <a:gd name="connsiteX1845" fmla="*/ 12106800 w 12192000"/>
                <a:gd name="connsiteY1845" fmla="*/ 943236 h 1608850"/>
                <a:gd name="connsiteX1846" fmla="*/ 12106800 w 12192000"/>
                <a:gd name="connsiteY1846" fmla="*/ 944398 h 1608850"/>
                <a:gd name="connsiteX1847" fmla="*/ 12106800 w 12192000"/>
                <a:gd name="connsiteY1847" fmla="*/ 952535 h 1608850"/>
                <a:gd name="connsiteX1848" fmla="*/ 12107915 w 12192000"/>
                <a:gd name="connsiteY1848" fmla="*/ 952535 h 1608850"/>
                <a:gd name="connsiteX1849" fmla="*/ 12115716 w 12192000"/>
                <a:gd name="connsiteY1849" fmla="*/ 952535 h 1608850"/>
                <a:gd name="connsiteX1850" fmla="*/ 12115716 w 12192000"/>
                <a:gd name="connsiteY1850" fmla="*/ 953406 h 1608850"/>
                <a:gd name="connsiteX1851" fmla="*/ 12115716 w 12192000"/>
                <a:gd name="connsiteY1851" fmla="*/ 959508 h 1608850"/>
                <a:gd name="connsiteX1852" fmla="*/ 12114602 w 12192000"/>
                <a:gd name="connsiteY1852" fmla="*/ 959508 h 1608850"/>
                <a:gd name="connsiteX1853" fmla="*/ 12106800 w 12192000"/>
                <a:gd name="connsiteY1853" fmla="*/ 959508 h 1608850"/>
                <a:gd name="connsiteX1854" fmla="*/ 12106800 w 12192000"/>
                <a:gd name="connsiteY1854" fmla="*/ 960671 h 1608850"/>
                <a:gd name="connsiteX1855" fmla="*/ 12106800 w 12192000"/>
                <a:gd name="connsiteY1855" fmla="*/ 968807 h 1608850"/>
                <a:gd name="connsiteX1856" fmla="*/ 12107915 w 12192000"/>
                <a:gd name="connsiteY1856" fmla="*/ 968807 h 1608850"/>
                <a:gd name="connsiteX1857" fmla="*/ 12115716 w 12192000"/>
                <a:gd name="connsiteY1857" fmla="*/ 968807 h 1608850"/>
                <a:gd name="connsiteX1858" fmla="*/ 12115716 w 12192000"/>
                <a:gd name="connsiteY1858" fmla="*/ 969969 h 1608850"/>
                <a:gd name="connsiteX1859" fmla="*/ 12115716 w 12192000"/>
                <a:gd name="connsiteY1859" fmla="*/ 978106 h 1608850"/>
                <a:gd name="connsiteX1860" fmla="*/ 12114602 w 12192000"/>
                <a:gd name="connsiteY1860" fmla="*/ 978106 h 1608850"/>
                <a:gd name="connsiteX1861" fmla="*/ 12106800 w 12192000"/>
                <a:gd name="connsiteY1861" fmla="*/ 978106 h 1608850"/>
                <a:gd name="connsiteX1862" fmla="*/ 12106800 w 12192000"/>
                <a:gd name="connsiteY1862" fmla="*/ 979268 h 1608850"/>
                <a:gd name="connsiteX1863" fmla="*/ 12106800 w 12192000"/>
                <a:gd name="connsiteY1863" fmla="*/ 987404 h 1608850"/>
                <a:gd name="connsiteX1864" fmla="*/ 12107915 w 12192000"/>
                <a:gd name="connsiteY1864" fmla="*/ 987404 h 1608850"/>
                <a:gd name="connsiteX1865" fmla="*/ 12115716 w 12192000"/>
                <a:gd name="connsiteY1865" fmla="*/ 987404 h 1608850"/>
                <a:gd name="connsiteX1866" fmla="*/ 12115716 w 12192000"/>
                <a:gd name="connsiteY1866" fmla="*/ 988276 h 1608850"/>
                <a:gd name="connsiteX1867" fmla="*/ 12115716 w 12192000"/>
                <a:gd name="connsiteY1867" fmla="*/ 994378 h 1608850"/>
                <a:gd name="connsiteX1868" fmla="*/ 12114602 w 12192000"/>
                <a:gd name="connsiteY1868" fmla="*/ 994378 h 1608850"/>
                <a:gd name="connsiteX1869" fmla="*/ 12106800 w 12192000"/>
                <a:gd name="connsiteY1869" fmla="*/ 994378 h 1608850"/>
                <a:gd name="connsiteX1870" fmla="*/ 12106800 w 12192000"/>
                <a:gd name="connsiteY1870" fmla="*/ 995540 h 1608850"/>
                <a:gd name="connsiteX1871" fmla="*/ 12106800 w 12192000"/>
                <a:gd name="connsiteY1871" fmla="*/ 1003677 h 1608850"/>
                <a:gd name="connsiteX1872" fmla="*/ 12131319 w 12192000"/>
                <a:gd name="connsiteY1872" fmla="*/ 1024599 h 1608850"/>
                <a:gd name="connsiteX1873" fmla="*/ 12130206 w 12192000"/>
                <a:gd name="connsiteY1873" fmla="*/ 1029248 h 1608850"/>
                <a:gd name="connsiteX1874" fmla="*/ 12122403 w 12192000"/>
                <a:gd name="connsiteY1874" fmla="*/ 1029248 h 1608850"/>
                <a:gd name="connsiteX1875" fmla="*/ 12122403 w 12192000"/>
                <a:gd name="connsiteY1875" fmla="*/ 1040036 h 1608850"/>
                <a:gd name="connsiteX1876" fmla="*/ 12122403 w 12192000"/>
                <a:gd name="connsiteY1876" fmla="*/ 1046874 h 1608850"/>
                <a:gd name="connsiteX1877" fmla="*/ 12131319 w 12192000"/>
                <a:gd name="connsiteY1877" fmla="*/ 1046874 h 1608850"/>
                <a:gd name="connsiteX1878" fmla="*/ 12131319 w 12192000"/>
                <a:gd name="connsiteY1878" fmla="*/ 1043196 h 1608850"/>
                <a:gd name="connsiteX1879" fmla="*/ 12132434 w 12192000"/>
                <a:gd name="connsiteY1879" fmla="*/ 1042615 h 1608850"/>
                <a:gd name="connsiteX1880" fmla="*/ 12140235 w 12192000"/>
                <a:gd name="connsiteY1880" fmla="*/ 1038547 h 1608850"/>
                <a:gd name="connsiteX1881" fmla="*/ 12142186 w 12192000"/>
                <a:gd name="connsiteY1881" fmla="*/ 1038547 h 1608850"/>
                <a:gd name="connsiteX1882" fmla="*/ 12155839 w 12192000"/>
                <a:gd name="connsiteY1882" fmla="*/ 1038547 h 1608850"/>
                <a:gd name="connsiteX1883" fmla="*/ 12155839 w 12192000"/>
                <a:gd name="connsiteY1883" fmla="*/ 1039709 h 1608850"/>
                <a:gd name="connsiteX1884" fmla="*/ 12155839 w 12192000"/>
                <a:gd name="connsiteY1884" fmla="*/ 1046874 h 1608850"/>
                <a:gd name="connsiteX1885" fmla="*/ 12192000 w 12192000"/>
                <a:gd name="connsiteY1885" fmla="*/ 1046874 h 1608850"/>
                <a:gd name="connsiteX1886" fmla="*/ 12192000 w 12192000"/>
                <a:gd name="connsiteY1886" fmla="*/ 1070905 h 1608850"/>
                <a:gd name="connsiteX1887" fmla="*/ 12192000 w 12192000"/>
                <a:gd name="connsiteY1887" fmla="*/ 1121663 h 1608850"/>
                <a:gd name="connsiteX1888" fmla="*/ 12192000 w 12192000"/>
                <a:gd name="connsiteY1888" fmla="*/ 1608850 h 1608850"/>
                <a:gd name="connsiteX1889" fmla="*/ 0 w 12192000"/>
                <a:gd name="connsiteY1889" fmla="*/ 1608850 h 1608850"/>
                <a:gd name="connsiteX1890" fmla="*/ 0 w 12192000"/>
                <a:gd name="connsiteY1890" fmla="*/ 1046874 h 1608850"/>
                <a:gd name="connsiteX1891" fmla="*/ 65773 w 12192000"/>
                <a:gd name="connsiteY1891" fmla="*/ 1046874 h 1608850"/>
                <a:gd name="connsiteX1892" fmla="*/ 82231 w 12192000"/>
                <a:gd name="connsiteY1892" fmla="*/ 1045519 h 1608850"/>
                <a:gd name="connsiteX1893" fmla="*/ 82231 w 12192000"/>
                <a:gd name="connsiteY1893" fmla="*/ 1012974 h 1608850"/>
                <a:gd name="connsiteX1894" fmla="*/ 126811 w 12192000"/>
                <a:gd name="connsiteY1894" fmla="*/ 1012974 h 1608850"/>
                <a:gd name="connsiteX1895" fmla="*/ 126811 w 12192000"/>
                <a:gd name="connsiteY1895" fmla="*/ 994377 h 1608850"/>
                <a:gd name="connsiteX1896" fmla="*/ 220430 w 12192000"/>
                <a:gd name="connsiteY1896" fmla="*/ 994377 h 1608850"/>
                <a:gd name="connsiteX1897" fmla="*/ 220430 w 12192000"/>
                <a:gd name="connsiteY1897" fmla="*/ 1006000 h 1608850"/>
                <a:gd name="connsiteX1898" fmla="*/ 280612 w 12192000"/>
                <a:gd name="connsiteY1898" fmla="*/ 1006000 h 1608850"/>
                <a:gd name="connsiteX1899" fmla="*/ 280612 w 12192000"/>
                <a:gd name="connsiteY1899" fmla="*/ 1012974 h 1608850"/>
                <a:gd name="connsiteX1900" fmla="*/ 298444 w 12192000"/>
                <a:gd name="connsiteY1900" fmla="*/ 1012974 h 1608850"/>
                <a:gd name="connsiteX1901" fmla="*/ 298444 w 12192000"/>
                <a:gd name="connsiteY1901" fmla="*/ 1019948 h 1608850"/>
                <a:gd name="connsiteX1902" fmla="*/ 314048 w 12192000"/>
                <a:gd name="connsiteY1902" fmla="*/ 1019948 h 1608850"/>
                <a:gd name="connsiteX1903" fmla="*/ 314048 w 12192000"/>
                <a:gd name="connsiteY1903" fmla="*/ 915339 h 1608850"/>
                <a:gd name="connsiteX1904" fmla="*/ 360858 w 12192000"/>
                <a:gd name="connsiteY1904" fmla="*/ 901391 h 1608850"/>
                <a:gd name="connsiteX1905" fmla="*/ 447789 w 12192000"/>
                <a:gd name="connsiteY1905" fmla="*/ 901391 h 1608850"/>
                <a:gd name="connsiteX1906" fmla="*/ 447789 w 12192000"/>
                <a:gd name="connsiteY1906" fmla="*/ 734017 h 1608850"/>
                <a:gd name="connsiteX1907" fmla="*/ 472308 w 12192000"/>
                <a:gd name="connsiteY1907" fmla="*/ 722393 h 1608850"/>
                <a:gd name="connsiteX1908" fmla="*/ 579301 w 12192000"/>
                <a:gd name="connsiteY1908" fmla="*/ 703796 h 1608850"/>
                <a:gd name="connsiteX1909" fmla="*/ 617194 w 12192000"/>
                <a:gd name="connsiteY1909" fmla="*/ 715419 h 1608850"/>
                <a:gd name="connsiteX1910" fmla="*/ 623881 w 12192000"/>
                <a:gd name="connsiteY1910" fmla="*/ 722393 h 1608850"/>
                <a:gd name="connsiteX1911" fmla="*/ 623881 w 12192000"/>
                <a:gd name="connsiteY1911" fmla="*/ 1033896 h 1608850"/>
                <a:gd name="connsiteX1912" fmla="*/ 639484 w 12192000"/>
                <a:gd name="connsiteY1912" fmla="*/ 1033896 h 1608850"/>
                <a:gd name="connsiteX1913" fmla="*/ 639484 w 12192000"/>
                <a:gd name="connsiteY1913" fmla="*/ 908365 h 1608850"/>
                <a:gd name="connsiteX1914" fmla="*/ 652858 w 12192000"/>
                <a:gd name="connsiteY1914" fmla="*/ 908365 h 1608850"/>
                <a:gd name="connsiteX1915" fmla="*/ 652858 w 12192000"/>
                <a:gd name="connsiteY1915" fmla="*/ 896742 h 1608850"/>
                <a:gd name="connsiteX1916" fmla="*/ 666232 w 12192000"/>
                <a:gd name="connsiteY1916" fmla="*/ 889768 h 1608850"/>
                <a:gd name="connsiteX1917" fmla="*/ 677377 w 12192000"/>
                <a:gd name="connsiteY1917" fmla="*/ 889768 h 1608850"/>
                <a:gd name="connsiteX1918" fmla="*/ 677377 w 12192000"/>
                <a:gd name="connsiteY1918" fmla="*/ 878145 h 1608850"/>
                <a:gd name="connsiteX1919" fmla="*/ 686293 w 12192000"/>
                <a:gd name="connsiteY1919" fmla="*/ 871171 h 1608850"/>
                <a:gd name="connsiteX1920" fmla="*/ 708584 w 12192000"/>
                <a:gd name="connsiteY1920" fmla="*/ 871171 h 1608850"/>
                <a:gd name="connsiteX1921" fmla="*/ 708584 w 12192000"/>
                <a:gd name="connsiteY1921" fmla="*/ 908365 h 1608850"/>
                <a:gd name="connsiteX1922" fmla="*/ 755393 w 12192000"/>
                <a:gd name="connsiteY1922" fmla="*/ 908365 h 1608850"/>
                <a:gd name="connsiteX1923" fmla="*/ 755393 w 12192000"/>
                <a:gd name="connsiteY1923" fmla="*/ 1038546 h 1608850"/>
                <a:gd name="connsiteX1924" fmla="*/ 773225 w 12192000"/>
                <a:gd name="connsiteY1924" fmla="*/ 1038546 h 1608850"/>
                <a:gd name="connsiteX1925" fmla="*/ 791057 w 12192000"/>
                <a:gd name="connsiteY1925" fmla="*/ 1031572 h 1608850"/>
                <a:gd name="connsiteX1926" fmla="*/ 791057 w 12192000"/>
                <a:gd name="connsiteY1926" fmla="*/ 1022273 h 1608850"/>
                <a:gd name="connsiteX1927" fmla="*/ 784370 w 12192000"/>
                <a:gd name="connsiteY1927" fmla="*/ 1019948 h 1608850"/>
                <a:gd name="connsiteX1928" fmla="*/ 784370 w 12192000"/>
                <a:gd name="connsiteY1928" fmla="*/ 1012974 h 1608850"/>
                <a:gd name="connsiteX1929" fmla="*/ 791057 w 12192000"/>
                <a:gd name="connsiteY1929" fmla="*/ 1008325 h 1608850"/>
                <a:gd name="connsiteX1930" fmla="*/ 791057 w 12192000"/>
                <a:gd name="connsiteY1930" fmla="*/ 957183 h 1608850"/>
                <a:gd name="connsiteX1931" fmla="*/ 784370 w 12192000"/>
                <a:gd name="connsiteY1931" fmla="*/ 954858 h 1608850"/>
                <a:gd name="connsiteX1932" fmla="*/ 784370 w 12192000"/>
                <a:gd name="connsiteY1932" fmla="*/ 947884 h 1608850"/>
                <a:gd name="connsiteX1933" fmla="*/ 791057 w 12192000"/>
                <a:gd name="connsiteY1933" fmla="*/ 943235 h 1608850"/>
                <a:gd name="connsiteX1934" fmla="*/ 795515 w 12192000"/>
                <a:gd name="connsiteY1934" fmla="*/ 938586 h 1608850"/>
                <a:gd name="connsiteX1935" fmla="*/ 795515 w 12192000"/>
                <a:gd name="connsiteY1935" fmla="*/ 929287 h 1608850"/>
                <a:gd name="connsiteX1936" fmla="*/ 791057 w 12192000"/>
                <a:gd name="connsiteY1936" fmla="*/ 929287 h 1608850"/>
                <a:gd name="connsiteX1937" fmla="*/ 791057 w 12192000"/>
                <a:gd name="connsiteY1937" fmla="*/ 922313 h 1608850"/>
                <a:gd name="connsiteX1938" fmla="*/ 797744 w 12192000"/>
                <a:gd name="connsiteY1938" fmla="*/ 917664 h 1608850"/>
                <a:gd name="connsiteX1939" fmla="*/ 833408 w 12192000"/>
                <a:gd name="connsiteY1939" fmla="*/ 852574 h 1608850"/>
                <a:gd name="connsiteX1940" fmla="*/ 828950 w 12192000"/>
                <a:gd name="connsiteY1940" fmla="*/ 850249 h 1608850"/>
                <a:gd name="connsiteX1941" fmla="*/ 828950 w 12192000"/>
                <a:gd name="connsiteY1941" fmla="*/ 843275 h 1608850"/>
                <a:gd name="connsiteX1942" fmla="*/ 835637 w 12192000"/>
                <a:gd name="connsiteY1942" fmla="*/ 840950 h 1608850"/>
                <a:gd name="connsiteX1943" fmla="*/ 835637 w 12192000"/>
                <a:gd name="connsiteY1943" fmla="*/ 831652 h 1608850"/>
                <a:gd name="connsiteX1944" fmla="*/ 840095 w 12192000"/>
                <a:gd name="connsiteY1944" fmla="*/ 831652 h 1608850"/>
                <a:gd name="connsiteX1945" fmla="*/ 840095 w 12192000"/>
                <a:gd name="connsiteY1945" fmla="*/ 810730 h 1608850"/>
                <a:gd name="connsiteX1946" fmla="*/ 835637 w 12192000"/>
                <a:gd name="connsiteY1946" fmla="*/ 810730 h 1608850"/>
                <a:gd name="connsiteX1947" fmla="*/ 835637 w 12192000"/>
                <a:gd name="connsiteY1947" fmla="*/ 806081 h 1608850"/>
                <a:gd name="connsiteX1948" fmla="*/ 840095 w 12192000"/>
                <a:gd name="connsiteY1948" fmla="*/ 803756 h 1608850"/>
                <a:gd name="connsiteX1949" fmla="*/ 851240 w 12192000"/>
                <a:gd name="connsiteY1949" fmla="*/ 787483 h 1608850"/>
                <a:gd name="connsiteX1950" fmla="*/ 853469 w 12192000"/>
                <a:gd name="connsiteY1950" fmla="*/ 778185 h 1608850"/>
                <a:gd name="connsiteX1951" fmla="*/ 853469 w 12192000"/>
                <a:gd name="connsiteY1951" fmla="*/ 752614 h 1608850"/>
                <a:gd name="connsiteX1952" fmla="*/ 853748 w 12192000"/>
                <a:gd name="connsiteY1952" fmla="*/ 751742 h 1608850"/>
                <a:gd name="connsiteX1953" fmla="*/ 855698 w 12192000"/>
                <a:gd name="connsiteY1953" fmla="*/ 745640 h 1608850"/>
                <a:gd name="connsiteX1954" fmla="*/ 855977 w 12192000"/>
                <a:gd name="connsiteY1954" fmla="*/ 746512 h 1608850"/>
                <a:gd name="connsiteX1955" fmla="*/ 857927 w 12192000"/>
                <a:gd name="connsiteY1955" fmla="*/ 752614 h 1608850"/>
                <a:gd name="connsiteX1956" fmla="*/ 860156 w 12192000"/>
                <a:gd name="connsiteY1956" fmla="*/ 778185 h 1608850"/>
                <a:gd name="connsiteX1957" fmla="*/ 860156 w 12192000"/>
                <a:gd name="connsiteY1957" fmla="*/ 785159 h 1608850"/>
                <a:gd name="connsiteX1958" fmla="*/ 871302 w 12192000"/>
                <a:gd name="connsiteY1958" fmla="*/ 803756 h 1608850"/>
                <a:gd name="connsiteX1959" fmla="*/ 875760 w 12192000"/>
                <a:gd name="connsiteY1959" fmla="*/ 806081 h 1608850"/>
                <a:gd name="connsiteX1960" fmla="*/ 875760 w 12192000"/>
                <a:gd name="connsiteY1960" fmla="*/ 810730 h 1608850"/>
                <a:gd name="connsiteX1961" fmla="*/ 873531 w 12192000"/>
                <a:gd name="connsiteY1961" fmla="*/ 831652 h 1608850"/>
                <a:gd name="connsiteX1962" fmla="*/ 877989 w 12192000"/>
                <a:gd name="connsiteY1962" fmla="*/ 840950 h 1608850"/>
                <a:gd name="connsiteX1963" fmla="*/ 882447 w 12192000"/>
                <a:gd name="connsiteY1963" fmla="*/ 843275 h 1608850"/>
                <a:gd name="connsiteX1964" fmla="*/ 882447 w 12192000"/>
                <a:gd name="connsiteY1964" fmla="*/ 850249 h 1608850"/>
                <a:gd name="connsiteX1965" fmla="*/ 877989 w 12192000"/>
                <a:gd name="connsiteY1965" fmla="*/ 852574 h 1608850"/>
                <a:gd name="connsiteX1966" fmla="*/ 904180 w 12192000"/>
                <a:gd name="connsiteY1966" fmla="*/ 879888 h 1608850"/>
                <a:gd name="connsiteX1967" fmla="*/ 913070 w 12192000"/>
                <a:gd name="connsiteY1967" fmla="*/ 915339 h 1608850"/>
                <a:gd name="connsiteX1968" fmla="*/ 944859 w 12192000"/>
                <a:gd name="connsiteY1968" fmla="*/ 915339 h 1608850"/>
                <a:gd name="connsiteX1969" fmla="*/ 944859 w 12192000"/>
                <a:gd name="connsiteY1969" fmla="*/ 886329 h 1608850"/>
                <a:gd name="connsiteX1970" fmla="*/ 939475 w 12192000"/>
                <a:gd name="connsiteY1970" fmla="*/ 886329 h 1608850"/>
                <a:gd name="connsiteX1971" fmla="*/ 939475 w 12192000"/>
                <a:gd name="connsiteY1971" fmla="*/ 724196 h 1608850"/>
                <a:gd name="connsiteX1972" fmla="*/ 959742 w 12192000"/>
                <a:gd name="connsiteY1972" fmla="*/ 724196 h 1608850"/>
                <a:gd name="connsiteX1973" fmla="*/ 960249 w 12192000"/>
                <a:gd name="connsiteY1973" fmla="*/ 723115 h 1608850"/>
                <a:gd name="connsiteX1974" fmla="*/ 963795 w 12192000"/>
                <a:gd name="connsiteY1974" fmla="*/ 715549 h 1608850"/>
                <a:gd name="connsiteX1975" fmla="*/ 965569 w 12192000"/>
                <a:gd name="connsiteY1975" fmla="*/ 715819 h 1608850"/>
                <a:gd name="connsiteX1976" fmla="*/ 977982 w 12192000"/>
                <a:gd name="connsiteY1976" fmla="*/ 717710 h 1608850"/>
                <a:gd name="connsiteX1977" fmla="*/ 978489 w 12192000"/>
                <a:gd name="connsiteY1977" fmla="*/ 719062 h 1608850"/>
                <a:gd name="connsiteX1978" fmla="*/ 982035 w 12192000"/>
                <a:gd name="connsiteY1978" fmla="*/ 728519 h 1608850"/>
                <a:gd name="connsiteX1979" fmla="*/ 1008382 w 12192000"/>
                <a:gd name="connsiteY1979" fmla="*/ 730681 h 1608850"/>
                <a:gd name="connsiteX1980" fmla="*/ 1008382 w 12192000"/>
                <a:gd name="connsiteY1980" fmla="*/ 607460 h 1608850"/>
                <a:gd name="connsiteX1981" fmla="*/ 1010409 w 12192000"/>
                <a:gd name="connsiteY1981" fmla="*/ 607460 h 1608850"/>
                <a:gd name="connsiteX1982" fmla="*/ 1024597 w 12192000"/>
                <a:gd name="connsiteY1982" fmla="*/ 607460 h 1608850"/>
                <a:gd name="connsiteX1983" fmla="*/ 1024597 w 12192000"/>
                <a:gd name="connsiteY1983" fmla="*/ 471268 h 1608850"/>
                <a:gd name="connsiteX1984" fmla="*/ 1026369 w 12192000"/>
                <a:gd name="connsiteY1984" fmla="*/ 471268 h 1608850"/>
                <a:gd name="connsiteX1985" fmla="*/ 1038783 w 12192000"/>
                <a:gd name="connsiteY1985" fmla="*/ 471268 h 1608850"/>
                <a:gd name="connsiteX1986" fmla="*/ 1038783 w 12192000"/>
                <a:gd name="connsiteY1986" fmla="*/ 356694 h 1608850"/>
                <a:gd name="connsiteX1987" fmla="*/ 1042837 w 12192000"/>
                <a:gd name="connsiteY1987" fmla="*/ 328590 h 1608850"/>
                <a:gd name="connsiteX1988" fmla="*/ 1044863 w 12192000"/>
                <a:gd name="connsiteY1988" fmla="*/ 328590 h 1608850"/>
                <a:gd name="connsiteX1989" fmla="*/ 1059050 w 12192000"/>
                <a:gd name="connsiteY1989" fmla="*/ 328590 h 1608850"/>
                <a:gd name="connsiteX1990" fmla="*/ 1095531 w 12192000"/>
                <a:gd name="connsiteY1990" fmla="*/ 246443 h 1608850"/>
                <a:gd name="connsiteX1991" fmla="*/ 1099585 w 12192000"/>
                <a:gd name="connsiteY1991" fmla="*/ 0 h 160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</a:cxnLst>
              <a:rect l="l" t="t" r="r" b="b"/>
              <a:pathLst>
                <a:path w="12192000" h="1608850">
                  <a:moveTo>
                    <a:pt x="8760317" y="780798"/>
                  </a:moveTo>
                  <a:lnTo>
                    <a:pt x="8760317" y="785159"/>
                  </a:lnTo>
                  <a:lnTo>
                    <a:pt x="8761882" y="787771"/>
                  </a:lnTo>
                  <a:lnTo>
                    <a:pt x="8762996" y="787771"/>
                  </a:lnTo>
                  <a:cubicBezTo>
                    <a:pt x="8762996" y="787771"/>
                    <a:pt x="8762996" y="787771"/>
                    <a:pt x="8762996" y="786900"/>
                  </a:cubicBezTo>
                  <a:lnTo>
                    <a:pt x="8762996" y="780798"/>
                  </a:lnTo>
                  <a:cubicBezTo>
                    <a:pt x="8762996" y="780798"/>
                    <a:pt x="8762996" y="780798"/>
                    <a:pt x="8761881" y="780798"/>
                  </a:cubicBezTo>
                  <a:close/>
                  <a:moveTo>
                    <a:pt x="8758924" y="762200"/>
                  </a:moveTo>
                  <a:lnTo>
                    <a:pt x="8759734" y="771499"/>
                  </a:lnTo>
                  <a:lnTo>
                    <a:pt x="8762996" y="771499"/>
                  </a:lnTo>
                  <a:cubicBezTo>
                    <a:pt x="8762996" y="771499"/>
                    <a:pt x="8762996" y="771499"/>
                    <a:pt x="8762996" y="770337"/>
                  </a:cubicBezTo>
                  <a:lnTo>
                    <a:pt x="8762996" y="762200"/>
                  </a:lnTo>
                  <a:cubicBezTo>
                    <a:pt x="8762996" y="762200"/>
                    <a:pt x="8762996" y="762200"/>
                    <a:pt x="8761881" y="762200"/>
                  </a:cubicBezTo>
                  <a:close/>
                  <a:moveTo>
                    <a:pt x="8755951" y="745928"/>
                  </a:moveTo>
                  <a:lnTo>
                    <a:pt x="8756137" y="746512"/>
                  </a:lnTo>
                  <a:lnTo>
                    <a:pt x="8758088" y="752614"/>
                  </a:lnTo>
                  <a:lnTo>
                    <a:pt x="8758113" y="752902"/>
                  </a:lnTo>
                  <a:lnTo>
                    <a:pt x="8762996" y="752902"/>
                  </a:lnTo>
                  <a:cubicBezTo>
                    <a:pt x="8762996" y="752902"/>
                    <a:pt x="8762996" y="752902"/>
                    <a:pt x="8762996" y="752030"/>
                  </a:cubicBezTo>
                  <a:lnTo>
                    <a:pt x="8762996" y="745928"/>
                  </a:lnTo>
                  <a:cubicBezTo>
                    <a:pt x="8762996" y="745928"/>
                    <a:pt x="8762996" y="745928"/>
                    <a:pt x="8761881" y="745928"/>
                  </a:cubicBezTo>
                  <a:close/>
                  <a:moveTo>
                    <a:pt x="8907881" y="718032"/>
                  </a:moveTo>
                  <a:cubicBezTo>
                    <a:pt x="8907881" y="718032"/>
                    <a:pt x="8907881" y="718032"/>
                    <a:pt x="8907881" y="719194"/>
                  </a:cubicBezTo>
                  <a:lnTo>
                    <a:pt x="8907881" y="727331"/>
                  </a:lnTo>
                  <a:lnTo>
                    <a:pt x="8908543" y="727331"/>
                  </a:lnTo>
                  <a:lnTo>
                    <a:pt x="8908543" y="718032"/>
                  </a:lnTo>
                  <a:close/>
                  <a:moveTo>
                    <a:pt x="1099585" y="0"/>
                  </a:moveTo>
                  <a:cubicBezTo>
                    <a:pt x="1099585" y="18"/>
                    <a:pt x="1099601" y="2040"/>
                    <a:pt x="1101611" y="246443"/>
                  </a:cubicBezTo>
                  <a:cubicBezTo>
                    <a:pt x="1101623" y="246467"/>
                    <a:pt x="1102267" y="247808"/>
                    <a:pt x="1140117" y="326429"/>
                  </a:cubicBezTo>
                  <a:cubicBezTo>
                    <a:pt x="1140125" y="326429"/>
                    <a:pt x="1140236" y="326429"/>
                    <a:pt x="1142145" y="326429"/>
                  </a:cubicBezTo>
                  <a:lnTo>
                    <a:pt x="1156331" y="326429"/>
                  </a:lnTo>
                  <a:cubicBezTo>
                    <a:pt x="1156331" y="326443"/>
                    <a:pt x="1156331" y="327005"/>
                    <a:pt x="1156331" y="350208"/>
                  </a:cubicBezTo>
                  <a:cubicBezTo>
                    <a:pt x="1156333" y="350214"/>
                    <a:pt x="1156371" y="350272"/>
                    <a:pt x="1156839" y="351019"/>
                  </a:cubicBezTo>
                  <a:lnTo>
                    <a:pt x="1160385" y="356694"/>
                  </a:lnTo>
                  <a:cubicBezTo>
                    <a:pt x="1160385" y="356714"/>
                    <a:pt x="1160385" y="358229"/>
                    <a:pt x="1160385" y="471268"/>
                  </a:cubicBezTo>
                  <a:cubicBezTo>
                    <a:pt x="1160393" y="471268"/>
                    <a:pt x="1160533" y="471268"/>
                    <a:pt x="1162664" y="471268"/>
                  </a:cubicBezTo>
                  <a:lnTo>
                    <a:pt x="1178625" y="471268"/>
                  </a:lnTo>
                  <a:cubicBezTo>
                    <a:pt x="1178625" y="471288"/>
                    <a:pt x="1178625" y="472923"/>
                    <a:pt x="1178625" y="611783"/>
                  </a:cubicBezTo>
                  <a:cubicBezTo>
                    <a:pt x="1178635" y="611782"/>
                    <a:pt x="1178747" y="611761"/>
                    <a:pt x="1180145" y="611513"/>
                  </a:cubicBezTo>
                  <a:lnTo>
                    <a:pt x="1190785" y="609622"/>
                  </a:lnTo>
                  <a:cubicBezTo>
                    <a:pt x="1190785" y="609644"/>
                    <a:pt x="1190755" y="610978"/>
                    <a:pt x="1188759" y="698254"/>
                  </a:cubicBezTo>
                  <a:cubicBezTo>
                    <a:pt x="1188769" y="698256"/>
                    <a:pt x="1188879" y="698276"/>
                    <a:pt x="1190279" y="698525"/>
                  </a:cubicBezTo>
                  <a:lnTo>
                    <a:pt x="1200919" y="700416"/>
                  </a:lnTo>
                  <a:cubicBezTo>
                    <a:pt x="1200921" y="700423"/>
                    <a:pt x="1200941" y="700487"/>
                    <a:pt x="1201171" y="701227"/>
                  </a:cubicBezTo>
                  <a:lnTo>
                    <a:pt x="1202945" y="706902"/>
                  </a:lnTo>
                  <a:cubicBezTo>
                    <a:pt x="1202947" y="706893"/>
                    <a:pt x="1202993" y="706750"/>
                    <a:pt x="1203705" y="704470"/>
                  </a:cubicBezTo>
                  <a:lnTo>
                    <a:pt x="1209025" y="687446"/>
                  </a:lnTo>
                  <a:cubicBezTo>
                    <a:pt x="1209032" y="687446"/>
                    <a:pt x="1209133" y="687446"/>
                    <a:pt x="1210799" y="687446"/>
                  </a:cubicBezTo>
                  <a:lnTo>
                    <a:pt x="1223212" y="687446"/>
                  </a:lnTo>
                  <a:cubicBezTo>
                    <a:pt x="1223212" y="687463"/>
                    <a:pt x="1223212" y="688156"/>
                    <a:pt x="1223212" y="719872"/>
                  </a:cubicBezTo>
                  <a:cubicBezTo>
                    <a:pt x="1223219" y="719877"/>
                    <a:pt x="1223295" y="719917"/>
                    <a:pt x="1224225" y="720413"/>
                  </a:cubicBezTo>
                  <a:lnTo>
                    <a:pt x="1231319" y="724196"/>
                  </a:lnTo>
                  <a:cubicBezTo>
                    <a:pt x="1231319" y="724205"/>
                    <a:pt x="1231319" y="724306"/>
                    <a:pt x="1231319" y="725547"/>
                  </a:cubicBezTo>
                  <a:lnTo>
                    <a:pt x="1231319" y="735005"/>
                  </a:lnTo>
                  <a:cubicBezTo>
                    <a:pt x="1231339" y="735005"/>
                    <a:pt x="1232247" y="735005"/>
                    <a:pt x="1275907" y="735005"/>
                  </a:cubicBezTo>
                  <a:cubicBezTo>
                    <a:pt x="1275907" y="735013"/>
                    <a:pt x="1275907" y="735096"/>
                    <a:pt x="1275907" y="736086"/>
                  </a:cubicBezTo>
                  <a:lnTo>
                    <a:pt x="1275907" y="743652"/>
                  </a:lnTo>
                  <a:cubicBezTo>
                    <a:pt x="1275915" y="743652"/>
                    <a:pt x="1276037" y="743652"/>
                    <a:pt x="1277933" y="743652"/>
                  </a:cubicBezTo>
                  <a:lnTo>
                    <a:pt x="1292119" y="743652"/>
                  </a:lnTo>
                  <a:cubicBezTo>
                    <a:pt x="1292119" y="743634"/>
                    <a:pt x="1292119" y="742905"/>
                    <a:pt x="1292119" y="713387"/>
                  </a:cubicBezTo>
                  <a:cubicBezTo>
                    <a:pt x="1292141" y="713387"/>
                    <a:pt x="1293071" y="713387"/>
                    <a:pt x="1336706" y="713387"/>
                  </a:cubicBezTo>
                  <a:cubicBezTo>
                    <a:pt x="1336706" y="713379"/>
                    <a:pt x="1336706" y="713282"/>
                    <a:pt x="1336706" y="712036"/>
                  </a:cubicBezTo>
                  <a:lnTo>
                    <a:pt x="1336706" y="702578"/>
                  </a:lnTo>
                  <a:cubicBezTo>
                    <a:pt x="1336713" y="702578"/>
                    <a:pt x="1336787" y="702578"/>
                    <a:pt x="1337721" y="702578"/>
                  </a:cubicBezTo>
                  <a:lnTo>
                    <a:pt x="1344813" y="702578"/>
                  </a:lnTo>
                  <a:cubicBezTo>
                    <a:pt x="1344813" y="702571"/>
                    <a:pt x="1344813" y="702458"/>
                    <a:pt x="1344813" y="700687"/>
                  </a:cubicBezTo>
                  <a:lnTo>
                    <a:pt x="1344813" y="687446"/>
                  </a:lnTo>
                  <a:cubicBezTo>
                    <a:pt x="1344823" y="687446"/>
                    <a:pt x="1344895" y="687446"/>
                    <a:pt x="1345573" y="687446"/>
                  </a:cubicBezTo>
                  <a:lnTo>
                    <a:pt x="1350893" y="687446"/>
                  </a:lnTo>
                  <a:cubicBezTo>
                    <a:pt x="1350893" y="687439"/>
                    <a:pt x="1350893" y="687354"/>
                    <a:pt x="1350893" y="686365"/>
                  </a:cubicBezTo>
                  <a:lnTo>
                    <a:pt x="1350893" y="678798"/>
                  </a:lnTo>
                  <a:cubicBezTo>
                    <a:pt x="1350901" y="678798"/>
                    <a:pt x="1351025" y="678798"/>
                    <a:pt x="1352921" y="678798"/>
                  </a:cubicBezTo>
                  <a:lnTo>
                    <a:pt x="1367107" y="678798"/>
                  </a:lnTo>
                  <a:cubicBezTo>
                    <a:pt x="1367107" y="678805"/>
                    <a:pt x="1367107" y="678882"/>
                    <a:pt x="1367107" y="679879"/>
                  </a:cubicBezTo>
                  <a:lnTo>
                    <a:pt x="1367107" y="687446"/>
                  </a:lnTo>
                  <a:cubicBezTo>
                    <a:pt x="1367119" y="687446"/>
                    <a:pt x="1367619" y="687446"/>
                    <a:pt x="1389401" y="687446"/>
                  </a:cubicBezTo>
                  <a:cubicBezTo>
                    <a:pt x="1389401" y="687438"/>
                    <a:pt x="1389401" y="687324"/>
                    <a:pt x="1389401" y="685554"/>
                  </a:cubicBezTo>
                  <a:lnTo>
                    <a:pt x="1389401" y="672313"/>
                  </a:lnTo>
                  <a:cubicBezTo>
                    <a:pt x="1389407" y="672313"/>
                    <a:pt x="1389503" y="672313"/>
                    <a:pt x="1391174" y="672313"/>
                  </a:cubicBezTo>
                  <a:lnTo>
                    <a:pt x="1403587" y="672313"/>
                  </a:lnTo>
                  <a:cubicBezTo>
                    <a:pt x="1403587" y="672325"/>
                    <a:pt x="1403587" y="672839"/>
                    <a:pt x="1403587" y="696093"/>
                  </a:cubicBezTo>
                  <a:cubicBezTo>
                    <a:pt x="1403595" y="696093"/>
                    <a:pt x="1403675" y="696093"/>
                    <a:pt x="1404601" y="696093"/>
                  </a:cubicBezTo>
                  <a:lnTo>
                    <a:pt x="1411695" y="696093"/>
                  </a:lnTo>
                  <a:cubicBezTo>
                    <a:pt x="1411695" y="696087"/>
                    <a:pt x="1411695" y="696006"/>
                    <a:pt x="1411695" y="695012"/>
                  </a:cubicBezTo>
                  <a:lnTo>
                    <a:pt x="1411695" y="687446"/>
                  </a:lnTo>
                  <a:cubicBezTo>
                    <a:pt x="1411703" y="687446"/>
                    <a:pt x="1411821" y="687446"/>
                    <a:pt x="1413467" y="687446"/>
                  </a:cubicBezTo>
                  <a:lnTo>
                    <a:pt x="1425881" y="687446"/>
                  </a:lnTo>
                  <a:cubicBezTo>
                    <a:pt x="1425881" y="687459"/>
                    <a:pt x="1425881" y="688018"/>
                    <a:pt x="1425881" y="713387"/>
                  </a:cubicBezTo>
                  <a:cubicBezTo>
                    <a:pt x="1425889" y="713387"/>
                    <a:pt x="1426007" y="713387"/>
                    <a:pt x="1427909" y="713387"/>
                  </a:cubicBezTo>
                  <a:lnTo>
                    <a:pt x="1442095" y="713387"/>
                  </a:lnTo>
                  <a:cubicBezTo>
                    <a:pt x="1442095" y="713398"/>
                    <a:pt x="1442095" y="713513"/>
                    <a:pt x="1442095" y="715008"/>
                  </a:cubicBezTo>
                  <a:lnTo>
                    <a:pt x="1442095" y="726358"/>
                  </a:lnTo>
                  <a:cubicBezTo>
                    <a:pt x="1442103" y="726358"/>
                    <a:pt x="1442173" y="726358"/>
                    <a:pt x="1442855" y="726358"/>
                  </a:cubicBezTo>
                  <a:lnTo>
                    <a:pt x="1448175" y="726358"/>
                  </a:lnTo>
                  <a:cubicBezTo>
                    <a:pt x="1448175" y="726350"/>
                    <a:pt x="1448175" y="726274"/>
                    <a:pt x="1448175" y="725547"/>
                  </a:cubicBezTo>
                  <a:lnTo>
                    <a:pt x="1448175" y="719872"/>
                  </a:lnTo>
                  <a:cubicBezTo>
                    <a:pt x="1448193" y="719872"/>
                    <a:pt x="1448911" y="719872"/>
                    <a:pt x="1478575" y="719872"/>
                  </a:cubicBezTo>
                  <a:cubicBezTo>
                    <a:pt x="1478575" y="719886"/>
                    <a:pt x="1478575" y="720449"/>
                    <a:pt x="1478575" y="743652"/>
                  </a:cubicBezTo>
                  <a:cubicBezTo>
                    <a:pt x="1478583" y="743652"/>
                    <a:pt x="1478661" y="743652"/>
                    <a:pt x="1479589" y="743652"/>
                  </a:cubicBezTo>
                  <a:lnTo>
                    <a:pt x="1486683" y="743652"/>
                  </a:lnTo>
                  <a:cubicBezTo>
                    <a:pt x="1486683" y="743659"/>
                    <a:pt x="1486683" y="743732"/>
                    <a:pt x="1486683" y="744733"/>
                  </a:cubicBezTo>
                  <a:lnTo>
                    <a:pt x="1486683" y="752299"/>
                  </a:lnTo>
                  <a:cubicBezTo>
                    <a:pt x="1486691" y="752299"/>
                    <a:pt x="1486765" y="752299"/>
                    <a:pt x="1487443" y="752299"/>
                  </a:cubicBezTo>
                  <a:lnTo>
                    <a:pt x="1492763" y="752299"/>
                  </a:lnTo>
                  <a:cubicBezTo>
                    <a:pt x="1492763" y="752292"/>
                    <a:pt x="1492763" y="752172"/>
                    <a:pt x="1492763" y="750137"/>
                  </a:cubicBezTo>
                  <a:lnTo>
                    <a:pt x="1492763" y="735005"/>
                  </a:lnTo>
                  <a:cubicBezTo>
                    <a:pt x="1492769" y="735005"/>
                    <a:pt x="1492847" y="735005"/>
                    <a:pt x="1493775" y="735005"/>
                  </a:cubicBezTo>
                  <a:lnTo>
                    <a:pt x="1500869" y="735005"/>
                  </a:lnTo>
                  <a:cubicBezTo>
                    <a:pt x="1500869" y="735013"/>
                    <a:pt x="1500869" y="735096"/>
                    <a:pt x="1500869" y="736086"/>
                  </a:cubicBezTo>
                  <a:lnTo>
                    <a:pt x="1500869" y="743652"/>
                  </a:lnTo>
                  <a:lnTo>
                    <a:pt x="1506189" y="741659"/>
                  </a:lnTo>
                  <a:cubicBezTo>
                    <a:pt x="1506949" y="741287"/>
                    <a:pt x="1506949" y="741085"/>
                    <a:pt x="1506949" y="740679"/>
                  </a:cubicBezTo>
                  <a:lnTo>
                    <a:pt x="1506949" y="735005"/>
                  </a:lnTo>
                  <a:cubicBezTo>
                    <a:pt x="1506966" y="735005"/>
                    <a:pt x="1507767" y="735005"/>
                    <a:pt x="1545457" y="735005"/>
                  </a:cubicBezTo>
                  <a:cubicBezTo>
                    <a:pt x="1545457" y="735019"/>
                    <a:pt x="1545457" y="735566"/>
                    <a:pt x="1545457" y="758784"/>
                  </a:cubicBezTo>
                  <a:cubicBezTo>
                    <a:pt x="1545464" y="758784"/>
                    <a:pt x="1545583" y="758784"/>
                    <a:pt x="1547483" y="758784"/>
                  </a:cubicBezTo>
                  <a:lnTo>
                    <a:pt x="1561669" y="758784"/>
                  </a:lnTo>
                  <a:cubicBezTo>
                    <a:pt x="1561669" y="758792"/>
                    <a:pt x="1561669" y="758874"/>
                    <a:pt x="1561669" y="759865"/>
                  </a:cubicBezTo>
                  <a:lnTo>
                    <a:pt x="1561669" y="767431"/>
                  </a:lnTo>
                  <a:cubicBezTo>
                    <a:pt x="1561679" y="767431"/>
                    <a:pt x="1561801" y="767431"/>
                    <a:pt x="1563443" y="767431"/>
                  </a:cubicBezTo>
                  <a:lnTo>
                    <a:pt x="1575857" y="767431"/>
                  </a:lnTo>
                  <a:cubicBezTo>
                    <a:pt x="1575857" y="767419"/>
                    <a:pt x="1575857" y="766908"/>
                    <a:pt x="1575857" y="743652"/>
                  </a:cubicBezTo>
                  <a:cubicBezTo>
                    <a:pt x="1575863" y="743652"/>
                    <a:pt x="1575941" y="743652"/>
                    <a:pt x="1576869" y="743652"/>
                  </a:cubicBezTo>
                  <a:lnTo>
                    <a:pt x="1583963" y="743652"/>
                  </a:lnTo>
                  <a:cubicBezTo>
                    <a:pt x="1583963" y="743633"/>
                    <a:pt x="1583963" y="742862"/>
                    <a:pt x="1583963" y="711225"/>
                  </a:cubicBezTo>
                  <a:cubicBezTo>
                    <a:pt x="1583971" y="711225"/>
                    <a:pt x="1584047" y="711225"/>
                    <a:pt x="1584977" y="711225"/>
                  </a:cubicBezTo>
                  <a:lnTo>
                    <a:pt x="1592071" y="711225"/>
                  </a:lnTo>
                  <a:cubicBezTo>
                    <a:pt x="1592071" y="711219"/>
                    <a:pt x="1592071" y="711110"/>
                    <a:pt x="1592071" y="709334"/>
                  </a:cubicBezTo>
                  <a:lnTo>
                    <a:pt x="1592071" y="696093"/>
                  </a:lnTo>
                  <a:cubicBezTo>
                    <a:pt x="1590043" y="696093"/>
                    <a:pt x="1590043" y="696093"/>
                    <a:pt x="1590803" y="694471"/>
                  </a:cubicBezTo>
                  <a:lnTo>
                    <a:pt x="1596123" y="683122"/>
                  </a:lnTo>
                  <a:cubicBezTo>
                    <a:pt x="1596129" y="683139"/>
                    <a:pt x="1596323" y="683813"/>
                    <a:pt x="1604231" y="711225"/>
                  </a:cubicBezTo>
                  <a:cubicBezTo>
                    <a:pt x="1604239" y="711225"/>
                    <a:pt x="1604311" y="711225"/>
                    <a:pt x="1604991" y="711225"/>
                  </a:cubicBezTo>
                  <a:lnTo>
                    <a:pt x="1610311" y="711225"/>
                  </a:lnTo>
                  <a:cubicBezTo>
                    <a:pt x="1610311" y="711212"/>
                    <a:pt x="1610311" y="710033"/>
                    <a:pt x="1610311" y="605298"/>
                  </a:cubicBezTo>
                  <a:cubicBezTo>
                    <a:pt x="1610321" y="605298"/>
                    <a:pt x="1610435" y="605298"/>
                    <a:pt x="1611831" y="605298"/>
                  </a:cubicBezTo>
                  <a:lnTo>
                    <a:pt x="1622471" y="605298"/>
                  </a:lnTo>
                  <a:cubicBezTo>
                    <a:pt x="1622471" y="605276"/>
                    <a:pt x="1622471" y="604266"/>
                    <a:pt x="1622471" y="557739"/>
                  </a:cubicBezTo>
                  <a:cubicBezTo>
                    <a:pt x="1622487" y="557739"/>
                    <a:pt x="1623113" y="557739"/>
                    <a:pt x="1648817" y="557739"/>
                  </a:cubicBezTo>
                  <a:cubicBezTo>
                    <a:pt x="1648817" y="557727"/>
                    <a:pt x="1648817" y="557217"/>
                    <a:pt x="1648817" y="536121"/>
                  </a:cubicBezTo>
                  <a:cubicBezTo>
                    <a:pt x="1648837" y="536121"/>
                    <a:pt x="1649625" y="536121"/>
                    <a:pt x="1683271" y="536121"/>
                  </a:cubicBezTo>
                  <a:cubicBezTo>
                    <a:pt x="1683271" y="536129"/>
                    <a:pt x="1683271" y="536259"/>
                    <a:pt x="1683271" y="538553"/>
                  </a:cubicBezTo>
                  <a:lnTo>
                    <a:pt x="1683271" y="555577"/>
                  </a:lnTo>
                  <a:cubicBezTo>
                    <a:pt x="1683281" y="555577"/>
                    <a:pt x="1683411" y="555577"/>
                    <a:pt x="1685551" y="555577"/>
                  </a:cubicBezTo>
                  <a:lnTo>
                    <a:pt x="1701511" y="555577"/>
                  </a:lnTo>
                  <a:cubicBezTo>
                    <a:pt x="1701511" y="555595"/>
                    <a:pt x="1701511" y="556489"/>
                    <a:pt x="1701511" y="603136"/>
                  </a:cubicBezTo>
                  <a:cubicBezTo>
                    <a:pt x="1701517" y="603136"/>
                    <a:pt x="1701593" y="603136"/>
                    <a:pt x="1702525" y="603136"/>
                  </a:cubicBezTo>
                  <a:lnTo>
                    <a:pt x="1709619" y="603136"/>
                  </a:lnTo>
                  <a:lnTo>
                    <a:pt x="1723805" y="607460"/>
                  </a:lnTo>
                  <a:cubicBezTo>
                    <a:pt x="1723805" y="607470"/>
                    <a:pt x="1723805" y="608120"/>
                    <a:pt x="1723805" y="646372"/>
                  </a:cubicBezTo>
                  <a:cubicBezTo>
                    <a:pt x="1723811" y="646372"/>
                    <a:pt x="1723887" y="646372"/>
                    <a:pt x="1724819" y="646372"/>
                  </a:cubicBezTo>
                  <a:lnTo>
                    <a:pt x="1731911" y="646372"/>
                  </a:lnTo>
                  <a:cubicBezTo>
                    <a:pt x="1731911" y="646382"/>
                    <a:pt x="1731911" y="646488"/>
                    <a:pt x="1731911" y="647993"/>
                  </a:cubicBezTo>
                  <a:lnTo>
                    <a:pt x="1731911" y="659342"/>
                  </a:lnTo>
                  <a:cubicBezTo>
                    <a:pt x="1731919" y="659342"/>
                    <a:pt x="1732043" y="659342"/>
                    <a:pt x="1733939" y="659342"/>
                  </a:cubicBezTo>
                  <a:lnTo>
                    <a:pt x="1748125" y="659342"/>
                  </a:lnTo>
                  <a:lnTo>
                    <a:pt x="1754205" y="665828"/>
                  </a:lnTo>
                  <a:cubicBezTo>
                    <a:pt x="1754205" y="665840"/>
                    <a:pt x="1754205" y="666326"/>
                    <a:pt x="1754205" y="687446"/>
                  </a:cubicBezTo>
                  <a:cubicBezTo>
                    <a:pt x="1754214" y="687446"/>
                    <a:pt x="1754345" y="687446"/>
                    <a:pt x="1756485" y="687446"/>
                  </a:cubicBezTo>
                  <a:lnTo>
                    <a:pt x="1772445" y="687446"/>
                  </a:lnTo>
                  <a:cubicBezTo>
                    <a:pt x="1772445" y="687453"/>
                    <a:pt x="1772445" y="687533"/>
                    <a:pt x="1772445" y="688526"/>
                  </a:cubicBezTo>
                  <a:lnTo>
                    <a:pt x="1772445" y="696093"/>
                  </a:lnTo>
                  <a:cubicBezTo>
                    <a:pt x="1772455" y="696093"/>
                    <a:pt x="1772553" y="696093"/>
                    <a:pt x="1773713" y="696093"/>
                  </a:cubicBezTo>
                  <a:lnTo>
                    <a:pt x="1782579" y="696093"/>
                  </a:lnTo>
                  <a:cubicBezTo>
                    <a:pt x="1782579" y="696102"/>
                    <a:pt x="1782579" y="696231"/>
                    <a:pt x="1782579" y="698254"/>
                  </a:cubicBezTo>
                  <a:lnTo>
                    <a:pt x="1782579" y="713387"/>
                  </a:lnTo>
                  <a:cubicBezTo>
                    <a:pt x="1786633" y="713387"/>
                    <a:pt x="1786633" y="713387"/>
                    <a:pt x="1786633" y="711495"/>
                  </a:cubicBezTo>
                  <a:lnTo>
                    <a:pt x="1786633" y="698254"/>
                  </a:lnTo>
                  <a:cubicBezTo>
                    <a:pt x="1786639" y="698254"/>
                    <a:pt x="1786716" y="698254"/>
                    <a:pt x="1787645" y="698254"/>
                  </a:cubicBezTo>
                  <a:lnTo>
                    <a:pt x="1794739" y="698254"/>
                  </a:lnTo>
                  <a:cubicBezTo>
                    <a:pt x="1794739" y="698265"/>
                    <a:pt x="1794739" y="698384"/>
                    <a:pt x="1794739" y="699876"/>
                  </a:cubicBezTo>
                  <a:lnTo>
                    <a:pt x="1794739" y="711225"/>
                  </a:lnTo>
                  <a:cubicBezTo>
                    <a:pt x="1794749" y="711225"/>
                    <a:pt x="1794821" y="711225"/>
                    <a:pt x="1795499" y="711225"/>
                  </a:cubicBezTo>
                  <a:lnTo>
                    <a:pt x="1800819" y="711225"/>
                  </a:lnTo>
                  <a:cubicBezTo>
                    <a:pt x="1800819" y="706902"/>
                    <a:pt x="1800819" y="706902"/>
                    <a:pt x="1849459" y="706902"/>
                  </a:cubicBezTo>
                  <a:cubicBezTo>
                    <a:pt x="1849459" y="706911"/>
                    <a:pt x="1849459" y="707012"/>
                    <a:pt x="1849459" y="708253"/>
                  </a:cubicBezTo>
                  <a:lnTo>
                    <a:pt x="1849459" y="717710"/>
                  </a:lnTo>
                  <a:cubicBezTo>
                    <a:pt x="1849467" y="717710"/>
                    <a:pt x="1849543" y="717710"/>
                    <a:pt x="1850219" y="717710"/>
                  </a:cubicBezTo>
                  <a:lnTo>
                    <a:pt x="1855541" y="717710"/>
                  </a:lnTo>
                  <a:cubicBezTo>
                    <a:pt x="1855541" y="717719"/>
                    <a:pt x="1855541" y="717841"/>
                    <a:pt x="1855541" y="719872"/>
                  </a:cubicBezTo>
                  <a:lnTo>
                    <a:pt x="1855541" y="735005"/>
                  </a:lnTo>
                  <a:cubicBezTo>
                    <a:pt x="1855549" y="735001"/>
                    <a:pt x="1855665" y="734923"/>
                    <a:pt x="1857567" y="733654"/>
                  </a:cubicBezTo>
                  <a:lnTo>
                    <a:pt x="1871753" y="724196"/>
                  </a:lnTo>
                  <a:cubicBezTo>
                    <a:pt x="1871755" y="724177"/>
                    <a:pt x="1871887" y="723302"/>
                    <a:pt x="1877833" y="683122"/>
                  </a:cubicBezTo>
                  <a:cubicBezTo>
                    <a:pt x="1877843" y="683120"/>
                    <a:pt x="1877911" y="683094"/>
                    <a:pt x="1878593" y="682852"/>
                  </a:cubicBezTo>
                  <a:lnTo>
                    <a:pt x="1883913" y="680960"/>
                  </a:lnTo>
                  <a:cubicBezTo>
                    <a:pt x="1883913" y="680944"/>
                    <a:pt x="1883947" y="679883"/>
                    <a:pt x="1885941" y="611783"/>
                  </a:cubicBezTo>
                  <a:cubicBezTo>
                    <a:pt x="1885941" y="611801"/>
                    <a:pt x="1885973" y="612892"/>
                    <a:pt x="1887967" y="680960"/>
                  </a:cubicBezTo>
                  <a:cubicBezTo>
                    <a:pt x="1887977" y="680963"/>
                    <a:pt x="1888047" y="680988"/>
                    <a:pt x="1888727" y="681230"/>
                  </a:cubicBezTo>
                  <a:lnTo>
                    <a:pt x="1894047" y="683122"/>
                  </a:lnTo>
                  <a:cubicBezTo>
                    <a:pt x="1894047" y="683102"/>
                    <a:pt x="1894047" y="681769"/>
                    <a:pt x="1894047" y="596651"/>
                  </a:cubicBezTo>
                  <a:cubicBezTo>
                    <a:pt x="1898101" y="596651"/>
                    <a:pt x="1898101" y="596651"/>
                    <a:pt x="1898101" y="564224"/>
                  </a:cubicBezTo>
                  <a:cubicBezTo>
                    <a:pt x="1898113" y="564224"/>
                    <a:pt x="1898799" y="564224"/>
                    <a:pt x="1936607" y="564224"/>
                  </a:cubicBezTo>
                  <a:cubicBezTo>
                    <a:pt x="1936607" y="564241"/>
                    <a:pt x="1936607" y="564959"/>
                    <a:pt x="1936607" y="596651"/>
                  </a:cubicBezTo>
                  <a:cubicBezTo>
                    <a:pt x="1936617" y="596651"/>
                    <a:pt x="1936689" y="596651"/>
                    <a:pt x="1937367" y="596651"/>
                  </a:cubicBezTo>
                  <a:lnTo>
                    <a:pt x="1942687" y="596651"/>
                  </a:lnTo>
                  <a:cubicBezTo>
                    <a:pt x="1942687" y="596630"/>
                    <a:pt x="1942687" y="595324"/>
                    <a:pt x="1942687" y="514503"/>
                  </a:cubicBezTo>
                  <a:cubicBezTo>
                    <a:pt x="1942693" y="514503"/>
                    <a:pt x="1942793" y="514503"/>
                    <a:pt x="1944461" y="514503"/>
                  </a:cubicBezTo>
                  <a:lnTo>
                    <a:pt x="1956875" y="514503"/>
                  </a:lnTo>
                  <a:cubicBezTo>
                    <a:pt x="1956875" y="514496"/>
                    <a:pt x="1956875" y="514385"/>
                    <a:pt x="1956875" y="512612"/>
                  </a:cubicBezTo>
                  <a:lnTo>
                    <a:pt x="1956875" y="499371"/>
                  </a:lnTo>
                  <a:cubicBezTo>
                    <a:pt x="1956885" y="499371"/>
                    <a:pt x="1957383" y="499371"/>
                    <a:pt x="1979169" y="499371"/>
                  </a:cubicBezTo>
                  <a:cubicBezTo>
                    <a:pt x="1979169" y="499364"/>
                    <a:pt x="1979169" y="499283"/>
                    <a:pt x="1979169" y="498290"/>
                  </a:cubicBezTo>
                  <a:lnTo>
                    <a:pt x="1979169" y="490724"/>
                  </a:lnTo>
                  <a:cubicBezTo>
                    <a:pt x="1979175" y="490724"/>
                    <a:pt x="1979285" y="490724"/>
                    <a:pt x="1980941" y="490724"/>
                  </a:cubicBezTo>
                  <a:lnTo>
                    <a:pt x="1993355" y="490724"/>
                  </a:lnTo>
                  <a:cubicBezTo>
                    <a:pt x="1993355" y="490732"/>
                    <a:pt x="1993355" y="490811"/>
                    <a:pt x="1993355" y="491805"/>
                  </a:cubicBezTo>
                  <a:lnTo>
                    <a:pt x="1993355" y="499371"/>
                  </a:lnTo>
                  <a:cubicBezTo>
                    <a:pt x="1993365" y="499371"/>
                    <a:pt x="1993437" y="499371"/>
                    <a:pt x="1994115" y="499371"/>
                  </a:cubicBezTo>
                  <a:lnTo>
                    <a:pt x="1999435" y="499371"/>
                  </a:lnTo>
                  <a:lnTo>
                    <a:pt x="2009569" y="495047"/>
                  </a:lnTo>
                  <a:lnTo>
                    <a:pt x="2013621" y="498290"/>
                  </a:lnTo>
                  <a:lnTo>
                    <a:pt x="2013621" y="490724"/>
                  </a:lnTo>
                  <a:cubicBezTo>
                    <a:pt x="2013631" y="490724"/>
                    <a:pt x="2013767" y="490724"/>
                    <a:pt x="2015901" y="490724"/>
                  </a:cubicBezTo>
                  <a:lnTo>
                    <a:pt x="2031863" y="490724"/>
                  </a:lnTo>
                  <a:cubicBezTo>
                    <a:pt x="2031863" y="490732"/>
                    <a:pt x="2031863" y="490811"/>
                    <a:pt x="2031863" y="491805"/>
                  </a:cubicBezTo>
                  <a:lnTo>
                    <a:pt x="2031863" y="499371"/>
                  </a:lnTo>
                  <a:cubicBezTo>
                    <a:pt x="2031881" y="499371"/>
                    <a:pt x="2032617" y="499371"/>
                    <a:pt x="2062263" y="499371"/>
                  </a:cubicBezTo>
                  <a:cubicBezTo>
                    <a:pt x="2062263" y="499381"/>
                    <a:pt x="2062263" y="499490"/>
                    <a:pt x="2062263" y="500992"/>
                  </a:cubicBezTo>
                  <a:lnTo>
                    <a:pt x="2062263" y="512342"/>
                  </a:lnTo>
                  <a:cubicBezTo>
                    <a:pt x="2062279" y="512342"/>
                    <a:pt x="2062919" y="512342"/>
                    <a:pt x="2088609" y="512342"/>
                  </a:cubicBezTo>
                  <a:cubicBezTo>
                    <a:pt x="2088609" y="512358"/>
                    <a:pt x="2088609" y="513038"/>
                    <a:pt x="2088609" y="542606"/>
                  </a:cubicBezTo>
                  <a:cubicBezTo>
                    <a:pt x="2088619" y="542606"/>
                    <a:pt x="2088691" y="542606"/>
                    <a:pt x="2089369" y="542606"/>
                  </a:cubicBezTo>
                  <a:lnTo>
                    <a:pt x="2094689" y="542606"/>
                  </a:lnTo>
                  <a:cubicBezTo>
                    <a:pt x="2094689" y="542613"/>
                    <a:pt x="2094689" y="542699"/>
                    <a:pt x="2094689" y="543687"/>
                  </a:cubicBezTo>
                  <a:lnTo>
                    <a:pt x="2094689" y="551254"/>
                  </a:lnTo>
                  <a:cubicBezTo>
                    <a:pt x="2098743" y="551254"/>
                    <a:pt x="2098743" y="551254"/>
                    <a:pt x="2098743" y="581518"/>
                  </a:cubicBezTo>
                  <a:cubicBezTo>
                    <a:pt x="2098753" y="581518"/>
                    <a:pt x="2098827" y="581518"/>
                    <a:pt x="2099503" y="581518"/>
                  </a:cubicBezTo>
                  <a:lnTo>
                    <a:pt x="2104823" y="581518"/>
                  </a:lnTo>
                  <a:cubicBezTo>
                    <a:pt x="2104823" y="581527"/>
                    <a:pt x="2104823" y="581594"/>
                    <a:pt x="2104823" y="582329"/>
                  </a:cubicBezTo>
                  <a:lnTo>
                    <a:pt x="2104823" y="588004"/>
                  </a:lnTo>
                  <a:cubicBezTo>
                    <a:pt x="2104829" y="588004"/>
                    <a:pt x="2104907" y="588004"/>
                    <a:pt x="2105837" y="588004"/>
                  </a:cubicBezTo>
                  <a:lnTo>
                    <a:pt x="2112929" y="588004"/>
                  </a:lnTo>
                  <a:cubicBezTo>
                    <a:pt x="2112929" y="588021"/>
                    <a:pt x="2112929" y="588734"/>
                    <a:pt x="2112929" y="618269"/>
                  </a:cubicBezTo>
                  <a:cubicBezTo>
                    <a:pt x="2112937" y="618269"/>
                    <a:pt x="2113057" y="618269"/>
                    <a:pt x="2114957" y="618269"/>
                  </a:cubicBezTo>
                  <a:lnTo>
                    <a:pt x="2129143" y="618269"/>
                  </a:lnTo>
                  <a:cubicBezTo>
                    <a:pt x="2129143" y="618285"/>
                    <a:pt x="2129143" y="618865"/>
                    <a:pt x="2129143" y="642048"/>
                  </a:cubicBezTo>
                  <a:cubicBezTo>
                    <a:pt x="2131171" y="642048"/>
                    <a:pt x="2131171" y="642048"/>
                    <a:pt x="2131171" y="643669"/>
                  </a:cubicBezTo>
                  <a:lnTo>
                    <a:pt x="2131171" y="655019"/>
                  </a:lnTo>
                  <a:cubicBezTo>
                    <a:pt x="2131179" y="655019"/>
                    <a:pt x="2131249" y="655019"/>
                    <a:pt x="2131931" y="655019"/>
                  </a:cubicBezTo>
                  <a:lnTo>
                    <a:pt x="2137251" y="655019"/>
                  </a:lnTo>
                  <a:cubicBezTo>
                    <a:pt x="2137251" y="655033"/>
                    <a:pt x="2137251" y="655596"/>
                    <a:pt x="2137251" y="678798"/>
                  </a:cubicBezTo>
                  <a:cubicBezTo>
                    <a:pt x="2137259" y="678798"/>
                    <a:pt x="2137357" y="678798"/>
                    <a:pt x="2138517" y="678798"/>
                  </a:cubicBezTo>
                  <a:lnTo>
                    <a:pt x="2147383" y="678798"/>
                  </a:lnTo>
                  <a:cubicBezTo>
                    <a:pt x="2149411" y="680960"/>
                    <a:pt x="2149411" y="680960"/>
                    <a:pt x="2149411" y="682852"/>
                  </a:cubicBezTo>
                  <a:lnTo>
                    <a:pt x="2149411" y="696093"/>
                  </a:lnTo>
                  <a:cubicBezTo>
                    <a:pt x="2149415" y="696086"/>
                    <a:pt x="2149503" y="695979"/>
                    <a:pt x="2150931" y="694201"/>
                  </a:cubicBezTo>
                  <a:lnTo>
                    <a:pt x="2161571" y="680960"/>
                  </a:lnTo>
                  <a:cubicBezTo>
                    <a:pt x="2161585" y="680960"/>
                    <a:pt x="2162225" y="680960"/>
                    <a:pt x="2189945" y="680960"/>
                  </a:cubicBezTo>
                  <a:cubicBezTo>
                    <a:pt x="2189945" y="680985"/>
                    <a:pt x="2189945" y="682386"/>
                    <a:pt x="2189945" y="767431"/>
                  </a:cubicBezTo>
                  <a:cubicBezTo>
                    <a:pt x="2189953" y="767431"/>
                    <a:pt x="2190029" y="767431"/>
                    <a:pt x="2190705" y="767431"/>
                  </a:cubicBezTo>
                  <a:lnTo>
                    <a:pt x="2196025" y="767431"/>
                  </a:lnTo>
                  <a:cubicBezTo>
                    <a:pt x="2196029" y="767423"/>
                    <a:pt x="2196087" y="767323"/>
                    <a:pt x="2196785" y="766080"/>
                  </a:cubicBezTo>
                  <a:lnTo>
                    <a:pt x="2202105" y="756622"/>
                  </a:lnTo>
                  <a:cubicBezTo>
                    <a:pt x="2202105" y="756629"/>
                    <a:pt x="2202105" y="756728"/>
                    <a:pt x="2202105" y="758514"/>
                  </a:cubicBezTo>
                  <a:lnTo>
                    <a:pt x="2202105" y="771755"/>
                  </a:lnTo>
                  <a:cubicBezTo>
                    <a:pt x="2206157" y="771755"/>
                    <a:pt x="2206157" y="771755"/>
                    <a:pt x="2206157" y="726358"/>
                  </a:cubicBezTo>
                  <a:cubicBezTo>
                    <a:pt x="2206167" y="726358"/>
                    <a:pt x="2206237" y="726358"/>
                    <a:pt x="2206917" y="726358"/>
                  </a:cubicBezTo>
                  <a:lnTo>
                    <a:pt x="2212237" y="726358"/>
                  </a:lnTo>
                  <a:cubicBezTo>
                    <a:pt x="2212237" y="726343"/>
                    <a:pt x="2212237" y="725343"/>
                    <a:pt x="2212237" y="661504"/>
                  </a:cubicBezTo>
                  <a:cubicBezTo>
                    <a:pt x="2212245" y="661504"/>
                    <a:pt x="2212325" y="661504"/>
                    <a:pt x="2213251" y="661504"/>
                  </a:cubicBezTo>
                  <a:lnTo>
                    <a:pt x="2220345" y="661504"/>
                  </a:lnTo>
                  <a:cubicBezTo>
                    <a:pt x="2220351" y="661483"/>
                    <a:pt x="2220615" y="660543"/>
                    <a:pt x="2232505" y="618269"/>
                  </a:cubicBezTo>
                  <a:cubicBezTo>
                    <a:pt x="2232514" y="618269"/>
                    <a:pt x="2232611" y="618269"/>
                    <a:pt x="2233771" y="618269"/>
                  </a:cubicBezTo>
                  <a:lnTo>
                    <a:pt x="2242639" y="618269"/>
                  </a:lnTo>
                  <a:cubicBezTo>
                    <a:pt x="2242644" y="618292"/>
                    <a:pt x="2242869" y="619258"/>
                    <a:pt x="2252771" y="661504"/>
                  </a:cubicBezTo>
                  <a:cubicBezTo>
                    <a:pt x="2252777" y="661504"/>
                    <a:pt x="2252851" y="661504"/>
                    <a:pt x="2253785" y="661504"/>
                  </a:cubicBezTo>
                  <a:lnTo>
                    <a:pt x="2260879" y="661504"/>
                  </a:lnTo>
                  <a:cubicBezTo>
                    <a:pt x="2260879" y="661515"/>
                    <a:pt x="2260879" y="662182"/>
                    <a:pt x="2260879" y="700416"/>
                  </a:cubicBezTo>
                  <a:cubicBezTo>
                    <a:pt x="2260885" y="700416"/>
                    <a:pt x="2260985" y="700416"/>
                    <a:pt x="2262651" y="700416"/>
                  </a:cubicBezTo>
                  <a:lnTo>
                    <a:pt x="2275065" y="700416"/>
                  </a:lnTo>
                  <a:cubicBezTo>
                    <a:pt x="2275065" y="700424"/>
                    <a:pt x="2275065" y="700546"/>
                    <a:pt x="2275065" y="702578"/>
                  </a:cubicBezTo>
                  <a:lnTo>
                    <a:pt x="2275065" y="717710"/>
                  </a:lnTo>
                  <a:cubicBezTo>
                    <a:pt x="2279119" y="717710"/>
                    <a:pt x="2279119" y="717710"/>
                    <a:pt x="2279119" y="715549"/>
                  </a:cubicBezTo>
                  <a:lnTo>
                    <a:pt x="2279119" y="700416"/>
                  </a:lnTo>
                  <a:cubicBezTo>
                    <a:pt x="2279129" y="700416"/>
                    <a:pt x="2279241" y="700416"/>
                    <a:pt x="2280639" y="700416"/>
                  </a:cubicBezTo>
                  <a:lnTo>
                    <a:pt x="2291279" y="700416"/>
                  </a:lnTo>
                  <a:cubicBezTo>
                    <a:pt x="2291279" y="700426"/>
                    <a:pt x="2291279" y="700543"/>
                    <a:pt x="2291279" y="702037"/>
                  </a:cubicBezTo>
                  <a:lnTo>
                    <a:pt x="2291279" y="713387"/>
                  </a:lnTo>
                  <a:cubicBezTo>
                    <a:pt x="2291295" y="713387"/>
                    <a:pt x="2292003" y="713387"/>
                    <a:pt x="2321680" y="713387"/>
                  </a:cubicBezTo>
                  <a:cubicBezTo>
                    <a:pt x="2321680" y="713370"/>
                    <a:pt x="2321680" y="712599"/>
                    <a:pt x="2321680" y="676637"/>
                  </a:cubicBezTo>
                  <a:cubicBezTo>
                    <a:pt x="2321687" y="676637"/>
                    <a:pt x="2321781" y="676637"/>
                    <a:pt x="2322945" y="676637"/>
                  </a:cubicBezTo>
                  <a:lnTo>
                    <a:pt x="2331813" y="676637"/>
                  </a:lnTo>
                  <a:cubicBezTo>
                    <a:pt x="2331813" y="676648"/>
                    <a:pt x="2331813" y="677142"/>
                    <a:pt x="2331813" y="698254"/>
                  </a:cubicBezTo>
                  <a:cubicBezTo>
                    <a:pt x="2333840" y="698254"/>
                    <a:pt x="2333840" y="698254"/>
                    <a:pt x="2333840" y="665828"/>
                  </a:cubicBezTo>
                  <a:cubicBezTo>
                    <a:pt x="2333853" y="665828"/>
                    <a:pt x="2334395" y="665828"/>
                    <a:pt x="2356133" y="665828"/>
                  </a:cubicBezTo>
                  <a:cubicBezTo>
                    <a:pt x="2356133" y="665818"/>
                    <a:pt x="2356133" y="665698"/>
                    <a:pt x="2356133" y="664206"/>
                  </a:cubicBezTo>
                  <a:lnTo>
                    <a:pt x="2356133" y="652857"/>
                  </a:lnTo>
                  <a:cubicBezTo>
                    <a:pt x="2356141" y="652857"/>
                    <a:pt x="2356215" y="652857"/>
                    <a:pt x="2356893" y="652857"/>
                  </a:cubicBezTo>
                  <a:lnTo>
                    <a:pt x="2362213" y="652857"/>
                  </a:lnTo>
                  <a:cubicBezTo>
                    <a:pt x="2362213" y="652851"/>
                    <a:pt x="2362213" y="652738"/>
                    <a:pt x="2362213" y="650966"/>
                  </a:cubicBezTo>
                  <a:lnTo>
                    <a:pt x="2362213" y="637725"/>
                  </a:lnTo>
                  <a:lnTo>
                    <a:pt x="2366267" y="644210"/>
                  </a:lnTo>
                  <a:cubicBezTo>
                    <a:pt x="2366275" y="644210"/>
                    <a:pt x="2366403" y="644210"/>
                    <a:pt x="2368547" y="644210"/>
                  </a:cubicBezTo>
                  <a:lnTo>
                    <a:pt x="2384507" y="644210"/>
                  </a:lnTo>
                  <a:cubicBezTo>
                    <a:pt x="2384507" y="644202"/>
                    <a:pt x="2384507" y="644134"/>
                    <a:pt x="2384507" y="643399"/>
                  </a:cubicBezTo>
                  <a:lnTo>
                    <a:pt x="2384507" y="637725"/>
                  </a:lnTo>
                  <a:cubicBezTo>
                    <a:pt x="2384516" y="637725"/>
                    <a:pt x="2384590" y="637725"/>
                    <a:pt x="2385267" y="637725"/>
                  </a:cubicBezTo>
                  <a:lnTo>
                    <a:pt x="2390587" y="637725"/>
                  </a:lnTo>
                  <a:cubicBezTo>
                    <a:pt x="2390587" y="637734"/>
                    <a:pt x="2390587" y="637834"/>
                    <a:pt x="2390587" y="639076"/>
                  </a:cubicBezTo>
                  <a:lnTo>
                    <a:pt x="2390587" y="648534"/>
                  </a:lnTo>
                  <a:cubicBezTo>
                    <a:pt x="2390601" y="648534"/>
                    <a:pt x="2391335" y="648534"/>
                    <a:pt x="2429093" y="648534"/>
                  </a:cubicBezTo>
                  <a:cubicBezTo>
                    <a:pt x="2429093" y="648552"/>
                    <a:pt x="2429093" y="650062"/>
                    <a:pt x="2429093" y="786887"/>
                  </a:cubicBezTo>
                  <a:cubicBezTo>
                    <a:pt x="2429104" y="786887"/>
                    <a:pt x="2429219" y="786887"/>
                    <a:pt x="2430613" y="786887"/>
                  </a:cubicBezTo>
                  <a:lnTo>
                    <a:pt x="2441254" y="786887"/>
                  </a:lnTo>
                  <a:cubicBezTo>
                    <a:pt x="2441254" y="782564"/>
                    <a:pt x="2441254" y="778240"/>
                    <a:pt x="2441254" y="773917"/>
                  </a:cubicBezTo>
                  <a:cubicBezTo>
                    <a:pt x="2443281" y="773917"/>
                    <a:pt x="2443281" y="773917"/>
                    <a:pt x="2445307" y="773917"/>
                  </a:cubicBezTo>
                  <a:cubicBezTo>
                    <a:pt x="2445307" y="778240"/>
                    <a:pt x="2445307" y="782564"/>
                    <a:pt x="2445307" y="786887"/>
                  </a:cubicBezTo>
                  <a:cubicBezTo>
                    <a:pt x="2455441" y="786887"/>
                    <a:pt x="2465575" y="786887"/>
                    <a:pt x="2475707" y="786887"/>
                  </a:cubicBezTo>
                  <a:cubicBezTo>
                    <a:pt x="2475707" y="776078"/>
                    <a:pt x="2475707" y="767431"/>
                    <a:pt x="2475707" y="756622"/>
                  </a:cubicBezTo>
                  <a:cubicBezTo>
                    <a:pt x="2479762" y="756622"/>
                    <a:pt x="2483815" y="756622"/>
                    <a:pt x="2487867" y="756622"/>
                  </a:cubicBezTo>
                  <a:lnTo>
                    <a:pt x="2500027" y="754461"/>
                  </a:lnTo>
                  <a:cubicBezTo>
                    <a:pt x="2502055" y="754461"/>
                    <a:pt x="2502055" y="756622"/>
                    <a:pt x="2504082" y="756622"/>
                  </a:cubicBezTo>
                  <a:lnTo>
                    <a:pt x="2514215" y="756622"/>
                  </a:lnTo>
                  <a:cubicBezTo>
                    <a:pt x="2514215" y="767431"/>
                    <a:pt x="2514215" y="778240"/>
                    <a:pt x="2514215" y="786887"/>
                  </a:cubicBezTo>
                  <a:cubicBezTo>
                    <a:pt x="2516242" y="786887"/>
                    <a:pt x="2518269" y="786887"/>
                    <a:pt x="2522321" y="786887"/>
                  </a:cubicBezTo>
                  <a:cubicBezTo>
                    <a:pt x="2522321" y="793373"/>
                    <a:pt x="2522321" y="799858"/>
                    <a:pt x="2522321" y="804182"/>
                  </a:cubicBezTo>
                  <a:lnTo>
                    <a:pt x="2531658" y="805087"/>
                  </a:lnTo>
                  <a:lnTo>
                    <a:pt x="2544615" y="805087"/>
                  </a:lnTo>
                  <a:cubicBezTo>
                    <a:pt x="2544615" y="799278"/>
                    <a:pt x="2544615" y="795106"/>
                    <a:pt x="2544615" y="789049"/>
                  </a:cubicBezTo>
                  <a:lnTo>
                    <a:pt x="2612571" y="789049"/>
                  </a:lnTo>
                  <a:lnTo>
                    <a:pt x="2612571" y="703796"/>
                  </a:lnTo>
                  <a:lnTo>
                    <a:pt x="2684579" y="703796"/>
                  </a:lnTo>
                  <a:lnTo>
                    <a:pt x="2684579" y="782564"/>
                  </a:lnTo>
                  <a:cubicBezTo>
                    <a:pt x="2685215" y="782564"/>
                    <a:pt x="2685849" y="782564"/>
                    <a:pt x="2686483" y="782564"/>
                  </a:cubicBezTo>
                  <a:lnTo>
                    <a:pt x="2687725" y="805087"/>
                  </a:lnTo>
                  <a:lnTo>
                    <a:pt x="2697401" y="805087"/>
                  </a:lnTo>
                  <a:cubicBezTo>
                    <a:pt x="2697937" y="797873"/>
                    <a:pt x="2698643" y="790219"/>
                    <a:pt x="2698643" y="782564"/>
                  </a:cubicBezTo>
                  <a:cubicBezTo>
                    <a:pt x="2700671" y="782564"/>
                    <a:pt x="2702697" y="782564"/>
                    <a:pt x="2704723" y="782564"/>
                  </a:cubicBezTo>
                  <a:lnTo>
                    <a:pt x="2705965" y="805087"/>
                  </a:lnTo>
                  <a:lnTo>
                    <a:pt x="2756588" y="805087"/>
                  </a:lnTo>
                  <a:lnTo>
                    <a:pt x="2756588" y="642059"/>
                  </a:lnTo>
                  <a:lnTo>
                    <a:pt x="2953915" y="642059"/>
                  </a:lnTo>
                  <a:lnTo>
                    <a:pt x="2953915" y="805087"/>
                  </a:lnTo>
                  <a:lnTo>
                    <a:pt x="2972611" y="805087"/>
                  </a:lnTo>
                  <a:lnTo>
                    <a:pt x="2972611" y="722394"/>
                  </a:lnTo>
                  <a:lnTo>
                    <a:pt x="3067731" y="722394"/>
                  </a:lnTo>
                  <a:cubicBezTo>
                    <a:pt x="3071806" y="616373"/>
                    <a:pt x="3075185" y="510899"/>
                    <a:pt x="3079662" y="404253"/>
                  </a:cubicBezTo>
                  <a:cubicBezTo>
                    <a:pt x="3069529" y="404253"/>
                    <a:pt x="3045209" y="391282"/>
                    <a:pt x="3067502" y="382635"/>
                  </a:cubicBezTo>
                  <a:cubicBezTo>
                    <a:pt x="3065474" y="380473"/>
                    <a:pt x="3063449" y="378311"/>
                    <a:pt x="3061422" y="378311"/>
                  </a:cubicBezTo>
                  <a:cubicBezTo>
                    <a:pt x="3061422" y="365341"/>
                    <a:pt x="3059394" y="363179"/>
                    <a:pt x="3069529" y="354532"/>
                  </a:cubicBezTo>
                  <a:cubicBezTo>
                    <a:pt x="3069529" y="350208"/>
                    <a:pt x="3069529" y="343723"/>
                    <a:pt x="3069529" y="337238"/>
                  </a:cubicBezTo>
                  <a:cubicBezTo>
                    <a:pt x="3073582" y="337238"/>
                    <a:pt x="3077635" y="337238"/>
                    <a:pt x="3083715" y="337238"/>
                  </a:cubicBezTo>
                  <a:cubicBezTo>
                    <a:pt x="3083715" y="328590"/>
                    <a:pt x="3083715" y="322105"/>
                    <a:pt x="3083715" y="315620"/>
                  </a:cubicBezTo>
                  <a:cubicBezTo>
                    <a:pt x="3083715" y="313458"/>
                    <a:pt x="3085742" y="313458"/>
                    <a:pt x="3085742" y="311296"/>
                  </a:cubicBezTo>
                  <a:cubicBezTo>
                    <a:pt x="3085742" y="285355"/>
                    <a:pt x="3085742" y="259414"/>
                    <a:pt x="3085742" y="233472"/>
                  </a:cubicBezTo>
                  <a:cubicBezTo>
                    <a:pt x="3085742" y="231310"/>
                    <a:pt x="3083715" y="229149"/>
                    <a:pt x="3083715" y="226987"/>
                  </a:cubicBezTo>
                  <a:cubicBezTo>
                    <a:pt x="3085742" y="224825"/>
                    <a:pt x="3087769" y="222663"/>
                    <a:pt x="3089795" y="220501"/>
                  </a:cubicBezTo>
                  <a:cubicBezTo>
                    <a:pt x="3089795" y="201045"/>
                    <a:pt x="3089795" y="181589"/>
                    <a:pt x="3089795" y="162133"/>
                  </a:cubicBezTo>
                  <a:cubicBezTo>
                    <a:pt x="3089795" y="159972"/>
                    <a:pt x="3089795" y="159972"/>
                    <a:pt x="3091822" y="157810"/>
                  </a:cubicBezTo>
                  <a:cubicBezTo>
                    <a:pt x="3091822" y="140516"/>
                    <a:pt x="3091822" y="121060"/>
                    <a:pt x="3091822" y="101604"/>
                  </a:cubicBezTo>
                  <a:cubicBezTo>
                    <a:pt x="3093849" y="92957"/>
                    <a:pt x="3093849" y="88633"/>
                    <a:pt x="3093849" y="82148"/>
                  </a:cubicBezTo>
                  <a:cubicBezTo>
                    <a:pt x="3097902" y="88633"/>
                    <a:pt x="3097902" y="92957"/>
                    <a:pt x="3097902" y="99442"/>
                  </a:cubicBezTo>
                  <a:cubicBezTo>
                    <a:pt x="3099929" y="121060"/>
                    <a:pt x="3099929" y="140516"/>
                    <a:pt x="3099929" y="157810"/>
                  </a:cubicBezTo>
                  <a:cubicBezTo>
                    <a:pt x="3101955" y="181589"/>
                    <a:pt x="3101955" y="201045"/>
                    <a:pt x="3101955" y="220501"/>
                  </a:cubicBezTo>
                  <a:cubicBezTo>
                    <a:pt x="3103982" y="222663"/>
                    <a:pt x="3106009" y="224825"/>
                    <a:pt x="3108035" y="226987"/>
                  </a:cubicBezTo>
                  <a:cubicBezTo>
                    <a:pt x="3108035" y="229149"/>
                    <a:pt x="3106009" y="231310"/>
                    <a:pt x="3106009" y="233472"/>
                  </a:cubicBezTo>
                  <a:cubicBezTo>
                    <a:pt x="3106009" y="259414"/>
                    <a:pt x="3106009" y="285355"/>
                    <a:pt x="3106009" y="311296"/>
                  </a:cubicBezTo>
                  <a:cubicBezTo>
                    <a:pt x="3106009" y="313458"/>
                    <a:pt x="3108035" y="313458"/>
                    <a:pt x="3108035" y="315620"/>
                  </a:cubicBezTo>
                  <a:cubicBezTo>
                    <a:pt x="3108035" y="322105"/>
                    <a:pt x="3108035" y="328590"/>
                    <a:pt x="3108035" y="337238"/>
                  </a:cubicBezTo>
                  <a:cubicBezTo>
                    <a:pt x="3112089" y="337238"/>
                    <a:pt x="3118169" y="337238"/>
                    <a:pt x="3122222" y="337238"/>
                  </a:cubicBezTo>
                  <a:cubicBezTo>
                    <a:pt x="3122222" y="343723"/>
                    <a:pt x="3122222" y="350208"/>
                    <a:pt x="3122222" y="354532"/>
                  </a:cubicBezTo>
                  <a:cubicBezTo>
                    <a:pt x="3130330" y="363179"/>
                    <a:pt x="3130330" y="363179"/>
                    <a:pt x="3130330" y="378311"/>
                  </a:cubicBezTo>
                  <a:cubicBezTo>
                    <a:pt x="3128302" y="378311"/>
                    <a:pt x="3126275" y="380473"/>
                    <a:pt x="3124250" y="382635"/>
                  </a:cubicBezTo>
                  <a:cubicBezTo>
                    <a:pt x="3144515" y="393444"/>
                    <a:pt x="3120195" y="402091"/>
                    <a:pt x="3112089" y="404253"/>
                  </a:cubicBezTo>
                  <a:cubicBezTo>
                    <a:pt x="3114115" y="488562"/>
                    <a:pt x="3118169" y="572871"/>
                    <a:pt x="3120195" y="657181"/>
                  </a:cubicBezTo>
                  <a:cubicBezTo>
                    <a:pt x="3142490" y="657181"/>
                    <a:pt x="3164782" y="657181"/>
                    <a:pt x="3185050" y="657181"/>
                  </a:cubicBezTo>
                  <a:cubicBezTo>
                    <a:pt x="3185050" y="683122"/>
                    <a:pt x="3185050" y="709063"/>
                    <a:pt x="3185050" y="732843"/>
                  </a:cubicBezTo>
                  <a:cubicBezTo>
                    <a:pt x="3189103" y="732843"/>
                    <a:pt x="3191130" y="732843"/>
                    <a:pt x="3193157" y="732843"/>
                  </a:cubicBezTo>
                  <a:cubicBezTo>
                    <a:pt x="3193157" y="730681"/>
                    <a:pt x="3195183" y="728519"/>
                    <a:pt x="3195183" y="726358"/>
                  </a:cubicBezTo>
                  <a:cubicBezTo>
                    <a:pt x="3197210" y="726358"/>
                    <a:pt x="3199237" y="726358"/>
                    <a:pt x="3201263" y="726358"/>
                  </a:cubicBezTo>
                  <a:cubicBezTo>
                    <a:pt x="3201263" y="728519"/>
                    <a:pt x="3201263" y="730681"/>
                    <a:pt x="3203291" y="735005"/>
                  </a:cubicBezTo>
                  <a:cubicBezTo>
                    <a:pt x="3207343" y="735005"/>
                    <a:pt x="3211397" y="735005"/>
                    <a:pt x="3215451" y="735005"/>
                  </a:cubicBezTo>
                  <a:cubicBezTo>
                    <a:pt x="3215451" y="732843"/>
                    <a:pt x="3215451" y="730681"/>
                    <a:pt x="3215451" y="728519"/>
                  </a:cubicBezTo>
                  <a:cubicBezTo>
                    <a:pt x="3223557" y="728519"/>
                    <a:pt x="3229636" y="728519"/>
                    <a:pt x="3237744" y="728519"/>
                  </a:cubicBezTo>
                  <a:cubicBezTo>
                    <a:pt x="3237744" y="730681"/>
                    <a:pt x="3237744" y="732843"/>
                    <a:pt x="3237744" y="735005"/>
                  </a:cubicBezTo>
                  <a:cubicBezTo>
                    <a:pt x="3243823" y="735005"/>
                    <a:pt x="3251931" y="735005"/>
                    <a:pt x="3258011" y="735005"/>
                  </a:cubicBezTo>
                  <a:cubicBezTo>
                    <a:pt x="3258011" y="750137"/>
                    <a:pt x="3258011" y="765270"/>
                    <a:pt x="3258011" y="780402"/>
                  </a:cubicBezTo>
                  <a:cubicBezTo>
                    <a:pt x="3262065" y="780402"/>
                    <a:pt x="3268145" y="780402"/>
                    <a:pt x="3272198" y="780402"/>
                  </a:cubicBezTo>
                  <a:cubicBezTo>
                    <a:pt x="3272198" y="776078"/>
                    <a:pt x="3272198" y="771755"/>
                    <a:pt x="3272198" y="767431"/>
                  </a:cubicBezTo>
                  <a:cubicBezTo>
                    <a:pt x="3278278" y="767431"/>
                    <a:pt x="3284358" y="767431"/>
                    <a:pt x="3288412" y="767431"/>
                  </a:cubicBezTo>
                  <a:cubicBezTo>
                    <a:pt x="3288412" y="706902"/>
                    <a:pt x="3288412" y="648534"/>
                    <a:pt x="3288412" y="588004"/>
                  </a:cubicBezTo>
                  <a:cubicBezTo>
                    <a:pt x="3290438" y="585842"/>
                    <a:pt x="3292465" y="583680"/>
                    <a:pt x="3294492" y="581518"/>
                  </a:cubicBezTo>
                  <a:cubicBezTo>
                    <a:pt x="3318811" y="581518"/>
                    <a:pt x="3343131" y="581518"/>
                    <a:pt x="3367453" y="581518"/>
                  </a:cubicBezTo>
                  <a:lnTo>
                    <a:pt x="3367453" y="590166"/>
                  </a:lnTo>
                  <a:lnTo>
                    <a:pt x="3377586" y="590166"/>
                  </a:lnTo>
                  <a:cubicBezTo>
                    <a:pt x="3377586" y="629078"/>
                    <a:pt x="3377586" y="667990"/>
                    <a:pt x="3377586" y="704740"/>
                  </a:cubicBezTo>
                  <a:cubicBezTo>
                    <a:pt x="3385693" y="704740"/>
                    <a:pt x="3391773" y="704740"/>
                    <a:pt x="3399879" y="704740"/>
                  </a:cubicBezTo>
                  <a:cubicBezTo>
                    <a:pt x="3399879" y="683122"/>
                    <a:pt x="3399879" y="661504"/>
                    <a:pt x="3399879" y="637725"/>
                  </a:cubicBezTo>
                  <a:cubicBezTo>
                    <a:pt x="3407986" y="637725"/>
                    <a:pt x="3418119" y="637725"/>
                    <a:pt x="3426227" y="637725"/>
                  </a:cubicBezTo>
                  <a:cubicBezTo>
                    <a:pt x="3428253" y="637725"/>
                    <a:pt x="3428253" y="635563"/>
                    <a:pt x="3430279" y="633401"/>
                  </a:cubicBezTo>
                  <a:lnTo>
                    <a:pt x="3438387" y="633401"/>
                  </a:lnTo>
                  <a:cubicBezTo>
                    <a:pt x="3440413" y="635563"/>
                    <a:pt x="3440413" y="637725"/>
                    <a:pt x="3442439" y="637725"/>
                  </a:cubicBezTo>
                  <a:cubicBezTo>
                    <a:pt x="3448519" y="637725"/>
                    <a:pt x="3456627" y="637725"/>
                    <a:pt x="3464734" y="637725"/>
                  </a:cubicBezTo>
                  <a:cubicBezTo>
                    <a:pt x="3464734" y="598813"/>
                    <a:pt x="3464734" y="559901"/>
                    <a:pt x="3464734" y="520989"/>
                  </a:cubicBezTo>
                  <a:cubicBezTo>
                    <a:pt x="3464747" y="520986"/>
                    <a:pt x="3465614" y="520822"/>
                    <a:pt x="3521481" y="510180"/>
                  </a:cubicBezTo>
                  <a:cubicBezTo>
                    <a:pt x="3521481" y="510187"/>
                    <a:pt x="3521481" y="510261"/>
                    <a:pt x="3521481" y="511261"/>
                  </a:cubicBezTo>
                  <a:lnTo>
                    <a:pt x="3521481" y="518827"/>
                  </a:lnTo>
                  <a:cubicBezTo>
                    <a:pt x="3521498" y="518827"/>
                    <a:pt x="3522142" y="518827"/>
                    <a:pt x="3547828" y="518827"/>
                  </a:cubicBezTo>
                  <a:cubicBezTo>
                    <a:pt x="3547828" y="518849"/>
                    <a:pt x="3547828" y="521220"/>
                    <a:pt x="3547828" y="773917"/>
                  </a:cubicBezTo>
                  <a:cubicBezTo>
                    <a:pt x="3553907" y="773917"/>
                    <a:pt x="3562015" y="773917"/>
                    <a:pt x="3570122" y="773917"/>
                  </a:cubicBezTo>
                  <a:cubicBezTo>
                    <a:pt x="3570122" y="771755"/>
                    <a:pt x="3570122" y="771755"/>
                    <a:pt x="3570122" y="769593"/>
                  </a:cubicBezTo>
                  <a:cubicBezTo>
                    <a:pt x="3574174" y="769593"/>
                    <a:pt x="3578227" y="769593"/>
                    <a:pt x="3582282" y="769593"/>
                  </a:cubicBezTo>
                  <a:cubicBezTo>
                    <a:pt x="3582282" y="771755"/>
                    <a:pt x="3582282" y="771755"/>
                    <a:pt x="3582282" y="773917"/>
                  </a:cubicBezTo>
                  <a:cubicBezTo>
                    <a:pt x="3590389" y="773917"/>
                    <a:pt x="3598494" y="773917"/>
                    <a:pt x="3606602" y="773917"/>
                  </a:cubicBezTo>
                  <a:cubicBezTo>
                    <a:pt x="3606602" y="769593"/>
                    <a:pt x="3606602" y="765270"/>
                    <a:pt x="3606602" y="760946"/>
                  </a:cubicBezTo>
                  <a:cubicBezTo>
                    <a:pt x="3616735" y="760946"/>
                    <a:pt x="3626870" y="760946"/>
                    <a:pt x="3634975" y="760946"/>
                  </a:cubicBezTo>
                  <a:cubicBezTo>
                    <a:pt x="3639029" y="756622"/>
                    <a:pt x="3643083" y="756622"/>
                    <a:pt x="3647135" y="756622"/>
                  </a:cubicBezTo>
                  <a:cubicBezTo>
                    <a:pt x="3653215" y="760946"/>
                    <a:pt x="3661323" y="760946"/>
                    <a:pt x="3667403" y="760946"/>
                  </a:cubicBezTo>
                  <a:cubicBezTo>
                    <a:pt x="3667403" y="754461"/>
                    <a:pt x="3667403" y="750137"/>
                    <a:pt x="3667403" y="743652"/>
                  </a:cubicBezTo>
                  <a:lnTo>
                    <a:pt x="3675510" y="743652"/>
                  </a:lnTo>
                  <a:cubicBezTo>
                    <a:pt x="3675510" y="739328"/>
                    <a:pt x="3675510" y="735005"/>
                    <a:pt x="3675510" y="730681"/>
                  </a:cubicBezTo>
                  <a:cubicBezTo>
                    <a:pt x="3693750" y="730681"/>
                    <a:pt x="3714017" y="730681"/>
                    <a:pt x="3732257" y="730681"/>
                  </a:cubicBezTo>
                  <a:cubicBezTo>
                    <a:pt x="3732257" y="719872"/>
                    <a:pt x="3732257" y="711225"/>
                    <a:pt x="3732257" y="700416"/>
                  </a:cubicBezTo>
                  <a:cubicBezTo>
                    <a:pt x="3738337" y="700416"/>
                    <a:pt x="3744417" y="700416"/>
                    <a:pt x="3750497" y="700416"/>
                  </a:cubicBezTo>
                  <a:cubicBezTo>
                    <a:pt x="3750497" y="698254"/>
                    <a:pt x="3750497" y="696093"/>
                    <a:pt x="3750497" y="693931"/>
                  </a:cubicBezTo>
                  <a:cubicBezTo>
                    <a:pt x="3754550" y="693931"/>
                    <a:pt x="3758603" y="693931"/>
                    <a:pt x="3762657" y="693931"/>
                  </a:cubicBezTo>
                  <a:cubicBezTo>
                    <a:pt x="3762657" y="696093"/>
                    <a:pt x="3762657" y="698254"/>
                    <a:pt x="3762657" y="700416"/>
                  </a:cubicBezTo>
                  <a:cubicBezTo>
                    <a:pt x="3768737" y="700416"/>
                    <a:pt x="3772790" y="700416"/>
                    <a:pt x="3778870" y="700416"/>
                  </a:cubicBezTo>
                  <a:cubicBezTo>
                    <a:pt x="3778870" y="715549"/>
                    <a:pt x="3778870" y="732843"/>
                    <a:pt x="3778870" y="750137"/>
                  </a:cubicBezTo>
                  <a:lnTo>
                    <a:pt x="3789470" y="750137"/>
                  </a:lnTo>
                  <a:lnTo>
                    <a:pt x="3789470" y="586174"/>
                  </a:lnTo>
                  <a:lnTo>
                    <a:pt x="3791390" y="586174"/>
                  </a:lnTo>
                  <a:lnTo>
                    <a:pt x="3791390" y="723865"/>
                  </a:lnTo>
                  <a:lnTo>
                    <a:pt x="3791390" y="750137"/>
                  </a:lnTo>
                  <a:lnTo>
                    <a:pt x="3806350" y="750137"/>
                  </a:lnTo>
                  <a:lnTo>
                    <a:pt x="3806350" y="742023"/>
                  </a:lnTo>
                  <a:lnTo>
                    <a:pt x="3811298" y="742023"/>
                  </a:lnTo>
                  <a:lnTo>
                    <a:pt x="3811298" y="724196"/>
                  </a:lnTo>
                  <a:cubicBezTo>
                    <a:pt x="3823458" y="724196"/>
                    <a:pt x="3837645" y="724196"/>
                    <a:pt x="3849805" y="724196"/>
                  </a:cubicBezTo>
                  <a:cubicBezTo>
                    <a:pt x="3849805" y="713387"/>
                    <a:pt x="3849805" y="704740"/>
                    <a:pt x="3849805" y="693931"/>
                  </a:cubicBezTo>
                  <a:lnTo>
                    <a:pt x="3888823" y="693931"/>
                  </a:lnTo>
                  <a:lnTo>
                    <a:pt x="3888823" y="690579"/>
                  </a:lnTo>
                  <a:cubicBezTo>
                    <a:pt x="3888823" y="690579"/>
                    <a:pt x="3888823" y="690579"/>
                    <a:pt x="3887708" y="690579"/>
                  </a:cubicBezTo>
                  <a:lnTo>
                    <a:pt x="3879906" y="690579"/>
                  </a:lnTo>
                  <a:cubicBezTo>
                    <a:pt x="3879906" y="690579"/>
                    <a:pt x="3879906" y="690579"/>
                    <a:pt x="3879906" y="689443"/>
                  </a:cubicBezTo>
                  <a:lnTo>
                    <a:pt x="3879906" y="681500"/>
                  </a:lnTo>
                  <a:cubicBezTo>
                    <a:pt x="3879906" y="681500"/>
                    <a:pt x="3879906" y="681500"/>
                    <a:pt x="3881022" y="681500"/>
                  </a:cubicBezTo>
                  <a:lnTo>
                    <a:pt x="3888823" y="681500"/>
                  </a:lnTo>
                  <a:cubicBezTo>
                    <a:pt x="3888823" y="681500"/>
                    <a:pt x="3888823" y="681500"/>
                    <a:pt x="3888823" y="679986"/>
                  </a:cubicBezTo>
                  <a:lnTo>
                    <a:pt x="3888823" y="669395"/>
                  </a:lnTo>
                  <a:cubicBezTo>
                    <a:pt x="3888823" y="669395"/>
                    <a:pt x="3888823" y="669395"/>
                    <a:pt x="3887708" y="669395"/>
                  </a:cubicBezTo>
                  <a:lnTo>
                    <a:pt x="3879906" y="669395"/>
                  </a:lnTo>
                  <a:cubicBezTo>
                    <a:pt x="3879906" y="669395"/>
                    <a:pt x="3879906" y="669395"/>
                    <a:pt x="3879906" y="667882"/>
                  </a:cubicBezTo>
                  <a:lnTo>
                    <a:pt x="3879906" y="657290"/>
                  </a:lnTo>
                  <a:cubicBezTo>
                    <a:pt x="3879906" y="657290"/>
                    <a:pt x="3879906" y="657290"/>
                    <a:pt x="3881022" y="657290"/>
                  </a:cubicBezTo>
                  <a:lnTo>
                    <a:pt x="3888823" y="657290"/>
                  </a:lnTo>
                  <a:cubicBezTo>
                    <a:pt x="3888823" y="657290"/>
                    <a:pt x="3888823" y="657290"/>
                    <a:pt x="3888823" y="656156"/>
                  </a:cubicBezTo>
                  <a:lnTo>
                    <a:pt x="3888823" y="648212"/>
                  </a:lnTo>
                  <a:cubicBezTo>
                    <a:pt x="3888823" y="648212"/>
                    <a:pt x="3888823" y="648212"/>
                    <a:pt x="3887708" y="648212"/>
                  </a:cubicBezTo>
                  <a:lnTo>
                    <a:pt x="3879906" y="648212"/>
                  </a:lnTo>
                  <a:cubicBezTo>
                    <a:pt x="3879906" y="648212"/>
                    <a:pt x="3879906" y="648212"/>
                    <a:pt x="3879906" y="646698"/>
                  </a:cubicBezTo>
                  <a:lnTo>
                    <a:pt x="3879906" y="636107"/>
                  </a:lnTo>
                  <a:cubicBezTo>
                    <a:pt x="3879906" y="636107"/>
                    <a:pt x="3879906" y="636107"/>
                    <a:pt x="3881022" y="636107"/>
                  </a:cubicBezTo>
                  <a:lnTo>
                    <a:pt x="3888823" y="636107"/>
                  </a:lnTo>
                  <a:cubicBezTo>
                    <a:pt x="3888823" y="636107"/>
                    <a:pt x="3888823" y="636107"/>
                    <a:pt x="3888823" y="634594"/>
                  </a:cubicBezTo>
                  <a:lnTo>
                    <a:pt x="3888823" y="624002"/>
                  </a:lnTo>
                  <a:cubicBezTo>
                    <a:pt x="3888823" y="624002"/>
                    <a:pt x="3888823" y="624002"/>
                    <a:pt x="3887708" y="624002"/>
                  </a:cubicBezTo>
                  <a:lnTo>
                    <a:pt x="3879906" y="624002"/>
                  </a:lnTo>
                  <a:cubicBezTo>
                    <a:pt x="3879906" y="624002"/>
                    <a:pt x="3879906" y="624002"/>
                    <a:pt x="3879906" y="622489"/>
                  </a:cubicBezTo>
                  <a:lnTo>
                    <a:pt x="3879906" y="611898"/>
                  </a:lnTo>
                  <a:cubicBezTo>
                    <a:pt x="3879906" y="611898"/>
                    <a:pt x="3879906" y="611898"/>
                    <a:pt x="3881022" y="611898"/>
                  </a:cubicBezTo>
                  <a:lnTo>
                    <a:pt x="3888823" y="611898"/>
                  </a:lnTo>
                  <a:cubicBezTo>
                    <a:pt x="3888823" y="611898"/>
                    <a:pt x="3888823" y="611898"/>
                    <a:pt x="3888823" y="610763"/>
                  </a:cubicBezTo>
                  <a:lnTo>
                    <a:pt x="3888823" y="602819"/>
                  </a:lnTo>
                  <a:cubicBezTo>
                    <a:pt x="3888823" y="602819"/>
                    <a:pt x="3888823" y="602819"/>
                    <a:pt x="3887708" y="602819"/>
                  </a:cubicBezTo>
                  <a:lnTo>
                    <a:pt x="3879906" y="602819"/>
                  </a:lnTo>
                  <a:cubicBezTo>
                    <a:pt x="3879906" y="602819"/>
                    <a:pt x="3879906" y="602819"/>
                    <a:pt x="3879906" y="601307"/>
                  </a:cubicBezTo>
                  <a:lnTo>
                    <a:pt x="3879906" y="590714"/>
                  </a:lnTo>
                  <a:cubicBezTo>
                    <a:pt x="3879906" y="590714"/>
                    <a:pt x="3879906" y="590714"/>
                    <a:pt x="3881022" y="590714"/>
                  </a:cubicBezTo>
                  <a:lnTo>
                    <a:pt x="3888823" y="590714"/>
                  </a:lnTo>
                  <a:cubicBezTo>
                    <a:pt x="3888823" y="590714"/>
                    <a:pt x="3888823" y="590714"/>
                    <a:pt x="3888823" y="589202"/>
                  </a:cubicBezTo>
                  <a:lnTo>
                    <a:pt x="3888823" y="578610"/>
                  </a:lnTo>
                  <a:cubicBezTo>
                    <a:pt x="3888823" y="578610"/>
                    <a:pt x="3888823" y="578610"/>
                    <a:pt x="3887708" y="578610"/>
                  </a:cubicBezTo>
                  <a:lnTo>
                    <a:pt x="3879906" y="578610"/>
                  </a:lnTo>
                  <a:cubicBezTo>
                    <a:pt x="3879906" y="578610"/>
                    <a:pt x="3879906" y="578610"/>
                    <a:pt x="3879906" y="577096"/>
                  </a:cubicBezTo>
                  <a:lnTo>
                    <a:pt x="3879906" y="566505"/>
                  </a:lnTo>
                  <a:cubicBezTo>
                    <a:pt x="3879906" y="566505"/>
                    <a:pt x="3879906" y="566505"/>
                    <a:pt x="3881022" y="566505"/>
                  </a:cubicBezTo>
                  <a:lnTo>
                    <a:pt x="3888823" y="566505"/>
                  </a:lnTo>
                  <a:cubicBezTo>
                    <a:pt x="3888823" y="566505"/>
                    <a:pt x="3888823" y="566505"/>
                    <a:pt x="3888823" y="565370"/>
                  </a:cubicBezTo>
                  <a:lnTo>
                    <a:pt x="3888823" y="557427"/>
                  </a:lnTo>
                  <a:cubicBezTo>
                    <a:pt x="3888823" y="557427"/>
                    <a:pt x="3888823" y="557427"/>
                    <a:pt x="3887708" y="557427"/>
                  </a:cubicBezTo>
                  <a:lnTo>
                    <a:pt x="3879906" y="557427"/>
                  </a:lnTo>
                  <a:cubicBezTo>
                    <a:pt x="3879906" y="557427"/>
                    <a:pt x="3879906" y="557427"/>
                    <a:pt x="3879906" y="555914"/>
                  </a:cubicBezTo>
                  <a:lnTo>
                    <a:pt x="3879906" y="545322"/>
                  </a:lnTo>
                  <a:cubicBezTo>
                    <a:pt x="3879906" y="545322"/>
                    <a:pt x="3879906" y="545322"/>
                    <a:pt x="3881022" y="545322"/>
                  </a:cubicBezTo>
                  <a:lnTo>
                    <a:pt x="3888823" y="545322"/>
                  </a:lnTo>
                  <a:cubicBezTo>
                    <a:pt x="3888823" y="545322"/>
                    <a:pt x="3888823" y="545322"/>
                    <a:pt x="3887708" y="543053"/>
                  </a:cubicBezTo>
                  <a:lnTo>
                    <a:pt x="3879906" y="527166"/>
                  </a:lnTo>
                  <a:cubicBezTo>
                    <a:pt x="3879906" y="527166"/>
                    <a:pt x="3879906" y="527166"/>
                    <a:pt x="3879906" y="478746"/>
                  </a:cubicBezTo>
                  <a:cubicBezTo>
                    <a:pt x="3879906" y="478746"/>
                    <a:pt x="3879906" y="478746"/>
                    <a:pt x="4029251" y="478746"/>
                  </a:cubicBezTo>
                  <a:cubicBezTo>
                    <a:pt x="4029251" y="478746"/>
                    <a:pt x="4029251" y="478746"/>
                    <a:pt x="4042623" y="505982"/>
                  </a:cubicBezTo>
                  <a:cubicBezTo>
                    <a:pt x="4042623" y="505982"/>
                    <a:pt x="4042623" y="505982"/>
                    <a:pt x="4042623" y="566505"/>
                  </a:cubicBezTo>
                  <a:cubicBezTo>
                    <a:pt x="4042623" y="566505"/>
                    <a:pt x="4042623" y="566505"/>
                    <a:pt x="4041510" y="566505"/>
                  </a:cubicBezTo>
                  <a:lnTo>
                    <a:pt x="4033708" y="566505"/>
                  </a:lnTo>
                  <a:cubicBezTo>
                    <a:pt x="4033708" y="566505"/>
                    <a:pt x="4033708" y="566505"/>
                    <a:pt x="4033708" y="568018"/>
                  </a:cubicBezTo>
                  <a:lnTo>
                    <a:pt x="4033708" y="578610"/>
                  </a:lnTo>
                  <a:cubicBezTo>
                    <a:pt x="4033708" y="578610"/>
                    <a:pt x="4033708" y="578610"/>
                    <a:pt x="4034823" y="578610"/>
                  </a:cubicBezTo>
                  <a:lnTo>
                    <a:pt x="4042623" y="578610"/>
                  </a:lnTo>
                  <a:cubicBezTo>
                    <a:pt x="4042623" y="578610"/>
                    <a:pt x="4042623" y="578610"/>
                    <a:pt x="4042623" y="580123"/>
                  </a:cubicBezTo>
                  <a:lnTo>
                    <a:pt x="4042623" y="590714"/>
                  </a:lnTo>
                  <a:cubicBezTo>
                    <a:pt x="4042623" y="590714"/>
                    <a:pt x="4042623" y="590714"/>
                    <a:pt x="4041510" y="590714"/>
                  </a:cubicBezTo>
                  <a:lnTo>
                    <a:pt x="4033708" y="590714"/>
                  </a:lnTo>
                  <a:cubicBezTo>
                    <a:pt x="4033708" y="590714"/>
                    <a:pt x="4033708" y="590714"/>
                    <a:pt x="4033708" y="592227"/>
                  </a:cubicBezTo>
                  <a:lnTo>
                    <a:pt x="4033708" y="602819"/>
                  </a:lnTo>
                  <a:cubicBezTo>
                    <a:pt x="4033708" y="602819"/>
                    <a:pt x="4033708" y="602819"/>
                    <a:pt x="4034823" y="602819"/>
                  </a:cubicBezTo>
                  <a:lnTo>
                    <a:pt x="4042623" y="602819"/>
                  </a:lnTo>
                  <a:cubicBezTo>
                    <a:pt x="4042623" y="602819"/>
                    <a:pt x="4042623" y="602819"/>
                    <a:pt x="4042623" y="603955"/>
                  </a:cubicBezTo>
                  <a:lnTo>
                    <a:pt x="4042623" y="611898"/>
                  </a:lnTo>
                  <a:cubicBezTo>
                    <a:pt x="4042623" y="611898"/>
                    <a:pt x="4042623" y="611898"/>
                    <a:pt x="4041510" y="611898"/>
                  </a:cubicBezTo>
                  <a:lnTo>
                    <a:pt x="4033708" y="611898"/>
                  </a:lnTo>
                  <a:cubicBezTo>
                    <a:pt x="4033708" y="611898"/>
                    <a:pt x="4033708" y="611898"/>
                    <a:pt x="4033708" y="613411"/>
                  </a:cubicBezTo>
                  <a:lnTo>
                    <a:pt x="4033708" y="624002"/>
                  </a:lnTo>
                  <a:cubicBezTo>
                    <a:pt x="4033708" y="624002"/>
                    <a:pt x="4033708" y="624002"/>
                    <a:pt x="4034823" y="624002"/>
                  </a:cubicBezTo>
                  <a:lnTo>
                    <a:pt x="4042623" y="624002"/>
                  </a:lnTo>
                  <a:cubicBezTo>
                    <a:pt x="4042623" y="624002"/>
                    <a:pt x="4042623" y="624002"/>
                    <a:pt x="4042623" y="625516"/>
                  </a:cubicBezTo>
                  <a:lnTo>
                    <a:pt x="4042623" y="636107"/>
                  </a:lnTo>
                  <a:cubicBezTo>
                    <a:pt x="4042623" y="636107"/>
                    <a:pt x="4042623" y="636107"/>
                    <a:pt x="4041510" y="636107"/>
                  </a:cubicBezTo>
                  <a:lnTo>
                    <a:pt x="4033708" y="636107"/>
                  </a:lnTo>
                  <a:cubicBezTo>
                    <a:pt x="4033708" y="636107"/>
                    <a:pt x="4033708" y="636107"/>
                    <a:pt x="4033708" y="637620"/>
                  </a:cubicBezTo>
                  <a:lnTo>
                    <a:pt x="4033708" y="648212"/>
                  </a:lnTo>
                  <a:cubicBezTo>
                    <a:pt x="4033708" y="648212"/>
                    <a:pt x="4033708" y="648212"/>
                    <a:pt x="4034823" y="648212"/>
                  </a:cubicBezTo>
                  <a:lnTo>
                    <a:pt x="4042623" y="648212"/>
                  </a:lnTo>
                  <a:cubicBezTo>
                    <a:pt x="4042623" y="648212"/>
                    <a:pt x="4042623" y="648212"/>
                    <a:pt x="4042623" y="649346"/>
                  </a:cubicBezTo>
                  <a:lnTo>
                    <a:pt x="4042623" y="657290"/>
                  </a:lnTo>
                  <a:cubicBezTo>
                    <a:pt x="4042623" y="657290"/>
                    <a:pt x="4042623" y="657290"/>
                    <a:pt x="4041510" y="657290"/>
                  </a:cubicBezTo>
                  <a:lnTo>
                    <a:pt x="4033708" y="657290"/>
                  </a:lnTo>
                  <a:cubicBezTo>
                    <a:pt x="4033708" y="657290"/>
                    <a:pt x="4033708" y="657290"/>
                    <a:pt x="4033708" y="658804"/>
                  </a:cubicBezTo>
                  <a:lnTo>
                    <a:pt x="4033708" y="669395"/>
                  </a:lnTo>
                  <a:cubicBezTo>
                    <a:pt x="4033708" y="669395"/>
                    <a:pt x="4033708" y="669395"/>
                    <a:pt x="4034823" y="669395"/>
                  </a:cubicBezTo>
                  <a:lnTo>
                    <a:pt x="4042623" y="669395"/>
                  </a:lnTo>
                  <a:cubicBezTo>
                    <a:pt x="4042623" y="669395"/>
                    <a:pt x="4042623" y="669395"/>
                    <a:pt x="4042623" y="670908"/>
                  </a:cubicBezTo>
                  <a:lnTo>
                    <a:pt x="4042623" y="681500"/>
                  </a:lnTo>
                  <a:cubicBezTo>
                    <a:pt x="4042623" y="681500"/>
                    <a:pt x="4042623" y="681500"/>
                    <a:pt x="4041510" y="681500"/>
                  </a:cubicBezTo>
                  <a:lnTo>
                    <a:pt x="4033708" y="681500"/>
                  </a:lnTo>
                  <a:cubicBezTo>
                    <a:pt x="4033708" y="681500"/>
                    <a:pt x="4033708" y="681500"/>
                    <a:pt x="4033708" y="682634"/>
                  </a:cubicBezTo>
                  <a:lnTo>
                    <a:pt x="4033708" y="690579"/>
                  </a:lnTo>
                  <a:cubicBezTo>
                    <a:pt x="4033708" y="690579"/>
                    <a:pt x="4033708" y="690579"/>
                    <a:pt x="4034823" y="690579"/>
                  </a:cubicBezTo>
                  <a:lnTo>
                    <a:pt x="4042623" y="690579"/>
                  </a:lnTo>
                  <a:cubicBezTo>
                    <a:pt x="4042623" y="690579"/>
                    <a:pt x="4042623" y="690579"/>
                    <a:pt x="4042623" y="692091"/>
                  </a:cubicBezTo>
                  <a:lnTo>
                    <a:pt x="4042623" y="702682"/>
                  </a:lnTo>
                  <a:cubicBezTo>
                    <a:pt x="4042623" y="702682"/>
                    <a:pt x="4042623" y="702682"/>
                    <a:pt x="4041510" y="702682"/>
                  </a:cubicBezTo>
                  <a:lnTo>
                    <a:pt x="4033708" y="702682"/>
                  </a:lnTo>
                  <a:cubicBezTo>
                    <a:pt x="4033708" y="702682"/>
                    <a:pt x="4033708" y="702682"/>
                    <a:pt x="4033708" y="704195"/>
                  </a:cubicBezTo>
                  <a:lnTo>
                    <a:pt x="4033708" y="714788"/>
                  </a:lnTo>
                  <a:cubicBezTo>
                    <a:pt x="4033708" y="714788"/>
                    <a:pt x="4033708" y="714788"/>
                    <a:pt x="4034823" y="714788"/>
                  </a:cubicBezTo>
                  <a:lnTo>
                    <a:pt x="4042623" y="714788"/>
                  </a:lnTo>
                  <a:cubicBezTo>
                    <a:pt x="4042623" y="714788"/>
                    <a:pt x="4042623" y="714788"/>
                    <a:pt x="4042623" y="716300"/>
                  </a:cubicBezTo>
                  <a:lnTo>
                    <a:pt x="4042623" y="726892"/>
                  </a:lnTo>
                  <a:cubicBezTo>
                    <a:pt x="4042623" y="726892"/>
                    <a:pt x="4042623" y="726892"/>
                    <a:pt x="4041510" y="726892"/>
                  </a:cubicBezTo>
                  <a:lnTo>
                    <a:pt x="4033708" y="726892"/>
                  </a:lnTo>
                  <a:cubicBezTo>
                    <a:pt x="4033708" y="726892"/>
                    <a:pt x="4033708" y="726892"/>
                    <a:pt x="4033708" y="728027"/>
                  </a:cubicBezTo>
                  <a:lnTo>
                    <a:pt x="4033708" y="735970"/>
                  </a:lnTo>
                  <a:cubicBezTo>
                    <a:pt x="4033708" y="735970"/>
                    <a:pt x="4033708" y="735970"/>
                    <a:pt x="4034823" y="735970"/>
                  </a:cubicBezTo>
                  <a:lnTo>
                    <a:pt x="4042623" y="735970"/>
                  </a:lnTo>
                  <a:cubicBezTo>
                    <a:pt x="4042623" y="735970"/>
                    <a:pt x="4042623" y="735970"/>
                    <a:pt x="4042623" y="737484"/>
                  </a:cubicBezTo>
                  <a:lnTo>
                    <a:pt x="4042623" y="748075"/>
                  </a:lnTo>
                  <a:cubicBezTo>
                    <a:pt x="4042623" y="748075"/>
                    <a:pt x="4042623" y="748075"/>
                    <a:pt x="4041510" y="748075"/>
                  </a:cubicBezTo>
                  <a:lnTo>
                    <a:pt x="4033708" y="748075"/>
                  </a:lnTo>
                  <a:cubicBezTo>
                    <a:pt x="4033708" y="748075"/>
                    <a:pt x="4033708" y="748075"/>
                    <a:pt x="4033708" y="749588"/>
                  </a:cubicBezTo>
                  <a:lnTo>
                    <a:pt x="4033708" y="760181"/>
                  </a:lnTo>
                  <a:cubicBezTo>
                    <a:pt x="4033708" y="760181"/>
                    <a:pt x="4033708" y="760181"/>
                    <a:pt x="4034823" y="760181"/>
                  </a:cubicBezTo>
                  <a:lnTo>
                    <a:pt x="4042623" y="760181"/>
                  </a:lnTo>
                  <a:cubicBezTo>
                    <a:pt x="4042623" y="760181"/>
                    <a:pt x="4042623" y="760181"/>
                    <a:pt x="4042623" y="761314"/>
                  </a:cubicBezTo>
                  <a:lnTo>
                    <a:pt x="4042623" y="769258"/>
                  </a:lnTo>
                  <a:cubicBezTo>
                    <a:pt x="4042623" y="769258"/>
                    <a:pt x="4042623" y="769258"/>
                    <a:pt x="4041510" y="769258"/>
                  </a:cubicBezTo>
                  <a:lnTo>
                    <a:pt x="4033708" y="769258"/>
                  </a:lnTo>
                  <a:cubicBezTo>
                    <a:pt x="4033708" y="769258"/>
                    <a:pt x="4033708" y="769258"/>
                    <a:pt x="4033708" y="770772"/>
                  </a:cubicBezTo>
                  <a:lnTo>
                    <a:pt x="4033708" y="781363"/>
                  </a:lnTo>
                  <a:cubicBezTo>
                    <a:pt x="4033708" y="781363"/>
                    <a:pt x="4033708" y="781363"/>
                    <a:pt x="4034823" y="781363"/>
                  </a:cubicBezTo>
                  <a:lnTo>
                    <a:pt x="4042623" y="781363"/>
                  </a:lnTo>
                  <a:cubicBezTo>
                    <a:pt x="4042623" y="781363"/>
                    <a:pt x="4042623" y="781363"/>
                    <a:pt x="4042623" y="782876"/>
                  </a:cubicBezTo>
                  <a:lnTo>
                    <a:pt x="4042623" y="793468"/>
                  </a:lnTo>
                  <a:cubicBezTo>
                    <a:pt x="4042623" y="793468"/>
                    <a:pt x="4042623" y="793468"/>
                    <a:pt x="4041510" y="793468"/>
                  </a:cubicBezTo>
                  <a:lnTo>
                    <a:pt x="4033708" y="793468"/>
                  </a:lnTo>
                  <a:cubicBezTo>
                    <a:pt x="4033708" y="793468"/>
                    <a:pt x="4033708" y="793468"/>
                    <a:pt x="4033708" y="794981"/>
                  </a:cubicBezTo>
                  <a:lnTo>
                    <a:pt x="4033708" y="805572"/>
                  </a:lnTo>
                  <a:cubicBezTo>
                    <a:pt x="4033708" y="805572"/>
                    <a:pt x="4033708" y="805572"/>
                    <a:pt x="4034823" y="805572"/>
                  </a:cubicBezTo>
                  <a:lnTo>
                    <a:pt x="4042623" y="805572"/>
                  </a:lnTo>
                  <a:cubicBezTo>
                    <a:pt x="4042623" y="805572"/>
                    <a:pt x="4042623" y="805572"/>
                    <a:pt x="4042623" y="806707"/>
                  </a:cubicBezTo>
                  <a:lnTo>
                    <a:pt x="4042623" y="814651"/>
                  </a:lnTo>
                  <a:cubicBezTo>
                    <a:pt x="4042623" y="814651"/>
                    <a:pt x="4042623" y="814651"/>
                    <a:pt x="4041510" y="814651"/>
                  </a:cubicBezTo>
                  <a:lnTo>
                    <a:pt x="4033708" y="814651"/>
                  </a:lnTo>
                  <a:cubicBezTo>
                    <a:pt x="4033708" y="814651"/>
                    <a:pt x="4033708" y="814651"/>
                    <a:pt x="4033708" y="816163"/>
                  </a:cubicBezTo>
                  <a:lnTo>
                    <a:pt x="4033708" y="826756"/>
                  </a:lnTo>
                  <a:cubicBezTo>
                    <a:pt x="4033708" y="826756"/>
                    <a:pt x="4033708" y="826756"/>
                    <a:pt x="4058227" y="853992"/>
                  </a:cubicBezTo>
                  <a:cubicBezTo>
                    <a:pt x="4058227" y="860044"/>
                    <a:pt x="4058227" y="860044"/>
                    <a:pt x="4057113" y="860044"/>
                  </a:cubicBezTo>
                  <a:lnTo>
                    <a:pt x="4049311" y="860044"/>
                  </a:lnTo>
                  <a:cubicBezTo>
                    <a:pt x="4049311" y="860044"/>
                    <a:pt x="4049311" y="860044"/>
                    <a:pt x="4049311" y="893331"/>
                  </a:cubicBezTo>
                  <a:cubicBezTo>
                    <a:pt x="4049311" y="893331"/>
                    <a:pt x="4049311" y="893331"/>
                    <a:pt x="4050427" y="893331"/>
                  </a:cubicBezTo>
                  <a:lnTo>
                    <a:pt x="4058227" y="893331"/>
                  </a:lnTo>
                  <a:cubicBezTo>
                    <a:pt x="4058227" y="893331"/>
                    <a:pt x="4058227" y="893331"/>
                    <a:pt x="4058227" y="891440"/>
                  </a:cubicBezTo>
                  <a:lnTo>
                    <a:pt x="4058227" y="878201"/>
                  </a:lnTo>
                  <a:cubicBezTo>
                    <a:pt x="4058227" y="878201"/>
                    <a:pt x="4058227" y="878201"/>
                    <a:pt x="4059342" y="877444"/>
                  </a:cubicBezTo>
                  <a:lnTo>
                    <a:pt x="4067142" y="872149"/>
                  </a:lnTo>
                  <a:cubicBezTo>
                    <a:pt x="4067142" y="872149"/>
                    <a:pt x="4067142" y="872149"/>
                    <a:pt x="4069094" y="872149"/>
                  </a:cubicBezTo>
                  <a:lnTo>
                    <a:pt x="4082747" y="872149"/>
                  </a:lnTo>
                  <a:cubicBezTo>
                    <a:pt x="4082747" y="872149"/>
                    <a:pt x="4082747" y="872149"/>
                    <a:pt x="4082747" y="873661"/>
                  </a:cubicBezTo>
                  <a:lnTo>
                    <a:pt x="4082747" y="884253"/>
                  </a:lnTo>
                  <a:cubicBezTo>
                    <a:pt x="4082747" y="884253"/>
                    <a:pt x="4082747" y="884253"/>
                    <a:pt x="4084419" y="884253"/>
                  </a:cubicBezTo>
                  <a:lnTo>
                    <a:pt x="4096121" y="884253"/>
                  </a:lnTo>
                  <a:cubicBezTo>
                    <a:pt x="4096121" y="890305"/>
                    <a:pt x="4096121" y="890305"/>
                    <a:pt x="4097235" y="890305"/>
                  </a:cubicBezTo>
                  <a:lnTo>
                    <a:pt x="4105038" y="890305"/>
                  </a:lnTo>
                  <a:cubicBezTo>
                    <a:pt x="4105038" y="890305"/>
                    <a:pt x="4105038" y="890305"/>
                    <a:pt x="4129555" y="932671"/>
                  </a:cubicBezTo>
                  <a:cubicBezTo>
                    <a:pt x="4129555" y="932671"/>
                    <a:pt x="4129555" y="932671"/>
                    <a:pt x="4129555" y="951821"/>
                  </a:cubicBezTo>
                  <a:lnTo>
                    <a:pt x="4129555" y="970823"/>
                  </a:lnTo>
                  <a:lnTo>
                    <a:pt x="4138472" y="970823"/>
                  </a:lnTo>
                  <a:lnTo>
                    <a:pt x="4138472" y="956881"/>
                  </a:lnTo>
                  <a:cubicBezTo>
                    <a:pt x="4138472" y="956881"/>
                    <a:pt x="4138472" y="956881"/>
                    <a:pt x="4139308" y="956881"/>
                  </a:cubicBezTo>
                  <a:lnTo>
                    <a:pt x="4145159" y="956881"/>
                  </a:lnTo>
                  <a:cubicBezTo>
                    <a:pt x="4145159" y="956881"/>
                    <a:pt x="4145159" y="956881"/>
                    <a:pt x="4145159" y="958394"/>
                  </a:cubicBezTo>
                  <a:lnTo>
                    <a:pt x="4145159" y="968985"/>
                  </a:lnTo>
                  <a:cubicBezTo>
                    <a:pt x="4154075" y="972013"/>
                    <a:pt x="4154075" y="972013"/>
                    <a:pt x="4154075" y="905436"/>
                  </a:cubicBezTo>
                  <a:cubicBezTo>
                    <a:pt x="4154075" y="905436"/>
                    <a:pt x="4154075" y="905436"/>
                    <a:pt x="4191968" y="905436"/>
                  </a:cubicBezTo>
                  <a:cubicBezTo>
                    <a:pt x="4191968" y="905436"/>
                    <a:pt x="4191968" y="905436"/>
                    <a:pt x="4191968" y="808599"/>
                  </a:cubicBezTo>
                  <a:cubicBezTo>
                    <a:pt x="4191968" y="808599"/>
                    <a:pt x="4191968" y="808599"/>
                    <a:pt x="4227631" y="808599"/>
                  </a:cubicBezTo>
                  <a:cubicBezTo>
                    <a:pt x="4227631" y="808599"/>
                    <a:pt x="4227631" y="808599"/>
                    <a:pt x="4227631" y="807464"/>
                  </a:cubicBezTo>
                  <a:lnTo>
                    <a:pt x="4227631" y="799520"/>
                  </a:lnTo>
                  <a:cubicBezTo>
                    <a:pt x="4227631" y="799520"/>
                    <a:pt x="4227631" y="799520"/>
                    <a:pt x="4249922" y="799520"/>
                  </a:cubicBezTo>
                  <a:cubicBezTo>
                    <a:pt x="4249922" y="799520"/>
                    <a:pt x="4249922" y="799520"/>
                    <a:pt x="4249922" y="748075"/>
                  </a:cubicBezTo>
                  <a:cubicBezTo>
                    <a:pt x="4245463" y="748075"/>
                    <a:pt x="4245463" y="748075"/>
                    <a:pt x="4245463" y="745805"/>
                  </a:cubicBezTo>
                  <a:lnTo>
                    <a:pt x="4245463" y="729918"/>
                  </a:lnTo>
                  <a:lnTo>
                    <a:pt x="4249922" y="732945"/>
                  </a:lnTo>
                  <a:cubicBezTo>
                    <a:pt x="4249922" y="732945"/>
                    <a:pt x="4249922" y="732945"/>
                    <a:pt x="4254381" y="702682"/>
                  </a:cubicBezTo>
                  <a:cubicBezTo>
                    <a:pt x="4254381" y="702682"/>
                    <a:pt x="4254381" y="702682"/>
                    <a:pt x="4258839" y="732945"/>
                  </a:cubicBezTo>
                  <a:cubicBezTo>
                    <a:pt x="4261067" y="729918"/>
                    <a:pt x="4261067" y="729918"/>
                    <a:pt x="4261346" y="728783"/>
                  </a:cubicBezTo>
                  <a:lnTo>
                    <a:pt x="4263297" y="720840"/>
                  </a:lnTo>
                  <a:cubicBezTo>
                    <a:pt x="4263297" y="720840"/>
                    <a:pt x="4263297" y="720840"/>
                    <a:pt x="4263853" y="719327"/>
                  </a:cubicBezTo>
                  <a:lnTo>
                    <a:pt x="4267754" y="708734"/>
                  </a:lnTo>
                  <a:cubicBezTo>
                    <a:pt x="4267754" y="708734"/>
                    <a:pt x="4267754" y="708734"/>
                    <a:pt x="4268311" y="707222"/>
                  </a:cubicBezTo>
                  <a:lnTo>
                    <a:pt x="4272213" y="696631"/>
                  </a:lnTo>
                  <a:cubicBezTo>
                    <a:pt x="4272213" y="696631"/>
                    <a:pt x="4272213" y="696631"/>
                    <a:pt x="4273605" y="695495"/>
                  </a:cubicBezTo>
                  <a:lnTo>
                    <a:pt x="4283357" y="687552"/>
                  </a:lnTo>
                  <a:cubicBezTo>
                    <a:pt x="4283357" y="687552"/>
                    <a:pt x="4283357" y="687552"/>
                    <a:pt x="4285030" y="686039"/>
                  </a:cubicBezTo>
                  <a:lnTo>
                    <a:pt x="4296732" y="675447"/>
                  </a:lnTo>
                  <a:cubicBezTo>
                    <a:pt x="4296732" y="675447"/>
                    <a:pt x="4296732" y="675447"/>
                    <a:pt x="4297568" y="673934"/>
                  </a:cubicBezTo>
                  <a:lnTo>
                    <a:pt x="4303418" y="663343"/>
                  </a:lnTo>
                  <a:cubicBezTo>
                    <a:pt x="4303418" y="663343"/>
                    <a:pt x="4303418" y="663343"/>
                    <a:pt x="4303976" y="660695"/>
                  </a:cubicBezTo>
                  <a:lnTo>
                    <a:pt x="4307877" y="642159"/>
                  </a:lnTo>
                  <a:cubicBezTo>
                    <a:pt x="4307877" y="642159"/>
                    <a:pt x="4307877" y="642159"/>
                    <a:pt x="4308435" y="644807"/>
                  </a:cubicBezTo>
                  <a:lnTo>
                    <a:pt x="4312335" y="663343"/>
                  </a:lnTo>
                  <a:cubicBezTo>
                    <a:pt x="4312335" y="663343"/>
                    <a:pt x="4312335" y="663343"/>
                    <a:pt x="4312893" y="664477"/>
                  </a:cubicBezTo>
                  <a:lnTo>
                    <a:pt x="4316793" y="672421"/>
                  </a:lnTo>
                  <a:cubicBezTo>
                    <a:pt x="4316793" y="672421"/>
                    <a:pt x="4316793" y="672421"/>
                    <a:pt x="4318186" y="673934"/>
                  </a:cubicBezTo>
                  <a:lnTo>
                    <a:pt x="4327938" y="684525"/>
                  </a:lnTo>
                  <a:cubicBezTo>
                    <a:pt x="4327938" y="684525"/>
                    <a:pt x="4327938" y="684525"/>
                    <a:pt x="4329054" y="686039"/>
                  </a:cubicBezTo>
                  <a:lnTo>
                    <a:pt x="4336853" y="696631"/>
                  </a:lnTo>
                  <a:cubicBezTo>
                    <a:pt x="4336853" y="696631"/>
                    <a:pt x="4336853" y="696631"/>
                    <a:pt x="4337969" y="698143"/>
                  </a:cubicBezTo>
                  <a:lnTo>
                    <a:pt x="4345771" y="708734"/>
                  </a:lnTo>
                  <a:cubicBezTo>
                    <a:pt x="4345771" y="708734"/>
                    <a:pt x="4345771" y="708734"/>
                    <a:pt x="4346049" y="710248"/>
                  </a:cubicBezTo>
                  <a:lnTo>
                    <a:pt x="4347998" y="720840"/>
                  </a:lnTo>
                  <a:cubicBezTo>
                    <a:pt x="4347998" y="720840"/>
                    <a:pt x="4347998" y="720840"/>
                    <a:pt x="4348277" y="722352"/>
                  </a:cubicBezTo>
                  <a:lnTo>
                    <a:pt x="4350228" y="732945"/>
                  </a:lnTo>
                  <a:cubicBezTo>
                    <a:pt x="4354685" y="732945"/>
                    <a:pt x="4354685" y="732945"/>
                    <a:pt x="4356914" y="702682"/>
                  </a:cubicBezTo>
                  <a:cubicBezTo>
                    <a:pt x="4356914" y="702682"/>
                    <a:pt x="4356914" y="702682"/>
                    <a:pt x="4361373" y="732945"/>
                  </a:cubicBezTo>
                  <a:cubicBezTo>
                    <a:pt x="4365830" y="732945"/>
                    <a:pt x="4365830" y="732945"/>
                    <a:pt x="4365830" y="735214"/>
                  </a:cubicBezTo>
                  <a:lnTo>
                    <a:pt x="4365830" y="751102"/>
                  </a:lnTo>
                  <a:cubicBezTo>
                    <a:pt x="4361373" y="751102"/>
                    <a:pt x="4361373" y="751102"/>
                    <a:pt x="4361373" y="793468"/>
                  </a:cubicBezTo>
                  <a:cubicBezTo>
                    <a:pt x="4361373" y="793468"/>
                    <a:pt x="4361373" y="793468"/>
                    <a:pt x="4362489" y="793468"/>
                  </a:cubicBezTo>
                  <a:lnTo>
                    <a:pt x="4370289" y="793468"/>
                  </a:lnTo>
                  <a:cubicBezTo>
                    <a:pt x="4370289" y="799520"/>
                    <a:pt x="4370289" y="799520"/>
                    <a:pt x="4371126" y="799520"/>
                  </a:cubicBezTo>
                  <a:lnTo>
                    <a:pt x="4376976" y="799520"/>
                  </a:lnTo>
                  <a:cubicBezTo>
                    <a:pt x="4376976" y="799520"/>
                    <a:pt x="4376976" y="799520"/>
                    <a:pt x="4376976" y="798007"/>
                  </a:cubicBezTo>
                  <a:lnTo>
                    <a:pt x="4376976" y="787415"/>
                  </a:lnTo>
                  <a:cubicBezTo>
                    <a:pt x="4376976" y="787415"/>
                    <a:pt x="4376976" y="787415"/>
                    <a:pt x="4379206" y="787415"/>
                  </a:cubicBezTo>
                  <a:lnTo>
                    <a:pt x="4394808" y="787415"/>
                  </a:lnTo>
                  <a:cubicBezTo>
                    <a:pt x="4394808" y="787415"/>
                    <a:pt x="4394808" y="787415"/>
                    <a:pt x="4394808" y="784767"/>
                  </a:cubicBezTo>
                  <a:lnTo>
                    <a:pt x="4394808" y="766232"/>
                  </a:lnTo>
                  <a:cubicBezTo>
                    <a:pt x="4394808" y="766232"/>
                    <a:pt x="4394808" y="766232"/>
                    <a:pt x="4432702" y="766232"/>
                  </a:cubicBezTo>
                  <a:cubicBezTo>
                    <a:pt x="4432702" y="766232"/>
                    <a:pt x="4432702" y="766232"/>
                    <a:pt x="4432702" y="768124"/>
                  </a:cubicBezTo>
                  <a:lnTo>
                    <a:pt x="4432702" y="781363"/>
                  </a:lnTo>
                  <a:cubicBezTo>
                    <a:pt x="4432702" y="781363"/>
                    <a:pt x="4432702" y="781363"/>
                    <a:pt x="4452762" y="781363"/>
                  </a:cubicBezTo>
                  <a:cubicBezTo>
                    <a:pt x="4452762" y="781363"/>
                    <a:pt x="4452762" y="781363"/>
                    <a:pt x="4452762" y="784390"/>
                  </a:cubicBezTo>
                  <a:lnTo>
                    <a:pt x="4452762" y="805572"/>
                  </a:lnTo>
                  <a:cubicBezTo>
                    <a:pt x="4448306" y="805572"/>
                    <a:pt x="4448306" y="805572"/>
                    <a:pt x="4448306" y="806707"/>
                  </a:cubicBezTo>
                  <a:lnTo>
                    <a:pt x="4448306" y="814651"/>
                  </a:lnTo>
                  <a:cubicBezTo>
                    <a:pt x="4452762" y="814651"/>
                    <a:pt x="4452762" y="814651"/>
                    <a:pt x="4452762" y="816921"/>
                  </a:cubicBezTo>
                  <a:lnTo>
                    <a:pt x="4452762" y="832808"/>
                  </a:lnTo>
                  <a:lnTo>
                    <a:pt x="4448306" y="838860"/>
                  </a:lnTo>
                  <a:cubicBezTo>
                    <a:pt x="4448306" y="838860"/>
                    <a:pt x="4448306" y="838860"/>
                    <a:pt x="4448306" y="911488"/>
                  </a:cubicBezTo>
                  <a:cubicBezTo>
                    <a:pt x="4448306" y="911488"/>
                    <a:pt x="4448306" y="911488"/>
                    <a:pt x="4450255" y="911488"/>
                  </a:cubicBezTo>
                  <a:lnTo>
                    <a:pt x="4463908" y="911488"/>
                  </a:lnTo>
                  <a:cubicBezTo>
                    <a:pt x="4463908" y="917540"/>
                    <a:pt x="4463908" y="917540"/>
                    <a:pt x="4465579" y="917540"/>
                  </a:cubicBezTo>
                  <a:lnTo>
                    <a:pt x="4477282" y="917540"/>
                  </a:lnTo>
                  <a:cubicBezTo>
                    <a:pt x="4477282" y="917540"/>
                    <a:pt x="4477282" y="917540"/>
                    <a:pt x="4477282" y="920188"/>
                  </a:cubicBezTo>
                  <a:lnTo>
                    <a:pt x="4477282" y="938724"/>
                  </a:lnTo>
                  <a:cubicBezTo>
                    <a:pt x="4477282" y="938724"/>
                    <a:pt x="4477282" y="938724"/>
                    <a:pt x="4478955" y="938724"/>
                  </a:cubicBezTo>
                  <a:lnTo>
                    <a:pt x="4490656" y="938724"/>
                  </a:lnTo>
                  <a:cubicBezTo>
                    <a:pt x="4490656" y="938724"/>
                    <a:pt x="4490656" y="938724"/>
                    <a:pt x="4490656" y="936076"/>
                  </a:cubicBezTo>
                  <a:lnTo>
                    <a:pt x="4490656" y="917540"/>
                  </a:lnTo>
                  <a:cubicBezTo>
                    <a:pt x="4490656" y="917540"/>
                    <a:pt x="4490656" y="917540"/>
                    <a:pt x="4492605" y="916028"/>
                  </a:cubicBezTo>
                  <a:lnTo>
                    <a:pt x="4506258" y="905436"/>
                  </a:lnTo>
                  <a:cubicBezTo>
                    <a:pt x="4506258" y="905436"/>
                    <a:pt x="4506258" y="905436"/>
                    <a:pt x="4506258" y="878201"/>
                  </a:cubicBezTo>
                  <a:cubicBezTo>
                    <a:pt x="4501802" y="878201"/>
                    <a:pt x="4501802" y="878201"/>
                    <a:pt x="4501802" y="847938"/>
                  </a:cubicBezTo>
                  <a:cubicBezTo>
                    <a:pt x="4501802" y="847938"/>
                    <a:pt x="4501802" y="847938"/>
                    <a:pt x="4502914" y="847938"/>
                  </a:cubicBezTo>
                  <a:lnTo>
                    <a:pt x="4510717" y="847938"/>
                  </a:lnTo>
                  <a:cubicBezTo>
                    <a:pt x="4510717" y="844913"/>
                    <a:pt x="4510717" y="844913"/>
                    <a:pt x="4530778" y="844913"/>
                  </a:cubicBezTo>
                  <a:cubicBezTo>
                    <a:pt x="4530778" y="844913"/>
                    <a:pt x="4530778" y="844913"/>
                    <a:pt x="4530778" y="843399"/>
                  </a:cubicBezTo>
                  <a:lnTo>
                    <a:pt x="4530778" y="832808"/>
                  </a:lnTo>
                  <a:cubicBezTo>
                    <a:pt x="4530778" y="832808"/>
                    <a:pt x="4530778" y="832808"/>
                    <a:pt x="4532451" y="832808"/>
                  </a:cubicBezTo>
                  <a:lnTo>
                    <a:pt x="4544152" y="832808"/>
                  </a:lnTo>
                  <a:cubicBezTo>
                    <a:pt x="4544152" y="832808"/>
                    <a:pt x="4544152" y="832808"/>
                    <a:pt x="4544152" y="681500"/>
                  </a:cubicBezTo>
                  <a:cubicBezTo>
                    <a:pt x="4544152" y="681500"/>
                    <a:pt x="4544152" y="681500"/>
                    <a:pt x="4545267" y="681500"/>
                  </a:cubicBezTo>
                  <a:lnTo>
                    <a:pt x="4553068" y="681500"/>
                  </a:lnTo>
                  <a:cubicBezTo>
                    <a:pt x="4553068" y="681500"/>
                    <a:pt x="4553068" y="681500"/>
                    <a:pt x="4553068" y="678473"/>
                  </a:cubicBezTo>
                  <a:lnTo>
                    <a:pt x="4553068" y="657290"/>
                  </a:lnTo>
                  <a:cubicBezTo>
                    <a:pt x="4555298" y="657290"/>
                    <a:pt x="4555298" y="657290"/>
                    <a:pt x="4555298" y="596766"/>
                  </a:cubicBezTo>
                  <a:cubicBezTo>
                    <a:pt x="4555298" y="596766"/>
                    <a:pt x="4555298" y="596766"/>
                    <a:pt x="4556412" y="596766"/>
                  </a:cubicBezTo>
                  <a:lnTo>
                    <a:pt x="4564213" y="596766"/>
                  </a:lnTo>
                  <a:cubicBezTo>
                    <a:pt x="4564213" y="596766"/>
                    <a:pt x="4564213" y="596766"/>
                    <a:pt x="4564213" y="598280"/>
                  </a:cubicBezTo>
                  <a:lnTo>
                    <a:pt x="4564213" y="608871"/>
                  </a:lnTo>
                  <a:cubicBezTo>
                    <a:pt x="4568671" y="608871"/>
                    <a:pt x="4568671" y="608871"/>
                    <a:pt x="4568671" y="605845"/>
                  </a:cubicBezTo>
                  <a:lnTo>
                    <a:pt x="4568671" y="584662"/>
                  </a:lnTo>
                  <a:cubicBezTo>
                    <a:pt x="4568671" y="584662"/>
                    <a:pt x="4568671" y="584662"/>
                    <a:pt x="4570065" y="583906"/>
                  </a:cubicBezTo>
                  <a:lnTo>
                    <a:pt x="4579816" y="578610"/>
                  </a:lnTo>
                  <a:cubicBezTo>
                    <a:pt x="4579816" y="578610"/>
                    <a:pt x="4579816" y="578610"/>
                    <a:pt x="4580930" y="579367"/>
                  </a:cubicBezTo>
                  <a:lnTo>
                    <a:pt x="4588733" y="584662"/>
                  </a:lnTo>
                  <a:cubicBezTo>
                    <a:pt x="4588733" y="584662"/>
                    <a:pt x="4588733" y="584662"/>
                    <a:pt x="4590404" y="584662"/>
                  </a:cubicBezTo>
                  <a:lnTo>
                    <a:pt x="4602107" y="584662"/>
                  </a:lnTo>
                  <a:cubicBezTo>
                    <a:pt x="4602107" y="584662"/>
                    <a:pt x="4602107" y="584662"/>
                    <a:pt x="4602107" y="545322"/>
                  </a:cubicBezTo>
                  <a:cubicBezTo>
                    <a:pt x="4602107" y="545322"/>
                    <a:pt x="4602107" y="545322"/>
                    <a:pt x="4603221" y="545322"/>
                  </a:cubicBezTo>
                  <a:lnTo>
                    <a:pt x="4611021" y="545322"/>
                  </a:lnTo>
                  <a:cubicBezTo>
                    <a:pt x="4611021" y="551375"/>
                    <a:pt x="4611021" y="551375"/>
                    <a:pt x="4612414" y="551375"/>
                  </a:cubicBezTo>
                  <a:lnTo>
                    <a:pt x="4622169" y="551375"/>
                  </a:lnTo>
                  <a:cubicBezTo>
                    <a:pt x="4622169" y="545322"/>
                    <a:pt x="4622169" y="545322"/>
                    <a:pt x="4623282" y="545322"/>
                  </a:cubicBezTo>
                  <a:lnTo>
                    <a:pt x="4631084" y="545322"/>
                  </a:lnTo>
                  <a:cubicBezTo>
                    <a:pt x="4631084" y="545322"/>
                    <a:pt x="4631084" y="545322"/>
                    <a:pt x="4631084" y="590714"/>
                  </a:cubicBezTo>
                  <a:cubicBezTo>
                    <a:pt x="4631084" y="590714"/>
                    <a:pt x="4631084" y="590714"/>
                    <a:pt x="4632477" y="592227"/>
                  </a:cubicBezTo>
                  <a:lnTo>
                    <a:pt x="4642230" y="602819"/>
                  </a:lnTo>
                  <a:cubicBezTo>
                    <a:pt x="4640000" y="611898"/>
                    <a:pt x="4640000" y="611898"/>
                    <a:pt x="4664518" y="611898"/>
                  </a:cubicBezTo>
                  <a:cubicBezTo>
                    <a:pt x="4664518" y="611898"/>
                    <a:pt x="4664518" y="611898"/>
                    <a:pt x="4664518" y="610007"/>
                  </a:cubicBezTo>
                  <a:lnTo>
                    <a:pt x="4664518" y="596766"/>
                  </a:lnTo>
                  <a:cubicBezTo>
                    <a:pt x="4664518" y="596766"/>
                    <a:pt x="4664518" y="596766"/>
                    <a:pt x="4693496" y="584662"/>
                  </a:cubicBezTo>
                  <a:cubicBezTo>
                    <a:pt x="4693496" y="584662"/>
                    <a:pt x="4693496" y="584662"/>
                    <a:pt x="4693496" y="583150"/>
                  </a:cubicBezTo>
                  <a:lnTo>
                    <a:pt x="4693496" y="572557"/>
                  </a:lnTo>
                  <a:cubicBezTo>
                    <a:pt x="4693496" y="572557"/>
                    <a:pt x="4693496" y="572557"/>
                    <a:pt x="4694332" y="572557"/>
                  </a:cubicBezTo>
                  <a:lnTo>
                    <a:pt x="4700182" y="572557"/>
                  </a:lnTo>
                  <a:cubicBezTo>
                    <a:pt x="4700182" y="572557"/>
                    <a:pt x="4700182" y="572557"/>
                    <a:pt x="4700182" y="571423"/>
                  </a:cubicBezTo>
                  <a:lnTo>
                    <a:pt x="4700182" y="563479"/>
                  </a:lnTo>
                  <a:cubicBezTo>
                    <a:pt x="4700182" y="563479"/>
                    <a:pt x="4700182" y="563479"/>
                    <a:pt x="4702412" y="563479"/>
                  </a:cubicBezTo>
                  <a:lnTo>
                    <a:pt x="4718014" y="563479"/>
                  </a:lnTo>
                  <a:cubicBezTo>
                    <a:pt x="4718014" y="563479"/>
                    <a:pt x="4718014" y="563479"/>
                    <a:pt x="4718014" y="564614"/>
                  </a:cubicBezTo>
                  <a:lnTo>
                    <a:pt x="4718014" y="572557"/>
                  </a:lnTo>
                  <a:cubicBezTo>
                    <a:pt x="4718014" y="572557"/>
                    <a:pt x="4718014" y="572557"/>
                    <a:pt x="4719686" y="572557"/>
                  </a:cubicBezTo>
                  <a:lnTo>
                    <a:pt x="4731390" y="572557"/>
                  </a:lnTo>
                  <a:cubicBezTo>
                    <a:pt x="4731390" y="572557"/>
                    <a:pt x="4731390" y="572557"/>
                    <a:pt x="4731390" y="574828"/>
                  </a:cubicBezTo>
                  <a:lnTo>
                    <a:pt x="4731390" y="590714"/>
                  </a:lnTo>
                  <a:cubicBezTo>
                    <a:pt x="4731390" y="590714"/>
                    <a:pt x="4731390" y="590714"/>
                    <a:pt x="4755908" y="590714"/>
                  </a:cubicBezTo>
                  <a:cubicBezTo>
                    <a:pt x="4755908" y="590714"/>
                    <a:pt x="4755908" y="590714"/>
                    <a:pt x="4755908" y="589202"/>
                  </a:cubicBezTo>
                  <a:lnTo>
                    <a:pt x="4755908" y="578610"/>
                  </a:lnTo>
                  <a:cubicBezTo>
                    <a:pt x="4755908" y="578610"/>
                    <a:pt x="4755908" y="578610"/>
                    <a:pt x="4757302" y="578610"/>
                  </a:cubicBezTo>
                  <a:lnTo>
                    <a:pt x="4767053" y="578610"/>
                  </a:lnTo>
                  <a:cubicBezTo>
                    <a:pt x="4767053" y="578610"/>
                    <a:pt x="4767053" y="578610"/>
                    <a:pt x="4767053" y="577096"/>
                  </a:cubicBezTo>
                  <a:lnTo>
                    <a:pt x="4767053" y="566505"/>
                  </a:lnTo>
                  <a:cubicBezTo>
                    <a:pt x="4767053" y="566505"/>
                    <a:pt x="4767053" y="566505"/>
                    <a:pt x="4768725" y="566505"/>
                  </a:cubicBezTo>
                  <a:lnTo>
                    <a:pt x="4780426" y="566505"/>
                  </a:lnTo>
                  <a:cubicBezTo>
                    <a:pt x="4780426" y="566505"/>
                    <a:pt x="4780426" y="566505"/>
                    <a:pt x="4780426" y="568018"/>
                  </a:cubicBezTo>
                  <a:lnTo>
                    <a:pt x="4780426" y="578610"/>
                  </a:lnTo>
                  <a:cubicBezTo>
                    <a:pt x="4784886" y="578610"/>
                    <a:pt x="4784886" y="578610"/>
                    <a:pt x="4784886" y="505982"/>
                  </a:cubicBezTo>
                  <a:cubicBezTo>
                    <a:pt x="4784886" y="505982"/>
                    <a:pt x="4784886" y="505982"/>
                    <a:pt x="4885191" y="505982"/>
                  </a:cubicBezTo>
                  <a:cubicBezTo>
                    <a:pt x="4885191" y="505982"/>
                    <a:pt x="4885191" y="505982"/>
                    <a:pt x="4885191" y="602819"/>
                  </a:cubicBezTo>
                  <a:cubicBezTo>
                    <a:pt x="4885191" y="602819"/>
                    <a:pt x="4885191" y="602819"/>
                    <a:pt x="4887420" y="602819"/>
                  </a:cubicBezTo>
                  <a:lnTo>
                    <a:pt x="4903022" y="602819"/>
                  </a:lnTo>
                  <a:cubicBezTo>
                    <a:pt x="4903022" y="602819"/>
                    <a:pt x="4903022" y="602819"/>
                    <a:pt x="4903022" y="493877"/>
                  </a:cubicBezTo>
                  <a:cubicBezTo>
                    <a:pt x="4903022" y="493877"/>
                    <a:pt x="4903022" y="493877"/>
                    <a:pt x="4925313" y="478746"/>
                  </a:cubicBezTo>
                  <a:cubicBezTo>
                    <a:pt x="4925313" y="478746"/>
                    <a:pt x="4925313" y="478746"/>
                    <a:pt x="4954291" y="478746"/>
                  </a:cubicBezTo>
                  <a:cubicBezTo>
                    <a:pt x="4954291" y="478746"/>
                    <a:pt x="4954291" y="478746"/>
                    <a:pt x="4956242" y="476477"/>
                  </a:cubicBezTo>
                  <a:lnTo>
                    <a:pt x="4969893" y="460589"/>
                  </a:lnTo>
                  <a:cubicBezTo>
                    <a:pt x="4969893" y="460589"/>
                    <a:pt x="4969893" y="460589"/>
                    <a:pt x="5007787" y="460589"/>
                  </a:cubicBezTo>
                  <a:cubicBezTo>
                    <a:pt x="5007787" y="460589"/>
                    <a:pt x="5007787" y="460589"/>
                    <a:pt x="5007787" y="462859"/>
                  </a:cubicBezTo>
                  <a:lnTo>
                    <a:pt x="5007787" y="478746"/>
                  </a:lnTo>
                  <a:cubicBezTo>
                    <a:pt x="5007787" y="478746"/>
                    <a:pt x="5007787" y="478746"/>
                    <a:pt x="5045681" y="478746"/>
                  </a:cubicBezTo>
                  <a:cubicBezTo>
                    <a:pt x="5045681" y="478746"/>
                    <a:pt x="5045681" y="478746"/>
                    <a:pt x="5045681" y="596766"/>
                  </a:cubicBezTo>
                  <a:cubicBezTo>
                    <a:pt x="5045681" y="596766"/>
                    <a:pt x="5045681" y="596766"/>
                    <a:pt x="5047073" y="596766"/>
                  </a:cubicBezTo>
                  <a:lnTo>
                    <a:pt x="5056825" y="596766"/>
                  </a:lnTo>
                  <a:cubicBezTo>
                    <a:pt x="5056825" y="596766"/>
                    <a:pt x="5056825" y="596766"/>
                    <a:pt x="5056825" y="769258"/>
                  </a:cubicBezTo>
                  <a:cubicBezTo>
                    <a:pt x="5056825" y="769258"/>
                    <a:pt x="5056825" y="769258"/>
                    <a:pt x="5059053" y="769258"/>
                  </a:cubicBezTo>
                  <a:lnTo>
                    <a:pt x="5074657" y="769258"/>
                  </a:lnTo>
                  <a:cubicBezTo>
                    <a:pt x="5074657" y="769258"/>
                    <a:pt x="5074657" y="769258"/>
                    <a:pt x="5074657" y="657290"/>
                  </a:cubicBezTo>
                  <a:cubicBezTo>
                    <a:pt x="5074657" y="657290"/>
                    <a:pt x="5074657" y="657290"/>
                    <a:pt x="5075493" y="656533"/>
                  </a:cubicBezTo>
                  <a:lnTo>
                    <a:pt x="5081344" y="651238"/>
                  </a:lnTo>
                  <a:cubicBezTo>
                    <a:pt x="5085802" y="651238"/>
                    <a:pt x="5085802" y="651238"/>
                    <a:pt x="5085802" y="652750"/>
                  </a:cubicBezTo>
                  <a:lnTo>
                    <a:pt x="5085802" y="663343"/>
                  </a:lnTo>
                  <a:cubicBezTo>
                    <a:pt x="5085802" y="663343"/>
                    <a:pt x="5085802" y="663343"/>
                    <a:pt x="5088030" y="661829"/>
                  </a:cubicBezTo>
                  <a:lnTo>
                    <a:pt x="5103634" y="651238"/>
                  </a:lnTo>
                  <a:cubicBezTo>
                    <a:pt x="5103634" y="651238"/>
                    <a:pt x="5103634" y="651238"/>
                    <a:pt x="5105585" y="651238"/>
                  </a:cubicBezTo>
                  <a:lnTo>
                    <a:pt x="5119237" y="651238"/>
                  </a:lnTo>
                  <a:cubicBezTo>
                    <a:pt x="5119237" y="651238"/>
                    <a:pt x="5119237" y="651238"/>
                    <a:pt x="5119237" y="857017"/>
                  </a:cubicBezTo>
                  <a:cubicBezTo>
                    <a:pt x="5119237" y="857017"/>
                    <a:pt x="5119237" y="857017"/>
                    <a:pt x="5150444" y="863070"/>
                  </a:cubicBezTo>
                  <a:cubicBezTo>
                    <a:pt x="5150444" y="860044"/>
                    <a:pt x="5150444" y="857017"/>
                    <a:pt x="5150444" y="853992"/>
                  </a:cubicBezTo>
                  <a:cubicBezTo>
                    <a:pt x="5161589" y="853992"/>
                    <a:pt x="5172733" y="853992"/>
                    <a:pt x="5183878" y="853992"/>
                  </a:cubicBezTo>
                  <a:cubicBezTo>
                    <a:pt x="5183878" y="838860"/>
                    <a:pt x="5183878" y="826756"/>
                    <a:pt x="5183878" y="814651"/>
                  </a:cubicBezTo>
                  <a:lnTo>
                    <a:pt x="5192794" y="814651"/>
                  </a:lnTo>
                  <a:cubicBezTo>
                    <a:pt x="5192794" y="796494"/>
                    <a:pt x="5192794" y="781363"/>
                    <a:pt x="5192794" y="763206"/>
                  </a:cubicBezTo>
                  <a:cubicBezTo>
                    <a:pt x="5195024" y="763206"/>
                    <a:pt x="5197254" y="763206"/>
                    <a:pt x="5199482" y="763206"/>
                  </a:cubicBezTo>
                  <a:cubicBezTo>
                    <a:pt x="5199482" y="745049"/>
                    <a:pt x="5199482" y="729918"/>
                    <a:pt x="5199482" y="711761"/>
                  </a:cubicBezTo>
                  <a:cubicBezTo>
                    <a:pt x="5203940" y="711761"/>
                    <a:pt x="5208398" y="711761"/>
                    <a:pt x="5215086" y="711761"/>
                  </a:cubicBezTo>
                  <a:cubicBezTo>
                    <a:pt x="5230688" y="705709"/>
                    <a:pt x="5248520" y="693604"/>
                    <a:pt x="5264122" y="684525"/>
                  </a:cubicBezTo>
                  <a:cubicBezTo>
                    <a:pt x="5266352" y="675447"/>
                    <a:pt x="5266352" y="666368"/>
                    <a:pt x="5266352" y="657290"/>
                  </a:cubicBezTo>
                  <a:cubicBezTo>
                    <a:pt x="5268582" y="666368"/>
                    <a:pt x="5268582" y="675447"/>
                    <a:pt x="5270810" y="684525"/>
                  </a:cubicBezTo>
                  <a:cubicBezTo>
                    <a:pt x="5288642" y="696631"/>
                    <a:pt x="5304245" y="708734"/>
                    <a:pt x="5322078" y="720840"/>
                  </a:cubicBezTo>
                  <a:cubicBezTo>
                    <a:pt x="5322078" y="717821"/>
                    <a:pt x="5322078" y="714803"/>
                    <a:pt x="5322078" y="714788"/>
                  </a:cubicBezTo>
                  <a:cubicBezTo>
                    <a:pt x="5326534" y="714788"/>
                    <a:pt x="5330994" y="714788"/>
                    <a:pt x="5335452" y="714788"/>
                  </a:cubicBezTo>
                  <a:cubicBezTo>
                    <a:pt x="5335452" y="729918"/>
                    <a:pt x="5335452" y="748075"/>
                    <a:pt x="5335452" y="763206"/>
                  </a:cubicBezTo>
                  <a:cubicBezTo>
                    <a:pt x="5337681" y="763206"/>
                    <a:pt x="5339909" y="763206"/>
                    <a:pt x="5342138" y="763206"/>
                  </a:cubicBezTo>
                  <a:lnTo>
                    <a:pt x="5342138" y="801467"/>
                  </a:lnTo>
                  <a:lnTo>
                    <a:pt x="5377917" y="790806"/>
                  </a:lnTo>
                  <a:cubicBezTo>
                    <a:pt x="5411603" y="790806"/>
                    <a:pt x="5445289" y="790806"/>
                    <a:pt x="5478973" y="790806"/>
                  </a:cubicBezTo>
                  <a:cubicBezTo>
                    <a:pt x="5478973" y="725949"/>
                    <a:pt x="5478973" y="661090"/>
                    <a:pt x="5478973" y="596233"/>
                  </a:cubicBezTo>
                  <a:cubicBezTo>
                    <a:pt x="5486748" y="590828"/>
                    <a:pt x="5497114" y="588126"/>
                    <a:pt x="5507479" y="582720"/>
                  </a:cubicBezTo>
                  <a:cubicBezTo>
                    <a:pt x="5548938" y="577316"/>
                    <a:pt x="5590398" y="569208"/>
                    <a:pt x="5631857" y="561101"/>
                  </a:cubicBezTo>
                  <a:cubicBezTo>
                    <a:pt x="5647405" y="566506"/>
                    <a:pt x="5660362" y="571911"/>
                    <a:pt x="5675909" y="574613"/>
                  </a:cubicBezTo>
                  <a:cubicBezTo>
                    <a:pt x="5678501" y="577316"/>
                    <a:pt x="5681091" y="580019"/>
                    <a:pt x="5683682" y="582720"/>
                  </a:cubicBezTo>
                  <a:lnTo>
                    <a:pt x="5683682" y="833084"/>
                  </a:lnTo>
                  <a:lnTo>
                    <a:pt x="5701821" y="873985"/>
                  </a:lnTo>
                  <a:lnTo>
                    <a:pt x="5701821" y="798914"/>
                  </a:lnTo>
                  <a:cubicBezTo>
                    <a:pt x="5707004" y="798914"/>
                    <a:pt x="5712186" y="798914"/>
                    <a:pt x="5717369" y="798914"/>
                  </a:cubicBezTo>
                  <a:cubicBezTo>
                    <a:pt x="5717369" y="793509"/>
                    <a:pt x="5717369" y="790806"/>
                    <a:pt x="5717369" y="785402"/>
                  </a:cubicBezTo>
                  <a:cubicBezTo>
                    <a:pt x="5722551" y="782699"/>
                    <a:pt x="5727734" y="779997"/>
                    <a:pt x="5732917" y="777295"/>
                  </a:cubicBezTo>
                  <a:lnTo>
                    <a:pt x="5745871" y="777295"/>
                  </a:lnTo>
                  <a:cubicBezTo>
                    <a:pt x="5745871" y="771890"/>
                    <a:pt x="5745871" y="769187"/>
                    <a:pt x="5745871" y="763783"/>
                  </a:cubicBezTo>
                  <a:cubicBezTo>
                    <a:pt x="5748464" y="761080"/>
                    <a:pt x="5753646" y="758377"/>
                    <a:pt x="5756236" y="755675"/>
                  </a:cubicBezTo>
                  <a:cubicBezTo>
                    <a:pt x="5764011" y="755675"/>
                    <a:pt x="5774376" y="755675"/>
                    <a:pt x="5782151" y="755675"/>
                  </a:cubicBezTo>
                  <a:cubicBezTo>
                    <a:pt x="5782151" y="769187"/>
                    <a:pt x="5782151" y="785402"/>
                    <a:pt x="5782151" y="798914"/>
                  </a:cubicBezTo>
                  <a:cubicBezTo>
                    <a:pt x="5800289" y="798914"/>
                    <a:pt x="5818428" y="798914"/>
                    <a:pt x="5836566" y="798914"/>
                  </a:cubicBezTo>
                  <a:cubicBezTo>
                    <a:pt x="5836566" y="850260"/>
                    <a:pt x="5836566" y="898903"/>
                    <a:pt x="5836566" y="950250"/>
                  </a:cubicBezTo>
                  <a:cubicBezTo>
                    <a:pt x="5844340" y="950250"/>
                    <a:pt x="5852114" y="950250"/>
                    <a:pt x="5857295" y="950250"/>
                  </a:cubicBezTo>
                  <a:cubicBezTo>
                    <a:pt x="5865070" y="947547"/>
                    <a:pt x="5870253" y="944844"/>
                    <a:pt x="5878025" y="942143"/>
                  </a:cubicBezTo>
                  <a:cubicBezTo>
                    <a:pt x="5878025" y="936737"/>
                    <a:pt x="5878025" y="934035"/>
                    <a:pt x="5878025" y="931332"/>
                  </a:cubicBezTo>
                  <a:cubicBezTo>
                    <a:pt x="5875435" y="931332"/>
                    <a:pt x="5872843" y="928630"/>
                    <a:pt x="5870253" y="928630"/>
                  </a:cubicBezTo>
                  <a:cubicBezTo>
                    <a:pt x="5870253" y="925928"/>
                    <a:pt x="5870253" y="923225"/>
                    <a:pt x="5870253" y="920522"/>
                  </a:cubicBezTo>
                  <a:cubicBezTo>
                    <a:pt x="5872843" y="917821"/>
                    <a:pt x="5875435" y="917821"/>
                    <a:pt x="5878025" y="915118"/>
                  </a:cubicBezTo>
                  <a:cubicBezTo>
                    <a:pt x="5878025" y="896202"/>
                    <a:pt x="5878025" y="874581"/>
                    <a:pt x="5878025" y="855665"/>
                  </a:cubicBezTo>
                  <a:cubicBezTo>
                    <a:pt x="5875435" y="855665"/>
                    <a:pt x="5872843" y="852962"/>
                    <a:pt x="5870253" y="852962"/>
                  </a:cubicBezTo>
                  <a:cubicBezTo>
                    <a:pt x="5870253" y="850260"/>
                    <a:pt x="5870253" y="847558"/>
                    <a:pt x="5870253" y="844855"/>
                  </a:cubicBezTo>
                  <a:cubicBezTo>
                    <a:pt x="5872843" y="842153"/>
                    <a:pt x="5875435" y="842153"/>
                    <a:pt x="5878025" y="839450"/>
                  </a:cubicBezTo>
                  <a:lnTo>
                    <a:pt x="5883208" y="834046"/>
                  </a:lnTo>
                  <a:lnTo>
                    <a:pt x="5883208" y="823236"/>
                  </a:lnTo>
                  <a:cubicBezTo>
                    <a:pt x="5880618" y="823236"/>
                    <a:pt x="5880618" y="823236"/>
                    <a:pt x="5878025" y="823236"/>
                  </a:cubicBezTo>
                  <a:cubicBezTo>
                    <a:pt x="5878025" y="820533"/>
                    <a:pt x="5878025" y="817831"/>
                    <a:pt x="5878025" y="815128"/>
                  </a:cubicBezTo>
                  <a:cubicBezTo>
                    <a:pt x="5880618" y="815128"/>
                    <a:pt x="5883208" y="812426"/>
                    <a:pt x="5885800" y="809724"/>
                  </a:cubicBezTo>
                  <a:cubicBezTo>
                    <a:pt x="5888390" y="777295"/>
                    <a:pt x="5896165" y="750271"/>
                    <a:pt x="5927259" y="734056"/>
                  </a:cubicBezTo>
                  <a:cubicBezTo>
                    <a:pt x="5924668" y="734056"/>
                    <a:pt x="5924668" y="731353"/>
                    <a:pt x="5922077" y="731353"/>
                  </a:cubicBezTo>
                  <a:cubicBezTo>
                    <a:pt x="5922077" y="728651"/>
                    <a:pt x="5922077" y="725949"/>
                    <a:pt x="5922077" y="723246"/>
                  </a:cubicBezTo>
                  <a:cubicBezTo>
                    <a:pt x="5924668" y="723246"/>
                    <a:pt x="5927259" y="720543"/>
                    <a:pt x="5929850" y="720543"/>
                  </a:cubicBezTo>
                  <a:cubicBezTo>
                    <a:pt x="5929850" y="715139"/>
                    <a:pt x="5929850" y="712436"/>
                    <a:pt x="5929850" y="709734"/>
                  </a:cubicBezTo>
                  <a:cubicBezTo>
                    <a:pt x="5932442" y="709734"/>
                    <a:pt x="5932442" y="709734"/>
                    <a:pt x="5935033" y="709734"/>
                  </a:cubicBezTo>
                  <a:cubicBezTo>
                    <a:pt x="5935033" y="701627"/>
                    <a:pt x="5935033" y="693520"/>
                    <a:pt x="5935033" y="685412"/>
                  </a:cubicBezTo>
                  <a:cubicBezTo>
                    <a:pt x="5932442" y="685412"/>
                    <a:pt x="5932442" y="685412"/>
                    <a:pt x="5929850" y="685412"/>
                  </a:cubicBezTo>
                  <a:cubicBezTo>
                    <a:pt x="5929850" y="682710"/>
                    <a:pt x="5929850" y="682710"/>
                    <a:pt x="5929850" y="680008"/>
                  </a:cubicBezTo>
                  <a:lnTo>
                    <a:pt x="5935033" y="677305"/>
                  </a:lnTo>
                  <a:cubicBezTo>
                    <a:pt x="5940215" y="671901"/>
                    <a:pt x="5942806" y="666495"/>
                    <a:pt x="5947989" y="658388"/>
                  </a:cubicBezTo>
                  <a:cubicBezTo>
                    <a:pt x="5950579" y="652983"/>
                    <a:pt x="5950579" y="650281"/>
                    <a:pt x="5950579" y="647579"/>
                  </a:cubicBezTo>
                  <a:cubicBezTo>
                    <a:pt x="5945398" y="639471"/>
                    <a:pt x="5945398" y="625960"/>
                    <a:pt x="5950579" y="617852"/>
                  </a:cubicBezTo>
                  <a:cubicBezTo>
                    <a:pt x="5950581" y="617849"/>
                    <a:pt x="5950598" y="617795"/>
                    <a:pt x="5950904" y="616838"/>
                  </a:cubicBezTo>
                  <a:lnTo>
                    <a:pt x="5953171" y="609745"/>
                  </a:lnTo>
                  <a:cubicBezTo>
                    <a:pt x="5953173" y="609748"/>
                    <a:pt x="5953190" y="609802"/>
                    <a:pt x="5953495" y="610759"/>
                  </a:cubicBezTo>
                  <a:lnTo>
                    <a:pt x="5955763" y="617852"/>
                  </a:lnTo>
                  <a:cubicBezTo>
                    <a:pt x="5960944" y="625960"/>
                    <a:pt x="5963537" y="639471"/>
                    <a:pt x="5958354" y="647579"/>
                  </a:cubicBezTo>
                  <a:cubicBezTo>
                    <a:pt x="5958354" y="650281"/>
                    <a:pt x="5958354" y="652983"/>
                    <a:pt x="5958354" y="655686"/>
                  </a:cubicBezTo>
                  <a:cubicBezTo>
                    <a:pt x="5963537" y="663793"/>
                    <a:pt x="5968719" y="671901"/>
                    <a:pt x="5971311" y="677305"/>
                  </a:cubicBezTo>
                  <a:cubicBezTo>
                    <a:pt x="5973903" y="677305"/>
                    <a:pt x="5973903" y="680008"/>
                    <a:pt x="5976494" y="680008"/>
                  </a:cubicBezTo>
                  <a:cubicBezTo>
                    <a:pt x="5976494" y="682710"/>
                    <a:pt x="5976494" y="682710"/>
                    <a:pt x="5976494" y="685412"/>
                  </a:cubicBezTo>
                  <a:cubicBezTo>
                    <a:pt x="5973903" y="693520"/>
                    <a:pt x="5973903" y="701627"/>
                    <a:pt x="5973903" y="709734"/>
                  </a:cubicBezTo>
                  <a:cubicBezTo>
                    <a:pt x="5979084" y="712436"/>
                    <a:pt x="5979084" y="715139"/>
                    <a:pt x="5979084" y="720543"/>
                  </a:cubicBezTo>
                  <a:lnTo>
                    <a:pt x="5984268" y="723246"/>
                  </a:lnTo>
                  <a:cubicBezTo>
                    <a:pt x="5984268" y="725949"/>
                    <a:pt x="5984268" y="728651"/>
                    <a:pt x="5984268" y="731353"/>
                  </a:cubicBezTo>
                  <a:cubicBezTo>
                    <a:pt x="5981676" y="734056"/>
                    <a:pt x="5981676" y="734056"/>
                    <a:pt x="5979084" y="734056"/>
                  </a:cubicBezTo>
                  <a:lnTo>
                    <a:pt x="5999269" y="755105"/>
                  </a:lnTo>
                  <a:lnTo>
                    <a:pt x="5999269" y="627662"/>
                  </a:lnTo>
                  <a:lnTo>
                    <a:pt x="5999299" y="627662"/>
                  </a:lnTo>
                  <a:cubicBezTo>
                    <a:pt x="6004989" y="627662"/>
                    <a:pt x="6016130" y="627662"/>
                    <a:pt x="6037948" y="627662"/>
                  </a:cubicBezTo>
                  <a:cubicBezTo>
                    <a:pt x="6037948" y="627654"/>
                    <a:pt x="6037948" y="627557"/>
                    <a:pt x="6037948" y="626311"/>
                  </a:cubicBezTo>
                  <a:lnTo>
                    <a:pt x="6037948" y="616853"/>
                  </a:lnTo>
                  <a:cubicBezTo>
                    <a:pt x="6037954" y="616853"/>
                    <a:pt x="6038029" y="616853"/>
                    <a:pt x="6038962" y="616853"/>
                  </a:cubicBezTo>
                  <a:lnTo>
                    <a:pt x="6046055" y="616853"/>
                  </a:lnTo>
                  <a:cubicBezTo>
                    <a:pt x="6046055" y="616846"/>
                    <a:pt x="6046055" y="616733"/>
                    <a:pt x="6046055" y="614962"/>
                  </a:cubicBezTo>
                  <a:lnTo>
                    <a:pt x="6046055" y="601721"/>
                  </a:lnTo>
                  <a:cubicBezTo>
                    <a:pt x="6046064" y="601721"/>
                    <a:pt x="6046136" y="601721"/>
                    <a:pt x="6046815" y="601721"/>
                  </a:cubicBezTo>
                  <a:lnTo>
                    <a:pt x="6052135" y="601721"/>
                  </a:lnTo>
                  <a:cubicBezTo>
                    <a:pt x="6052135" y="601714"/>
                    <a:pt x="6052135" y="601629"/>
                    <a:pt x="6052135" y="600640"/>
                  </a:cubicBezTo>
                  <a:lnTo>
                    <a:pt x="6052135" y="593073"/>
                  </a:lnTo>
                  <a:cubicBezTo>
                    <a:pt x="6052143" y="593073"/>
                    <a:pt x="6052267" y="593073"/>
                    <a:pt x="6054163" y="593073"/>
                  </a:cubicBezTo>
                  <a:lnTo>
                    <a:pt x="6068350" y="593073"/>
                  </a:lnTo>
                  <a:cubicBezTo>
                    <a:pt x="6068350" y="593080"/>
                    <a:pt x="6068350" y="593157"/>
                    <a:pt x="6068350" y="594154"/>
                  </a:cubicBezTo>
                  <a:lnTo>
                    <a:pt x="6068350" y="601721"/>
                  </a:lnTo>
                  <a:cubicBezTo>
                    <a:pt x="6068360" y="601721"/>
                    <a:pt x="6068861" y="601721"/>
                    <a:pt x="6090642" y="601721"/>
                  </a:cubicBezTo>
                  <a:cubicBezTo>
                    <a:pt x="6090642" y="601713"/>
                    <a:pt x="6090642" y="601599"/>
                    <a:pt x="6090642" y="599829"/>
                  </a:cubicBezTo>
                  <a:lnTo>
                    <a:pt x="6090642" y="586588"/>
                  </a:lnTo>
                  <a:cubicBezTo>
                    <a:pt x="6090648" y="586588"/>
                    <a:pt x="6090745" y="586588"/>
                    <a:pt x="6092416" y="586588"/>
                  </a:cubicBezTo>
                  <a:lnTo>
                    <a:pt x="6104829" y="586588"/>
                  </a:lnTo>
                  <a:cubicBezTo>
                    <a:pt x="6104829" y="586600"/>
                    <a:pt x="6104829" y="587114"/>
                    <a:pt x="6104829" y="610368"/>
                  </a:cubicBezTo>
                  <a:cubicBezTo>
                    <a:pt x="6104836" y="610368"/>
                    <a:pt x="6104916" y="610368"/>
                    <a:pt x="6105843" y="610368"/>
                  </a:cubicBezTo>
                  <a:lnTo>
                    <a:pt x="6112936" y="610368"/>
                  </a:lnTo>
                  <a:cubicBezTo>
                    <a:pt x="6112936" y="610362"/>
                    <a:pt x="6112936" y="610281"/>
                    <a:pt x="6112936" y="609287"/>
                  </a:cubicBezTo>
                  <a:lnTo>
                    <a:pt x="6112936" y="601721"/>
                  </a:lnTo>
                  <a:cubicBezTo>
                    <a:pt x="6112945" y="601721"/>
                    <a:pt x="6113063" y="601721"/>
                    <a:pt x="6114709" y="601721"/>
                  </a:cubicBezTo>
                  <a:lnTo>
                    <a:pt x="6127123" y="601721"/>
                  </a:lnTo>
                  <a:cubicBezTo>
                    <a:pt x="6127123" y="601734"/>
                    <a:pt x="6127123" y="602293"/>
                    <a:pt x="6127123" y="627662"/>
                  </a:cubicBezTo>
                  <a:cubicBezTo>
                    <a:pt x="6127131" y="627662"/>
                    <a:pt x="6127249" y="627662"/>
                    <a:pt x="6129150" y="627662"/>
                  </a:cubicBezTo>
                  <a:lnTo>
                    <a:pt x="6143336" y="627662"/>
                  </a:lnTo>
                  <a:cubicBezTo>
                    <a:pt x="6143336" y="627673"/>
                    <a:pt x="6143336" y="627788"/>
                    <a:pt x="6143336" y="629283"/>
                  </a:cubicBezTo>
                  <a:lnTo>
                    <a:pt x="6143336" y="640633"/>
                  </a:lnTo>
                  <a:cubicBezTo>
                    <a:pt x="6143344" y="640633"/>
                    <a:pt x="6143415" y="640633"/>
                    <a:pt x="6144096" y="640633"/>
                  </a:cubicBezTo>
                  <a:lnTo>
                    <a:pt x="6149417" y="640633"/>
                  </a:lnTo>
                  <a:cubicBezTo>
                    <a:pt x="6149417" y="640625"/>
                    <a:pt x="6149417" y="640549"/>
                    <a:pt x="6149417" y="639822"/>
                  </a:cubicBezTo>
                  <a:lnTo>
                    <a:pt x="6149417" y="634147"/>
                  </a:lnTo>
                  <a:cubicBezTo>
                    <a:pt x="6149434" y="634147"/>
                    <a:pt x="6150153" y="634147"/>
                    <a:pt x="6179817" y="634147"/>
                  </a:cubicBezTo>
                  <a:cubicBezTo>
                    <a:pt x="6179817" y="634161"/>
                    <a:pt x="6179817" y="634724"/>
                    <a:pt x="6179817" y="657927"/>
                  </a:cubicBezTo>
                  <a:cubicBezTo>
                    <a:pt x="6179824" y="657927"/>
                    <a:pt x="6179903" y="657927"/>
                    <a:pt x="6180830" y="657927"/>
                  </a:cubicBezTo>
                  <a:lnTo>
                    <a:pt x="6187924" y="657927"/>
                  </a:lnTo>
                  <a:cubicBezTo>
                    <a:pt x="6187924" y="657934"/>
                    <a:pt x="6187924" y="658007"/>
                    <a:pt x="6187924" y="659008"/>
                  </a:cubicBezTo>
                  <a:lnTo>
                    <a:pt x="6187924" y="666574"/>
                  </a:lnTo>
                  <a:cubicBezTo>
                    <a:pt x="6187933" y="666574"/>
                    <a:pt x="6188006" y="666574"/>
                    <a:pt x="6188684" y="666574"/>
                  </a:cubicBezTo>
                  <a:lnTo>
                    <a:pt x="6194004" y="666574"/>
                  </a:lnTo>
                  <a:cubicBezTo>
                    <a:pt x="6194004" y="666567"/>
                    <a:pt x="6194004" y="666447"/>
                    <a:pt x="6194004" y="664412"/>
                  </a:cubicBezTo>
                  <a:lnTo>
                    <a:pt x="6194004" y="649280"/>
                  </a:lnTo>
                  <a:cubicBezTo>
                    <a:pt x="6194011" y="649280"/>
                    <a:pt x="6194089" y="649280"/>
                    <a:pt x="6195017" y="649280"/>
                  </a:cubicBezTo>
                  <a:lnTo>
                    <a:pt x="6202111" y="649280"/>
                  </a:lnTo>
                  <a:cubicBezTo>
                    <a:pt x="6202111" y="649288"/>
                    <a:pt x="6202111" y="649371"/>
                    <a:pt x="6202111" y="650361"/>
                  </a:cubicBezTo>
                  <a:lnTo>
                    <a:pt x="6202111" y="657927"/>
                  </a:lnTo>
                  <a:lnTo>
                    <a:pt x="6207431" y="655934"/>
                  </a:lnTo>
                  <a:cubicBezTo>
                    <a:pt x="6208191" y="655562"/>
                    <a:pt x="6208191" y="655360"/>
                    <a:pt x="6208191" y="654954"/>
                  </a:cubicBezTo>
                  <a:lnTo>
                    <a:pt x="6208191" y="649280"/>
                  </a:lnTo>
                  <a:cubicBezTo>
                    <a:pt x="6208208" y="649280"/>
                    <a:pt x="6209009" y="649280"/>
                    <a:pt x="6246698" y="649280"/>
                  </a:cubicBezTo>
                  <a:cubicBezTo>
                    <a:pt x="6246698" y="649294"/>
                    <a:pt x="6246698" y="649841"/>
                    <a:pt x="6246698" y="673059"/>
                  </a:cubicBezTo>
                  <a:cubicBezTo>
                    <a:pt x="6246706" y="673059"/>
                    <a:pt x="6246824" y="673059"/>
                    <a:pt x="6248724" y="673059"/>
                  </a:cubicBezTo>
                  <a:lnTo>
                    <a:pt x="6262911" y="673059"/>
                  </a:lnTo>
                  <a:cubicBezTo>
                    <a:pt x="6262911" y="673067"/>
                    <a:pt x="6262911" y="673149"/>
                    <a:pt x="6262911" y="674140"/>
                  </a:cubicBezTo>
                  <a:lnTo>
                    <a:pt x="6262911" y="681706"/>
                  </a:lnTo>
                  <a:cubicBezTo>
                    <a:pt x="6262920" y="681706"/>
                    <a:pt x="6263043" y="681706"/>
                    <a:pt x="6264685" y="681706"/>
                  </a:cubicBezTo>
                  <a:lnTo>
                    <a:pt x="6277098" y="681706"/>
                  </a:lnTo>
                  <a:cubicBezTo>
                    <a:pt x="6277098" y="681694"/>
                    <a:pt x="6277098" y="681183"/>
                    <a:pt x="6277098" y="657927"/>
                  </a:cubicBezTo>
                  <a:cubicBezTo>
                    <a:pt x="6277105" y="657927"/>
                    <a:pt x="6277183" y="657927"/>
                    <a:pt x="6278111" y="657927"/>
                  </a:cubicBezTo>
                  <a:lnTo>
                    <a:pt x="6285205" y="657927"/>
                  </a:lnTo>
                  <a:cubicBezTo>
                    <a:pt x="6285205" y="657908"/>
                    <a:pt x="6285205" y="657137"/>
                    <a:pt x="6285205" y="625500"/>
                  </a:cubicBezTo>
                  <a:cubicBezTo>
                    <a:pt x="6285212" y="625500"/>
                    <a:pt x="6285289" y="625500"/>
                    <a:pt x="6286218" y="625500"/>
                  </a:cubicBezTo>
                  <a:lnTo>
                    <a:pt x="6293312" y="625500"/>
                  </a:lnTo>
                  <a:cubicBezTo>
                    <a:pt x="6293312" y="625494"/>
                    <a:pt x="6293312" y="625385"/>
                    <a:pt x="6293312" y="623609"/>
                  </a:cubicBezTo>
                  <a:lnTo>
                    <a:pt x="6293312" y="610368"/>
                  </a:lnTo>
                  <a:cubicBezTo>
                    <a:pt x="6291285" y="610368"/>
                    <a:pt x="6291285" y="610368"/>
                    <a:pt x="6292045" y="608746"/>
                  </a:cubicBezTo>
                  <a:lnTo>
                    <a:pt x="6297365" y="597397"/>
                  </a:lnTo>
                  <a:cubicBezTo>
                    <a:pt x="6297370" y="597414"/>
                    <a:pt x="6297565" y="598088"/>
                    <a:pt x="6305472" y="625500"/>
                  </a:cubicBezTo>
                  <a:cubicBezTo>
                    <a:pt x="6305480" y="625500"/>
                    <a:pt x="6305553" y="625500"/>
                    <a:pt x="6306232" y="625500"/>
                  </a:cubicBezTo>
                  <a:lnTo>
                    <a:pt x="6311552" y="625500"/>
                  </a:lnTo>
                  <a:cubicBezTo>
                    <a:pt x="6311552" y="625487"/>
                    <a:pt x="6311552" y="624308"/>
                    <a:pt x="6311552" y="519573"/>
                  </a:cubicBezTo>
                  <a:cubicBezTo>
                    <a:pt x="6311562" y="519573"/>
                    <a:pt x="6311676" y="519573"/>
                    <a:pt x="6313072" y="519573"/>
                  </a:cubicBezTo>
                  <a:lnTo>
                    <a:pt x="6323712" y="519573"/>
                  </a:lnTo>
                  <a:cubicBezTo>
                    <a:pt x="6323712" y="519551"/>
                    <a:pt x="6323712" y="518541"/>
                    <a:pt x="6323712" y="472014"/>
                  </a:cubicBezTo>
                  <a:cubicBezTo>
                    <a:pt x="6323729" y="472014"/>
                    <a:pt x="6324354" y="472014"/>
                    <a:pt x="6350059" y="472014"/>
                  </a:cubicBezTo>
                  <a:cubicBezTo>
                    <a:pt x="6350059" y="472002"/>
                    <a:pt x="6350059" y="471492"/>
                    <a:pt x="6350059" y="450396"/>
                  </a:cubicBezTo>
                  <a:cubicBezTo>
                    <a:pt x="6350078" y="450396"/>
                    <a:pt x="6350867" y="450396"/>
                    <a:pt x="6384513" y="450396"/>
                  </a:cubicBezTo>
                  <a:cubicBezTo>
                    <a:pt x="6384513" y="450404"/>
                    <a:pt x="6384513" y="450534"/>
                    <a:pt x="6384513" y="452828"/>
                  </a:cubicBezTo>
                  <a:lnTo>
                    <a:pt x="6384513" y="469852"/>
                  </a:lnTo>
                  <a:cubicBezTo>
                    <a:pt x="6384522" y="469852"/>
                    <a:pt x="6384653" y="469852"/>
                    <a:pt x="6386793" y="469852"/>
                  </a:cubicBezTo>
                  <a:lnTo>
                    <a:pt x="6402753" y="469852"/>
                  </a:lnTo>
                  <a:cubicBezTo>
                    <a:pt x="6402753" y="469870"/>
                    <a:pt x="6402753" y="470764"/>
                    <a:pt x="6402753" y="517411"/>
                  </a:cubicBezTo>
                  <a:cubicBezTo>
                    <a:pt x="6402759" y="517411"/>
                    <a:pt x="6402835" y="517411"/>
                    <a:pt x="6403766" y="517411"/>
                  </a:cubicBezTo>
                  <a:lnTo>
                    <a:pt x="6410860" y="517411"/>
                  </a:lnTo>
                  <a:lnTo>
                    <a:pt x="6425047" y="521735"/>
                  </a:lnTo>
                  <a:cubicBezTo>
                    <a:pt x="6425047" y="521745"/>
                    <a:pt x="6425047" y="522395"/>
                    <a:pt x="6425047" y="560647"/>
                  </a:cubicBezTo>
                  <a:cubicBezTo>
                    <a:pt x="6425053" y="560647"/>
                    <a:pt x="6425128" y="560647"/>
                    <a:pt x="6426060" y="560647"/>
                  </a:cubicBezTo>
                  <a:lnTo>
                    <a:pt x="6433153" y="560647"/>
                  </a:lnTo>
                  <a:cubicBezTo>
                    <a:pt x="6433153" y="560657"/>
                    <a:pt x="6433153" y="560763"/>
                    <a:pt x="6433153" y="562268"/>
                  </a:cubicBezTo>
                  <a:lnTo>
                    <a:pt x="6433153" y="573617"/>
                  </a:lnTo>
                  <a:cubicBezTo>
                    <a:pt x="6433161" y="573617"/>
                    <a:pt x="6433285" y="573617"/>
                    <a:pt x="6435180" y="573617"/>
                  </a:cubicBezTo>
                  <a:lnTo>
                    <a:pt x="6449367" y="573617"/>
                  </a:lnTo>
                  <a:lnTo>
                    <a:pt x="6455447" y="580103"/>
                  </a:lnTo>
                  <a:cubicBezTo>
                    <a:pt x="6455447" y="580115"/>
                    <a:pt x="6455447" y="580601"/>
                    <a:pt x="6455447" y="601721"/>
                  </a:cubicBezTo>
                  <a:cubicBezTo>
                    <a:pt x="6455456" y="601721"/>
                    <a:pt x="6455587" y="601721"/>
                    <a:pt x="6457727" y="601721"/>
                  </a:cubicBezTo>
                  <a:lnTo>
                    <a:pt x="6473687" y="601721"/>
                  </a:lnTo>
                  <a:cubicBezTo>
                    <a:pt x="6473687" y="601728"/>
                    <a:pt x="6473687" y="601808"/>
                    <a:pt x="6473687" y="602801"/>
                  </a:cubicBezTo>
                  <a:lnTo>
                    <a:pt x="6473687" y="610368"/>
                  </a:lnTo>
                  <a:cubicBezTo>
                    <a:pt x="6473696" y="610368"/>
                    <a:pt x="6473795" y="610368"/>
                    <a:pt x="6474954" y="610368"/>
                  </a:cubicBezTo>
                  <a:lnTo>
                    <a:pt x="6483821" y="610368"/>
                  </a:lnTo>
                  <a:cubicBezTo>
                    <a:pt x="6483821" y="610377"/>
                    <a:pt x="6483821" y="610506"/>
                    <a:pt x="6483821" y="612529"/>
                  </a:cubicBezTo>
                  <a:lnTo>
                    <a:pt x="6483821" y="627662"/>
                  </a:lnTo>
                  <a:cubicBezTo>
                    <a:pt x="6487874" y="627662"/>
                    <a:pt x="6487874" y="627662"/>
                    <a:pt x="6487874" y="625770"/>
                  </a:cubicBezTo>
                  <a:lnTo>
                    <a:pt x="6487874" y="612529"/>
                  </a:lnTo>
                  <a:cubicBezTo>
                    <a:pt x="6487880" y="612529"/>
                    <a:pt x="6487958" y="612529"/>
                    <a:pt x="6488887" y="612529"/>
                  </a:cubicBezTo>
                  <a:lnTo>
                    <a:pt x="6495981" y="612529"/>
                  </a:lnTo>
                  <a:cubicBezTo>
                    <a:pt x="6495981" y="612540"/>
                    <a:pt x="6495981" y="612659"/>
                    <a:pt x="6495981" y="614151"/>
                  </a:cubicBezTo>
                  <a:lnTo>
                    <a:pt x="6495981" y="625500"/>
                  </a:lnTo>
                  <a:cubicBezTo>
                    <a:pt x="6495990" y="625500"/>
                    <a:pt x="6496063" y="625500"/>
                    <a:pt x="6496741" y="625500"/>
                  </a:cubicBezTo>
                  <a:lnTo>
                    <a:pt x="6502061" y="625500"/>
                  </a:lnTo>
                  <a:cubicBezTo>
                    <a:pt x="6502061" y="621177"/>
                    <a:pt x="6502061" y="621177"/>
                    <a:pt x="6550701" y="621177"/>
                  </a:cubicBezTo>
                  <a:cubicBezTo>
                    <a:pt x="6550701" y="621186"/>
                    <a:pt x="6550701" y="621287"/>
                    <a:pt x="6550701" y="622528"/>
                  </a:cubicBezTo>
                  <a:lnTo>
                    <a:pt x="6550701" y="631985"/>
                  </a:lnTo>
                  <a:cubicBezTo>
                    <a:pt x="6550709" y="631985"/>
                    <a:pt x="6550784" y="631985"/>
                    <a:pt x="6551461" y="631985"/>
                  </a:cubicBezTo>
                  <a:lnTo>
                    <a:pt x="6556782" y="631985"/>
                  </a:lnTo>
                  <a:cubicBezTo>
                    <a:pt x="6556782" y="631994"/>
                    <a:pt x="6556782" y="632116"/>
                    <a:pt x="6556782" y="634147"/>
                  </a:cubicBezTo>
                  <a:lnTo>
                    <a:pt x="6556782" y="649280"/>
                  </a:lnTo>
                  <a:cubicBezTo>
                    <a:pt x="6556790" y="649276"/>
                    <a:pt x="6556906" y="649198"/>
                    <a:pt x="6558808" y="647929"/>
                  </a:cubicBezTo>
                  <a:lnTo>
                    <a:pt x="6572995" y="638471"/>
                  </a:lnTo>
                  <a:cubicBezTo>
                    <a:pt x="6572997" y="638452"/>
                    <a:pt x="6573128" y="637577"/>
                    <a:pt x="6579075" y="597397"/>
                  </a:cubicBezTo>
                  <a:cubicBezTo>
                    <a:pt x="6579084" y="597395"/>
                    <a:pt x="6579153" y="597369"/>
                    <a:pt x="6579835" y="597127"/>
                  </a:cubicBezTo>
                  <a:lnTo>
                    <a:pt x="6585155" y="595235"/>
                  </a:lnTo>
                  <a:cubicBezTo>
                    <a:pt x="6585155" y="595219"/>
                    <a:pt x="6585188" y="594158"/>
                    <a:pt x="6587182" y="526058"/>
                  </a:cubicBezTo>
                  <a:cubicBezTo>
                    <a:pt x="6587182" y="526076"/>
                    <a:pt x="6587215" y="527167"/>
                    <a:pt x="6589209" y="595235"/>
                  </a:cubicBezTo>
                  <a:cubicBezTo>
                    <a:pt x="6589218" y="595238"/>
                    <a:pt x="6589289" y="595263"/>
                    <a:pt x="6589969" y="595505"/>
                  </a:cubicBezTo>
                  <a:lnTo>
                    <a:pt x="6595289" y="597397"/>
                  </a:lnTo>
                  <a:cubicBezTo>
                    <a:pt x="6595289" y="597377"/>
                    <a:pt x="6595289" y="596044"/>
                    <a:pt x="6595289" y="510926"/>
                  </a:cubicBezTo>
                  <a:cubicBezTo>
                    <a:pt x="6599342" y="510926"/>
                    <a:pt x="6599342" y="510926"/>
                    <a:pt x="6599342" y="478499"/>
                  </a:cubicBezTo>
                  <a:cubicBezTo>
                    <a:pt x="6599354" y="478499"/>
                    <a:pt x="6600040" y="478499"/>
                    <a:pt x="6637849" y="478499"/>
                  </a:cubicBezTo>
                  <a:cubicBezTo>
                    <a:pt x="6637849" y="478516"/>
                    <a:pt x="6637849" y="479234"/>
                    <a:pt x="6637849" y="510926"/>
                  </a:cubicBezTo>
                  <a:cubicBezTo>
                    <a:pt x="6637858" y="510926"/>
                    <a:pt x="6637930" y="510926"/>
                    <a:pt x="6638609" y="510926"/>
                  </a:cubicBezTo>
                  <a:lnTo>
                    <a:pt x="6643929" y="510926"/>
                  </a:lnTo>
                  <a:cubicBezTo>
                    <a:pt x="6643929" y="510905"/>
                    <a:pt x="6643929" y="509599"/>
                    <a:pt x="6643929" y="428778"/>
                  </a:cubicBezTo>
                  <a:cubicBezTo>
                    <a:pt x="6643935" y="428778"/>
                    <a:pt x="6644034" y="428778"/>
                    <a:pt x="6645703" y="428778"/>
                  </a:cubicBezTo>
                  <a:lnTo>
                    <a:pt x="6658116" y="428778"/>
                  </a:lnTo>
                  <a:cubicBezTo>
                    <a:pt x="6658116" y="428771"/>
                    <a:pt x="6658116" y="428660"/>
                    <a:pt x="6658116" y="426887"/>
                  </a:cubicBezTo>
                  <a:lnTo>
                    <a:pt x="6658116" y="413646"/>
                  </a:lnTo>
                  <a:cubicBezTo>
                    <a:pt x="6658127" y="413646"/>
                    <a:pt x="6658625" y="413646"/>
                    <a:pt x="6680410" y="413646"/>
                  </a:cubicBezTo>
                  <a:cubicBezTo>
                    <a:pt x="6680410" y="413639"/>
                    <a:pt x="6680410" y="413558"/>
                    <a:pt x="6680410" y="412565"/>
                  </a:cubicBezTo>
                  <a:lnTo>
                    <a:pt x="6680410" y="404999"/>
                  </a:lnTo>
                  <a:cubicBezTo>
                    <a:pt x="6680417" y="404999"/>
                    <a:pt x="6680527" y="404999"/>
                    <a:pt x="6682183" y="404999"/>
                  </a:cubicBezTo>
                  <a:lnTo>
                    <a:pt x="6694597" y="404999"/>
                  </a:lnTo>
                  <a:cubicBezTo>
                    <a:pt x="6694597" y="405007"/>
                    <a:pt x="6694597" y="405086"/>
                    <a:pt x="6694597" y="406080"/>
                  </a:cubicBezTo>
                  <a:lnTo>
                    <a:pt x="6694597" y="413646"/>
                  </a:lnTo>
                  <a:cubicBezTo>
                    <a:pt x="6694606" y="413646"/>
                    <a:pt x="6694679" y="413646"/>
                    <a:pt x="6695357" y="413646"/>
                  </a:cubicBezTo>
                  <a:lnTo>
                    <a:pt x="6700677" y="413646"/>
                  </a:lnTo>
                  <a:lnTo>
                    <a:pt x="6710810" y="409322"/>
                  </a:lnTo>
                  <a:lnTo>
                    <a:pt x="6714863" y="412565"/>
                  </a:lnTo>
                  <a:lnTo>
                    <a:pt x="6714863" y="404999"/>
                  </a:lnTo>
                  <a:cubicBezTo>
                    <a:pt x="6714872" y="404999"/>
                    <a:pt x="6715009" y="404999"/>
                    <a:pt x="6717143" y="404999"/>
                  </a:cubicBezTo>
                  <a:lnTo>
                    <a:pt x="6733104" y="404999"/>
                  </a:lnTo>
                  <a:cubicBezTo>
                    <a:pt x="6733104" y="405007"/>
                    <a:pt x="6733104" y="405086"/>
                    <a:pt x="6733104" y="406080"/>
                  </a:cubicBezTo>
                  <a:lnTo>
                    <a:pt x="6733104" y="413646"/>
                  </a:lnTo>
                  <a:cubicBezTo>
                    <a:pt x="6733123" y="413646"/>
                    <a:pt x="6733859" y="413646"/>
                    <a:pt x="6763504" y="413646"/>
                  </a:cubicBezTo>
                  <a:cubicBezTo>
                    <a:pt x="6763504" y="413656"/>
                    <a:pt x="6763504" y="413765"/>
                    <a:pt x="6763504" y="415267"/>
                  </a:cubicBezTo>
                  <a:lnTo>
                    <a:pt x="6763504" y="426617"/>
                  </a:lnTo>
                  <a:cubicBezTo>
                    <a:pt x="6763521" y="426617"/>
                    <a:pt x="6764161" y="426617"/>
                    <a:pt x="6789851" y="426617"/>
                  </a:cubicBezTo>
                  <a:cubicBezTo>
                    <a:pt x="6789851" y="426633"/>
                    <a:pt x="6789851" y="427313"/>
                    <a:pt x="6789851" y="456881"/>
                  </a:cubicBezTo>
                  <a:cubicBezTo>
                    <a:pt x="6789860" y="456881"/>
                    <a:pt x="6789933" y="456881"/>
                    <a:pt x="6790611" y="456881"/>
                  </a:cubicBezTo>
                  <a:lnTo>
                    <a:pt x="6795931" y="456881"/>
                  </a:lnTo>
                  <a:cubicBezTo>
                    <a:pt x="6795931" y="456888"/>
                    <a:pt x="6795931" y="456974"/>
                    <a:pt x="6795931" y="457962"/>
                  </a:cubicBezTo>
                  <a:lnTo>
                    <a:pt x="6795931" y="465529"/>
                  </a:lnTo>
                  <a:cubicBezTo>
                    <a:pt x="6799985" y="465529"/>
                    <a:pt x="6799985" y="465529"/>
                    <a:pt x="6799985" y="495793"/>
                  </a:cubicBezTo>
                  <a:cubicBezTo>
                    <a:pt x="6799994" y="495793"/>
                    <a:pt x="6800068" y="495793"/>
                    <a:pt x="6800745" y="495793"/>
                  </a:cubicBezTo>
                  <a:lnTo>
                    <a:pt x="6806065" y="495793"/>
                  </a:lnTo>
                  <a:cubicBezTo>
                    <a:pt x="6806065" y="495802"/>
                    <a:pt x="6806065" y="495869"/>
                    <a:pt x="6806065" y="496604"/>
                  </a:cubicBezTo>
                  <a:lnTo>
                    <a:pt x="6806065" y="502279"/>
                  </a:lnTo>
                  <a:cubicBezTo>
                    <a:pt x="6806071" y="502279"/>
                    <a:pt x="6806149" y="502279"/>
                    <a:pt x="6807078" y="502279"/>
                  </a:cubicBezTo>
                  <a:lnTo>
                    <a:pt x="6814171" y="502279"/>
                  </a:lnTo>
                  <a:cubicBezTo>
                    <a:pt x="6814171" y="502296"/>
                    <a:pt x="6814171" y="503009"/>
                    <a:pt x="6814171" y="532544"/>
                  </a:cubicBezTo>
                  <a:cubicBezTo>
                    <a:pt x="6814179" y="532544"/>
                    <a:pt x="6814299" y="532544"/>
                    <a:pt x="6816198" y="532544"/>
                  </a:cubicBezTo>
                  <a:lnTo>
                    <a:pt x="6830385" y="532544"/>
                  </a:lnTo>
                  <a:cubicBezTo>
                    <a:pt x="6830385" y="532560"/>
                    <a:pt x="6830385" y="533140"/>
                    <a:pt x="6830385" y="556323"/>
                  </a:cubicBezTo>
                  <a:cubicBezTo>
                    <a:pt x="6832412" y="556323"/>
                    <a:pt x="6832412" y="556323"/>
                    <a:pt x="6832412" y="557944"/>
                  </a:cubicBezTo>
                  <a:lnTo>
                    <a:pt x="6832412" y="569294"/>
                  </a:lnTo>
                  <a:cubicBezTo>
                    <a:pt x="6832421" y="569294"/>
                    <a:pt x="6832491" y="569294"/>
                    <a:pt x="6833172" y="569294"/>
                  </a:cubicBezTo>
                  <a:lnTo>
                    <a:pt x="6838492" y="569294"/>
                  </a:lnTo>
                  <a:cubicBezTo>
                    <a:pt x="6838492" y="569308"/>
                    <a:pt x="6838492" y="569871"/>
                    <a:pt x="6838492" y="593073"/>
                  </a:cubicBezTo>
                  <a:cubicBezTo>
                    <a:pt x="6838500" y="593073"/>
                    <a:pt x="6838599" y="593073"/>
                    <a:pt x="6839758" y="593073"/>
                  </a:cubicBezTo>
                  <a:lnTo>
                    <a:pt x="6848625" y="593073"/>
                  </a:lnTo>
                  <a:cubicBezTo>
                    <a:pt x="6850652" y="595235"/>
                    <a:pt x="6850652" y="595235"/>
                    <a:pt x="6850652" y="597127"/>
                  </a:cubicBezTo>
                  <a:lnTo>
                    <a:pt x="6850652" y="610368"/>
                  </a:lnTo>
                  <a:cubicBezTo>
                    <a:pt x="6850657" y="610361"/>
                    <a:pt x="6850744" y="610254"/>
                    <a:pt x="6852172" y="608476"/>
                  </a:cubicBezTo>
                  <a:lnTo>
                    <a:pt x="6862812" y="595235"/>
                  </a:lnTo>
                  <a:cubicBezTo>
                    <a:pt x="6862827" y="595235"/>
                    <a:pt x="6863466" y="595235"/>
                    <a:pt x="6891186" y="595235"/>
                  </a:cubicBezTo>
                  <a:cubicBezTo>
                    <a:pt x="6891186" y="595260"/>
                    <a:pt x="6891186" y="596661"/>
                    <a:pt x="6891186" y="681706"/>
                  </a:cubicBezTo>
                  <a:cubicBezTo>
                    <a:pt x="6891194" y="681706"/>
                    <a:pt x="6891270" y="681706"/>
                    <a:pt x="6891946" y="681706"/>
                  </a:cubicBezTo>
                  <a:lnTo>
                    <a:pt x="6897266" y="681706"/>
                  </a:lnTo>
                  <a:cubicBezTo>
                    <a:pt x="6897270" y="681698"/>
                    <a:pt x="6897329" y="681598"/>
                    <a:pt x="6898026" y="680355"/>
                  </a:cubicBezTo>
                  <a:lnTo>
                    <a:pt x="6903346" y="670897"/>
                  </a:lnTo>
                  <a:cubicBezTo>
                    <a:pt x="6903346" y="670904"/>
                    <a:pt x="6903346" y="671003"/>
                    <a:pt x="6903346" y="672789"/>
                  </a:cubicBezTo>
                  <a:lnTo>
                    <a:pt x="6903346" y="686030"/>
                  </a:lnTo>
                  <a:cubicBezTo>
                    <a:pt x="6907399" y="686030"/>
                    <a:pt x="6907399" y="686030"/>
                    <a:pt x="6907399" y="640633"/>
                  </a:cubicBezTo>
                  <a:cubicBezTo>
                    <a:pt x="6907408" y="640633"/>
                    <a:pt x="6907478" y="640633"/>
                    <a:pt x="6908159" y="640633"/>
                  </a:cubicBezTo>
                  <a:lnTo>
                    <a:pt x="6913479" y="640633"/>
                  </a:lnTo>
                  <a:cubicBezTo>
                    <a:pt x="6913479" y="640618"/>
                    <a:pt x="6913479" y="639618"/>
                    <a:pt x="6913479" y="575779"/>
                  </a:cubicBezTo>
                  <a:cubicBezTo>
                    <a:pt x="6913486" y="575779"/>
                    <a:pt x="6913567" y="575779"/>
                    <a:pt x="6914493" y="575779"/>
                  </a:cubicBezTo>
                  <a:lnTo>
                    <a:pt x="6921586" y="575779"/>
                  </a:lnTo>
                  <a:cubicBezTo>
                    <a:pt x="6921592" y="575758"/>
                    <a:pt x="6921856" y="574818"/>
                    <a:pt x="6933746" y="532544"/>
                  </a:cubicBezTo>
                  <a:cubicBezTo>
                    <a:pt x="6933755" y="532544"/>
                    <a:pt x="6933852" y="532544"/>
                    <a:pt x="6935013" y="532544"/>
                  </a:cubicBezTo>
                  <a:lnTo>
                    <a:pt x="6943880" y="532544"/>
                  </a:lnTo>
                  <a:cubicBezTo>
                    <a:pt x="6943885" y="532567"/>
                    <a:pt x="6944111" y="533533"/>
                    <a:pt x="6954013" y="575779"/>
                  </a:cubicBezTo>
                  <a:cubicBezTo>
                    <a:pt x="6954019" y="575779"/>
                    <a:pt x="6954093" y="575779"/>
                    <a:pt x="6955026" y="575779"/>
                  </a:cubicBezTo>
                  <a:lnTo>
                    <a:pt x="6962120" y="575779"/>
                  </a:lnTo>
                  <a:cubicBezTo>
                    <a:pt x="6962120" y="575790"/>
                    <a:pt x="6962120" y="576457"/>
                    <a:pt x="6962120" y="614691"/>
                  </a:cubicBezTo>
                  <a:cubicBezTo>
                    <a:pt x="6962127" y="614691"/>
                    <a:pt x="6962226" y="614691"/>
                    <a:pt x="6963893" y="614691"/>
                  </a:cubicBezTo>
                  <a:lnTo>
                    <a:pt x="6976307" y="614691"/>
                  </a:lnTo>
                  <a:cubicBezTo>
                    <a:pt x="6976307" y="614699"/>
                    <a:pt x="6976307" y="614821"/>
                    <a:pt x="6976307" y="616853"/>
                  </a:cubicBezTo>
                  <a:lnTo>
                    <a:pt x="6976307" y="631985"/>
                  </a:lnTo>
                  <a:cubicBezTo>
                    <a:pt x="6980360" y="631985"/>
                    <a:pt x="6980360" y="631985"/>
                    <a:pt x="6980360" y="629824"/>
                  </a:cubicBezTo>
                  <a:lnTo>
                    <a:pt x="6980360" y="614691"/>
                  </a:lnTo>
                  <a:cubicBezTo>
                    <a:pt x="6980370" y="614691"/>
                    <a:pt x="6980482" y="614691"/>
                    <a:pt x="6981880" y="614691"/>
                  </a:cubicBezTo>
                  <a:lnTo>
                    <a:pt x="6992520" y="614691"/>
                  </a:lnTo>
                  <a:cubicBezTo>
                    <a:pt x="6992520" y="614701"/>
                    <a:pt x="6992520" y="614818"/>
                    <a:pt x="6992520" y="616312"/>
                  </a:cubicBezTo>
                  <a:lnTo>
                    <a:pt x="6992520" y="627662"/>
                  </a:lnTo>
                  <a:cubicBezTo>
                    <a:pt x="6992536" y="627662"/>
                    <a:pt x="6993245" y="627662"/>
                    <a:pt x="7022921" y="627662"/>
                  </a:cubicBezTo>
                  <a:cubicBezTo>
                    <a:pt x="7022921" y="627645"/>
                    <a:pt x="7022921" y="626874"/>
                    <a:pt x="7022921" y="590912"/>
                  </a:cubicBezTo>
                  <a:cubicBezTo>
                    <a:pt x="7022929" y="590912"/>
                    <a:pt x="7023022" y="590912"/>
                    <a:pt x="7024187" y="590912"/>
                  </a:cubicBezTo>
                  <a:lnTo>
                    <a:pt x="7033054" y="590912"/>
                  </a:lnTo>
                  <a:cubicBezTo>
                    <a:pt x="7033054" y="590923"/>
                    <a:pt x="7033054" y="591417"/>
                    <a:pt x="7033054" y="612529"/>
                  </a:cubicBezTo>
                  <a:cubicBezTo>
                    <a:pt x="7035081" y="612529"/>
                    <a:pt x="7035081" y="612529"/>
                    <a:pt x="7035081" y="580103"/>
                  </a:cubicBezTo>
                  <a:cubicBezTo>
                    <a:pt x="7035095" y="580103"/>
                    <a:pt x="7035636" y="580103"/>
                    <a:pt x="7057374" y="580103"/>
                  </a:cubicBezTo>
                  <a:cubicBezTo>
                    <a:pt x="7057374" y="580093"/>
                    <a:pt x="7057374" y="579973"/>
                    <a:pt x="7057374" y="578481"/>
                  </a:cubicBezTo>
                  <a:lnTo>
                    <a:pt x="7057374" y="567132"/>
                  </a:lnTo>
                  <a:cubicBezTo>
                    <a:pt x="7057382" y="567132"/>
                    <a:pt x="7057457" y="567132"/>
                    <a:pt x="7058134" y="567132"/>
                  </a:cubicBezTo>
                  <a:lnTo>
                    <a:pt x="7063454" y="567132"/>
                  </a:lnTo>
                  <a:cubicBezTo>
                    <a:pt x="7063454" y="567126"/>
                    <a:pt x="7063454" y="567013"/>
                    <a:pt x="7063454" y="565241"/>
                  </a:cubicBezTo>
                  <a:lnTo>
                    <a:pt x="7063454" y="552000"/>
                  </a:lnTo>
                  <a:lnTo>
                    <a:pt x="7067508" y="558485"/>
                  </a:lnTo>
                  <a:cubicBezTo>
                    <a:pt x="7067516" y="558485"/>
                    <a:pt x="7067645" y="558485"/>
                    <a:pt x="7069788" y="558485"/>
                  </a:cubicBezTo>
                  <a:lnTo>
                    <a:pt x="7085748" y="558485"/>
                  </a:lnTo>
                  <a:cubicBezTo>
                    <a:pt x="7085748" y="558477"/>
                    <a:pt x="7085748" y="558409"/>
                    <a:pt x="7085748" y="557674"/>
                  </a:cubicBezTo>
                  <a:lnTo>
                    <a:pt x="7085748" y="552000"/>
                  </a:lnTo>
                  <a:cubicBezTo>
                    <a:pt x="7085757" y="552000"/>
                    <a:pt x="7085831" y="552000"/>
                    <a:pt x="7086508" y="552000"/>
                  </a:cubicBezTo>
                  <a:lnTo>
                    <a:pt x="7091828" y="552000"/>
                  </a:lnTo>
                  <a:cubicBezTo>
                    <a:pt x="7091828" y="552009"/>
                    <a:pt x="7091828" y="552109"/>
                    <a:pt x="7091828" y="553351"/>
                  </a:cubicBezTo>
                  <a:lnTo>
                    <a:pt x="7091828" y="562809"/>
                  </a:lnTo>
                  <a:cubicBezTo>
                    <a:pt x="7091843" y="562809"/>
                    <a:pt x="7092576" y="562809"/>
                    <a:pt x="7130335" y="562809"/>
                  </a:cubicBezTo>
                  <a:cubicBezTo>
                    <a:pt x="7130335" y="562827"/>
                    <a:pt x="7130335" y="564337"/>
                    <a:pt x="7130335" y="701162"/>
                  </a:cubicBezTo>
                  <a:cubicBezTo>
                    <a:pt x="7130345" y="701162"/>
                    <a:pt x="7130460" y="701162"/>
                    <a:pt x="7131855" y="701162"/>
                  </a:cubicBezTo>
                  <a:lnTo>
                    <a:pt x="7142495" y="701162"/>
                  </a:lnTo>
                  <a:cubicBezTo>
                    <a:pt x="7142495" y="696839"/>
                    <a:pt x="7142495" y="692515"/>
                    <a:pt x="7142495" y="688192"/>
                  </a:cubicBezTo>
                  <a:cubicBezTo>
                    <a:pt x="7144522" y="688192"/>
                    <a:pt x="7144522" y="688192"/>
                    <a:pt x="7146549" y="688192"/>
                  </a:cubicBezTo>
                  <a:cubicBezTo>
                    <a:pt x="7146549" y="692515"/>
                    <a:pt x="7146549" y="696839"/>
                    <a:pt x="7146549" y="701162"/>
                  </a:cubicBezTo>
                  <a:cubicBezTo>
                    <a:pt x="7156682" y="701162"/>
                    <a:pt x="7166816" y="701162"/>
                    <a:pt x="7176949" y="701162"/>
                  </a:cubicBezTo>
                  <a:cubicBezTo>
                    <a:pt x="7176949" y="690353"/>
                    <a:pt x="7176949" y="681706"/>
                    <a:pt x="7176949" y="670897"/>
                  </a:cubicBezTo>
                  <a:cubicBezTo>
                    <a:pt x="7181003" y="670897"/>
                    <a:pt x="7185056" y="670897"/>
                    <a:pt x="7189109" y="670897"/>
                  </a:cubicBezTo>
                  <a:lnTo>
                    <a:pt x="7201269" y="668736"/>
                  </a:lnTo>
                  <a:cubicBezTo>
                    <a:pt x="7203296" y="668736"/>
                    <a:pt x="7203296" y="670897"/>
                    <a:pt x="7205323" y="670897"/>
                  </a:cubicBezTo>
                  <a:lnTo>
                    <a:pt x="7215456" y="670897"/>
                  </a:lnTo>
                  <a:cubicBezTo>
                    <a:pt x="7215456" y="681706"/>
                    <a:pt x="7215456" y="692515"/>
                    <a:pt x="7215456" y="701162"/>
                  </a:cubicBezTo>
                  <a:cubicBezTo>
                    <a:pt x="7217483" y="701162"/>
                    <a:pt x="7219510" y="701162"/>
                    <a:pt x="7223563" y="701162"/>
                  </a:cubicBezTo>
                  <a:cubicBezTo>
                    <a:pt x="7223563" y="707648"/>
                    <a:pt x="7223563" y="714133"/>
                    <a:pt x="7223563" y="718457"/>
                  </a:cubicBezTo>
                  <a:lnTo>
                    <a:pt x="7232899" y="719362"/>
                  </a:lnTo>
                  <a:lnTo>
                    <a:pt x="7245857" y="719362"/>
                  </a:lnTo>
                  <a:cubicBezTo>
                    <a:pt x="7245857" y="713553"/>
                    <a:pt x="7245857" y="709381"/>
                    <a:pt x="7245857" y="703324"/>
                  </a:cubicBezTo>
                  <a:lnTo>
                    <a:pt x="7313813" y="703324"/>
                  </a:lnTo>
                  <a:lnTo>
                    <a:pt x="7313813" y="618071"/>
                  </a:lnTo>
                  <a:lnTo>
                    <a:pt x="7385821" y="618071"/>
                  </a:lnTo>
                  <a:lnTo>
                    <a:pt x="7385821" y="696839"/>
                  </a:lnTo>
                  <a:cubicBezTo>
                    <a:pt x="7386456" y="696839"/>
                    <a:pt x="7387091" y="696839"/>
                    <a:pt x="7387725" y="696839"/>
                  </a:cubicBezTo>
                  <a:lnTo>
                    <a:pt x="7388967" y="719362"/>
                  </a:lnTo>
                  <a:lnTo>
                    <a:pt x="7398643" y="719362"/>
                  </a:lnTo>
                  <a:cubicBezTo>
                    <a:pt x="7399179" y="712148"/>
                    <a:pt x="7399885" y="704494"/>
                    <a:pt x="7399885" y="696839"/>
                  </a:cubicBezTo>
                  <a:cubicBezTo>
                    <a:pt x="7401912" y="696839"/>
                    <a:pt x="7403939" y="696839"/>
                    <a:pt x="7405965" y="696839"/>
                  </a:cubicBezTo>
                  <a:lnTo>
                    <a:pt x="7407207" y="719362"/>
                  </a:lnTo>
                  <a:lnTo>
                    <a:pt x="7457829" y="719362"/>
                  </a:lnTo>
                  <a:lnTo>
                    <a:pt x="7457829" y="556334"/>
                  </a:lnTo>
                  <a:lnTo>
                    <a:pt x="7655156" y="556334"/>
                  </a:lnTo>
                  <a:lnTo>
                    <a:pt x="7655156" y="719362"/>
                  </a:lnTo>
                  <a:lnTo>
                    <a:pt x="7673853" y="719362"/>
                  </a:lnTo>
                  <a:lnTo>
                    <a:pt x="7673853" y="636669"/>
                  </a:lnTo>
                  <a:lnTo>
                    <a:pt x="7768973" y="636669"/>
                  </a:lnTo>
                  <a:lnTo>
                    <a:pt x="7773382" y="519115"/>
                  </a:lnTo>
                  <a:lnTo>
                    <a:pt x="7819759" y="519115"/>
                  </a:lnTo>
                  <a:lnTo>
                    <a:pt x="7821437" y="571456"/>
                  </a:lnTo>
                  <a:cubicBezTo>
                    <a:pt x="7843732" y="571456"/>
                    <a:pt x="7866024" y="571456"/>
                    <a:pt x="7886292" y="571456"/>
                  </a:cubicBezTo>
                  <a:cubicBezTo>
                    <a:pt x="7886292" y="597397"/>
                    <a:pt x="7886292" y="623338"/>
                    <a:pt x="7886292" y="647118"/>
                  </a:cubicBezTo>
                  <a:cubicBezTo>
                    <a:pt x="7890345" y="647118"/>
                    <a:pt x="7892372" y="647118"/>
                    <a:pt x="7894398" y="647118"/>
                  </a:cubicBezTo>
                  <a:cubicBezTo>
                    <a:pt x="7894398" y="644956"/>
                    <a:pt x="7896425" y="642794"/>
                    <a:pt x="7896425" y="640633"/>
                  </a:cubicBezTo>
                  <a:cubicBezTo>
                    <a:pt x="7898452" y="640633"/>
                    <a:pt x="7900478" y="640633"/>
                    <a:pt x="7902505" y="640633"/>
                  </a:cubicBezTo>
                  <a:cubicBezTo>
                    <a:pt x="7902505" y="642794"/>
                    <a:pt x="7902505" y="644956"/>
                    <a:pt x="7904533" y="649280"/>
                  </a:cubicBezTo>
                  <a:cubicBezTo>
                    <a:pt x="7908585" y="649280"/>
                    <a:pt x="7912638" y="649280"/>
                    <a:pt x="7916693" y="649280"/>
                  </a:cubicBezTo>
                  <a:cubicBezTo>
                    <a:pt x="7916693" y="647118"/>
                    <a:pt x="7916693" y="644956"/>
                    <a:pt x="7916693" y="642794"/>
                  </a:cubicBezTo>
                  <a:cubicBezTo>
                    <a:pt x="7924798" y="642794"/>
                    <a:pt x="7930878" y="642794"/>
                    <a:pt x="7938985" y="642794"/>
                  </a:cubicBezTo>
                  <a:cubicBezTo>
                    <a:pt x="7938985" y="644956"/>
                    <a:pt x="7938985" y="647118"/>
                    <a:pt x="7938985" y="649280"/>
                  </a:cubicBezTo>
                  <a:cubicBezTo>
                    <a:pt x="7945065" y="649280"/>
                    <a:pt x="7953173" y="649280"/>
                    <a:pt x="7959253" y="649280"/>
                  </a:cubicBezTo>
                  <a:cubicBezTo>
                    <a:pt x="7959253" y="664412"/>
                    <a:pt x="7959253" y="679545"/>
                    <a:pt x="7959253" y="694677"/>
                  </a:cubicBezTo>
                  <a:cubicBezTo>
                    <a:pt x="7963306" y="694677"/>
                    <a:pt x="7969386" y="694677"/>
                    <a:pt x="7973440" y="694677"/>
                  </a:cubicBezTo>
                  <a:cubicBezTo>
                    <a:pt x="7973440" y="690353"/>
                    <a:pt x="7973440" y="686030"/>
                    <a:pt x="7973440" y="681706"/>
                  </a:cubicBezTo>
                  <a:cubicBezTo>
                    <a:pt x="7979520" y="681706"/>
                    <a:pt x="7985600" y="681706"/>
                    <a:pt x="7989653" y="681706"/>
                  </a:cubicBezTo>
                  <a:cubicBezTo>
                    <a:pt x="7989653" y="621177"/>
                    <a:pt x="7989653" y="562809"/>
                    <a:pt x="7989653" y="502279"/>
                  </a:cubicBezTo>
                  <a:cubicBezTo>
                    <a:pt x="7991680" y="500117"/>
                    <a:pt x="7993706" y="497955"/>
                    <a:pt x="7995733" y="495793"/>
                  </a:cubicBezTo>
                  <a:cubicBezTo>
                    <a:pt x="8020053" y="495793"/>
                    <a:pt x="8044373" y="495793"/>
                    <a:pt x="8068694" y="495793"/>
                  </a:cubicBezTo>
                  <a:lnTo>
                    <a:pt x="8068694" y="504441"/>
                  </a:lnTo>
                  <a:lnTo>
                    <a:pt x="8078828" y="504441"/>
                  </a:lnTo>
                  <a:cubicBezTo>
                    <a:pt x="8078828" y="543353"/>
                    <a:pt x="8078828" y="582265"/>
                    <a:pt x="8078828" y="619015"/>
                  </a:cubicBezTo>
                  <a:cubicBezTo>
                    <a:pt x="8086934" y="619015"/>
                    <a:pt x="8093014" y="619015"/>
                    <a:pt x="8101121" y="619015"/>
                  </a:cubicBezTo>
                  <a:cubicBezTo>
                    <a:pt x="8101121" y="597397"/>
                    <a:pt x="8101121" y="575779"/>
                    <a:pt x="8101121" y="552000"/>
                  </a:cubicBezTo>
                  <a:cubicBezTo>
                    <a:pt x="8109228" y="552000"/>
                    <a:pt x="8119361" y="552000"/>
                    <a:pt x="8127469" y="552000"/>
                  </a:cubicBezTo>
                  <a:cubicBezTo>
                    <a:pt x="8129494" y="552000"/>
                    <a:pt x="8129494" y="549838"/>
                    <a:pt x="8131521" y="547676"/>
                  </a:cubicBezTo>
                  <a:lnTo>
                    <a:pt x="8139629" y="547676"/>
                  </a:lnTo>
                  <a:cubicBezTo>
                    <a:pt x="8141654" y="549838"/>
                    <a:pt x="8141654" y="552000"/>
                    <a:pt x="8143681" y="552000"/>
                  </a:cubicBezTo>
                  <a:cubicBezTo>
                    <a:pt x="8149761" y="552000"/>
                    <a:pt x="8157869" y="552000"/>
                    <a:pt x="8165976" y="552000"/>
                  </a:cubicBezTo>
                  <a:cubicBezTo>
                    <a:pt x="8165976" y="513088"/>
                    <a:pt x="8165976" y="474176"/>
                    <a:pt x="8165976" y="435264"/>
                  </a:cubicBezTo>
                  <a:cubicBezTo>
                    <a:pt x="8165989" y="435261"/>
                    <a:pt x="8166856" y="435097"/>
                    <a:pt x="8222722" y="424455"/>
                  </a:cubicBezTo>
                  <a:cubicBezTo>
                    <a:pt x="8222722" y="424462"/>
                    <a:pt x="8222722" y="424536"/>
                    <a:pt x="8222722" y="425536"/>
                  </a:cubicBezTo>
                  <a:lnTo>
                    <a:pt x="8222722" y="433102"/>
                  </a:lnTo>
                  <a:cubicBezTo>
                    <a:pt x="8222740" y="433102"/>
                    <a:pt x="8223384" y="433102"/>
                    <a:pt x="8249069" y="433102"/>
                  </a:cubicBezTo>
                  <a:cubicBezTo>
                    <a:pt x="8249069" y="433124"/>
                    <a:pt x="8249069" y="435495"/>
                    <a:pt x="8249069" y="688192"/>
                  </a:cubicBezTo>
                  <a:cubicBezTo>
                    <a:pt x="8255149" y="688192"/>
                    <a:pt x="8263256" y="688192"/>
                    <a:pt x="8271364" y="688192"/>
                  </a:cubicBezTo>
                  <a:cubicBezTo>
                    <a:pt x="8271364" y="686030"/>
                    <a:pt x="8271364" y="686030"/>
                    <a:pt x="8271364" y="683868"/>
                  </a:cubicBezTo>
                  <a:cubicBezTo>
                    <a:pt x="8275416" y="683868"/>
                    <a:pt x="8279469" y="683868"/>
                    <a:pt x="8283524" y="683868"/>
                  </a:cubicBezTo>
                  <a:cubicBezTo>
                    <a:pt x="8283524" y="686030"/>
                    <a:pt x="8283524" y="686030"/>
                    <a:pt x="8283524" y="688192"/>
                  </a:cubicBezTo>
                  <a:cubicBezTo>
                    <a:pt x="8291630" y="688192"/>
                    <a:pt x="8299736" y="688192"/>
                    <a:pt x="8307844" y="688192"/>
                  </a:cubicBezTo>
                  <a:cubicBezTo>
                    <a:pt x="8307844" y="683868"/>
                    <a:pt x="8307844" y="679545"/>
                    <a:pt x="8307844" y="675221"/>
                  </a:cubicBezTo>
                  <a:cubicBezTo>
                    <a:pt x="8317977" y="675221"/>
                    <a:pt x="8328110" y="675221"/>
                    <a:pt x="8336217" y="675221"/>
                  </a:cubicBezTo>
                  <a:cubicBezTo>
                    <a:pt x="8340270" y="670897"/>
                    <a:pt x="8344325" y="670897"/>
                    <a:pt x="8348377" y="670897"/>
                  </a:cubicBezTo>
                  <a:cubicBezTo>
                    <a:pt x="8354457" y="675221"/>
                    <a:pt x="8362565" y="675221"/>
                    <a:pt x="8368645" y="675221"/>
                  </a:cubicBezTo>
                  <a:cubicBezTo>
                    <a:pt x="8368645" y="668736"/>
                    <a:pt x="8368645" y="664412"/>
                    <a:pt x="8368645" y="657927"/>
                  </a:cubicBezTo>
                  <a:lnTo>
                    <a:pt x="8376752" y="657927"/>
                  </a:lnTo>
                  <a:cubicBezTo>
                    <a:pt x="8376752" y="653603"/>
                    <a:pt x="8376752" y="649280"/>
                    <a:pt x="8376752" y="644956"/>
                  </a:cubicBezTo>
                  <a:cubicBezTo>
                    <a:pt x="8394992" y="644956"/>
                    <a:pt x="8415258" y="644956"/>
                    <a:pt x="8433498" y="644956"/>
                  </a:cubicBezTo>
                  <a:cubicBezTo>
                    <a:pt x="8433498" y="634147"/>
                    <a:pt x="8433498" y="625500"/>
                    <a:pt x="8433498" y="614691"/>
                  </a:cubicBezTo>
                  <a:cubicBezTo>
                    <a:pt x="8439578" y="614691"/>
                    <a:pt x="8445658" y="614691"/>
                    <a:pt x="8451738" y="614691"/>
                  </a:cubicBezTo>
                  <a:cubicBezTo>
                    <a:pt x="8451738" y="612529"/>
                    <a:pt x="8451738" y="610368"/>
                    <a:pt x="8451738" y="608206"/>
                  </a:cubicBezTo>
                  <a:cubicBezTo>
                    <a:pt x="8455792" y="608206"/>
                    <a:pt x="8459845" y="608206"/>
                    <a:pt x="8463898" y="608206"/>
                  </a:cubicBezTo>
                  <a:cubicBezTo>
                    <a:pt x="8463898" y="610368"/>
                    <a:pt x="8463898" y="612529"/>
                    <a:pt x="8463898" y="614691"/>
                  </a:cubicBezTo>
                  <a:cubicBezTo>
                    <a:pt x="8469978" y="614691"/>
                    <a:pt x="8474032" y="614691"/>
                    <a:pt x="8480112" y="614691"/>
                  </a:cubicBezTo>
                  <a:cubicBezTo>
                    <a:pt x="8480112" y="629824"/>
                    <a:pt x="8480112" y="647118"/>
                    <a:pt x="8480112" y="664412"/>
                  </a:cubicBezTo>
                  <a:cubicBezTo>
                    <a:pt x="8490245" y="664412"/>
                    <a:pt x="8502406" y="664412"/>
                    <a:pt x="8512540" y="664412"/>
                  </a:cubicBezTo>
                  <a:cubicBezTo>
                    <a:pt x="8512540" y="655765"/>
                    <a:pt x="8512540" y="647118"/>
                    <a:pt x="8512540" y="638471"/>
                  </a:cubicBezTo>
                  <a:cubicBezTo>
                    <a:pt x="8524700" y="638471"/>
                    <a:pt x="8538886" y="638471"/>
                    <a:pt x="8551046" y="638471"/>
                  </a:cubicBezTo>
                  <a:cubicBezTo>
                    <a:pt x="8551046" y="627662"/>
                    <a:pt x="8551046" y="619015"/>
                    <a:pt x="8551046" y="608206"/>
                  </a:cubicBezTo>
                  <a:cubicBezTo>
                    <a:pt x="8567261" y="608206"/>
                    <a:pt x="8583473" y="608206"/>
                    <a:pt x="8599688" y="608206"/>
                  </a:cubicBezTo>
                  <a:cubicBezTo>
                    <a:pt x="8599688" y="608235"/>
                    <a:pt x="8599688" y="610010"/>
                    <a:pt x="8599688" y="719362"/>
                  </a:cubicBezTo>
                  <a:lnTo>
                    <a:pt x="8599688" y="733141"/>
                  </a:lnTo>
                  <a:lnTo>
                    <a:pt x="8665562" y="733141"/>
                  </a:lnTo>
                  <a:lnTo>
                    <a:pt x="8665562" y="838913"/>
                  </a:lnTo>
                  <a:lnTo>
                    <a:pt x="8665562" y="862160"/>
                  </a:lnTo>
                  <a:lnTo>
                    <a:pt x="8680522" y="862160"/>
                  </a:lnTo>
                  <a:cubicBezTo>
                    <a:pt x="8680522" y="862160"/>
                    <a:pt x="8680522" y="862160"/>
                    <a:pt x="8680522" y="860998"/>
                  </a:cubicBezTo>
                  <a:lnTo>
                    <a:pt x="8680522" y="852862"/>
                  </a:lnTo>
                  <a:cubicBezTo>
                    <a:pt x="8680522" y="852862"/>
                    <a:pt x="8680522" y="852862"/>
                    <a:pt x="8725102" y="852862"/>
                  </a:cubicBezTo>
                  <a:cubicBezTo>
                    <a:pt x="8725102" y="852862"/>
                    <a:pt x="8725102" y="852862"/>
                    <a:pt x="8725102" y="855477"/>
                  </a:cubicBezTo>
                  <a:lnTo>
                    <a:pt x="8725102" y="861131"/>
                  </a:lnTo>
                  <a:lnTo>
                    <a:pt x="8733569" y="852574"/>
                  </a:lnTo>
                  <a:cubicBezTo>
                    <a:pt x="8731340" y="852574"/>
                    <a:pt x="8731340" y="850249"/>
                    <a:pt x="8729111" y="850249"/>
                  </a:cubicBezTo>
                  <a:cubicBezTo>
                    <a:pt x="8729111" y="847924"/>
                    <a:pt x="8729111" y="845600"/>
                    <a:pt x="8729111" y="843275"/>
                  </a:cubicBezTo>
                  <a:cubicBezTo>
                    <a:pt x="8731340" y="843275"/>
                    <a:pt x="8733569" y="840950"/>
                    <a:pt x="8735797" y="840950"/>
                  </a:cubicBezTo>
                  <a:cubicBezTo>
                    <a:pt x="8735797" y="836301"/>
                    <a:pt x="8735797" y="833976"/>
                    <a:pt x="8735797" y="831652"/>
                  </a:cubicBezTo>
                  <a:cubicBezTo>
                    <a:pt x="8738027" y="831652"/>
                    <a:pt x="8738027" y="831652"/>
                    <a:pt x="8740256" y="831652"/>
                  </a:cubicBezTo>
                  <a:cubicBezTo>
                    <a:pt x="8740256" y="824678"/>
                    <a:pt x="8740256" y="817704"/>
                    <a:pt x="8740256" y="810730"/>
                  </a:cubicBezTo>
                  <a:cubicBezTo>
                    <a:pt x="8738027" y="810730"/>
                    <a:pt x="8738027" y="810730"/>
                    <a:pt x="8735797" y="810730"/>
                  </a:cubicBezTo>
                  <a:cubicBezTo>
                    <a:pt x="8735797" y="808405"/>
                    <a:pt x="8735797" y="808405"/>
                    <a:pt x="8735797" y="806081"/>
                  </a:cubicBezTo>
                  <a:lnTo>
                    <a:pt x="8740256" y="803756"/>
                  </a:lnTo>
                  <a:cubicBezTo>
                    <a:pt x="8744713" y="799107"/>
                    <a:pt x="8746943" y="794457"/>
                    <a:pt x="8751401" y="787483"/>
                  </a:cubicBezTo>
                  <a:cubicBezTo>
                    <a:pt x="8753629" y="782834"/>
                    <a:pt x="8753629" y="780510"/>
                    <a:pt x="8753629" y="778185"/>
                  </a:cubicBezTo>
                  <a:cubicBezTo>
                    <a:pt x="8749172" y="771211"/>
                    <a:pt x="8749172" y="759588"/>
                    <a:pt x="8753629" y="752614"/>
                  </a:cubicBezTo>
                  <a:cubicBezTo>
                    <a:pt x="8753631" y="752611"/>
                    <a:pt x="8753645" y="752565"/>
                    <a:pt x="8753909" y="751742"/>
                  </a:cubicBezTo>
                  <a:lnTo>
                    <a:pt x="8755767" y="745928"/>
                  </a:lnTo>
                  <a:lnTo>
                    <a:pt x="8754080" y="745928"/>
                  </a:lnTo>
                  <a:cubicBezTo>
                    <a:pt x="8754080" y="745928"/>
                    <a:pt x="8754080" y="745928"/>
                    <a:pt x="8754080" y="744766"/>
                  </a:cubicBezTo>
                  <a:lnTo>
                    <a:pt x="8754080" y="736629"/>
                  </a:lnTo>
                  <a:cubicBezTo>
                    <a:pt x="8754080" y="736629"/>
                    <a:pt x="8754080" y="736629"/>
                    <a:pt x="8755194" y="736629"/>
                  </a:cubicBezTo>
                  <a:lnTo>
                    <a:pt x="8762996" y="736629"/>
                  </a:lnTo>
                  <a:cubicBezTo>
                    <a:pt x="8762996" y="736629"/>
                    <a:pt x="8762996" y="736629"/>
                    <a:pt x="8762996" y="735467"/>
                  </a:cubicBezTo>
                  <a:lnTo>
                    <a:pt x="8762996" y="727331"/>
                  </a:lnTo>
                  <a:cubicBezTo>
                    <a:pt x="8762996" y="727331"/>
                    <a:pt x="8762996" y="727331"/>
                    <a:pt x="8761881" y="727331"/>
                  </a:cubicBezTo>
                  <a:lnTo>
                    <a:pt x="8754080" y="727331"/>
                  </a:lnTo>
                  <a:cubicBezTo>
                    <a:pt x="8754080" y="727331"/>
                    <a:pt x="8754080" y="727331"/>
                    <a:pt x="8754080" y="726168"/>
                  </a:cubicBezTo>
                  <a:lnTo>
                    <a:pt x="8754080" y="718032"/>
                  </a:lnTo>
                  <a:cubicBezTo>
                    <a:pt x="8754080" y="718032"/>
                    <a:pt x="8754080" y="718032"/>
                    <a:pt x="8755194" y="718032"/>
                  </a:cubicBezTo>
                  <a:lnTo>
                    <a:pt x="8762996" y="718032"/>
                  </a:lnTo>
                  <a:cubicBezTo>
                    <a:pt x="8762996" y="718032"/>
                    <a:pt x="8762996" y="718032"/>
                    <a:pt x="8762996" y="717160"/>
                  </a:cubicBezTo>
                  <a:lnTo>
                    <a:pt x="8762996" y="711058"/>
                  </a:lnTo>
                  <a:cubicBezTo>
                    <a:pt x="8762996" y="711058"/>
                    <a:pt x="8762996" y="711058"/>
                    <a:pt x="8761881" y="711058"/>
                  </a:cubicBezTo>
                  <a:lnTo>
                    <a:pt x="8754080" y="711058"/>
                  </a:lnTo>
                  <a:cubicBezTo>
                    <a:pt x="8754080" y="711058"/>
                    <a:pt x="8754080" y="711058"/>
                    <a:pt x="8754080" y="709896"/>
                  </a:cubicBezTo>
                  <a:lnTo>
                    <a:pt x="8754080" y="701759"/>
                  </a:lnTo>
                  <a:cubicBezTo>
                    <a:pt x="8754080" y="701759"/>
                    <a:pt x="8754080" y="701759"/>
                    <a:pt x="8755194" y="701759"/>
                  </a:cubicBezTo>
                  <a:lnTo>
                    <a:pt x="8762996" y="701759"/>
                  </a:lnTo>
                  <a:cubicBezTo>
                    <a:pt x="8762996" y="701759"/>
                    <a:pt x="8762996" y="701759"/>
                    <a:pt x="8761881" y="700016"/>
                  </a:cubicBezTo>
                  <a:lnTo>
                    <a:pt x="8754080" y="687812"/>
                  </a:lnTo>
                  <a:cubicBezTo>
                    <a:pt x="8754080" y="687812"/>
                    <a:pt x="8754080" y="687812"/>
                    <a:pt x="8754080" y="650617"/>
                  </a:cubicBezTo>
                  <a:cubicBezTo>
                    <a:pt x="8754080" y="650617"/>
                    <a:pt x="8754080" y="650617"/>
                    <a:pt x="8903424" y="650617"/>
                  </a:cubicBezTo>
                  <a:cubicBezTo>
                    <a:pt x="8903424" y="650617"/>
                    <a:pt x="8903424" y="650617"/>
                    <a:pt x="8905096" y="653232"/>
                  </a:cubicBezTo>
                  <a:lnTo>
                    <a:pt x="8908543" y="658626"/>
                  </a:lnTo>
                  <a:lnTo>
                    <a:pt x="8908543" y="647687"/>
                  </a:lnTo>
                  <a:cubicBezTo>
                    <a:pt x="8908543" y="636001"/>
                    <a:pt x="8908543" y="622669"/>
                    <a:pt x="8908543" y="607460"/>
                  </a:cubicBezTo>
                  <a:cubicBezTo>
                    <a:pt x="8908552" y="607460"/>
                    <a:pt x="8908671" y="607460"/>
                    <a:pt x="8910570" y="607460"/>
                  </a:cubicBezTo>
                  <a:lnTo>
                    <a:pt x="8924757" y="607460"/>
                  </a:lnTo>
                  <a:cubicBezTo>
                    <a:pt x="8924757" y="607441"/>
                    <a:pt x="8924757" y="606126"/>
                    <a:pt x="8924757" y="515723"/>
                  </a:cubicBezTo>
                  <a:lnTo>
                    <a:pt x="8924757" y="490724"/>
                  </a:lnTo>
                  <a:lnTo>
                    <a:pt x="9078786" y="490724"/>
                  </a:lnTo>
                  <a:lnTo>
                    <a:pt x="9078786" y="506306"/>
                  </a:lnTo>
                  <a:cubicBezTo>
                    <a:pt x="9078786" y="526935"/>
                    <a:pt x="9078786" y="559711"/>
                    <a:pt x="9078786" y="611783"/>
                  </a:cubicBezTo>
                  <a:cubicBezTo>
                    <a:pt x="9078796" y="611782"/>
                    <a:pt x="9078908" y="611761"/>
                    <a:pt x="9080306" y="611513"/>
                  </a:cubicBezTo>
                  <a:lnTo>
                    <a:pt x="9090946" y="609622"/>
                  </a:lnTo>
                  <a:cubicBezTo>
                    <a:pt x="9090946" y="609644"/>
                    <a:pt x="9090916" y="610978"/>
                    <a:pt x="9088919" y="698254"/>
                  </a:cubicBezTo>
                  <a:cubicBezTo>
                    <a:pt x="9088929" y="698256"/>
                    <a:pt x="9089040" y="698276"/>
                    <a:pt x="9090439" y="698525"/>
                  </a:cubicBezTo>
                  <a:lnTo>
                    <a:pt x="9101079" y="700416"/>
                  </a:lnTo>
                  <a:cubicBezTo>
                    <a:pt x="9101081" y="700423"/>
                    <a:pt x="9101101" y="700487"/>
                    <a:pt x="9101332" y="701227"/>
                  </a:cubicBezTo>
                  <a:lnTo>
                    <a:pt x="9103106" y="706902"/>
                  </a:lnTo>
                  <a:cubicBezTo>
                    <a:pt x="9103108" y="706893"/>
                    <a:pt x="9103153" y="706750"/>
                    <a:pt x="9103866" y="704470"/>
                  </a:cubicBezTo>
                  <a:lnTo>
                    <a:pt x="9109186" y="687446"/>
                  </a:lnTo>
                  <a:cubicBezTo>
                    <a:pt x="9109193" y="687446"/>
                    <a:pt x="9109293" y="687446"/>
                    <a:pt x="9110959" y="687446"/>
                  </a:cubicBezTo>
                  <a:lnTo>
                    <a:pt x="9123373" y="687446"/>
                  </a:lnTo>
                  <a:cubicBezTo>
                    <a:pt x="9123373" y="687463"/>
                    <a:pt x="9123373" y="688156"/>
                    <a:pt x="9123373" y="719872"/>
                  </a:cubicBezTo>
                  <a:cubicBezTo>
                    <a:pt x="9123379" y="719877"/>
                    <a:pt x="9123456" y="719917"/>
                    <a:pt x="9124386" y="720413"/>
                  </a:cubicBezTo>
                  <a:lnTo>
                    <a:pt x="9131480" y="724196"/>
                  </a:lnTo>
                  <a:cubicBezTo>
                    <a:pt x="9131480" y="724205"/>
                    <a:pt x="9131480" y="724306"/>
                    <a:pt x="9131480" y="725547"/>
                  </a:cubicBezTo>
                  <a:lnTo>
                    <a:pt x="9131480" y="735005"/>
                  </a:lnTo>
                  <a:cubicBezTo>
                    <a:pt x="9131500" y="735005"/>
                    <a:pt x="9132408" y="735005"/>
                    <a:pt x="9176067" y="735005"/>
                  </a:cubicBezTo>
                  <a:cubicBezTo>
                    <a:pt x="9176067" y="735013"/>
                    <a:pt x="9176067" y="735096"/>
                    <a:pt x="9176067" y="736086"/>
                  </a:cubicBezTo>
                  <a:lnTo>
                    <a:pt x="9176067" y="743652"/>
                  </a:lnTo>
                  <a:cubicBezTo>
                    <a:pt x="9176076" y="743652"/>
                    <a:pt x="9176197" y="743652"/>
                    <a:pt x="9178093" y="743652"/>
                  </a:cubicBezTo>
                  <a:lnTo>
                    <a:pt x="9192280" y="743652"/>
                  </a:lnTo>
                  <a:cubicBezTo>
                    <a:pt x="9192280" y="743634"/>
                    <a:pt x="9192280" y="742905"/>
                    <a:pt x="9192280" y="713387"/>
                  </a:cubicBezTo>
                  <a:cubicBezTo>
                    <a:pt x="9192301" y="713387"/>
                    <a:pt x="9193231" y="713387"/>
                    <a:pt x="9236867" y="713387"/>
                  </a:cubicBezTo>
                  <a:cubicBezTo>
                    <a:pt x="9236867" y="713379"/>
                    <a:pt x="9236867" y="713282"/>
                    <a:pt x="9236867" y="712036"/>
                  </a:cubicBezTo>
                  <a:lnTo>
                    <a:pt x="9236867" y="702578"/>
                  </a:lnTo>
                  <a:cubicBezTo>
                    <a:pt x="9236873" y="702578"/>
                    <a:pt x="9236947" y="702578"/>
                    <a:pt x="9237881" y="702578"/>
                  </a:cubicBezTo>
                  <a:lnTo>
                    <a:pt x="9244974" y="702578"/>
                  </a:lnTo>
                  <a:cubicBezTo>
                    <a:pt x="9244974" y="702571"/>
                    <a:pt x="9244974" y="702458"/>
                    <a:pt x="9244974" y="700687"/>
                  </a:cubicBezTo>
                  <a:lnTo>
                    <a:pt x="9244974" y="687446"/>
                  </a:lnTo>
                  <a:cubicBezTo>
                    <a:pt x="9244983" y="687446"/>
                    <a:pt x="9245055" y="687446"/>
                    <a:pt x="9245734" y="687446"/>
                  </a:cubicBezTo>
                  <a:lnTo>
                    <a:pt x="9251054" y="687446"/>
                  </a:lnTo>
                  <a:cubicBezTo>
                    <a:pt x="9251054" y="687439"/>
                    <a:pt x="9251054" y="687354"/>
                    <a:pt x="9251054" y="686365"/>
                  </a:cubicBezTo>
                  <a:lnTo>
                    <a:pt x="9251054" y="678798"/>
                  </a:lnTo>
                  <a:cubicBezTo>
                    <a:pt x="9251062" y="678798"/>
                    <a:pt x="9251186" y="678798"/>
                    <a:pt x="9253081" y="678798"/>
                  </a:cubicBezTo>
                  <a:lnTo>
                    <a:pt x="9267268" y="678798"/>
                  </a:lnTo>
                  <a:cubicBezTo>
                    <a:pt x="9267268" y="678805"/>
                    <a:pt x="9267268" y="678882"/>
                    <a:pt x="9267268" y="679879"/>
                  </a:cubicBezTo>
                  <a:lnTo>
                    <a:pt x="9267268" y="687446"/>
                  </a:lnTo>
                  <a:cubicBezTo>
                    <a:pt x="9267279" y="687446"/>
                    <a:pt x="9267780" y="687446"/>
                    <a:pt x="9289561" y="687446"/>
                  </a:cubicBezTo>
                  <a:cubicBezTo>
                    <a:pt x="9289561" y="687438"/>
                    <a:pt x="9289561" y="687324"/>
                    <a:pt x="9289561" y="685554"/>
                  </a:cubicBezTo>
                  <a:lnTo>
                    <a:pt x="9289561" y="672313"/>
                  </a:lnTo>
                  <a:cubicBezTo>
                    <a:pt x="9289567" y="672313"/>
                    <a:pt x="9289664" y="672313"/>
                    <a:pt x="9291335" y="672313"/>
                  </a:cubicBezTo>
                  <a:lnTo>
                    <a:pt x="9303748" y="672313"/>
                  </a:lnTo>
                  <a:cubicBezTo>
                    <a:pt x="9303748" y="672325"/>
                    <a:pt x="9303748" y="672839"/>
                    <a:pt x="9303748" y="696093"/>
                  </a:cubicBezTo>
                  <a:cubicBezTo>
                    <a:pt x="9303755" y="696093"/>
                    <a:pt x="9303835" y="696093"/>
                    <a:pt x="9304762" y="696093"/>
                  </a:cubicBezTo>
                  <a:lnTo>
                    <a:pt x="9311855" y="696093"/>
                  </a:lnTo>
                  <a:cubicBezTo>
                    <a:pt x="9311855" y="696087"/>
                    <a:pt x="9311855" y="696006"/>
                    <a:pt x="9311855" y="695012"/>
                  </a:cubicBezTo>
                  <a:lnTo>
                    <a:pt x="9311855" y="687446"/>
                  </a:lnTo>
                  <a:cubicBezTo>
                    <a:pt x="9311864" y="687446"/>
                    <a:pt x="9311982" y="687446"/>
                    <a:pt x="9313628" y="687446"/>
                  </a:cubicBezTo>
                  <a:lnTo>
                    <a:pt x="9326042" y="687446"/>
                  </a:lnTo>
                  <a:cubicBezTo>
                    <a:pt x="9326042" y="687459"/>
                    <a:pt x="9326042" y="688018"/>
                    <a:pt x="9326042" y="713387"/>
                  </a:cubicBezTo>
                  <a:cubicBezTo>
                    <a:pt x="9326050" y="713387"/>
                    <a:pt x="9326168" y="713387"/>
                    <a:pt x="9328069" y="713387"/>
                  </a:cubicBezTo>
                  <a:lnTo>
                    <a:pt x="9342255" y="713387"/>
                  </a:lnTo>
                  <a:cubicBezTo>
                    <a:pt x="9342255" y="713398"/>
                    <a:pt x="9342255" y="713513"/>
                    <a:pt x="9342255" y="715008"/>
                  </a:cubicBezTo>
                  <a:lnTo>
                    <a:pt x="9342255" y="726358"/>
                  </a:lnTo>
                  <a:cubicBezTo>
                    <a:pt x="9342263" y="726358"/>
                    <a:pt x="9342334" y="726358"/>
                    <a:pt x="9343015" y="726358"/>
                  </a:cubicBezTo>
                  <a:lnTo>
                    <a:pt x="9348336" y="726358"/>
                  </a:lnTo>
                  <a:cubicBezTo>
                    <a:pt x="9348336" y="726350"/>
                    <a:pt x="9348336" y="726274"/>
                    <a:pt x="9348336" y="725547"/>
                  </a:cubicBezTo>
                  <a:lnTo>
                    <a:pt x="9348336" y="719872"/>
                  </a:lnTo>
                  <a:cubicBezTo>
                    <a:pt x="9348353" y="719872"/>
                    <a:pt x="9349072" y="719872"/>
                    <a:pt x="9378736" y="719872"/>
                  </a:cubicBezTo>
                  <a:cubicBezTo>
                    <a:pt x="9378736" y="719886"/>
                    <a:pt x="9378736" y="720449"/>
                    <a:pt x="9378736" y="743652"/>
                  </a:cubicBezTo>
                  <a:cubicBezTo>
                    <a:pt x="9378743" y="743652"/>
                    <a:pt x="9378822" y="743652"/>
                    <a:pt x="9379749" y="743652"/>
                  </a:cubicBezTo>
                  <a:lnTo>
                    <a:pt x="9386843" y="743652"/>
                  </a:lnTo>
                  <a:cubicBezTo>
                    <a:pt x="9386843" y="743659"/>
                    <a:pt x="9386843" y="743732"/>
                    <a:pt x="9386843" y="744733"/>
                  </a:cubicBezTo>
                  <a:lnTo>
                    <a:pt x="9386843" y="752299"/>
                  </a:lnTo>
                  <a:cubicBezTo>
                    <a:pt x="9386852" y="752299"/>
                    <a:pt x="9386925" y="752299"/>
                    <a:pt x="9387603" y="752299"/>
                  </a:cubicBezTo>
                  <a:lnTo>
                    <a:pt x="9392923" y="752299"/>
                  </a:lnTo>
                  <a:cubicBezTo>
                    <a:pt x="9392923" y="752292"/>
                    <a:pt x="9392923" y="752172"/>
                    <a:pt x="9392923" y="750137"/>
                  </a:cubicBezTo>
                  <a:lnTo>
                    <a:pt x="9392923" y="735005"/>
                  </a:lnTo>
                  <a:cubicBezTo>
                    <a:pt x="9392930" y="735005"/>
                    <a:pt x="9393008" y="735005"/>
                    <a:pt x="9393936" y="735005"/>
                  </a:cubicBezTo>
                  <a:lnTo>
                    <a:pt x="9401030" y="735005"/>
                  </a:lnTo>
                  <a:cubicBezTo>
                    <a:pt x="9401030" y="735013"/>
                    <a:pt x="9401030" y="735096"/>
                    <a:pt x="9401030" y="736086"/>
                  </a:cubicBezTo>
                  <a:lnTo>
                    <a:pt x="9401030" y="743652"/>
                  </a:lnTo>
                  <a:lnTo>
                    <a:pt x="9406350" y="741659"/>
                  </a:lnTo>
                  <a:cubicBezTo>
                    <a:pt x="9407110" y="741287"/>
                    <a:pt x="9407110" y="741085"/>
                    <a:pt x="9407110" y="740679"/>
                  </a:cubicBezTo>
                  <a:lnTo>
                    <a:pt x="9407110" y="735005"/>
                  </a:lnTo>
                  <a:cubicBezTo>
                    <a:pt x="9407127" y="735005"/>
                    <a:pt x="9407928" y="735005"/>
                    <a:pt x="9445617" y="735005"/>
                  </a:cubicBezTo>
                  <a:cubicBezTo>
                    <a:pt x="9445617" y="735019"/>
                    <a:pt x="9445617" y="735566"/>
                    <a:pt x="9445617" y="758784"/>
                  </a:cubicBezTo>
                  <a:cubicBezTo>
                    <a:pt x="9445625" y="758784"/>
                    <a:pt x="9445743" y="758784"/>
                    <a:pt x="9447643" y="758784"/>
                  </a:cubicBezTo>
                  <a:lnTo>
                    <a:pt x="9461830" y="758784"/>
                  </a:lnTo>
                  <a:cubicBezTo>
                    <a:pt x="9461830" y="758792"/>
                    <a:pt x="9461830" y="758874"/>
                    <a:pt x="9461830" y="759865"/>
                  </a:cubicBezTo>
                  <a:lnTo>
                    <a:pt x="9461830" y="767431"/>
                  </a:lnTo>
                  <a:cubicBezTo>
                    <a:pt x="9461839" y="767431"/>
                    <a:pt x="9461962" y="767431"/>
                    <a:pt x="9463604" y="767431"/>
                  </a:cubicBezTo>
                  <a:lnTo>
                    <a:pt x="9476017" y="767431"/>
                  </a:lnTo>
                  <a:cubicBezTo>
                    <a:pt x="9476017" y="767419"/>
                    <a:pt x="9476017" y="766908"/>
                    <a:pt x="9476017" y="743652"/>
                  </a:cubicBezTo>
                  <a:cubicBezTo>
                    <a:pt x="9476024" y="743652"/>
                    <a:pt x="9476102" y="743652"/>
                    <a:pt x="9477030" y="743652"/>
                  </a:cubicBezTo>
                  <a:lnTo>
                    <a:pt x="9484124" y="743652"/>
                  </a:lnTo>
                  <a:cubicBezTo>
                    <a:pt x="9484124" y="743633"/>
                    <a:pt x="9484124" y="742862"/>
                    <a:pt x="9484124" y="711225"/>
                  </a:cubicBezTo>
                  <a:cubicBezTo>
                    <a:pt x="9484131" y="711225"/>
                    <a:pt x="9484208" y="711225"/>
                    <a:pt x="9485137" y="711225"/>
                  </a:cubicBezTo>
                  <a:lnTo>
                    <a:pt x="9492231" y="711225"/>
                  </a:lnTo>
                  <a:cubicBezTo>
                    <a:pt x="9492231" y="711219"/>
                    <a:pt x="9492231" y="711110"/>
                    <a:pt x="9492231" y="709334"/>
                  </a:cubicBezTo>
                  <a:lnTo>
                    <a:pt x="9492231" y="696093"/>
                  </a:lnTo>
                  <a:cubicBezTo>
                    <a:pt x="9490204" y="696093"/>
                    <a:pt x="9490204" y="696093"/>
                    <a:pt x="9490964" y="694471"/>
                  </a:cubicBezTo>
                  <a:lnTo>
                    <a:pt x="9496284" y="683122"/>
                  </a:lnTo>
                  <a:cubicBezTo>
                    <a:pt x="9496289" y="683139"/>
                    <a:pt x="9496484" y="683813"/>
                    <a:pt x="9504391" y="711225"/>
                  </a:cubicBezTo>
                  <a:cubicBezTo>
                    <a:pt x="9504399" y="711225"/>
                    <a:pt x="9504472" y="711225"/>
                    <a:pt x="9505151" y="711225"/>
                  </a:cubicBezTo>
                  <a:lnTo>
                    <a:pt x="9510471" y="711225"/>
                  </a:lnTo>
                  <a:cubicBezTo>
                    <a:pt x="9510471" y="711212"/>
                    <a:pt x="9510471" y="710033"/>
                    <a:pt x="9510471" y="605298"/>
                  </a:cubicBezTo>
                  <a:cubicBezTo>
                    <a:pt x="9510481" y="605298"/>
                    <a:pt x="9510595" y="605298"/>
                    <a:pt x="9511991" y="605298"/>
                  </a:cubicBezTo>
                  <a:lnTo>
                    <a:pt x="9522631" y="605298"/>
                  </a:lnTo>
                  <a:cubicBezTo>
                    <a:pt x="9522631" y="605276"/>
                    <a:pt x="9522631" y="604266"/>
                    <a:pt x="9522631" y="557739"/>
                  </a:cubicBezTo>
                  <a:cubicBezTo>
                    <a:pt x="9522648" y="557739"/>
                    <a:pt x="9523273" y="557739"/>
                    <a:pt x="9548978" y="557739"/>
                  </a:cubicBezTo>
                  <a:cubicBezTo>
                    <a:pt x="9548978" y="557727"/>
                    <a:pt x="9548978" y="557217"/>
                    <a:pt x="9548978" y="536121"/>
                  </a:cubicBezTo>
                  <a:cubicBezTo>
                    <a:pt x="9548997" y="536121"/>
                    <a:pt x="9549786" y="536121"/>
                    <a:pt x="9583432" y="536121"/>
                  </a:cubicBezTo>
                  <a:cubicBezTo>
                    <a:pt x="9583432" y="536129"/>
                    <a:pt x="9583432" y="536259"/>
                    <a:pt x="9583432" y="538553"/>
                  </a:cubicBezTo>
                  <a:lnTo>
                    <a:pt x="9583432" y="555577"/>
                  </a:lnTo>
                  <a:cubicBezTo>
                    <a:pt x="9583441" y="555577"/>
                    <a:pt x="9583572" y="555577"/>
                    <a:pt x="9585712" y="555577"/>
                  </a:cubicBezTo>
                  <a:lnTo>
                    <a:pt x="9601672" y="555577"/>
                  </a:lnTo>
                  <a:cubicBezTo>
                    <a:pt x="9601672" y="555595"/>
                    <a:pt x="9601672" y="556489"/>
                    <a:pt x="9601672" y="603136"/>
                  </a:cubicBezTo>
                  <a:cubicBezTo>
                    <a:pt x="9601678" y="603136"/>
                    <a:pt x="9601754" y="603136"/>
                    <a:pt x="9602685" y="603136"/>
                  </a:cubicBezTo>
                  <a:lnTo>
                    <a:pt x="9609779" y="603136"/>
                  </a:lnTo>
                  <a:lnTo>
                    <a:pt x="9623966" y="607460"/>
                  </a:lnTo>
                  <a:cubicBezTo>
                    <a:pt x="9623966" y="607470"/>
                    <a:pt x="9623966" y="608120"/>
                    <a:pt x="9623966" y="646372"/>
                  </a:cubicBezTo>
                  <a:cubicBezTo>
                    <a:pt x="9623972" y="646372"/>
                    <a:pt x="9624047" y="646372"/>
                    <a:pt x="9624979" y="646372"/>
                  </a:cubicBezTo>
                  <a:lnTo>
                    <a:pt x="9632072" y="646372"/>
                  </a:lnTo>
                  <a:cubicBezTo>
                    <a:pt x="9632072" y="646382"/>
                    <a:pt x="9632072" y="646488"/>
                    <a:pt x="9632072" y="647993"/>
                  </a:cubicBezTo>
                  <a:lnTo>
                    <a:pt x="9632072" y="659342"/>
                  </a:lnTo>
                  <a:cubicBezTo>
                    <a:pt x="9632080" y="659342"/>
                    <a:pt x="9632204" y="659342"/>
                    <a:pt x="9634099" y="659342"/>
                  </a:cubicBezTo>
                  <a:lnTo>
                    <a:pt x="9648286" y="659342"/>
                  </a:lnTo>
                  <a:lnTo>
                    <a:pt x="9654366" y="665828"/>
                  </a:lnTo>
                  <a:cubicBezTo>
                    <a:pt x="9654366" y="665840"/>
                    <a:pt x="9654366" y="666326"/>
                    <a:pt x="9654366" y="687446"/>
                  </a:cubicBezTo>
                  <a:cubicBezTo>
                    <a:pt x="9654375" y="687446"/>
                    <a:pt x="9654506" y="687446"/>
                    <a:pt x="9656646" y="687446"/>
                  </a:cubicBezTo>
                  <a:lnTo>
                    <a:pt x="9672606" y="687446"/>
                  </a:lnTo>
                  <a:cubicBezTo>
                    <a:pt x="9672606" y="687453"/>
                    <a:pt x="9672606" y="687533"/>
                    <a:pt x="9672606" y="688526"/>
                  </a:cubicBezTo>
                  <a:lnTo>
                    <a:pt x="9672606" y="696093"/>
                  </a:lnTo>
                  <a:cubicBezTo>
                    <a:pt x="9672615" y="696093"/>
                    <a:pt x="9672714" y="696093"/>
                    <a:pt x="9673873" y="696093"/>
                  </a:cubicBezTo>
                  <a:lnTo>
                    <a:pt x="9682740" y="696093"/>
                  </a:lnTo>
                  <a:cubicBezTo>
                    <a:pt x="9682740" y="696102"/>
                    <a:pt x="9682740" y="696231"/>
                    <a:pt x="9682740" y="698254"/>
                  </a:cubicBezTo>
                  <a:lnTo>
                    <a:pt x="9682740" y="713387"/>
                  </a:lnTo>
                  <a:cubicBezTo>
                    <a:pt x="9686793" y="713387"/>
                    <a:pt x="9686793" y="713387"/>
                    <a:pt x="9686793" y="711495"/>
                  </a:cubicBezTo>
                  <a:lnTo>
                    <a:pt x="9686793" y="698254"/>
                  </a:lnTo>
                  <a:cubicBezTo>
                    <a:pt x="9686799" y="698254"/>
                    <a:pt x="9686877" y="698254"/>
                    <a:pt x="9687806" y="698254"/>
                  </a:cubicBezTo>
                  <a:lnTo>
                    <a:pt x="9694900" y="698254"/>
                  </a:lnTo>
                  <a:cubicBezTo>
                    <a:pt x="9694900" y="698265"/>
                    <a:pt x="9694900" y="698384"/>
                    <a:pt x="9694900" y="699876"/>
                  </a:cubicBezTo>
                  <a:lnTo>
                    <a:pt x="9694900" y="711225"/>
                  </a:lnTo>
                  <a:cubicBezTo>
                    <a:pt x="9694909" y="711225"/>
                    <a:pt x="9694982" y="711225"/>
                    <a:pt x="9695660" y="711225"/>
                  </a:cubicBezTo>
                  <a:lnTo>
                    <a:pt x="9700980" y="711225"/>
                  </a:lnTo>
                  <a:cubicBezTo>
                    <a:pt x="9700980" y="706902"/>
                    <a:pt x="9700980" y="706902"/>
                    <a:pt x="9749620" y="706902"/>
                  </a:cubicBezTo>
                  <a:cubicBezTo>
                    <a:pt x="9749620" y="706911"/>
                    <a:pt x="9749620" y="707012"/>
                    <a:pt x="9749620" y="708253"/>
                  </a:cubicBezTo>
                  <a:lnTo>
                    <a:pt x="9749620" y="717710"/>
                  </a:lnTo>
                  <a:cubicBezTo>
                    <a:pt x="9749628" y="717710"/>
                    <a:pt x="9749703" y="717710"/>
                    <a:pt x="9750380" y="717710"/>
                  </a:cubicBezTo>
                  <a:lnTo>
                    <a:pt x="9755702" y="717710"/>
                  </a:lnTo>
                  <a:cubicBezTo>
                    <a:pt x="9755702" y="717719"/>
                    <a:pt x="9755702" y="717841"/>
                    <a:pt x="9755702" y="719872"/>
                  </a:cubicBezTo>
                  <a:lnTo>
                    <a:pt x="9755702" y="735005"/>
                  </a:lnTo>
                  <a:cubicBezTo>
                    <a:pt x="9755710" y="735001"/>
                    <a:pt x="9755826" y="734923"/>
                    <a:pt x="9757728" y="733654"/>
                  </a:cubicBezTo>
                  <a:lnTo>
                    <a:pt x="9771914" y="724196"/>
                  </a:lnTo>
                  <a:cubicBezTo>
                    <a:pt x="9771916" y="724177"/>
                    <a:pt x="9772048" y="723302"/>
                    <a:pt x="9777994" y="683122"/>
                  </a:cubicBezTo>
                  <a:cubicBezTo>
                    <a:pt x="9778004" y="683120"/>
                    <a:pt x="9778072" y="683094"/>
                    <a:pt x="9778754" y="682852"/>
                  </a:cubicBezTo>
                  <a:lnTo>
                    <a:pt x="9784074" y="680960"/>
                  </a:lnTo>
                  <a:cubicBezTo>
                    <a:pt x="9784074" y="680944"/>
                    <a:pt x="9784108" y="679883"/>
                    <a:pt x="9786102" y="611783"/>
                  </a:cubicBezTo>
                  <a:cubicBezTo>
                    <a:pt x="9786102" y="611801"/>
                    <a:pt x="9786134" y="612892"/>
                    <a:pt x="9788128" y="680960"/>
                  </a:cubicBezTo>
                  <a:cubicBezTo>
                    <a:pt x="9788138" y="680963"/>
                    <a:pt x="9788208" y="680988"/>
                    <a:pt x="9788888" y="681230"/>
                  </a:cubicBezTo>
                  <a:lnTo>
                    <a:pt x="9794208" y="683122"/>
                  </a:lnTo>
                  <a:cubicBezTo>
                    <a:pt x="9794208" y="683102"/>
                    <a:pt x="9794208" y="681769"/>
                    <a:pt x="9794208" y="596651"/>
                  </a:cubicBezTo>
                  <a:cubicBezTo>
                    <a:pt x="9798262" y="596651"/>
                    <a:pt x="9798262" y="596651"/>
                    <a:pt x="9798262" y="564224"/>
                  </a:cubicBezTo>
                  <a:cubicBezTo>
                    <a:pt x="9798274" y="564224"/>
                    <a:pt x="9798960" y="564224"/>
                    <a:pt x="9836768" y="564224"/>
                  </a:cubicBezTo>
                  <a:cubicBezTo>
                    <a:pt x="9836768" y="564241"/>
                    <a:pt x="9836768" y="564959"/>
                    <a:pt x="9836768" y="596651"/>
                  </a:cubicBezTo>
                  <a:cubicBezTo>
                    <a:pt x="9836778" y="596651"/>
                    <a:pt x="9836850" y="596651"/>
                    <a:pt x="9837528" y="596651"/>
                  </a:cubicBezTo>
                  <a:lnTo>
                    <a:pt x="9842848" y="596651"/>
                  </a:lnTo>
                  <a:cubicBezTo>
                    <a:pt x="9842848" y="596630"/>
                    <a:pt x="9842848" y="595324"/>
                    <a:pt x="9842848" y="514503"/>
                  </a:cubicBezTo>
                  <a:cubicBezTo>
                    <a:pt x="9842854" y="514503"/>
                    <a:pt x="9842954" y="514503"/>
                    <a:pt x="9844622" y="514503"/>
                  </a:cubicBezTo>
                  <a:lnTo>
                    <a:pt x="9857036" y="514503"/>
                  </a:lnTo>
                  <a:cubicBezTo>
                    <a:pt x="9857036" y="514496"/>
                    <a:pt x="9857036" y="514385"/>
                    <a:pt x="9857036" y="512612"/>
                  </a:cubicBezTo>
                  <a:lnTo>
                    <a:pt x="9857036" y="499371"/>
                  </a:lnTo>
                  <a:cubicBezTo>
                    <a:pt x="9857046" y="499371"/>
                    <a:pt x="9857544" y="499371"/>
                    <a:pt x="9879330" y="499371"/>
                  </a:cubicBezTo>
                  <a:cubicBezTo>
                    <a:pt x="9879330" y="499364"/>
                    <a:pt x="9879330" y="499283"/>
                    <a:pt x="9879330" y="498290"/>
                  </a:cubicBezTo>
                  <a:lnTo>
                    <a:pt x="9879330" y="490724"/>
                  </a:lnTo>
                  <a:cubicBezTo>
                    <a:pt x="9879336" y="490724"/>
                    <a:pt x="9879446" y="490724"/>
                    <a:pt x="9881102" y="490724"/>
                  </a:cubicBezTo>
                  <a:lnTo>
                    <a:pt x="9893516" y="490724"/>
                  </a:lnTo>
                  <a:cubicBezTo>
                    <a:pt x="9893516" y="490732"/>
                    <a:pt x="9893516" y="490811"/>
                    <a:pt x="9893516" y="491805"/>
                  </a:cubicBezTo>
                  <a:lnTo>
                    <a:pt x="9893516" y="499371"/>
                  </a:lnTo>
                  <a:cubicBezTo>
                    <a:pt x="9893526" y="499371"/>
                    <a:pt x="9893598" y="499371"/>
                    <a:pt x="9894276" y="499371"/>
                  </a:cubicBezTo>
                  <a:lnTo>
                    <a:pt x="9899596" y="499371"/>
                  </a:lnTo>
                  <a:lnTo>
                    <a:pt x="9909730" y="495047"/>
                  </a:lnTo>
                  <a:lnTo>
                    <a:pt x="9913782" y="498290"/>
                  </a:lnTo>
                  <a:lnTo>
                    <a:pt x="9913782" y="490724"/>
                  </a:lnTo>
                  <a:cubicBezTo>
                    <a:pt x="9913792" y="490724"/>
                    <a:pt x="9913928" y="490724"/>
                    <a:pt x="9916062" y="490724"/>
                  </a:cubicBezTo>
                  <a:lnTo>
                    <a:pt x="9932024" y="490724"/>
                  </a:lnTo>
                  <a:cubicBezTo>
                    <a:pt x="9932024" y="490732"/>
                    <a:pt x="9932024" y="490811"/>
                    <a:pt x="9932024" y="491805"/>
                  </a:cubicBezTo>
                  <a:lnTo>
                    <a:pt x="9932024" y="499371"/>
                  </a:lnTo>
                  <a:cubicBezTo>
                    <a:pt x="9932042" y="499371"/>
                    <a:pt x="9932778" y="499371"/>
                    <a:pt x="9962424" y="499371"/>
                  </a:cubicBezTo>
                  <a:cubicBezTo>
                    <a:pt x="9962424" y="499381"/>
                    <a:pt x="9962424" y="499490"/>
                    <a:pt x="9962424" y="500992"/>
                  </a:cubicBezTo>
                  <a:lnTo>
                    <a:pt x="9962424" y="512342"/>
                  </a:lnTo>
                  <a:cubicBezTo>
                    <a:pt x="9962440" y="512342"/>
                    <a:pt x="9963080" y="512342"/>
                    <a:pt x="9988770" y="512342"/>
                  </a:cubicBezTo>
                  <a:cubicBezTo>
                    <a:pt x="9988770" y="512358"/>
                    <a:pt x="9988770" y="513038"/>
                    <a:pt x="9988770" y="542606"/>
                  </a:cubicBezTo>
                  <a:cubicBezTo>
                    <a:pt x="9988780" y="542606"/>
                    <a:pt x="9988852" y="542606"/>
                    <a:pt x="9989530" y="542606"/>
                  </a:cubicBezTo>
                  <a:lnTo>
                    <a:pt x="9994850" y="542606"/>
                  </a:lnTo>
                  <a:cubicBezTo>
                    <a:pt x="9994850" y="542613"/>
                    <a:pt x="9994850" y="542699"/>
                    <a:pt x="9994850" y="543687"/>
                  </a:cubicBezTo>
                  <a:lnTo>
                    <a:pt x="9994850" y="551254"/>
                  </a:lnTo>
                  <a:cubicBezTo>
                    <a:pt x="9998904" y="551254"/>
                    <a:pt x="9998904" y="551254"/>
                    <a:pt x="9998904" y="581518"/>
                  </a:cubicBezTo>
                  <a:cubicBezTo>
                    <a:pt x="9998914" y="581518"/>
                    <a:pt x="9998988" y="581518"/>
                    <a:pt x="9999664" y="581518"/>
                  </a:cubicBezTo>
                  <a:lnTo>
                    <a:pt x="10004984" y="581518"/>
                  </a:lnTo>
                  <a:cubicBezTo>
                    <a:pt x="10004984" y="581527"/>
                    <a:pt x="10004984" y="581594"/>
                    <a:pt x="10004984" y="582329"/>
                  </a:cubicBezTo>
                  <a:lnTo>
                    <a:pt x="10004984" y="588004"/>
                  </a:lnTo>
                  <a:cubicBezTo>
                    <a:pt x="10004990" y="588004"/>
                    <a:pt x="10005068" y="588004"/>
                    <a:pt x="10005998" y="588004"/>
                  </a:cubicBezTo>
                  <a:lnTo>
                    <a:pt x="10013090" y="588004"/>
                  </a:lnTo>
                  <a:cubicBezTo>
                    <a:pt x="10013090" y="588021"/>
                    <a:pt x="10013090" y="588734"/>
                    <a:pt x="10013090" y="618269"/>
                  </a:cubicBezTo>
                  <a:cubicBezTo>
                    <a:pt x="10013098" y="618269"/>
                    <a:pt x="10013218" y="618269"/>
                    <a:pt x="10015118" y="618269"/>
                  </a:cubicBezTo>
                  <a:lnTo>
                    <a:pt x="10029304" y="618269"/>
                  </a:lnTo>
                  <a:cubicBezTo>
                    <a:pt x="10029304" y="618285"/>
                    <a:pt x="10029304" y="618865"/>
                    <a:pt x="10029304" y="642048"/>
                  </a:cubicBezTo>
                  <a:cubicBezTo>
                    <a:pt x="10031332" y="642048"/>
                    <a:pt x="10031332" y="642048"/>
                    <a:pt x="10031332" y="643669"/>
                  </a:cubicBezTo>
                  <a:lnTo>
                    <a:pt x="10031332" y="655019"/>
                  </a:lnTo>
                  <a:cubicBezTo>
                    <a:pt x="10031340" y="655019"/>
                    <a:pt x="10031410" y="655019"/>
                    <a:pt x="10032092" y="655019"/>
                  </a:cubicBezTo>
                  <a:lnTo>
                    <a:pt x="10037412" y="655019"/>
                  </a:lnTo>
                  <a:cubicBezTo>
                    <a:pt x="10037412" y="655033"/>
                    <a:pt x="10037412" y="655596"/>
                    <a:pt x="10037412" y="678798"/>
                  </a:cubicBezTo>
                  <a:cubicBezTo>
                    <a:pt x="10037420" y="678798"/>
                    <a:pt x="10037518" y="678798"/>
                    <a:pt x="10038678" y="678798"/>
                  </a:cubicBezTo>
                  <a:lnTo>
                    <a:pt x="10047544" y="678798"/>
                  </a:lnTo>
                  <a:cubicBezTo>
                    <a:pt x="10049572" y="680960"/>
                    <a:pt x="10049572" y="680960"/>
                    <a:pt x="10049572" y="682852"/>
                  </a:cubicBezTo>
                  <a:lnTo>
                    <a:pt x="10049572" y="696093"/>
                  </a:lnTo>
                  <a:cubicBezTo>
                    <a:pt x="10049576" y="696086"/>
                    <a:pt x="10049664" y="695979"/>
                    <a:pt x="10051092" y="694201"/>
                  </a:cubicBezTo>
                  <a:lnTo>
                    <a:pt x="10061732" y="680960"/>
                  </a:lnTo>
                  <a:cubicBezTo>
                    <a:pt x="10061746" y="680960"/>
                    <a:pt x="10062386" y="680960"/>
                    <a:pt x="10090106" y="680960"/>
                  </a:cubicBezTo>
                  <a:cubicBezTo>
                    <a:pt x="10090106" y="680985"/>
                    <a:pt x="10090106" y="682386"/>
                    <a:pt x="10090106" y="767431"/>
                  </a:cubicBezTo>
                  <a:cubicBezTo>
                    <a:pt x="10090114" y="767431"/>
                    <a:pt x="10090190" y="767431"/>
                    <a:pt x="10090866" y="767431"/>
                  </a:cubicBezTo>
                  <a:lnTo>
                    <a:pt x="10096186" y="767431"/>
                  </a:lnTo>
                  <a:cubicBezTo>
                    <a:pt x="10096190" y="767423"/>
                    <a:pt x="10096248" y="767323"/>
                    <a:pt x="10096946" y="766080"/>
                  </a:cubicBezTo>
                  <a:lnTo>
                    <a:pt x="10102266" y="756622"/>
                  </a:lnTo>
                  <a:cubicBezTo>
                    <a:pt x="10102266" y="756629"/>
                    <a:pt x="10102266" y="756728"/>
                    <a:pt x="10102266" y="758514"/>
                  </a:cubicBezTo>
                  <a:lnTo>
                    <a:pt x="10102266" y="771755"/>
                  </a:lnTo>
                  <a:cubicBezTo>
                    <a:pt x="10106318" y="771755"/>
                    <a:pt x="10106318" y="771755"/>
                    <a:pt x="10106318" y="726358"/>
                  </a:cubicBezTo>
                  <a:cubicBezTo>
                    <a:pt x="10106328" y="726358"/>
                    <a:pt x="10106398" y="726358"/>
                    <a:pt x="10107078" y="726358"/>
                  </a:cubicBezTo>
                  <a:lnTo>
                    <a:pt x="10112398" y="726358"/>
                  </a:lnTo>
                  <a:cubicBezTo>
                    <a:pt x="10112398" y="726343"/>
                    <a:pt x="10112398" y="725343"/>
                    <a:pt x="10112398" y="661504"/>
                  </a:cubicBezTo>
                  <a:cubicBezTo>
                    <a:pt x="10112406" y="661504"/>
                    <a:pt x="10112486" y="661504"/>
                    <a:pt x="10113412" y="661504"/>
                  </a:cubicBezTo>
                  <a:lnTo>
                    <a:pt x="10120506" y="661504"/>
                  </a:lnTo>
                  <a:cubicBezTo>
                    <a:pt x="10120512" y="661483"/>
                    <a:pt x="10120776" y="660543"/>
                    <a:pt x="10132666" y="618269"/>
                  </a:cubicBezTo>
                  <a:cubicBezTo>
                    <a:pt x="10132674" y="618269"/>
                    <a:pt x="10132772" y="618269"/>
                    <a:pt x="10133932" y="618269"/>
                  </a:cubicBezTo>
                  <a:lnTo>
                    <a:pt x="10142800" y="618269"/>
                  </a:lnTo>
                  <a:cubicBezTo>
                    <a:pt x="10142804" y="618292"/>
                    <a:pt x="10143030" y="619258"/>
                    <a:pt x="10152932" y="661504"/>
                  </a:cubicBezTo>
                  <a:cubicBezTo>
                    <a:pt x="10152938" y="661504"/>
                    <a:pt x="10153012" y="661504"/>
                    <a:pt x="10153946" y="661504"/>
                  </a:cubicBezTo>
                  <a:lnTo>
                    <a:pt x="10161040" y="661504"/>
                  </a:lnTo>
                  <a:cubicBezTo>
                    <a:pt x="10161040" y="661515"/>
                    <a:pt x="10161040" y="662182"/>
                    <a:pt x="10161040" y="700416"/>
                  </a:cubicBezTo>
                  <a:cubicBezTo>
                    <a:pt x="10161046" y="700416"/>
                    <a:pt x="10161146" y="700416"/>
                    <a:pt x="10162812" y="700416"/>
                  </a:cubicBezTo>
                  <a:lnTo>
                    <a:pt x="10175226" y="700416"/>
                  </a:lnTo>
                  <a:cubicBezTo>
                    <a:pt x="10175226" y="700424"/>
                    <a:pt x="10175226" y="700546"/>
                    <a:pt x="10175226" y="702578"/>
                  </a:cubicBezTo>
                  <a:lnTo>
                    <a:pt x="10175226" y="717710"/>
                  </a:lnTo>
                  <a:cubicBezTo>
                    <a:pt x="10179280" y="717710"/>
                    <a:pt x="10179280" y="717710"/>
                    <a:pt x="10179280" y="715549"/>
                  </a:cubicBezTo>
                  <a:lnTo>
                    <a:pt x="10179280" y="700416"/>
                  </a:lnTo>
                  <a:cubicBezTo>
                    <a:pt x="10179290" y="700416"/>
                    <a:pt x="10179402" y="700416"/>
                    <a:pt x="10180800" y="700416"/>
                  </a:cubicBezTo>
                  <a:lnTo>
                    <a:pt x="10191440" y="700416"/>
                  </a:lnTo>
                  <a:cubicBezTo>
                    <a:pt x="10191440" y="700426"/>
                    <a:pt x="10191440" y="700543"/>
                    <a:pt x="10191440" y="702037"/>
                  </a:cubicBezTo>
                  <a:lnTo>
                    <a:pt x="10191440" y="713387"/>
                  </a:lnTo>
                  <a:cubicBezTo>
                    <a:pt x="10191456" y="713387"/>
                    <a:pt x="10192164" y="713387"/>
                    <a:pt x="10221840" y="713387"/>
                  </a:cubicBezTo>
                  <a:cubicBezTo>
                    <a:pt x="10221840" y="713370"/>
                    <a:pt x="10221840" y="712599"/>
                    <a:pt x="10221840" y="676637"/>
                  </a:cubicBezTo>
                  <a:cubicBezTo>
                    <a:pt x="10221848" y="676637"/>
                    <a:pt x="10221942" y="676637"/>
                    <a:pt x="10223106" y="676637"/>
                  </a:cubicBezTo>
                  <a:lnTo>
                    <a:pt x="10231974" y="676637"/>
                  </a:lnTo>
                  <a:cubicBezTo>
                    <a:pt x="10231974" y="676648"/>
                    <a:pt x="10231974" y="677142"/>
                    <a:pt x="10231974" y="698254"/>
                  </a:cubicBezTo>
                  <a:cubicBezTo>
                    <a:pt x="10234000" y="698254"/>
                    <a:pt x="10234000" y="698254"/>
                    <a:pt x="10234000" y="665828"/>
                  </a:cubicBezTo>
                  <a:cubicBezTo>
                    <a:pt x="10234014" y="665828"/>
                    <a:pt x="10234556" y="665828"/>
                    <a:pt x="10256294" y="665828"/>
                  </a:cubicBezTo>
                  <a:cubicBezTo>
                    <a:pt x="10256294" y="665818"/>
                    <a:pt x="10256294" y="665698"/>
                    <a:pt x="10256294" y="664206"/>
                  </a:cubicBezTo>
                  <a:lnTo>
                    <a:pt x="10256294" y="652857"/>
                  </a:lnTo>
                  <a:cubicBezTo>
                    <a:pt x="10256302" y="652857"/>
                    <a:pt x="10256376" y="652857"/>
                    <a:pt x="10257054" y="652857"/>
                  </a:cubicBezTo>
                  <a:lnTo>
                    <a:pt x="10262374" y="652857"/>
                  </a:lnTo>
                  <a:cubicBezTo>
                    <a:pt x="10262374" y="652851"/>
                    <a:pt x="10262374" y="652738"/>
                    <a:pt x="10262374" y="650966"/>
                  </a:cubicBezTo>
                  <a:lnTo>
                    <a:pt x="10262374" y="637725"/>
                  </a:lnTo>
                  <a:lnTo>
                    <a:pt x="10266428" y="644210"/>
                  </a:lnTo>
                  <a:cubicBezTo>
                    <a:pt x="10266436" y="644210"/>
                    <a:pt x="10266564" y="644210"/>
                    <a:pt x="10268708" y="644210"/>
                  </a:cubicBezTo>
                  <a:lnTo>
                    <a:pt x="10284668" y="644210"/>
                  </a:lnTo>
                  <a:cubicBezTo>
                    <a:pt x="10284668" y="644202"/>
                    <a:pt x="10284668" y="644134"/>
                    <a:pt x="10284668" y="643399"/>
                  </a:cubicBezTo>
                  <a:lnTo>
                    <a:pt x="10284668" y="637725"/>
                  </a:lnTo>
                  <a:cubicBezTo>
                    <a:pt x="10284676" y="637725"/>
                    <a:pt x="10284750" y="637725"/>
                    <a:pt x="10285428" y="637725"/>
                  </a:cubicBezTo>
                  <a:lnTo>
                    <a:pt x="10290748" y="637725"/>
                  </a:lnTo>
                  <a:cubicBezTo>
                    <a:pt x="10290748" y="637734"/>
                    <a:pt x="10290748" y="637834"/>
                    <a:pt x="10290748" y="639076"/>
                  </a:cubicBezTo>
                  <a:lnTo>
                    <a:pt x="10290748" y="648534"/>
                  </a:lnTo>
                  <a:cubicBezTo>
                    <a:pt x="10290762" y="648534"/>
                    <a:pt x="10291496" y="648534"/>
                    <a:pt x="10329254" y="648534"/>
                  </a:cubicBezTo>
                  <a:cubicBezTo>
                    <a:pt x="10329254" y="648552"/>
                    <a:pt x="10329254" y="650062"/>
                    <a:pt x="10329254" y="786887"/>
                  </a:cubicBezTo>
                  <a:cubicBezTo>
                    <a:pt x="10329264" y="786887"/>
                    <a:pt x="10329380" y="786887"/>
                    <a:pt x="10330774" y="786887"/>
                  </a:cubicBezTo>
                  <a:lnTo>
                    <a:pt x="10341414" y="786887"/>
                  </a:lnTo>
                  <a:cubicBezTo>
                    <a:pt x="10341414" y="782564"/>
                    <a:pt x="10341414" y="778240"/>
                    <a:pt x="10341414" y="773917"/>
                  </a:cubicBezTo>
                  <a:cubicBezTo>
                    <a:pt x="10343442" y="773917"/>
                    <a:pt x="10343442" y="773917"/>
                    <a:pt x="10345468" y="773917"/>
                  </a:cubicBezTo>
                  <a:cubicBezTo>
                    <a:pt x="10345468" y="778240"/>
                    <a:pt x="10345468" y="782564"/>
                    <a:pt x="10345468" y="786887"/>
                  </a:cubicBezTo>
                  <a:cubicBezTo>
                    <a:pt x="10355602" y="786887"/>
                    <a:pt x="10365736" y="786887"/>
                    <a:pt x="10375868" y="786887"/>
                  </a:cubicBezTo>
                  <a:cubicBezTo>
                    <a:pt x="10375868" y="776078"/>
                    <a:pt x="10375868" y="767431"/>
                    <a:pt x="10375868" y="756622"/>
                  </a:cubicBezTo>
                  <a:cubicBezTo>
                    <a:pt x="10379922" y="756622"/>
                    <a:pt x="10383976" y="756622"/>
                    <a:pt x="10388028" y="756622"/>
                  </a:cubicBezTo>
                  <a:lnTo>
                    <a:pt x="10400188" y="754461"/>
                  </a:lnTo>
                  <a:cubicBezTo>
                    <a:pt x="10402216" y="754461"/>
                    <a:pt x="10402216" y="756622"/>
                    <a:pt x="10404242" y="756622"/>
                  </a:cubicBezTo>
                  <a:lnTo>
                    <a:pt x="10414376" y="756622"/>
                  </a:lnTo>
                  <a:cubicBezTo>
                    <a:pt x="10414376" y="767431"/>
                    <a:pt x="10414376" y="778240"/>
                    <a:pt x="10414376" y="786887"/>
                  </a:cubicBezTo>
                  <a:cubicBezTo>
                    <a:pt x="10416402" y="786887"/>
                    <a:pt x="10418430" y="786887"/>
                    <a:pt x="10422482" y="786887"/>
                  </a:cubicBezTo>
                  <a:cubicBezTo>
                    <a:pt x="10422482" y="793373"/>
                    <a:pt x="10422482" y="799858"/>
                    <a:pt x="10422482" y="804182"/>
                  </a:cubicBezTo>
                  <a:lnTo>
                    <a:pt x="10431818" y="805087"/>
                  </a:lnTo>
                  <a:lnTo>
                    <a:pt x="10444776" y="805087"/>
                  </a:lnTo>
                  <a:cubicBezTo>
                    <a:pt x="10444776" y="799278"/>
                    <a:pt x="10444776" y="795106"/>
                    <a:pt x="10444776" y="789049"/>
                  </a:cubicBezTo>
                  <a:lnTo>
                    <a:pt x="10512732" y="789049"/>
                  </a:lnTo>
                  <a:lnTo>
                    <a:pt x="10512732" y="703796"/>
                  </a:lnTo>
                  <a:lnTo>
                    <a:pt x="10584740" y="703796"/>
                  </a:lnTo>
                  <a:lnTo>
                    <a:pt x="10584740" y="782564"/>
                  </a:lnTo>
                  <a:cubicBezTo>
                    <a:pt x="10585376" y="782564"/>
                    <a:pt x="10586010" y="782564"/>
                    <a:pt x="10586644" y="782564"/>
                  </a:cubicBezTo>
                  <a:lnTo>
                    <a:pt x="10587886" y="805087"/>
                  </a:lnTo>
                  <a:lnTo>
                    <a:pt x="10597562" y="805087"/>
                  </a:lnTo>
                  <a:cubicBezTo>
                    <a:pt x="10598098" y="797873"/>
                    <a:pt x="10598804" y="790219"/>
                    <a:pt x="10598804" y="782564"/>
                  </a:cubicBezTo>
                  <a:cubicBezTo>
                    <a:pt x="10600832" y="782564"/>
                    <a:pt x="10602858" y="782564"/>
                    <a:pt x="10604884" y="782564"/>
                  </a:cubicBezTo>
                  <a:lnTo>
                    <a:pt x="10606126" y="805087"/>
                  </a:lnTo>
                  <a:lnTo>
                    <a:pt x="10656748" y="805087"/>
                  </a:lnTo>
                  <a:lnTo>
                    <a:pt x="10656748" y="642059"/>
                  </a:lnTo>
                  <a:lnTo>
                    <a:pt x="10854076" y="642059"/>
                  </a:lnTo>
                  <a:lnTo>
                    <a:pt x="10854076" y="805087"/>
                  </a:lnTo>
                  <a:lnTo>
                    <a:pt x="10872772" y="805087"/>
                  </a:lnTo>
                  <a:lnTo>
                    <a:pt x="10872772" y="722394"/>
                  </a:lnTo>
                  <a:lnTo>
                    <a:pt x="10967892" y="722394"/>
                  </a:lnTo>
                  <a:cubicBezTo>
                    <a:pt x="10971967" y="616373"/>
                    <a:pt x="10975346" y="510899"/>
                    <a:pt x="10979823" y="404253"/>
                  </a:cubicBezTo>
                  <a:cubicBezTo>
                    <a:pt x="10969690" y="404253"/>
                    <a:pt x="10945370" y="391282"/>
                    <a:pt x="10967663" y="382635"/>
                  </a:cubicBezTo>
                  <a:cubicBezTo>
                    <a:pt x="10965635" y="380473"/>
                    <a:pt x="10963610" y="378311"/>
                    <a:pt x="10961583" y="378311"/>
                  </a:cubicBezTo>
                  <a:cubicBezTo>
                    <a:pt x="10961583" y="365341"/>
                    <a:pt x="10959555" y="363179"/>
                    <a:pt x="10969690" y="354532"/>
                  </a:cubicBezTo>
                  <a:cubicBezTo>
                    <a:pt x="10969690" y="350208"/>
                    <a:pt x="10969690" y="343723"/>
                    <a:pt x="10969690" y="337238"/>
                  </a:cubicBezTo>
                  <a:cubicBezTo>
                    <a:pt x="10973743" y="337238"/>
                    <a:pt x="10977796" y="337238"/>
                    <a:pt x="10983876" y="337238"/>
                  </a:cubicBezTo>
                  <a:cubicBezTo>
                    <a:pt x="10983876" y="328590"/>
                    <a:pt x="10983876" y="322105"/>
                    <a:pt x="10983876" y="315620"/>
                  </a:cubicBezTo>
                  <a:cubicBezTo>
                    <a:pt x="10983876" y="313458"/>
                    <a:pt x="10985903" y="313458"/>
                    <a:pt x="10985903" y="311296"/>
                  </a:cubicBezTo>
                  <a:cubicBezTo>
                    <a:pt x="10985903" y="285355"/>
                    <a:pt x="10985903" y="259414"/>
                    <a:pt x="10985903" y="233472"/>
                  </a:cubicBezTo>
                  <a:cubicBezTo>
                    <a:pt x="10985903" y="231310"/>
                    <a:pt x="10983876" y="229149"/>
                    <a:pt x="10983876" y="226987"/>
                  </a:cubicBezTo>
                  <a:cubicBezTo>
                    <a:pt x="10985903" y="224825"/>
                    <a:pt x="10987930" y="222663"/>
                    <a:pt x="10989956" y="220501"/>
                  </a:cubicBezTo>
                  <a:cubicBezTo>
                    <a:pt x="10989956" y="201045"/>
                    <a:pt x="10989956" y="181589"/>
                    <a:pt x="10989956" y="162133"/>
                  </a:cubicBezTo>
                  <a:cubicBezTo>
                    <a:pt x="10989956" y="159972"/>
                    <a:pt x="10989956" y="159972"/>
                    <a:pt x="10991983" y="157810"/>
                  </a:cubicBezTo>
                  <a:cubicBezTo>
                    <a:pt x="10991983" y="140516"/>
                    <a:pt x="10991983" y="121060"/>
                    <a:pt x="10991983" y="101604"/>
                  </a:cubicBezTo>
                  <a:cubicBezTo>
                    <a:pt x="10994010" y="92957"/>
                    <a:pt x="10994010" y="88633"/>
                    <a:pt x="10994010" y="82148"/>
                  </a:cubicBezTo>
                  <a:cubicBezTo>
                    <a:pt x="10998063" y="88633"/>
                    <a:pt x="10998063" y="92957"/>
                    <a:pt x="10998063" y="99442"/>
                  </a:cubicBezTo>
                  <a:cubicBezTo>
                    <a:pt x="11000090" y="121060"/>
                    <a:pt x="11000090" y="140516"/>
                    <a:pt x="11000090" y="157810"/>
                  </a:cubicBezTo>
                  <a:cubicBezTo>
                    <a:pt x="11002116" y="181589"/>
                    <a:pt x="11002116" y="201045"/>
                    <a:pt x="11002116" y="220501"/>
                  </a:cubicBezTo>
                  <a:cubicBezTo>
                    <a:pt x="11004143" y="222663"/>
                    <a:pt x="11006170" y="224825"/>
                    <a:pt x="11008196" y="226987"/>
                  </a:cubicBezTo>
                  <a:cubicBezTo>
                    <a:pt x="11008196" y="229149"/>
                    <a:pt x="11006170" y="231310"/>
                    <a:pt x="11006170" y="233472"/>
                  </a:cubicBezTo>
                  <a:cubicBezTo>
                    <a:pt x="11006170" y="259414"/>
                    <a:pt x="11006170" y="285355"/>
                    <a:pt x="11006170" y="311296"/>
                  </a:cubicBezTo>
                  <a:cubicBezTo>
                    <a:pt x="11006170" y="313458"/>
                    <a:pt x="11008196" y="313458"/>
                    <a:pt x="11008196" y="315620"/>
                  </a:cubicBezTo>
                  <a:cubicBezTo>
                    <a:pt x="11008196" y="322105"/>
                    <a:pt x="11008196" y="328590"/>
                    <a:pt x="11008196" y="337238"/>
                  </a:cubicBezTo>
                  <a:cubicBezTo>
                    <a:pt x="11012250" y="337238"/>
                    <a:pt x="11018330" y="337238"/>
                    <a:pt x="11022383" y="337238"/>
                  </a:cubicBezTo>
                  <a:cubicBezTo>
                    <a:pt x="11022383" y="343723"/>
                    <a:pt x="11022383" y="350208"/>
                    <a:pt x="11022383" y="354532"/>
                  </a:cubicBezTo>
                  <a:cubicBezTo>
                    <a:pt x="11030491" y="363179"/>
                    <a:pt x="11030491" y="363179"/>
                    <a:pt x="11030491" y="378311"/>
                  </a:cubicBezTo>
                  <a:cubicBezTo>
                    <a:pt x="11028463" y="378311"/>
                    <a:pt x="11026436" y="380473"/>
                    <a:pt x="11024411" y="382635"/>
                  </a:cubicBezTo>
                  <a:cubicBezTo>
                    <a:pt x="11044676" y="393444"/>
                    <a:pt x="11020356" y="402091"/>
                    <a:pt x="11012250" y="404253"/>
                  </a:cubicBezTo>
                  <a:cubicBezTo>
                    <a:pt x="11014276" y="488562"/>
                    <a:pt x="11018330" y="572871"/>
                    <a:pt x="11020356" y="657181"/>
                  </a:cubicBezTo>
                  <a:cubicBezTo>
                    <a:pt x="11042651" y="657181"/>
                    <a:pt x="11064943" y="657181"/>
                    <a:pt x="11085211" y="657181"/>
                  </a:cubicBezTo>
                  <a:cubicBezTo>
                    <a:pt x="11085211" y="683122"/>
                    <a:pt x="11085211" y="709063"/>
                    <a:pt x="11085211" y="732843"/>
                  </a:cubicBezTo>
                  <a:cubicBezTo>
                    <a:pt x="11089264" y="732843"/>
                    <a:pt x="11091291" y="732843"/>
                    <a:pt x="11093318" y="732843"/>
                  </a:cubicBezTo>
                  <a:cubicBezTo>
                    <a:pt x="11093318" y="730681"/>
                    <a:pt x="11095344" y="728519"/>
                    <a:pt x="11095344" y="726358"/>
                  </a:cubicBezTo>
                  <a:cubicBezTo>
                    <a:pt x="11097371" y="726358"/>
                    <a:pt x="11099398" y="726358"/>
                    <a:pt x="11101424" y="726358"/>
                  </a:cubicBezTo>
                  <a:cubicBezTo>
                    <a:pt x="11101424" y="728519"/>
                    <a:pt x="11101424" y="730681"/>
                    <a:pt x="11103452" y="735005"/>
                  </a:cubicBezTo>
                  <a:cubicBezTo>
                    <a:pt x="11107504" y="735005"/>
                    <a:pt x="11111558" y="735005"/>
                    <a:pt x="11115612" y="735005"/>
                  </a:cubicBezTo>
                  <a:cubicBezTo>
                    <a:pt x="11115612" y="732843"/>
                    <a:pt x="11115612" y="730681"/>
                    <a:pt x="11115612" y="728519"/>
                  </a:cubicBezTo>
                  <a:cubicBezTo>
                    <a:pt x="11123718" y="728519"/>
                    <a:pt x="11129798" y="728519"/>
                    <a:pt x="11137904" y="728519"/>
                  </a:cubicBezTo>
                  <a:cubicBezTo>
                    <a:pt x="11137904" y="730681"/>
                    <a:pt x="11137904" y="732843"/>
                    <a:pt x="11137904" y="735005"/>
                  </a:cubicBezTo>
                  <a:cubicBezTo>
                    <a:pt x="11143984" y="735005"/>
                    <a:pt x="11152092" y="735005"/>
                    <a:pt x="11158172" y="735005"/>
                  </a:cubicBezTo>
                  <a:cubicBezTo>
                    <a:pt x="11158172" y="750137"/>
                    <a:pt x="11158172" y="765270"/>
                    <a:pt x="11158172" y="780402"/>
                  </a:cubicBezTo>
                  <a:cubicBezTo>
                    <a:pt x="11162226" y="780402"/>
                    <a:pt x="11168306" y="780402"/>
                    <a:pt x="11172359" y="780402"/>
                  </a:cubicBezTo>
                  <a:cubicBezTo>
                    <a:pt x="11172359" y="776078"/>
                    <a:pt x="11172359" y="771755"/>
                    <a:pt x="11172359" y="767431"/>
                  </a:cubicBezTo>
                  <a:cubicBezTo>
                    <a:pt x="11178439" y="767431"/>
                    <a:pt x="11184519" y="767431"/>
                    <a:pt x="11188572" y="767431"/>
                  </a:cubicBezTo>
                  <a:cubicBezTo>
                    <a:pt x="11188572" y="706902"/>
                    <a:pt x="11188572" y="648534"/>
                    <a:pt x="11188572" y="588004"/>
                  </a:cubicBezTo>
                  <a:cubicBezTo>
                    <a:pt x="11190599" y="585842"/>
                    <a:pt x="11192626" y="583680"/>
                    <a:pt x="11194652" y="581518"/>
                  </a:cubicBezTo>
                  <a:cubicBezTo>
                    <a:pt x="11218972" y="581518"/>
                    <a:pt x="11243292" y="581518"/>
                    <a:pt x="11267614" y="581518"/>
                  </a:cubicBezTo>
                  <a:lnTo>
                    <a:pt x="11267614" y="590166"/>
                  </a:lnTo>
                  <a:lnTo>
                    <a:pt x="11277747" y="590166"/>
                  </a:lnTo>
                  <a:cubicBezTo>
                    <a:pt x="11277747" y="629078"/>
                    <a:pt x="11277747" y="667990"/>
                    <a:pt x="11277747" y="704740"/>
                  </a:cubicBezTo>
                  <a:cubicBezTo>
                    <a:pt x="11285854" y="704740"/>
                    <a:pt x="11291934" y="704740"/>
                    <a:pt x="11300040" y="704740"/>
                  </a:cubicBezTo>
                  <a:cubicBezTo>
                    <a:pt x="11300040" y="683122"/>
                    <a:pt x="11300040" y="661504"/>
                    <a:pt x="11300040" y="637725"/>
                  </a:cubicBezTo>
                  <a:cubicBezTo>
                    <a:pt x="11308147" y="637725"/>
                    <a:pt x="11318280" y="637725"/>
                    <a:pt x="11326388" y="637725"/>
                  </a:cubicBezTo>
                  <a:cubicBezTo>
                    <a:pt x="11328414" y="637725"/>
                    <a:pt x="11328414" y="635563"/>
                    <a:pt x="11330440" y="633401"/>
                  </a:cubicBezTo>
                  <a:lnTo>
                    <a:pt x="11338548" y="633401"/>
                  </a:lnTo>
                  <a:cubicBezTo>
                    <a:pt x="11340574" y="635563"/>
                    <a:pt x="11340574" y="637725"/>
                    <a:pt x="11342600" y="637725"/>
                  </a:cubicBezTo>
                  <a:cubicBezTo>
                    <a:pt x="11348680" y="637725"/>
                    <a:pt x="11356788" y="637725"/>
                    <a:pt x="11364895" y="637725"/>
                  </a:cubicBezTo>
                  <a:cubicBezTo>
                    <a:pt x="11364895" y="598813"/>
                    <a:pt x="11364895" y="559901"/>
                    <a:pt x="11364895" y="520989"/>
                  </a:cubicBezTo>
                  <a:cubicBezTo>
                    <a:pt x="11364908" y="520986"/>
                    <a:pt x="11365775" y="520822"/>
                    <a:pt x="11421642" y="510180"/>
                  </a:cubicBezTo>
                  <a:cubicBezTo>
                    <a:pt x="11421642" y="510187"/>
                    <a:pt x="11421642" y="510261"/>
                    <a:pt x="11421642" y="511261"/>
                  </a:cubicBezTo>
                  <a:lnTo>
                    <a:pt x="11421642" y="518827"/>
                  </a:lnTo>
                  <a:cubicBezTo>
                    <a:pt x="11421659" y="518827"/>
                    <a:pt x="11422303" y="518827"/>
                    <a:pt x="11447988" y="518827"/>
                  </a:cubicBezTo>
                  <a:cubicBezTo>
                    <a:pt x="11447988" y="518849"/>
                    <a:pt x="11447988" y="521220"/>
                    <a:pt x="11447988" y="773917"/>
                  </a:cubicBezTo>
                  <a:cubicBezTo>
                    <a:pt x="11454068" y="773917"/>
                    <a:pt x="11462175" y="773917"/>
                    <a:pt x="11470283" y="773917"/>
                  </a:cubicBezTo>
                  <a:cubicBezTo>
                    <a:pt x="11470283" y="771755"/>
                    <a:pt x="11470283" y="771755"/>
                    <a:pt x="11470283" y="769593"/>
                  </a:cubicBezTo>
                  <a:cubicBezTo>
                    <a:pt x="11474335" y="769593"/>
                    <a:pt x="11478388" y="769593"/>
                    <a:pt x="11482443" y="769593"/>
                  </a:cubicBezTo>
                  <a:cubicBezTo>
                    <a:pt x="11482443" y="771755"/>
                    <a:pt x="11482443" y="771755"/>
                    <a:pt x="11482443" y="773917"/>
                  </a:cubicBezTo>
                  <a:cubicBezTo>
                    <a:pt x="11490550" y="773917"/>
                    <a:pt x="11498655" y="773917"/>
                    <a:pt x="11506763" y="773917"/>
                  </a:cubicBezTo>
                  <a:cubicBezTo>
                    <a:pt x="11506763" y="769593"/>
                    <a:pt x="11506763" y="765270"/>
                    <a:pt x="11506763" y="760946"/>
                  </a:cubicBezTo>
                  <a:cubicBezTo>
                    <a:pt x="11516896" y="760946"/>
                    <a:pt x="11527030" y="760946"/>
                    <a:pt x="11535136" y="760946"/>
                  </a:cubicBezTo>
                  <a:cubicBezTo>
                    <a:pt x="11539190" y="756622"/>
                    <a:pt x="11543244" y="756622"/>
                    <a:pt x="11547296" y="756622"/>
                  </a:cubicBezTo>
                  <a:cubicBezTo>
                    <a:pt x="11553376" y="760946"/>
                    <a:pt x="11561484" y="760946"/>
                    <a:pt x="11567564" y="760946"/>
                  </a:cubicBezTo>
                  <a:cubicBezTo>
                    <a:pt x="11567564" y="754461"/>
                    <a:pt x="11567564" y="750137"/>
                    <a:pt x="11567564" y="743652"/>
                  </a:cubicBezTo>
                  <a:lnTo>
                    <a:pt x="11575671" y="743652"/>
                  </a:lnTo>
                  <a:cubicBezTo>
                    <a:pt x="11575671" y="739328"/>
                    <a:pt x="11575671" y="735005"/>
                    <a:pt x="11575671" y="730681"/>
                  </a:cubicBezTo>
                  <a:cubicBezTo>
                    <a:pt x="11593911" y="730681"/>
                    <a:pt x="11614178" y="730681"/>
                    <a:pt x="11632418" y="730681"/>
                  </a:cubicBezTo>
                  <a:cubicBezTo>
                    <a:pt x="11632418" y="719872"/>
                    <a:pt x="11632418" y="711225"/>
                    <a:pt x="11632418" y="700416"/>
                  </a:cubicBezTo>
                  <a:cubicBezTo>
                    <a:pt x="11638498" y="700416"/>
                    <a:pt x="11644578" y="700416"/>
                    <a:pt x="11650658" y="700416"/>
                  </a:cubicBezTo>
                  <a:cubicBezTo>
                    <a:pt x="11650658" y="698254"/>
                    <a:pt x="11650658" y="696093"/>
                    <a:pt x="11650658" y="693931"/>
                  </a:cubicBezTo>
                  <a:cubicBezTo>
                    <a:pt x="11654711" y="693931"/>
                    <a:pt x="11658764" y="693931"/>
                    <a:pt x="11662818" y="693931"/>
                  </a:cubicBezTo>
                  <a:cubicBezTo>
                    <a:pt x="11662818" y="696093"/>
                    <a:pt x="11662818" y="698254"/>
                    <a:pt x="11662818" y="700416"/>
                  </a:cubicBezTo>
                  <a:cubicBezTo>
                    <a:pt x="11668898" y="700416"/>
                    <a:pt x="11672951" y="700416"/>
                    <a:pt x="11679031" y="700416"/>
                  </a:cubicBezTo>
                  <a:cubicBezTo>
                    <a:pt x="11679031" y="715549"/>
                    <a:pt x="11679031" y="732843"/>
                    <a:pt x="11679031" y="750137"/>
                  </a:cubicBezTo>
                  <a:cubicBezTo>
                    <a:pt x="11689164" y="750137"/>
                    <a:pt x="11701326" y="750137"/>
                    <a:pt x="11711459" y="750137"/>
                  </a:cubicBezTo>
                  <a:cubicBezTo>
                    <a:pt x="11711459" y="741490"/>
                    <a:pt x="11711459" y="732843"/>
                    <a:pt x="11711459" y="724196"/>
                  </a:cubicBezTo>
                  <a:cubicBezTo>
                    <a:pt x="11723619" y="724196"/>
                    <a:pt x="11737806" y="724196"/>
                    <a:pt x="11749966" y="724196"/>
                  </a:cubicBezTo>
                  <a:cubicBezTo>
                    <a:pt x="11749966" y="713387"/>
                    <a:pt x="11749966" y="704740"/>
                    <a:pt x="11749966" y="693931"/>
                  </a:cubicBezTo>
                  <a:cubicBezTo>
                    <a:pt x="11766180" y="693931"/>
                    <a:pt x="11782392" y="693931"/>
                    <a:pt x="11798607" y="693931"/>
                  </a:cubicBezTo>
                  <a:cubicBezTo>
                    <a:pt x="11798607" y="693960"/>
                    <a:pt x="11798607" y="695735"/>
                    <a:pt x="11798607" y="805087"/>
                  </a:cubicBezTo>
                  <a:lnTo>
                    <a:pt x="11798607" y="818866"/>
                  </a:lnTo>
                  <a:lnTo>
                    <a:pt x="11864482" y="818866"/>
                  </a:lnTo>
                  <a:lnTo>
                    <a:pt x="11864482" y="924638"/>
                  </a:lnTo>
                  <a:lnTo>
                    <a:pt x="11864482" y="947885"/>
                  </a:lnTo>
                  <a:lnTo>
                    <a:pt x="11879442" y="947885"/>
                  </a:lnTo>
                  <a:cubicBezTo>
                    <a:pt x="11879442" y="947885"/>
                    <a:pt x="11879442" y="947885"/>
                    <a:pt x="11879442" y="946723"/>
                  </a:cubicBezTo>
                  <a:lnTo>
                    <a:pt x="11879442" y="938587"/>
                  </a:lnTo>
                  <a:cubicBezTo>
                    <a:pt x="11879442" y="938587"/>
                    <a:pt x="11879442" y="938587"/>
                    <a:pt x="11924022" y="938587"/>
                  </a:cubicBezTo>
                  <a:cubicBezTo>
                    <a:pt x="11924022" y="938587"/>
                    <a:pt x="11924022" y="938587"/>
                    <a:pt x="11924022" y="959508"/>
                  </a:cubicBezTo>
                  <a:cubicBezTo>
                    <a:pt x="11924022" y="959508"/>
                    <a:pt x="11924022" y="959508"/>
                    <a:pt x="11926250" y="960671"/>
                  </a:cubicBezTo>
                  <a:lnTo>
                    <a:pt x="11941854" y="968807"/>
                  </a:lnTo>
                  <a:cubicBezTo>
                    <a:pt x="11941854" y="968807"/>
                    <a:pt x="11941854" y="968807"/>
                    <a:pt x="11941854" y="999027"/>
                  </a:cubicBezTo>
                  <a:cubicBezTo>
                    <a:pt x="11941854" y="999027"/>
                    <a:pt x="11941854" y="999027"/>
                    <a:pt x="11943247" y="999609"/>
                  </a:cubicBezTo>
                  <a:lnTo>
                    <a:pt x="11952999" y="1003677"/>
                  </a:lnTo>
                  <a:cubicBezTo>
                    <a:pt x="11952999" y="1003677"/>
                    <a:pt x="11952999" y="1003677"/>
                    <a:pt x="11952999" y="1002515"/>
                  </a:cubicBezTo>
                  <a:lnTo>
                    <a:pt x="11952999" y="994378"/>
                  </a:lnTo>
                  <a:cubicBezTo>
                    <a:pt x="11952999" y="994378"/>
                    <a:pt x="11952999" y="994378"/>
                    <a:pt x="11954114" y="994378"/>
                  </a:cubicBezTo>
                  <a:lnTo>
                    <a:pt x="11961915" y="994378"/>
                  </a:lnTo>
                  <a:cubicBezTo>
                    <a:pt x="11961915" y="994378"/>
                    <a:pt x="11961915" y="994378"/>
                    <a:pt x="11961915" y="993506"/>
                  </a:cubicBezTo>
                  <a:lnTo>
                    <a:pt x="11961915" y="987404"/>
                  </a:lnTo>
                  <a:cubicBezTo>
                    <a:pt x="11961915" y="987404"/>
                    <a:pt x="11961915" y="987404"/>
                    <a:pt x="11960800" y="987404"/>
                  </a:cubicBezTo>
                  <a:lnTo>
                    <a:pt x="11952999" y="987404"/>
                  </a:lnTo>
                  <a:cubicBezTo>
                    <a:pt x="11952999" y="987404"/>
                    <a:pt x="11952999" y="987404"/>
                    <a:pt x="11952999" y="986242"/>
                  </a:cubicBezTo>
                  <a:lnTo>
                    <a:pt x="11952999" y="978106"/>
                  </a:lnTo>
                  <a:cubicBezTo>
                    <a:pt x="11952999" y="978106"/>
                    <a:pt x="11952999" y="978106"/>
                    <a:pt x="11954114" y="978106"/>
                  </a:cubicBezTo>
                  <a:lnTo>
                    <a:pt x="11961915" y="978106"/>
                  </a:lnTo>
                  <a:cubicBezTo>
                    <a:pt x="11961915" y="978106"/>
                    <a:pt x="11961915" y="978106"/>
                    <a:pt x="11961915" y="976943"/>
                  </a:cubicBezTo>
                  <a:lnTo>
                    <a:pt x="11961915" y="968807"/>
                  </a:lnTo>
                  <a:cubicBezTo>
                    <a:pt x="11961915" y="968807"/>
                    <a:pt x="11961915" y="968807"/>
                    <a:pt x="11960800" y="968807"/>
                  </a:cubicBezTo>
                  <a:lnTo>
                    <a:pt x="11952999" y="968807"/>
                  </a:lnTo>
                  <a:cubicBezTo>
                    <a:pt x="11952999" y="968807"/>
                    <a:pt x="11952999" y="968807"/>
                    <a:pt x="11952999" y="967645"/>
                  </a:cubicBezTo>
                  <a:lnTo>
                    <a:pt x="11952999" y="959508"/>
                  </a:lnTo>
                  <a:cubicBezTo>
                    <a:pt x="11952999" y="959508"/>
                    <a:pt x="11952999" y="959508"/>
                    <a:pt x="11954114" y="959508"/>
                  </a:cubicBezTo>
                  <a:lnTo>
                    <a:pt x="11961915" y="959508"/>
                  </a:lnTo>
                  <a:cubicBezTo>
                    <a:pt x="11961915" y="959508"/>
                    <a:pt x="11961915" y="959508"/>
                    <a:pt x="11961915" y="958637"/>
                  </a:cubicBezTo>
                  <a:lnTo>
                    <a:pt x="11961915" y="952535"/>
                  </a:lnTo>
                  <a:cubicBezTo>
                    <a:pt x="11961915" y="952535"/>
                    <a:pt x="11961915" y="952535"/>
                    <a:pt x="11960800" y="952535"/>
                  </a:cubicBezTo>
                  <a:lnTo>
                    <a:pt x="11952999" y="952535"/>
                  </a:lnTo>
                  <a:cubicBezTo>
                    <a:pt x="11952999" y="952535"/>
                    <a:pt x="11952999" y="952535"/>
                    <a:pt x="11952999" y="951372"/>
                  </a:cubicBezTo>
                  <a:lnTo>
                    <a:pt x="11952999" y="943236"/>
                  </a:lnTo>
                  <a:cubicBezTo>
                    <a:pt x="11952999" y="943236"/>
                    <a:pt x="11952999" y="943236"/>
                    <a:pt x="11954114" y="943236"/>
                  </a:cubicBezTo>
                  <a:lnTo>
                    <a:pt x="11961915" y="943236"/>
                  </a:lnTo>
                  <a:cubicBezTo>
                    <a:pt x="11961915" y="943236"/>
                    <a:pt x="11961915" y="943236"/>
                    <a:pt x="11961915" y="942074"/>
                  </a:cubicBezTo>
                  <a:lnTo>
                    <a:pt x="11961915" y="933937"/>
                  </a:lnTo>
                  <a:cubicBezTo>
                    <a:pt x="11961915" y="933937"/>
                    <a:pt x="11961915" y="933937"/>
                    <a:pt x="11960800" y="933937"/>
                  </a:cubicBezTo>
                  <a:lnTo>
                    <a:pt x="11952999" y="933937"/>
                  </a:lnTo>
                  <a:cubicBezTo>
                    <a:pt x="11952999" y="933937"/>
                    <a:pt x="11952999" y="933937"/>
                    <a:pt x="11952999" y="933066"/>
                  </a:cubicBezTo>
                  <a:lnTo>
                    <a:pt x="11952999" y="926963"/>
                  </a:lnTo>
                  <a:cubicBezTo>
                    <a:pt x="11952999" y="926963"/>
                    <a:pt x="11952999" y="926963"/>
                    <a:pt x="11954114" y="926963"/>
                  </a:cubicBezTo>
                  <a:lnTo>
                    <a:pt x="11961915" y="926963"/>
                  </a:lnTo>
                  <a:cubicBezTo>
                    <a:pt x="11961915" y="926963"/>
                    <a:pt x="11961915" y="926963"/>
                    <a:pt x="11961915" y="925801"/>
                  </a:cubicBezTo>
                  <a:lnTo>
                    <a:pt x="11961915" y="917665"/>
                  </a:lnTo>
                  <a:cubicBezTo>
                    <a:pt x="11961915" y="917665"/>
                    <a:pt x="11961915" y="917665"/>
                    <a:pt x="11960800" y="917665"/>
                  </a:cubicBezTo>
                  <a:lnTo>
                    <a:pt x="11952999" y="917665"/>
                  </a:lnTo>
                  <a:cubicBezTo>
                    <a:pt x="11952999" y="917665"/>
                    <a:pt x="11952999" y="917665"/>
                    <a:pt x="11952999" y="916503"/>
                  </a:cubicBezTo>
                  <a:lnTo>
                    <a:pt x="11952999" y="908366"/>
                  </a:lnTo>
                  <a:cubicBezTo>
                    <a:pt x="11952999" y="908366"/>
                    <a:pt x="11952999" y="908366"/>
                    <a:pt x="11954114" y="908366"/>
                  </a:cubicBezTo>
                  <a:lnTo>
                    <a:pt x="11961915" y="908366"/>
                  </a:lnTo>
                  <a:cubicBezTo>
                    <a:pt x="11961915" y="908366"/>
                    <a:pt x="11961915" y="908366"/>
                    <a:pt x="11961915" y="907204"/>
                  </a:cubicBezTo>
                  <a:lnTo>
                    <a:pt x="11961915" y="899068"/>
                  </a:lnTo>
                  <a:cubicBezTo>
                    <a:pt x="11961915" y="899068"/>
                    <a:pt x="11961915" y="899068"/>
                    <a:pt x="11960800" y="899068"/>
                  </a:cubicBezTo>
                  <a:lnTo>
                    <a:pt x="11952999" y="899068"/>
                  </a:lnTo>
                  <a:cubicBezTo>
                    <a:pt x="11952999" y="899068"/>
                    <a:pt x="11952999" y="899068"/>
                    <a:pt x="11952999" y="898196"/>
                  </a:cubicBezTo>
                  <a:lnTo>
                    <a:pt x="11952999" y="892094"/>
                  </a:lnTo>
                  <a:cubicBezTo>
                    <a:pt x="11952999" y="892094"/>
                    <a:pt x="11952999" y="892094"/>
                    <a:pt x="11954114" y="892094"/>
                  </a:cubicBezTo>
                  <a:lnTo>
                    <a:pt x="11961915" y="892094"/>
                  </a:lnTo>
                  <a:cubicBezTo>
                    <a:pt x="11961915" y="892094"/>
                    <a:pt x="11961915" y="892094"/>
                    <a:pt x="11961915" y="890931"/>
                  </a:cubicBezTo>
                  <a:lnTo>
                    <a:pt x="11961915" y="882795"/>
                  </a:lnTo>
                  <a:cubicBezTo>
                    <a:pt x="11961915" y="882795"/>
                    <a:pt x="11961915" y="882795"/>
                    <a:pt x="11960800" y="882795"/>
                  </a:cubicBezTo>
                  <a:lnTo>
                    <a:pt x="11952999" y="882795"/>
                  </a:lnTo>
                  <a:cubicBezTo>
                    <a:pt x="11952999" y="882795"/>
                    <a:pt x="11952999" y="882795"/>
                    <a:pt x="11952999" y="881633"/>
                  </a:cubicBezTo>
                  <a:lnTo>
                    <a:pt x="11952999" y="873496"/>
                  </a:lnTo>
                  <a:cubicBezTo>
                    <a:pt x="11952999" y="873496"/>
                    <a:pt x="11952999" y="873496"/>
                    <a:pt x="11954114" y="873496"/>
                  </a:cubicBezTo>
                  <a:lnTo>
                    <a:pt x="11961915" y="873496"/>
                  </a:lnTo>
                  <a:cubicBezTo>
                    <a:pt x="11961915" y="873496"/>
                    <a:pt x="11961915" y="873496"/>
                    <a:pt x="11961915" y="872625"/>
                  </a:cubicBezTo>
                  <a:lnTo>
                    <a:pt x="11961915" y="866523"/>
                  </a:lnTo>
                  <a:cubicBezTo>
                    <a:pt x="11961915" y="866523"/>
                    <a:pt x="11961915" y="866523"/>
                    <a:pt x="11960800" y="866523"/>
                  </a:cubicBezTo>
                  <a:lnTo>
                    <a:pt x="11952999" y="866523"/>
                  </a:lnTo>
                  <a:cubicBezTo>
                    <a:pt x="11952999" y="866523"/>
                    <a:pt x="11952999" y="866523"/>
                    <a:pt x="11952999" y="865360"/>
                  </a:cubicBezTo>
                  <a:lnTo>
                    <a:pt x="11952999" y="857224"/>
                  </a:lnTo>
                  <a:cubicBezTo>
                    <a:pt x="11952999" y="857224"/>
                    <a:pt x="11952999" y="857224"/>
                    <a:pt x="11954114" y="857224"/>
                  </a:cubicBezTo>
                  <a:lnTo>
                    <a:pt x="11961915" y="857224"/>
                  </a:lnTo>
                  <a:cubicBezTo>
                    <a:pt x="11961915" y="857224"/>
                    <a:pt x="11961915" y="857224"/>
                    <a:pt x="11961915" y="856062"/>
                  </a:cubicBezTo>
                  <a:lnTo>
                    <a:pt x="11961915" y="847925"/>
                  </a:lnTo>
                  <a:cubicBezTo>
                    <a:pt x="11961915" y="847925"/>
                    <a:pt x="11961915" y="847925"/>
                    <a:pt x="11960800" y="847925"/>
                  </a:cubicBezTo>
                  <a:lnTo>
                    <a:pt x="11952999" y="847925"/>
                  </a:lnTo>
                  <a:cubicBezTo>
                    <a:pt x="11952999" y="847925"/>
                    <a:pt x="11952999" y="847925"/>
                    <a:pt x="11952999" y="846763"/>
                  </a:cubicBezTo>
                  <a:lnTo>
                    <a:pt x="11952999" y="838627"/>
                  </a:lnTo>
                  <a:cubicBezTo>
                    <a:pt x="11952999" y="838627"/>
                    <a:pt x="11952999" y="838627"/>
                    <a:pt x="11954114" y="838627"/>
                  </a:cubicBezTo>
                  <a:lnTo>
                    <a:pt x="11961915" y="838627"/>
                  </a:lnTo>
                  <a:cubicBezTo>
                    <a:pt x="11961915" y="838627"/>
                    <a:pt x="11961915" y="838627"/>
                    <a:pt x="11961915" y="837755"/>
                  </a:cubicBezTo>
                  <a:lnTo>
                    <a:pt x="11961915" y="831653"/>
                  </a:lnTo>
                  <a:cubicBezTo>
                    <a:pt x="11961915" y="831653"/>
                    <a:pt x="11961915" y="831653"/>
                    <a:pt x="11960800" y="831653"/>
                  </a:cubicBezTo>
                  <a:lnTo>
                    <a:pt x="11952999" y="831653"/>
                  </a:lnTo>
                  <a:cubicBezTo>
                    <a:pt x="11952999" y="831653"/>
                    <a:pt x="11952999" y="831653"/>
                    <a:pt x="11952999" y="830491"/>
                  </a:cubicBezTo>
                  <a:lnTo>
                    <a:pt x="11952999" y="822354"/>
                  </a:lnTo>
                  <a:cubicBezTo>
                    <a:pt x="11952999" y="822354"/>
                    <a:pt x="11952999" y="822354"/>
                    <a:pt x="11954114" y="822354"/>
                  </a:cubicBezTo>
                  <a:lnTo>
                    <a:pt x="11961915" y="822354"/>
                  </a:lnTo>
                  <a:cubicBezTo>
                    <a:pt x="11961915" y="822354"/>
                    <a:pt x="11961915" y="822354"/>
                    <a:pt x="11961915" y="821192"/>
                  </a:cubicBezTo>
                  <a:lnTo>
                    <a:pt x="11961915" y="813056"/>
                  </a:lnTo>
                  <a:cubicBezTo>
                    <a:pt x="11961915" y="813056"/>
                    <a:pt x="11961915" y="813056"/>
                    <a:pt x="11960800" y="813056"/>
                  </a:cubicBezTo>
                  <a:lnTo>
                    <a:pt x="11952999" y="813056"/>
                  </a:lnTo>
                  <a:cubicBezTo>
                    <a:pt x="11952999" y="813056"/>
                    <a:pt x="11952999" y="813056"/>
                    <a:pt x="11952999" y="811893"/>
                  </a:cubicBezTo>
                  <a:lnTo>
                    <a:pt x="11952999" y="803757"/>
                  </a:lnTo>
                  <a:cubicBezTo>
                    <a:pt x="11952999" y="803757"/>
                    <a:pt x="11952999" y="803757"/>
                    <a:pt x="11954114" y="803757"/>
                  </a:cubicBezTo>
                  <a:lnTo>
                    <a:pt x="11961915" y="803757"/>
                  </a:lnTo>
                  <a:cubicBezTo>
                    <a:pt x="11961915" y="803757"/>
                    <a:pt x="11961915" y="803757"/>
                    <a:pt x="11961915" y="802885"/>
                  </a:cubicBezTo>
                  <a:lnTo>
                    <a:pt x="11961915" y="796783"/>
                  </a:lnTo>
                  <a:cubicBezTo>
                    <a:pt x="11961915" y="796783"/>
                    <a:pt x="11961915" y="796783"/>
                    <a:pt x="11960800" y="796783"/>
                  </a:cubicBezTo>
                  <a:lnTo>
                    <a:pt x="11952999" y="796783"/>
                  </a:lnTo>
                  <a:cubicBezTo>
                    <a:pt x="11952999" y="796783"/>
                    <a:pt x="11952999" y="796783"/>
                    <a:pt x="11952999" y="795621"/>
                  </a:cubicBezTo>
                  <a:lnTo>
                    <a:pt x="11952999" y="787484"/>
                  </a:lnTo>
                  <a:cubicBezTo>
                    <a:pt x="11952999" y="787484"/>
                    <a:pt x="11952999" y="787484"/>
                    <a:pt x="11954114" y="787484"/>
                  </a:cubicBezTo>
                  <a:lnTo>
                    <a:pt x="11961915" y="787484"/>
                  </a:lnTo>
                  <a:cubicBezTo>
                    <a:pt x="11961915" y="787484"/>
                    <a:pt x="11961915" y="787484"/>
                    <a:pt x="11960800" y="785741"/>
                  </a:cubicBezTo>
                  <a:lnTo>
                    <a:pt x="11952999" y="773537"/>
                  </a:lnTo>
                  <a:cubicBezTo>
                    <a:pt x="11952999" y="773537"/>
                    <a:pt x="11952999" y="773537"/>
                    <a:pt x="11952999" y="736342"/>
                  </a:cubicBezTo>
                  <a:cubicBezTo>
                    <a:pt x="11952999" y="736342"/>
                    <a:pt x="11952999" y="736342"/>
                    <a:pt x="12102343" y="736342"/>
                  </a:cubicBezTo>
                  <a:cubicBezTo>
                    <a:pt x="12102343" y="736342"/>
                    <a:pt x="12102343" y="736342"/>
                    <a:pt x="12115716" y="757264"/>
                  </a:cubicBezTo>
                  <a:cubicBezTo>
                    <a:pt x="12115716" y="757264"/>
                    <a:pt x="12115716" y="757264"/>
                    <a:pt x="12115716" y="803757"/>
                  </a:cubicBezTo>
                  <a:cubicBezTo>
                    <a:pt x="12115716" y="803757"/>
                    <a:pt x="12115716" y="803757"/>
                    <a:pt x="12114602" y="803757"/>
                  </a:cubicBezTo>
                  <a:lnTo>
                    <a:pt x="12106800" y="803757"/>
                  </a:lnTo>
                  <a:cubicBezTo>
                    <a:pt x="12106800" y="803757"/>
                    <a:pt x="12106800" y="803757"/>
                    <a:pt x="12106800" y="804919"/>
                  </a:cubicBezTo>
                  <a:lnTo>
                    <a:pt x="12106800" y="813056"/>
                  </a:lnTo>
                  <a:cubicBezTo>
                    <a:pt x="12106800" y="813056"/>
                    <a:pt x="12106800" y="813056"/>
                    <a:pt x="12107915" y="813056"/>
                  </a:cubicBezTo>
                  <a:lnTo>
                    <a:pt x="12115716" y="813056"/>
                  </a:lnTo>
                  <a:cubicBezTo>
                    <a:pt x="12115716" y="813056"/>
                    <a:pt x="12115716" y="813056"/>
                    <a:pt x="12115716" y="814218"/>
                  </a:cubicBezTo>
                  <a:lnTo>
                    <a:pt x="12115716" y="822354"/>
                  </a:lnTo>
                  <a:cubicBezTo>
                    <a:pt x="12115716" y="822354"/>
                    <a:pt x="12115716" y="822354"/>
                    <a:pt x="12114602" y="822354"/>
                  </a:cubicBezTo>
                  <a:lnTo>
                    <a:pt x="12106800" y="822354"/>
                  </a:lnTo>
                  <a:cubicBezTo>
                    <a:pt x="12106800" y="822354"/>
                    <a:pt x="12106800" y="822354"/>
                    <a:pt x="12106800" y="823516"/>
                  </a:cubicBezTo>
                  <a:lnTo>
                    <a:pt x="12106800" y="831653"/>
                  </a:lnTo>
                  <a:cubicBezTo>
                    <a:pt x="12106800" y="831653"/>
                    <a:pt x="12106800" y="831653"/>
                    <a:pt x="12107915" y="831653"/>
                  </a:cubicBezTo>
                  <a:lnTo>
                    <a:pt x="12115716" y="831653"/>
                  </a:lnTo>
                  <a:cubicBezTo>
                    <a:pt x="12115716" y="831653"/>
                    <a:pt x="12115716" y="831653"/>
                    <a:pt x="12115716" y="832525"/>
                  </a:cubicBezTo>
                  <a:lnTo>
                    <a:pt x="12115716" y="838627"/>
                  </a:lnTo>
                  <a:cubicBezTo>
                    <a:pt x="12115716" y="838627"/>
                    <a:pt x="12115716" y="838627"/>
                    <a:pt x="12114602" y="838627"/>
                  </a:cubicBezTo>
                  <a:lnTo>
                    <a:pt x="12106800" y="838627"/>
                  </a:lnTo>
                  <a:cubicBezTo>
                    <a:pt x="12106800" y="838627"/>
                    <a:pt x="12106800" y="838627"/>
                    <a:pt x="12106800" y="839789"/>
                  </a:cubicBezTo>
                  <a:lnTo>
                    <a:pt x="12106800" y="847925"/>
                  </a:lnTo>
                  <a:cubicBezTo>
                    <a:pt x="12106800" y="847925"/>
                    <a:pt x="12106800" y="847925"/>
                    <a:pt x="12107915" y="847925"/>
                  </a:cubicBezTo>
                  <a:lnTo>
                    <a:pt x="12115716" y="847925"/>
                  </a:lnTo>
                  <a:cubicBezTo>
                    <a:pt x="12115716" y="847925"/>
                    <a:pt x="12115716" y="847925"/>
                    <a:pt x="12115716" y="849088"/>
                  </a:cubicBezTo>
                  <a:lnTo>
                    <a:pt x="12115716" y="857224"/>
                  </a:lnTo>
                  <a:cubicBezTo>
                    <a:pt x="12115716" y="857224"/>
                    <a:pt x="12115716" y="857224"/>
                    <a:pt x="12114602" y="857224"/>
                  </a:cubicBezTo>
                  <a:lnTo>
                    <a:pt x="12106800" y="857224"/>
                  </a:lnTo>
                  <a:cubicBezTo>
                    <a:pt x="12106800" y="857224"/>
                    <a:pt x="12106800" y="857224"/>
                    <a:pt x="12106800" y="858386"/>
                  </a:cubicBezTo>
                  <a:lnTo>
                    <a:pt x="12106800" y="866523"/>
                  </a:lnTo>
                  <a:cubicBezTo>
                    <a:pt x="12106800" y="866523"/>
                    <a:pt x="12106800" y="866523"/>
                    <a:pt x="12107915" y="866523"/>
                  </a:cubicBezTo>
                  <a:lnTo>
                    <a:pt x="12115716" y="866523"/>
                  </a:lnTo>
                  <a:cubicBezTo>
                    <a:pt x="12115716" y="866523"/>
                    <a:pt x="12115716" y="866523"/>
                    <a:pt x="12115716" y="867394"/>
                  </a:cubicBezTo>
                  <a:lnTo>
                    <a:pt x="12115716" y="873496"/>
                  </a:lnTo>
                  <a:cubicBezTo>
                    <a:pt x="12115716" y="873496"/>
                    <a:pt x="12115716" y="873496"/>
                    <a:pt x="12114602" y="873496"/>
                  </a:cubicBezTo>
                  <a:lnTo>
                    <a:pt x="12106800" y="873496"/>
                  </a:lnTo>
                  <a:cubicBezTo>
                    <a:pt x="12106800" y="873496"/>
                    <a:pt x="12106800" y="873496"/>
                    <a:pt x="12106800" y="874659"/>
                  </a:cubicBezTo>
                  <a:lnTo>
                    <a:pt x="12106800" y="882795"/>
                  </a:lnTo>
                  <a:cubicBezTo>
                    <a:pt x="12106800" y="882795"/>
                    <a:pt x="12106800" y="882795"/>
                    <a:pt x="12107915" y="882795"/>
                  </a:cubicBezTo>
                  <a:lnTo>
                    <a:pt x="12115716" y="882795"/>
                  </a:lnTo>
                  <a:cubicBezTo>
                    <a:pt x="12115716" y="882795"/>
                    <a:pt x="12115716" y="882795"/>
                    <a:pt x="12115716" y="883957"/>
                  </a:cubicBezTo>
                  <a:lnTo>
                    <a:pt x="12115716" y="892094"/>
                  </a:lnTo>
                  <a:cubicBezTo>
                    <a:pt x="12115716" y="892094"/>
                    <a:pt x="12115716" y="892094"/>
                    <a:pt x="12114602" y="892094"/>
                  </a:cubicBezTo>
                  <a:lnTo>
                    <a:pt x="12106800" y="892094"/>
                  </a:lnTo>
                  <a:cubicBezTo>
                    <a:pt x="12106800" y="892094"/>
                    <a:pt x="12106800" y="892094"/>
                    <a:pt x="12106800" y="892965"/>
                  </a:cubicBezTo>
                  <a:lnTo>
                    <a:pt x="12106800" y="899068"/>
                  </a:lnTo>
                  <a:cubicBezTo>
                    <a:pt x="12106800" y="899068"/>
                    <a:pt x="12106800" y="899068"/>
                    <a:pt x="12107915" y="899068"/>
                  </a:cubicBezTo>
                  <a:lnTo>
                    <a:pt x="12115716" y="899068"/>
                  </a:lnTo>
                  <a:cubicBezTo>
                    <a:pt x="12115716" y="899068"/>
                    <a:pt x="12115716" y="899068"/>
                    <a:pt x="12115716" y="900230"/>
                  </a:cubicBezTo>
                  <a:lnTo>
                    <a:pt x="12115716" y="908366"/>
                  </a:lnTo>
                  <a:cubicBezTo>
                    <a:pt x="12115716" y="908366"/>
                    <a:pt x="12115716" y="908366"/>
                    <a:pt x="12114602" y="908366"/>
                  </a:cubicBezTo>
                  <a:lnTo>
                    <a:pt x="12106800" y="908366"/>
                  </a:lnTo>
                  <a:cubicBezTo>
                    <a:pt x="12106800" y="908366"/>
                    <a:pt x="12106800" y="908366"/>
                    <a:pt x="12106800" y="909528"/>
                  </a:cubicBezTo>
                  <a:lnTo>
                    <a:pt x="12106800" y="917665"/>
                  </a:lnTo>
                  <a:cubicBezTo>
                    <a:pt x="12106800" y="917665"/>
                    <a:pt x="12106800" y="917665"/>
                    <a:pt x="12107915" y="917665"/>
                  </a:cubicBezTo>
                  <a:lnTo>
                    <a:pt x="12115716" y="917665"/>
                  </a:lnTo>
                  <a:cubicBezTo>
                    <a:pt x="12115716" y="917665"/>
                    <a:pt x="12115716" y="917665"/>
                    <a:pt x="12115716" y="918827"/>
                  </a:cubicBezTo>
                  <a:lnTo>
                    <a:pt x="12115716" y="926963"/>
                  </a:lnTo>
                  <a:cubicBezTo>
                    <a:pt x="12115716" y="926963"/>
                    <a:pt x="12115716" y="926963"/>
                    <a:pt x="12114602" y="926963"/>
                  </a:cubicBezTo>
                  <a:lnTo>
                    <a:pt x="12106800" y="926963"/>
                  </a:lnTo>
                  <a:cubicBezTo>
                    <a:pt x="12106800" y="926963"/>
                    <a:pt x="12106800" y="926963"/>
                    <a:pt x="12106800" y="927835"/>
                  </a:cubicBezTo>
                  <a:lnTo>
                    <a:pt x="12106800" y="933937"/>
                  </a:lnTo>
                  <a:cubicBezTo>
                    <a:pt x="12106800" y="933937"/>
                    <a:pt x="12106800" y="933937"/>
                    <a:pt x="12107915" y="933937"/>
                  </a:cubicBezTo>
                  <a:lnTo>
                    <a:pt x="12115716" y="933937"/>
                  </a:lnTo>
                  <a:cubicBezTo>
                    <a:pt x="12115716" y="933937"/>
                    <a:pt x="12115716" y="933937"/>
                    <a:pt x="12115716" y="935100"/>
                  </a:cubicBezTo>
                  <a:lnTo>
                    <a:pt x="12115716" y="943236"/>
                  </a:lnTo>
                  <a:cubicBezTo>
                    <a:pt x="12115716" y="943236"/>
                    <a:pt x="12115716" y="943236"/>
                    <a:pt x="12114602" y="943236"/>
                  </a:cubicBezTo>
                  <a:lnTo>
                    <a:pt x="12106800" y="943236"/>
                  </a:lnTo>
                  <a:cubicBezTo>
                    <a:pt x="12106800" y="943236"/>
                    <a:pt x="12106800" y="943236"/>
                    <a:pt x="12106800" y="944398"/>
                  </a:cubicBezTo>
                  <a:lnTo>
                    <a:pt x="12106800" y="952535"/>
                  </a:lnTo>
                  <a:cubicBezTo>
                    <a:pt x="12106800" y="952535"/>
                    <a:pt x="12106800" y="952535"/>
                    <a:pt x="12107915" y="952535"/>
                  </a:cubicBezTo>
                  <a:lnTo>
                    <a:pt x="12115716" y="952535"/>
                  </a:lnTo>
                  <a:cubicBezTo>
                    <a:pt x="12115716" y="952535"/>
                    <a:pt x="12115716" y="952535"/>
                    <a:pt x="12115716" y="953406"/>
                  </a:cubicBezTo>
                  <a:lnTo>
                    <a:pt x="12115716" y="959508"/>
                  </a:lnTo>
                  <a:cubicBezTo>
                    <a:pt x="12115716" y="959508"/>
                    <a:pt x="12115716" y="959508"/>
                    <a:pt x="12114602" y="959508"/>
                  </a:cubicBezTo>
                  <a:lnTo>
                    <a:pt x="12106800" y="959508"/>
                  </a:lnTo>
                  <a:cubicBezTo>
                    <a:pt x="12106800" y="959508"/>
                    <a:pt x="12106800" y="959508"/>
                    <a:pt x="12106800" y="960671"/>
                  </a:cubicBezTo>
                  <a:lnTo>
                    <a:pt x="12106800" y="968807"/>
                  </a:lnTo>
                  <a:cubicBezTo>
                    <a:pt x="12106800" y="968807"/>
                    <a:pt x="12106800" y="968807"/>
                    <a:pt x="12107915" y="968807"/>
                  </a:cubicBezTo>
                  <a:lnTo>
                    <a:pt x="12115716" y="968807"/>
                  </a:lnTo>
                  <a:cubicBezTo>
                    <a:pt x="12115716" y="968807"/>
                    <a:pt x="12115716" y="968807"/>
                    <a:pt x="12115716" y="969969"/>
                  </a:cubicBezTo>
                  <a:lnTo>
                    <a:pt x="12115716" y="978106"/>
                  </a:lnTo>
                  <a:cubicBezTo>
                    <a:pt x="12115716" y="978106"/>
                    <a:pt x="12115716" y="978106"/>
                    <a:pt x="12114602" y="978106"/>
                  </a:cubicBezTo>
                  <a:lnTo>
                    <a:pt x="12106800" y="978106"/>
                  </a:lnTo>
                  <a:cubicBezTo>
                    <a:pt x="12106800" y="978106"/>
                    <a:pt x="12106800" y="978106"/>
                    <a:pt x="12106800" y="979268"/>
                  </a:cubicBezTo>
                  <a:lnTo>
                    <a:pt x="12106800" y="987404"/>
                  </a:lnTo>
                  <a:cubicBezTo>
                    <a:pt x="12106800" y="987404"/>
                    <a:pt x="12106800" y="987404"/>
                    <a:pt x="12107915" y="987404"/>
                  </a:cubicBezTo>
                  <a:lnTo>
                    <a:pt x="12115716" y="987404"/>
                  </a:lnTo>
                  <a:cubicBezTo>
                    <a:pt x="12115716" y="987404"/>
                    <a:pt x="12115716" y="987404"/>
                    <a:pt x="12115716" y="988276"/>
                  </a:cubicBezTo>
                  <a:lnTo>
                    <a:pt x="12115716" y="994378"/>
                  </a:lnTo>
                  <a:cubicBezTo>
                    <a:pt x="12115716" y="994378"/>
                    <a:pt x="12115716" y="994378"/>
                    <a:pt x="12114602" y="994378"/>
                  </a:cubicBezTo>
                  <a:lnTo>
                    <a:pt x="12106800" y="994378"/>
                  </a:lnTo>
                  <a:cubicBezTo>
                    <a:pt x="12106800" y="994378"/>
                    <a:pt x="12106800" y="994378"/>
                    <a:pt x="12106800" y="995540"/>
                  </a:cubicBezTo>
                  <a:lnTo>
                    <a:pt x="12106800" y="1003677"/>
                  </a:lnTo>
                  <a:cubicBezTo>
                    <a:pt x="12106800" y="1003677"/>
                    <a:pt x="12106800" y="1003677"/>
                    <a:pt x="12131319" y="1024599"/>
                  </a:cubicBezTo>
                  <a:cubicBezTo>
                    <a:pt x="12131319" y="1029248"/>
                    <a:pt x="12131319" y="1029248"/>
                    <a:pt x="12130206" y="1029248"/>
                  </a:cubicBezTo>
                  <a:lnTo>
                    <a:pt x="12122403" y="1029248"/>
                  </a:lnTo>
                  <a:cubicBezTo>
                    <a:pt x="12122403" y="1029248"/>
                    <a:pt x="12122403" y="1029248"/>
                    <a:pt x="12122403" y="1040036"/>
                  </a:cubicBezTo>
                  <a:lnTo>
                    <a:pt x="12122403" y="1046874"/>
                  </a:lnTo>
                  <a:lnTo>
                    <a:pt x="12131319" y="1046874"/>
                  </a:lnTo>
                  <a:lnTo>
                    <a:pt x="12131319" y="1043196"/>
                  </a:lnTo>
                  <a:cubicBezTo>
                    <a:pt x="12131319" y="1043196"/>
                    <a:pt x="12131319" y="1043196"/>
                    <a:pt x="12132434" y="1042615"/>
                  </a:cubicBezTo>
                  <a:lnTo>
                    <a:pt x="12140235" y="1038547"/>
                  </a:lnTo>
                  <a:cubicBezTo>
                    <a:pt x="12140235" y="1038547"/>
                    <a:pt x="12140235" y="1038547"/>
                    <a:pt x="12142186" y="1038547"/>
                  </a:cubicBezTo>
                  <a:lnTo>
                    <a:pt x="12155839" y="1038547"/>
                  </a:lnTo>
                  <a:cubicBezTo>
                    <a:pt x="12155839" y="1038547"/>
                    <a:pt x="12155839" y="1038547"/>
                    <a:pt x="12155839" y="1039709"/>
                  </a:cubicBezTo>
                  <a:lnTo>
                    <a:pt x="12155839" y="1046874"/>
                  </a:lnTo>
                  <a:lnTo>
                    <a:pt x="12192000" y="1046874"/>
                  </a:lnTo>
                  <a:lnTo>
                    <a:pt x="12192000" y="1070905"/>
                  </a:lnTo>
                  <a:lnTo>
                    <a:pt x="12192000" y="1121663"/>
                  </a:lnTo>
                  <a:lnTo>
                    <a:pt x="12192000" y="1608850"/>
                  </a:lnTo>
                  <a:lnTo>
                    <a:pt x="0" y="1608850"/>
                  </a:lnTo>
                  <a:lnTo>
                    <a:pt x="0" y="1046874"/>
                  </a:lnTo>
                  <a:lnTo>
                    <a:pt x="65773" y="1046874"/>
                  </a:lnTo>
                  <a:lnTo>
                    <a:pt x="82231" y="1045519"/>
                  </a:lnTo>
                  <a:cubicBezTo>
                    <a:pt x="82231" y="1033896"/>
                    <a:pt x="82231" y="1024598"/>
                    <a:pt x="82231" y="1012974"/>
                  </a:cubicBezTo>
                  <a:cubicBezTo>
                    <a:pt x="97834" y="1012974"/>
                    <a:pt x="113436" y="1012974"/>
                    <a:pt x="126811" y="1012974"/>
                  </a:cubicBezTo>
                  <a:cubicBezTo>
                    <a:pt x="126811" y="1006000"/>
                    <a:pt x="126811" y="1001351"/>
                    <a:pt x="126811" y="994377"/>
                  </a:cubicBezTo>
                  <a:cubicBezTo>
                    <a:pt x="158018" y="994377"/>
                    <a:pt x="189224" y="994377"/>
                    <a:pt x="220430" y="994377"/>
                  </a:cubicBezTo>
                  <a:cubicBezTo>
                    <a:pt x="220430" y="999026"/>
                    <a:pt x="220430" y="1001351"/>
                    <a:pt x="220430" y="1006000"/>
                  </a:cubicBezTo>
                  <a:cubicBezTo>
                    <a:pt x="240491" y="1006000"/>
                    <a:pt x="260552" y="1006000"/>
                    <a:pt x="280612" y="1006000"/>
                  </a:cubicBezTo>
                  <a:cubicBezTo>
                    <a:pt x="280612" y="1008325"/>
                    <a:pt x="280612" y="1010650"/>
                    <a:pt x="280612" y="1012974"/>
                  </a:cubicBezTo>
                  <a:cubicBezTo>
                    <a:pt x="285071" y="1012974"/>
                    <a:pt x="291758" y="1012974"/>
                    <a:pt x="298444" y="1012974"/>
                  </a:cubicBezTo>
                  <a:cubicBezTo>
                    <a:pt x="298444" y="1015299"/>
                    <a:pt x="298444" y="1017624"/>
                    <a:pt x="298444" y="1019948"/>
                  </a:cubicBezTo>
                  <a:cubicBezTo>
                    <a:pt x="302903" y="1019948"/>
                    <a:pt x="309590" y="1019948"/>
                    <a:pt x="314048" y="1019948"/>
                  </a:cubicBezTo>
                  <a:cubicBezTo>
                    <a:pt x="314048" y="985079"/>
                    <a:pt x="314048" y="950209"/>
                    <a:pt x="314048" y="915339"/>
                  </a:cubicBezTo>
                  <a:cubicBezTo>
                    <a:pt x="329651" y="910690"/>
                    <a:pt x="345255" y="906041"/>
                    <a:pt x="360858" y="901391"/>
                  </a:cubicBezTo>
                  <a:cubicBezTo>
                    <a:pt x="389835" y="901391"/>
                    <a:pt x="418812" y="901391"/>
                    <a:pt x="447789" y="901391"/>
                  </a:cubicBezTo>
                  <a:cubicBezTo>
                    <a:pt x="447789" y="845600"/>
                    <a:pt x="447789" y="789808"/>
                    <a:pt x="447789" y="734017"/>
                  </a:cubicBezTo>
                  <a:cubicBezTo>
                    <a:pt x="454476" y="729367"/>
                    <a:pt x="463392" y="727043"/>
                    <a:pt x="472308" y="722393"/>
                  </a:cubicBezTo>
                  <a:cubicBezTo>
                    <a:pt x="507972" y="717744"/>
                    <a:pt x="543636" y="710770"/>
                    <a:pt x="579301" y="703796"/>
                  </a:cubicBezTo>
                  <a:cubicBezTo>
                    <a:pt x="592675" y="708445"/>
                    <a:pt x="603820" y="713095"/>
                    <a:pt x="617194" y="715419"/>
                  </a:cubicBezTo>
                  <a:cubicBezTo>
                    <a:pt x="619423" y="717744"/>
                    <a:pt x="621652" y="720069"/>
                    <a:pt x="623881" y="722393"/>
                  </a:cubicBezTo>
                  <a:cubicBezTo>
                    <a:pt x="623881" y="827002"/>
                    <a:pt x="623881" y="931612"/>
                    <a:pt x="623881" y="1033896"/>
                  </a:cubicBezTo>
                  <a:cubicBezTo>
                    <a:pt x="628339" y="1033896"/>
                    <a:pt x="632796" y="1033896"/>
                    <a:pt x="639484" y="1033896"/>
                  </a:cubicBezTo>
                  <a:cubicBezTo>
                    <a:pt x="639484" y="992053"/>
                    <a:pt x="639484" y="950209"/>
                    <a:pt x="639484" y="908365"/>
                  </a:cubicBezTo>
                  <a:cubicBezTo>
                    <a:pt x="643942" y="908365"/>
                    <a:pt x="648400" y="908365"/>
                    <a:pt x="652858" y="908365"/>
                  </a:cubicBezTo>
                  <a:cubicBezTo>
                    <a:pt x="652858" y="903716"/>
                    <a:pt x="652858" y="901391"/>
                    <a:pt x="652858" y="896742"/>
                  </a:cubicBezTo>
                  <a:cubicBezTo>
                    <a:pt x="657316" y="894417"/>
                    <a:pt x="661774" y="892093"/>
                    <a:pt x="666232" y="889768"/>
                  </a:cubicBezTo>
                  <a:lnTo>
                    <a:pt x="677377" y="889768"/>
                  </a:lnTo>
                  <a:cubicBezTo>
                    <a:pt x="677377" y="885119"/>
                    <a:pt x="677377" y="882794"/>
                    <a:pt x="677377" y="878145"/>
                  </a:cubicBezTo>
                  <a:cubicBezTo>
                    <a:pt x="679606" y="875820"/>
                    <a:pt x="684064" y="873495"/>
                    <a:pt x="686293" y="871171"/>
                  </a:cubicBezTo>
                  <a:cubicBezTo>
                    <a:pt x="692981" y="871171"/>
                    <a:pt x="701896" y="871171"/>
                    <a:pt x="708584" y="871171"/>
                  </a:cubicBezTo>
                  <a:cubicBezTo>
                    <a:pt x="708584" y="882794"/>
                    <a:pt x="708584" y="896742"/>
                    <a:pt x="708584" y="908365"/>
                  </a:cubicBezTo>
                  <a:cubicBezTo>
                    <a:pt x="724187" y="908365"/>
                    <a:pt x="739790" y="908365"/>
                    <a:pt x="755393" y="908365"/>
                  </a:cubicBezTo>
                  <a:cubicBezTo>
                    <a:pt x="755393" y="952534"/>
                    <a:pt x="755393" y="994377"/>
                    <a:pt x="755393" y="1038546"/>
                  </a:cubicBezTo>
                  <a:cubicBezTo>
                    <a:pt x="762080" y="1038546"/>
                    <a:pt x="768767" y="1038546"/>
                    <a:pt x="773225" y="1038546"/>
                  </a:cubicBezTo>
                  <a:cubicBezTo>
                    <a:pt x="779912" y="1036221"/>
                    <a:pt x="784370" y="1033896"/>
                    <a:pt x="791057" y="1031572"/>
                  </a:cubicBezTo>
                  <a:cubicBezTo>
                    <a:pt x="791057" y="1026922"/>
                    <a:pt x="791057" y="1024598"/>
                    <a:pt x="791057" y="1022273"/>
                  </a:cubicBezTo>
                  <a:cubicBezTo>
                    <a:pt x="788828" y="1022273"/>
                    <a:pt x="786599" y="1019948"/>
                    <a:pt x="784370" y="1019948"/>
                  </a:cubicBezTo>
                  <a:cubicBezTo>
                    <a:pt x="784370" y="1017624"/>
                    <a:pt x="784370" y="1015299"/>
                    <a:pt x="784370" y="1012974"/>
                  </a:cubicBezTo>
                  <a:cubicBezTo>
                    <a:pt x="786599" y="1010650"/>
                    <a:pt x="788828" y="1010650"/>
                    <a:pt x="791057" y="1008325"/>
                  </a:cubicBezTo>
                  <a:cubicBezTo>
                    <a:pt x="791057" y="992053"/>
                    <a:pt x="791057" y="973455"/>
                    <a:pt x="791057" y="957183"/>
                  </a:cubicBezTo>
                  <a:cubicBezTo>
                    <a:pt x="788828" y="957183"/>
                    <a:pt x="786599" y="954858"/>
                    <a:pt x="784370" y="954858"/>
                  </a:cubicBezTo>
                  <a:cubicBezTo>
                    <a:pt x="784370" y="952534"/>
                    <a:pt x="784370" y="950209"/>
                    <a:pt x="784370" y="947884"/>
                  </a:cubicBezTo>
                  <a:cubicBezTo>
                    <a:pt x="786599" y="945560"/>
                    <a:pt x="788828" y="945560"/>
                    <a:pt x="791057" y="943235"/>
                  </a:cubicBezTo>
                  <a:lnTo>
                    <a:pt x="795515" y="938586"/>
                  </a:lnTo>
                  <a:lnTo>
                    <a:pt x="795515" y="929287"/>
                  </a:lnTo>
                  <a:cubicBezTo>
                    <a:pt x="793286" y="929287"/>
                    <a:pt x="793286" y="929287"/>
                    <a:pt x="791057" y="929287"/>
                  </a:cubicBezTo>
                  <a:cubicBezTo>
                    <a:pt x="791057" y="926962"/>
                    <a:pt x="791057" y="924638"/>
                    <a:pt x="791057" y="922313"/>
                  </a:cubicBezTo>
                  <a:cubicBezTo>
                    <a:pt x="793286" y="922313"/>
                    <a:pt x="795515" y="919988"/>
                    <a:pt x="797744" y="917664"/>
                  </a:cubicBezTo>
                  <a:cubicBezTo>
                    <a:pt x="799972" y="889768"/>
                    <a:pt x="806660" y="866522"/>
                    <a:pt x="833408" y="852574"/>
                  </a:cubicBezTo>
                  <a:cubicBezTo>
                    <a:pt x="831179" y="852574"/>
                    <a:pt x="831179" y="850249"/>
                    <a:pt x="828950" y="850249"/>
                  </a:cubicBezTo>
                  <a:cubicBezTo>
                    <a:pt x="828950" y="847924"/>
                    <a:pt x="828950" y="845600"/>
                    <a:pt x="828950" y="843275"/>
                  </a:cubicBezTo>
                  <a:cubicBezTo>
                    <a:pt x="831179" y="843275"/>
                    <a:pt x="833408" y="840950"/>
                    <a:pt x="835637" y="840950"/>
                  </a:cubicBezTo>
                  <a:cubicBezTo>
                    <a:pt x="835637" y="836301"/>
                    <a:pt x="835637" y="833976"/>
                    <a:pt x="835637" y="831652"/>
                  </a:cubicBezTo>
                  <a:cubicBezTo>
                    <a:pt x="837866" y="831652"/>
                    <a:pt x="837866" y="831652"/>
                    <a:pt x="840095" y="831652"/>
                  </a:cubicBezTo>
                  <a:cubicBezTo>
                    <a:pt x="840095" y="824678"/>
                    <a:pt x="840095" y="817704"/>
                    <a:pt x="840095" y="810730"/>
                  </a:cubicBezTo>
                  <a:cubicBezTo>
                    <a:pt x="837866" y="810730"/>
                    <a:pt x="837866" y="810730"/>
                    <a:pt x="835637" y="810730"/>
                  </a:cubicBezTo>
                  <a:cubicBezTo>
                    <a:pt x="835637" y="808405"/>
                    <a:pt x="835637" y="808405"/>
                    <a:pt x="835637" y="806081"/>
                  </a:cubicBezTo>
                  <a:lnTo>
                    <a:pt x="840095" y="803756"/>
                  </a:lnTo>
                  <a:cubicBezTo>
                    <a:pt x="844552" y="799107"/>
                    <a:pt x="846782" y="794457"/>
                    <a:pt x="851240" y="787483"/>
                  </a:cubicBezTo>
                  <a:cubicBezTo>
                    <a:pt x="853469" y="782834"/>
                    <a:pt x="853469" y="780510"/>
                    <a:pt x="853469" y="778185"/>
                  </a:cubicBezTo>
                  <a:cubicBezTo>
                    <a:pt x="849011" y="771211"/>
                    <a:pt x="849011" y="759588"/>
                    <a:pt x="853469" y="752614"/>
                  </a:cubicBezTo>
                  <a:cubicBezTo>
                    <a:pt x="853470" y="752611"/>
                    <a:pt x="853485" y="752565"/>
                    <a:pt x="853748" y="751742"/>
                  </a:cubicBezTo>
                  <a:lnTo>
                    <a:pt x="855698" y="745640"/>
                  </a:lnTo>
                  <a:cubicBezTo>
                    <a:pt x="855699" y="745643"/>
                    <a:pt x="855714" y="745689"/>
                    <a:pt x="855977" y="746512"/>
                  </a:cubicBezTo>
                  <a:lnTo>
                    <a:pt x="857927" y="752614"/>
                  </a:lnTo>
                  <a:cubicBezTo>
                    <a:pt x="862384" y="759588"/>
                    <a:pt x="864614" y="771211"/>
                    <a:pt x="860156" y="778185"/>
                  </a:cubicBezTo>
                  <a:cubicBezTo>
                    <a:pt x="860156" y="780510"/>
                    <a:pt x="860156" y="782834"/>
                    <a:pt x="860156" y="785159"/>
                  </a:cubicBezTo>
                  <a:cubicBezTo>
                    <a:pt x="864614" y="792133"/>
                    <a:pt x="869072" y="799107"/>
                    <a:pt x="871302" y="803756"/>
                  </a:cubicBezTo>
                  <a:cubicBezTo>
                    <a:pt x="873531" y="803756"/>
                    <a:pt x="873531" y="806081"/>
                    <a:pt x="875760" y="806081"/>
                  </a:cubicBezTo>
                  <a:cubicBezTo>
                    <a:pt x="875760" y="808405"/>
                    <a:pt x="875760" y="808405"/>
                    <a:pt x="875760" y="810730"/>
                  </a:cubicBezTo>
                  <a:cubicBezTo>
                    <a:pt x="873531" y="817704"/>
                    <a:pt x="873531" y="824678"/>
                    <a:pt x="873531" y="831652"/>
                  </a:cubicBezTo>
                  <a:cubicBezTo>
                    <a:pt x="877989" y="833976"/>
                    <a:pt x="877989" y="836301"/>
                    <a:pt x="877989" y="840950"/>
                  </a:cubicBezTo>
                  <a:lnTo>
                    <a:pt x="882447" y="843275"/>
                  </a:lnTo>
                  <a:cubicBezTo>
                    <a:pt x="882447" y="845600"/>
                    <a:pt x="882447" y="847924"/>
                    <a:pt x="882447" y="850249"/>
                  </a:cubicBezTo>
                  <a:cubicBezTo>
                    <a:pt x="880218" y="852574"/>
                    <a:pt x="880218" y="852574"/>
                    <a:pt x="877989" y="852574"/>
                  </a:cubicBezTo>
                  <a:cubicBezTo>
                    <a:pt x="891362" y="859548"/>
                    <a:pt x="899165" y="868846"/>
                    <a:pt x="904180" y="879888"/>
                  </a:cubicBezTo>
                  <a:lnTo>
                    <a:pt x="913070" y="915339"/>
                  </a:lnTo>
                  <a:lnTo>
                    <a:pt x="944859" y="915339"/>
                  </a:lnTo>
                  <a:lnTo>
                    <a:pt x="944859" y="886329"/>
                  </a:lnTo>
                  <a:lnTo>
                    <a:pt x="939475" y="886329"/>
                  </a:lnTo>
                  <a:cubicBezTo>
                    <a:pt x="939475" y="886306"/>
                    <a:pt x="939475" y="884414"/>
                    <a:pt x="939475" y="724196"/>
                  </a:cubicBezTo>
                  <a:cubicBezTo>
                    <a:pt x="939487" y="724196"/>
                    <a:pt x="939957" y="724196"/>
                    <a:pt x="959742" y="724196"/>
                  </a:cubicBezTo>
                  <a:cubicBezTo>
                    <a:pt x="959747" y="724190"/>
                    <a:pt x="959783" y="724108"/>
                    <a:pt x="960249" y="723115"/>
                  </a:cubicBezTo>
                  <a:lnTo>
                    <a:pt x="963795" y="715549"/>
                  </a:lnTo>
                  <a:cubicBezTo>
                    <a:pt x="963804" y="715550"/>
                    <a:pt x="963917" y="715568"/>
                    <a:pt x="965569" y="715819"/>
                  </a:cubicBezTo>
                  <a:lnTo>
                    <a:pt x="977982" y="717710"/>
                  </a:lnTo>
                  <a:cubicBezTo>
                    <a:pt x="977985" y="717720"/>
                    <a:pt x="978023" y="717821"/>
                    <a:pt x="978489" y="719062"/>
                  </a:cubicBezTo>
                  <a:lnTo>
                    <a:pt x="982035" y="728519"/>
                  </a:lnTo>
                  <a:cubicBezTo>
                    <a:pt x="982049" y="728520"/>
                    <a:pt x="982645" y="728570"/>
                    <a:pt x="1008382" y="730681"/>
                  </a:cubicBezTo>
                  <a:cubicBezTo>
                    <a:pt x="1008382" y="730661"/>
                    <a:pt x="1008382" y="729131"/>
                    <a:pt x="1008382" y="607460"/>
                  </a:cubicBezTo>
                  <a:cubicBezTo>
                    <a:pt x="1008391" y="607460"/>
                    <a:pt x="1008510" y="607460"/>
                    <a:pt x="1010409" y="607460"/>
                  </a:cubicBezTo>
                  <a:lnTo>
                    <a:pt x="1024597" y="607460"/>
                  </a:lnTo>
                  <a:cubicBezTo>
                    <a:pt x="1024597" y="607438"/>
                    <a:pt x="1024597" y="605724"/>
                    <a:pt x="1024597" y="471268"/>
                  </a:cubicBezTo>
                  <a:cubicBezTo>
                    <a:pt x="1024605" y="471268"/>
                    <a:pt x="1024712" y="471268"/>
                    <a:pt x="1026369" y="471268"/>
                  </a:cubicBezTo>
                  <a:lnTo>
                    <a:pt x="1038783" y="471268"/>
                  </a:lnTo>
                  <a:cubicBezTo>
                    <a:pt x="1038783" y="471251"/>
                    <a:pt x="1038783" y="469845"/>
                    <a:pt x="1038783" y="356694"/>
                  </a:cubicBezTo>
                  <a:cubicBezTo>
                    <a:pt x="1042837" y="354532"/>
                    <a:pt x="1042837" y="354532"/>
                    <a:pt x="1042837" y="328590"/>
                  </a:cubicBezTo>
                  <a:cubicBezTo>
                    <a:pt x="1042843" y="328590"/>
                    <a:pt x="1042963" y="328590"/>
                    <a:pt x="1044863" y="328590"/>
                  </a:cubicBezTo>
                  <a:lnTo>
                    <a:pt x="1059050" y="328590"/>
                  </a:lnTo>
                  <a:cubicBezTo>
                    <a:pt x="1059061" y="328567"/>
                    <a:pt x="1059667" y="327200"/>
                    <a:pt x="1095531" y="246443"/>
                  </a:cubicBezTo>
                  <a:cubicBezTo>
                    <a:pt x="1095531" y="246429"/>
                    <a:pt x="1095565" y="244478"/>
                    <a:pt x="10995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3FBE6D7-EF7F-47A8-89CB-23A37D837D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70467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7" name="그림 개체 틀 2">
            <a:extLst>
              <a:ext uri="{FF2B5EF4-FFF2-40B4-BE49-F238E27FC236}">
                <a16:creationId xmlns:a16="http://schemas.microsoft.com/office/drawing/2014/main" id="{F114C1C8-D2A1-4716-AE48-7A7DD922165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77201" y="1811568"/>
            <a:ext cx="3192955" cy="44084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527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8520" y="1830618"/>
            <a:ext cx="2716706" cy="43227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B90EF0-CEED-4A53-B844-4EE65FBA6C64}"/>
              </a:ext>
            </a:extLst>
          </p:cNvPr>
          <p:cNvGrpSpPr/>
          <p:nvPr userDrawn="1"/>
        </p:nvGrpSpPr>
        <p:grpSpPr>
          <a:xfrm>
            <a:off x="-1" y="-121539"/>
            <a:ext cx="12192001" cy="1608851"/>
            <a:chOff x="-1" y="-121539"/>
            <a:chExt cx="12192001" cy="160885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0EB6D2-B879-496E-A5EF-575D5374257B}"/>
                </a:ext>
              </a:extLst>
            </p:cNvPr>
            <p:cNvSpPr/>
            <p:nvPr userDrawn="1"/>
          </p:nvSpPr>
          <p:spPr>
            <a:xfrm>
              <a:off x="0" y="1"/>
              <a:ext cx="12192000" cy="14001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F66667A-BCF7-4F22-A620-8007DEC2906A}"/>
                </a:ext>
              </a:extLst>
            </p:cNvPr>
            <p:cNvSpPr/>
            <p:nvPr userDrawn="1"/>
          </p:nvSpPr>
          <p:spPr>
            <a:xfrm>
              <a:off x="-1" y="-121539"/>
              <a:ext cx="12192000" cy="1608851"/>
            </a:xfrm>
            <a:custGeom>
              <a:avLst/>
              <a:gdLst>
                <a:gd name="connsiteX0" fmla="*/ 8760317 w 12192000"/>
                <a:gd name="connsiteY0" fmla="*/ 780798 h 1608850"/>
                <a:gd name="connsiteX1" fmla="*/ 8760317 w 12192000"/>
                <a:gd name="connsiteY1" fmla="*/ 785159 h 1608850"/>
                <a:gd name="connsiteX2" fmla="*/ 8761882 w 12192000"/>
                <a:gd name="connsiteY2" fmla="*/ 787771 h 1608850"/>
                <a:gd name="connsiteX3" fmla="*/ 8762996 w 12192000"/>
                <a:gd name="connsiteY3" fmla="*/ 787771 h 1608850"/>
                <a:gd name="connsiteX4" fmla="*/ 8762996 w 12192000"/>
                <a:gd name="connsiteY4" fmla="*/ 786900 h 1608850"/>
                <a:gd name="connsiteX5" fmla="*/ 8762996 w 12192000"/>
                <a:gd name="connsiteY5" fmla="*/ 780798 h 1608850"/>
                <a:gd name="connsiteX6" fmla="*/ 8761881 w 12192000"/>
                <a:gd name="connsiteY6" fmla="*/ 780798 h 1608850"/>
                <a:gd name="connsiteX7" fmla="*/ 8758924 w 12192000"/>
                <a:gd name="connsiteY7" fmla="*/ 762200 h 1608850"/>
                <a:gd name="connsiteX8" fmla="*/ 8759734 w 12192000"/>
                <a:gd name="connsiteY8" fmla="*/ 771499 h 1608850"/>
                <a:gd name="connsiteX9" fmla="*/ 8762996 w 12192000"/>
                <a:gd name="connsiteY9" fmla="*/ 771499 h 1608850"/>
                <a:gd name="connsiteX10" fmla="*/ 8762996 w 12192000"/>
                <a:gd name="connsiteY10" fmla="*/ 770337 h 1608850"/>
                <a:gd name="connsiteX11" fmla="*/ 8762996 w 12192000"/>
                <a:gd name="connsiteY11" fmla="*/ 762200 h 1608850"/>
                <a:gd name="connsiteX12" fmla="*/ 8761881 w 12192000"/>
                <a:gd name="connsiteY12" fmla="*/ 762200 h 1608850"/>
                <a:gd name="connsiteX13" fmla="*/ 8755951 w 12192000"/>
                <a:gd name="connsiteY13" fmla="*/ 745928 h 1608850"/>
                <a:gd name="connsiteX14" fmla="*/ 8756137 w 12192000"/>
                <a:gd name="connsiteY14" fmla="*/ 746512 h 1608850"/>
                <a:gd name="connsiteX15" fmla="*/ 8758088 w 12192000"/>
                <a:gd name="connsiteY15" fmla="*/ 752614 h 1608850"/>
                <a:gd name="connsiteX16" fmla="*/ 8758113 w 12192000"/>
                <a:gd name="connsiteY16" fmla="*/ 752902 h 1608850"/>
                <a:gd name="connsiteX17" fmla="*/ 8762996 w 12192000"/>
                <a:gd name="connsiteY17" fmla="*/ 752902 h 1608850"/>
                <a:gd name="connsiteX18" fmla="*/ 8762996 w 12192000"/>
                <a:gd name="connsiteY18" fmla="*/ 752030 h 1608850"/>
                <a:gd name="connsiteX19" fmla="*/ 8762996 w 12192000"/>
                <a:gd name="connsiteY19" fmla="*/ 745928 h 1608850"/>
                <a:gd name="connsiteX20" fmla="*/ 8761881 w 12192000"/>
                <a:gd name="connsiteY20" fmla="*/ 745928 h 1608850"/>
                <a:gd name="connsiteX21" fmla="*/ 8907881 w 12192000"/>
                <a:gd name="connsiteY21" fmla="*/ 718032 h 1608850"/>
                <a:gd name="connsiteX22" fmla="*/ 8907881 w 12192000"/>
                <a:gd name="connsiteY22" fmla="*/ 719194 h 1608850"/>
                <a:gd name="connsiteX23" fmla="*/ 8907881 w 12192000"/>
                <a:gd name="connsiteY23" fmla="*/ 727331 h 1608850"/>
                <a:gd name="connsiteX24" fmla="*/ 8908543 w 12192000"/>
                <a:gd name="connsiteY24" fmla="*/ 727331 h 1608850"/>
                <a:gd name="connsiteX25" fmla="*/ 8908543 w 12192000"/>
                <a:gd name="connsiteY25" fmla="*/ 718032 h 1608850"/>
                <a:gd name="connsiteX26" fmla="*/ 1099585 w 12192000"/>
                <a:gd name="connsiteY26" fmla="*/ 0 h 1608850"/>
                <a:gd name="connsiteX27" fmla="*/ 1101611 w 12192000"/>
                <a:gd name="connsiteY27" fmla="*/ 246443 h 1608850"/>
                <a:gd name="connsiteX28" fmla="*/ 1140117 w 12192000"/>
                <a:gd name="connsiteY28" fmla="*/ 326429 h 1608850"/>
                <a:gd name="connsiteX29" fmla="*/ 1142145 w 12192000"/>
                <a:gd name="connsiteY29" fmla="*/ 326429 h 1608850"/>
                <a:gd name="connsiteX30" fmla="*/ 1156331 w 12192000"/>
                <a:gd name="connsiteY30" fmla="*/ 326429 h 1608850"/>
                <a:gd name="connsiteX31" fmla="*/ 1156331 w 12192000"/>
                <a:gd name="connsiteY31" fmla="*/ 350208 h 1608850"/>
                <a:gd name="connsiteX32" fmla="*/ 1156839 w 12192000"/>
                <a:gd name="connsiteY32" fmla="*/ 351019 h 1608850"/>
                <a:gd name="connsiteX33" fmla="*/ 1160385 w 12192000"/>
                <a:gd name="connsiteY33" fmla="*/ 356694 h 1608850"/>
                <a:gd name="connsiteX34" fmla="*/ 1160385 w 12192000"/>
                <a:gd name="connsiteY34" fmla="*/ 471268 h 1608850"/>
                <a:gd name="connsiteX35" fmla="*/ 1162664 w 12192000"/>
                <a:gd name="connsiteY35" fmla="*/ 471268 h 1608850"/>
                <a:gd name="connsiteX36" fmla="*/ 1178625 w 12192000"/>
                <a:gd name="connsiteY36" fmla="*/ 471268 h 1608850"/>
                <a:gd name="connsiteX37" fmla="*/ 1178625 w 12192000"/>
                <a:gd name="connsiteY37" fmla="*/ 611783 h 1608850"/>
                <a:gd name="connsiteX38" fmla="*/ 1180145 w 12192000"/>
                <a:gd name="connsiteY38" fmla="*/ 611513 h 1608850"/>
                <a:gd name="connsiteX39" fmla="*/ 1190785 w 12192000"/>
                <a:gd name="connsiteY39" fmla="*/ 609622 h 1608850"/>
                <a:gd name="connsiteX40" fmla="*/ 1188759 w 12192000"/>
                <a:gd name="connsiteY40" fmla="*/ 698254 h 1608850"/>
                <a:gd name="connsiteX41" fmla="*/ 1190279 w 12192000"/>
                <a:gd name="connsiteY41" fmla="*/ 698525 h 1608850"/>
                <a:gd name="connsiteX42" fmla="*/ 1200919 w 12192000"/>
                <a:gd name="connsiteY42" fmla="*/ 700416 h 1608850"/>
                <a:gd name="connsiteX43" fmla="*/ 1201171 w 12192000"/>
                <a:gd name="connsiteY43" fmla="*/ 701227 h 1608850"/>
                <a:gd name="connsiteX44" fmla="*/ 1202945 w 12192000"/>
                <a:gd name="connsiteY44" fmla="*/ 706902 h 1608850"/>
                <a:gd name="connsiteX45" fmla="*/ 1203705 w 12192000"/>
                <a:gd name="connsiteY45" fmla="*/ 704470 h 1608850"/>
                <a:gd name="connsiteX46" fmla="*/ 1209025 w 12192000"/>
                <a:gd name="connsiteY46" fmla="*/ 687446 h 1608850"/>
                <a:gd name="connsiteX47" fmla="*/ 1210799 w 12192000"/>
                <a:gd name="connsiteY47" fmla="*/ 687446 h 1608850"/>
                <a:gd name="connsiteX48" fmla="*/ 1223212 w 12192000"/>
                <a:gd name="connsiteY48" fmla="*/ 687446 h 1608850"/>
                <a:gd name="connsiteX49" fmla="*/ 1223212 w 12192000"/>
                <a:gd name="connsiteY49" fmla="*/ 719872 h 1608850"/>
                <a:gd name="connsiteX50" fmla="*/ 1224225 w 12192000"/>
                <a:gd name="connsiteY50" fmla="*/ 720413 h 1608850"/>
                <a:gd name="connsiteX51" fmla="*/ 1231319 w 12192000"/>
                <a:gd name="connsiteY51" fmla="*/ 724196 h 1608850"/>
                <a:gd name="connsiteX52" fmla="*/ 1231319 w 12192000"/>
                <a:gd name="connsiteY52" fmla="*/ 725547 h 1608850"/>
                <a:gd name="connsiteX53" fmla="*/ 1231319 w 12192000"/>
                <a:gd name="connsiteY53" fmla="*/ 735005 h 1608850"/>
                <a:gd name="connsiteX54" fmla="*/ 1275907 w 12192000"/>
                <a:gd name="connsiteY54" fmla="*/ 735005 h 1608850"/>
                <a:gd name="connsiteX55" fmla="*/ 1275907 w 12192000"/>
                <a:gd name="connsiteY55" fmla="*/ 736086 h 1608850"/>
                <a:gd name="connsiteX56" fmla="*/ 1275907 w 12192000"/>
                <a:gd name="connsiteY56" fmla="*/ 743652 h 1608850"/>
                <a:gd name="connsiteX57" fmla="*/ 1277933 w 12192000"/>
                <a:gd name="connsiteY57" fmla="*/ 743652 h 1608850"/>
                <a:gd name="connsiteX58" fmla="*/ 1292119 w 12192000"/>
                <a:gd name="connsiteY58" fmla="*/ 743652 h 1608850"/>
                <a:gd name="connsiteX59" fmla="*/ 1292119 w 12192000"/>
                <a:gd name="connsiteY59" fmla="*/ 713387 h 1608850"/>
                <a:gd name="connsiteX60" fmla="*/ 1336706 w 12192000"/>
                <a:gd name="connsiteY60" fmla="*/ 713387 h 1608850"/>
                <a:gd name="connsiteX61" fmla="*/ 1336706 w 12192000"/>
                <a:gd name="connsiteY61" fmla="*/ 712036 h 1608850"/>
                <a:gd name="connsiteX62" fmla="*/ 1336706 w 12192000"/>
                <a:gd name="connsiteY62" fmla="*/ 702578 h 1608850"/>
                <a:gd name="connsiteX63" fmla="*/ 1337721 w 12192000"/>
                <a:gd name="connsiteY63" fmla="*/ 702578 h 1608850"/>
                <a:gd name="connsiteX64" fmla="*/ 1344813 w 12192000"/>
                <a:gd name="connsiteY64" fmla="*/ 702578 h 1608850"/>
                <a:gd name="connsiteX65" fmla="*/ 1344813 w 12192000"/>
                <a:gd name="connsiteY65" fmla="*/ 700687 h 1608850"/>
                <a:gd name="connsiteX66" fmla="*/ 1344813 w 12192000"/>
                <a:gd name="connsiteY66" fmla="*/ 687446 h 1608850"/>
                <a:gd name="connsiteX67" fmla="*/ 1345573 w 12192000"/>
                <a:gd name="connsiteY67" fmla="*/ 687446 h 1608850"/>
                <a:gd name="connsiteX68" fmla="*/ 1350893 w 12192000"/>
                <a:gd name="connsiteY68" fmla="*/ 687446 h 1608850"/>
                <a:gd name="connsiteX69" fmla="*/ 1350893 w 12192000"/>
                <a:gd name="connsiteY69" fmla="*/ 686365 h 1608850"/>
                <a:gd name="connsiteX70" fmla="*/ 1350893 w 12192000"/>
                <a:gd name="connsiteY70" fmla="*/ 678798 h 1608850"/>
                <a:gd name="connsiteX71" fmla="*/ 1352921 w 12192000"/>
                <a:gd name="connsiteY71" fmla="*/ 678798 h 1608850"/>
                <a:gd name="connsiteX72" fmla="*/ 1367107 w 12192000"/>
                <a:gd name="connsiteY72" fmla="*/ 678798 h 1608850"/>
                <a:gd name="connsiteX73" fmla="*/ 1367107 w 12192000"/>
                <a:gd name="connsiteY73" fmla="*/ 679879 h 1608850"/>
                <a:gd name="connsiteX74" fmla="*/ 1367107 w 12192000"/>
                <a:gd name="connsiteY74" fmla="*/ 687446 h 1608850"/>
                <a:gd name="connsiteX75" fmla="*/ 1389401 w 12192000"/>
                <a:gd name="connsiteY75" fmla="*/ 687446 h 1608850"/>
                <a:gd name="connsiteX76" fmla="*/ 1389401 w 12192000"/>
                <a:gd name="connsiteY76" fmla="*/ 685554 h 1608850"/>
                <a:gd name="connsiteX77" fmla="*/ 1389401 w 12192000"/>
                <a:gd name="connsiteY77" fmla="*/ 672313 h 1608850"/>
                <a:gd name="connsiteX78" fmla="*/ 1391174 w 12192000"/>
                <a:gd name="connsiteY78" fmla="*/ 672313 h 1608850"/>
                <a:gd name="connsiteX79" fmla="*/ 1403587 w 12192000"/>
                <a:gd name="connsiteY79" fmla="*/ 672313 h 1608850"/>
                <a:gd name="connsiteX80" fmla="*/ 1403587 w 12192000"/>
                <a:gd name="connsiteY80" fmla="*/ 696093 h 1608850"/>
                <a:gd name="connsiteX81" fmla="*/ 1404601 w 12192000"/>
                <a:gd name="connsiteY81" fmla="*/ 696093 h 1608850"/>
                <a:gd name="connsiteX82" fmla="*/ 1411695 w 12192000"/>
                <a:gd name="connsiteY82" fmla="*/ 696093 h 1608850"/>
                <a:gd name="connsiteX83" fmla="*/ 1411695 w 12192000"/>
                <a:gd name="connsiteY83" fmla="*/ 695012 h 1608850"/>
                <a:gd name="connsiteX84" fmla="*/ 1411695 w 12192000"/>
                <a:gd name="connsiteY84" fmla="*/ 687446 h 1608850"/>
                <a:gd name="connsiteX85" fmla="*/ 1413467 w 12192000"/>
                <a:gd name="connsiteY85" fmla="*/ 687446 h 1608850"/>
                <a:gd name="connsiteX86" fmla="*/ 1425881 w 12192000"/>
                <a:gd name="connsiteY86" fmla="*/ 687446 h 1608850"/>
                <a:gd name="connsiteX87" fmla="*/ 1425881 w 12192000"/>
                <a:gd name="connsiteY87" fmla="*/ 713387 h 1608850"/>
                <a:gd name="connsiteX88" fmla="*/ 1427909 w 12192000"/>
                <a:gd name="connsiteY88" fmla="*/ 713387 h 1608850"/>
                <a:gd name="connsiteX89" fmla="*/ 1442095 w 12192000"/>
                <a:gd name="connsiteY89" fmla="*/ 713387 h 1608850"/>
                <a:gd name="connsiteX90" fmla="*/ 1442095 w 12192000"/>
                <a:gd name="connsiteY90" fmla="*/ 715008 h 1608850"/>
                <a:gd name="connsiteX91" fmla="*/ 1442095 w 12192000"/>
                <a:gd name="connsiteY91" fmla="*/ 726358 h 1608850"/>
                <a:gd name="connsiteX92" fmla="*/ 1442855 w 12192000"/>
                <a:gd name="connsiteY92" fmla="*/ 726358 h 1608850"/>
                <a:gd name="connsiteX93" fmla="*/ 1448175 w 12192000"/>
                <a:gd name="connsiteY93" fmla="*/ 726358 h 1608850"/>
                <a:gd name="connsiteX94" fmla="*/ 1448175 w 12192000"/>
                <a:gd name="connsiteY94" fmla="*/ 725547 h 1608850"/>
                <a:gd name="connsiteX95" fmla="*/ 1448175 w 12192000"/>
                <a:gd name="connsiteY95" fmla="*/ 719872 h 1608850"/>
                <a:gd name="connsiteX96" fmla="*/ 1478575 w 12192000"/>
                <a:gd name="connsiteY96" fmla="*/ 719872 h 1608850"/>
                <a:gd name="connsiteX97" fmla="*/ 1478575 w 12192000"/>
                <a:gd name="connsiteY97" fmla="*/ 743652 h 1608850"/>
                <a:gd name="connsiteX98" fmla="*/ 1479589 w 12192000"/>
                <a:gd name="connsiteY98" fmla="*/ 743652 h 1608850"/>
                <a:gd name="connsiteX99" fmla="*/ 1486683 w 12192000"/>
                <a:gd name="connsiteY99" fmla="*/ 743652 h 1608850"/>
                <a:gd name="connsiteX100" fmla="*/ 1486683 w 12192000"/>
                <a:gd name="connsiteY100" fmla="*/ 744733 h 1608850"/>
                <a:gd name="connsiteX101" fmla="*/ 1486683 w 12192000"/>
                <a:gd name="connsiteY101" fmla="*/ 752299 h 1608850"/>
                <a:gd name="connsiteX102" fmla="*/ 1487443 w 12192000"/>
                <a:gd name="connsiteY102" fmla="*/ 752299 h 1608850"/>
                <a:gd name="connsiteX103" fmla="*/ 1492763 w 12192000"/>
                <a:gd name="connsiteY103" fmla="*/ 752299 h 1608850"/>
                <a:gd name="connsiteX104" fmla="*/ 1492763 w 12192000"/>
                <a:gd name="connsiteY104" fmla="*/ 750137 h 1608850"/>
                <a:gd name="connsiteX105" fmla="*/ 1492763 w 12192000"/>
                <a:gd name="connsiteY105" fmla="*/ 735005 h 1608850"/>
                <a:gd name="connsiteX106" fmla="*/ 1493775 w 12192000"/>
                <a:gd name="connsiteY106" fmla="*/ 735005 h 1608850"/>
                <a:gd name="connsiteX107" fmla="*/ 1500869 w 12192000"/>
                <a:gd name="connsiteY107" fmla="*/ 735005 h 1608850"/>
                <a:gd name="connsiteX108" fmla="*/ 1500869 w 12192000"/>
                <a:gd name="connsiteY108" fmla="*/ 736086 h 1608850"/>
                <a:gd name="connsiteX109" fmla="*/ 1500869 w 12192000"/>
                <a:gd name="connsiteY109" fmla="*/ 743652 h 1608850"/>
                <a:gd name="connsiteX110" fmla="*/ 1506189 w 12192000"/>
                <a:gd name="connsiteY110" fmla="*/ 741659 h 1608850"/>
                <a:gd name="connsiteX111" fmla="*/ 1506949 w 12192000"/>
                <a:gd name="connsiteY111" fmla="*/ 740679 h 1608850"/>
                <a:gd name="connsiteX112" fmla="*/ 1506949 w 12192000"/>
                <a:gd name="connsiteY112" fmla="*/ 735005 h 1608850"/>
                <a:gd name="connsiteX113" fmla="*/ 1545457 w 12192000"/>
                <a:gd name="connsiteY113" fmla="*/ 735005 h 1608850"/>
                <a:gd name="connsiteX114" fmla="*/ 1545457 w 12192000"/>
                <a:gd name="connsiteY114" fmla="*/ 758784 h 1608850"/>
                <a:gd name="connsiteX115" fmla="*/ 1547483 w 12192000"/>
                <a:gd name="connsiteY115" fmla="*/ 758784 h 1608850"/>
                <a:gd name="connsiteX116" fmla="*/ 1561669 w 12192000"/>
                <a:gd name="connsiteY116" fmla="*/ 758784 h 1608850"/>
                <a:gd name="connsiteX117" fmla="*/ 1561669 w 12192000"/>
                <a:gd name="connsiteY117" fmla="*/ 759865 h 1608850"/>
                <a:gd name="connsiteX118" fmla="*/ 1561669 w 12192000"/>
                <a:gd name="connsiteY118" fmla="*/ 767431 h 1608850"/>
                <a:gd name="connsiteX119" fmla="*/ 1563443 w 12192000"/>
                <a:gd name="connsiteY119" fmla="*/ 767431 h 1608850"/>
                <a:gd name="connsiteX120" fmla="*/ 1575857 w 12192000"/>
                <a:gd name="connsiteY120" fmla="*/ 767431 h 1608850"/>
                <a:gd name="connsiteX121" fmla="*/ 1575857 w 12192000"/>
                <a:gd name="connsiteY121" fmla="*/ 743652 h 1608850"/>
                <a:gd name="connsiteX122" fmla="*/ 1576869 w 12192000"/>
                <a:gd name="connsiteY122" fmla="*/ 743652 h 1608850"/>
                <a:gd name="connsiteX123" fmla="*/ 1583963 w 12192000"/>
                <a:gd name="connsiteY123" fmla="*/ 743652 h 1608850"/>
                <a:gd name="connsiteX124" fmla="*/ 1583963 w 12192000"/>
                <a:gd name="connsiteY124" fmla="*/ 711225 h 1608850"/>
                <a:gd name="connsiteX125" fmla="*/ 1584977 w 12192000"/>
                <a:gd name="connsiteY125" fmla="*/ 711225 h 1608850"/>
                <a:gd name="connsiteX126" fmla="*/ 1592071 w 12192000"/>
                <a:gd name="connsiteY126" fmla="*/ 711225 h 1608850"/>
                <a:gd name="connsiteX127" fmla="*/ 1592071 w 12192000"/>
                <a:gd name="connsiteY127" fmla="*/ 709334 h 1608850"/>
                <a:gd name="connsiteX128" fmla="*/ 1592071 w 12192000"/>
                <a:gd name="connsiteY128" fmla="*/ 696093 h 1608850"/>
                <a:gd name="connsiteX129" fmla="*/ 1590803 w 12192000"/>
                <a:gd name="connsiteY129" fmla="*/ 694471 h 1608850"/>
                <a:gd name="connsiteX130" fmla="*/ 1596123 w 12192000"/>
                <a:gd name="connsiteY130" fmla="*/ 683122 h 1608850"/>
                <a:gd name="connsiteX131" fmla="*/ 1604231 w 12192000"/>
                <a:gd name="connsiteY131" fmla="*/ 711225 h 1608850"/>
                <a:gd name="connsiteX132" fmla="*/ 1604991 w 12192000"/>
                <a:gd name="connsiteY132" fmla="*/ 711225 h 1608850"/>
                <a:gd name="connsiteX133" fmla="*/ 1610311 w 12192000"/>
                <a:gd name="connsiteY133" fmla="*/ 711225 h 1608850"/>
                <a:gd name="connsiteX134" fmla="*/ 1610311 w 12192000"/>
                <a:gd name="connsiteY134" fmla="*/ 605298 h 1608850"/>
                <a:gd name="connsiteX135" fmla="*/ 1611831 w 12192000"/>
                <a:gd name="connsiteY135" fmla="*/ 605298 h 1608850"/>
                <a:gd name="connsiteX136" fmla="*/ 1622471 w 12192000"/>
                <a:gd name="connsiteY136" fmla="*/ 605298 h 1608850"/>
                <a:gd name="connsiteX137" fmla="*/ 1622471 w 12192000"/>
                <a:gd name="connsiteY137" fmla="*/ 557739 h 1608850"/>
                <a:gd name="connsiteX138" fmla="*/ 1648817 w 12192000"/>
                <a:gd name="connsiteY138" fmla="*/ 557739 h 1608850"/>
                <a:gd name="connsiteX139" fmla="*/ 1648817 w 12192000"/>
                <a:gd name="connsiteY139" fmla="*/ 536121 h 1608850"/>
                <a:gd name="connsiteX140" fmla="*/ 1683271 w 12192000"/>
                <a:gd name="connsiteY140" fmla="*/ 536121 h 1608850"/>
                <a:gd name="connsiteX141" fmla="*/ 1683271 w 12192000"/>
                <a:gd name="connsiteY141" fmla="*/ 538553 h 1608850"/>
                <a:gd name="connsiteX142" fmla="*/ 1683271 w 12192000"/>
                <a:gd name="connsiteY142" fmla="*/ 555577 h 1608850"/>
                <a:gd name="connsiteX143" fmla="*/ 1685551 w 12192000"/>
                <a:gd name="connsiteY143" fmla="*/ 555577 h 1608850"/>
                <a:gd name="connsiteX144" fmla="*/ 1701511 w 12192000"/>
                <a:gd name="connsiteY144" fmla="*/ 555577 h 1608850"/>
                <a:gd name="connsiteX145" fmla="*/ 1701511 w 12192000"/>
                <a:gd name="connsiteY145" fmla="*/ 603136 h 1608850"/>
                <a:gd name="connsiteX146" fmla="*/ 1702525 w 12192000"/>
                <a:gd name="connsiteY146" fmla="*/ 603136 h 1608850"/>
                <a:gd name="connsiteX147" fmla="*/ 1709619 w 12192000"/>
                <a:gd name="connsiteY147" fmla="*/ 603136 h 1608850"/>
                <a:gd name="connsiteX148" fmla="*/ 1723805 w 12192000"/>
                <a:gd name="connsiteY148" fmla="*/ 607460 h 1608850"/>
                <a:gd name="connsiteX149" fmla="*/ 1723805 w 12192000"/>
                <a:gd name="connsiteY149" fmla="*/ 646372 h 1608850"/>
                <a:gd name="connsiteX150" fmla="*/ 1724819 w 12192000"/>
                <a:gd name="connsiteY150" fmla="*/ 646372 h 1608850"/>
                <a:gd name="connsiteX151" fmla="*/ 1731911 w 12192000"/>
                <a:gd name="connsiteY151" fmla="*/ 646372 h 1608850"/>
                <a:gd name="connsiteX152" fmla="*/ 1731911 w 12192000"/>
                <a:gd name="connsiteY152" fmla="*/ 647993 h 1608850"/>
                <a:gd name="connsiteX153" fmla="*/ 1731911 w 12192000"/>
                <a:gd name="connsiteY153" fmla="*/ 659342 h 1608850"/>
                <a:gd name="connsiteX154" fmla="*/ 1733939 w 12192000"/>
                <a:gd name="connsiteY154" fmla="*/ 659342 h 1608850"/>
                <a:gd name="connsiteX155" fmla="*/ 1748125 w 12192000"/>
                <a:gd name="connsiteY155" fmla="*/ 659342 h 1608850"/>
                <a:gd name="connsiteX156" fmla="*/ 1754205 w 12192000"/>
                <a:gd name="connsiteY156" fmla="*/ 665828 h 1608850"/>
                <a:gd name="connsiteX157" fmla="*/ 1754205 w 12192000"/>
                <a:gd name="connsiteY157" fmla="*/ 687446 h 1608850"/>
                <a:gd name="connsiteX158" fmla="*/ 1756485 w 12192000"/>
                <a:gd name="connsiteY158" fmla="*/ 687446 h 1608850"/>
                <a:gd name="connsiteX159" fmla="*/ 1772445 w 12192000"/>
                <a:gd name="connsiteY159" fmla="*/ 687446 h 1608850"/>
                <a:gd name="connsiteX160" fmla="*/ 1772445 w 12192000"/>
                <a:gd name="connsiteY160" fmla="*/ 688526 h 1608850"/>
                <a:gd name="connsiteX161" fmla="*/ 1772445 w 12192000"/>
                <a:gd name="connsiteY161" fmla="*/ 696093 h 1608850"/>
                <a:gd name="connsiteX162" fmla="*/ 1773713 w 12192000"/>
                <a:gd name="connsiteY162" fmla="*/ 696093 h 1608850"/>
                <a:gd name="connsiteX163" fmla="*/ 1782579 w 12192000"/>
                <a:gd name="connsiteY163" fmla="*/ 696093 h 1608850"/>
                <a:gd name="connsiteX164" fmla="*/ 1782579 w 12192000"/>
                <a:gd name="connsiteY164" fmla="*/ 698254 h 1608850"/>
                <a:gd name="connsiteX165" fmla="*/ 1782579 w 12192000"/>
                <a:gd name="connsiteY165" fmla="*/ 713387 h 1608850"/>
                <a:gd name="connsiteX166" fmla="*/ 1786633 w 12192000"/>
                <a:gd name="connsiteY166" fmla="*/ 711495 h 1608850"/>
                <a:gd name="connsiteX167" fmla="*/ 1786633 w 12192000"/>
                <a:gd name="connsiteY167" fmla="*/ 698254 h 1608850"/>
                <a:gd name="connsiteX168" fmla="*/ 1787645 w 12192000"/>
                <a:gd name="connsiteY168" fmla="*/ 698254 h 1608850"/>
                <a:gd name="connsiteX169" fmla="*/ 1794739 w 12192000"/>
                <a:gd name="connsiteY169" fmla="*/ 698254 h 1608850"/>
                <a:gd name="connsiteX170" fmla="*/ 1794739 w 12192000"/>
                <a:gd name="connsiteY170" fmla="*/ 699876 h 1608850"/>
                <a:gd name="connsiteX171" fmla="*/ 1794739 w 12192000"/>
                <a:gd name="connsiteY171" fmla="*/ 711225 h 1608850"/>
                <a:gd name="connsiteX172" fmla="*/ 1795499 w 12192000"/>
                <a:gd name="connsiteY172" fmla="*/ 711225 h 1608850"/>
                <a:gd name="connsiteX173" fmla="*/ 1800819 w 12192000"/>
                <a:gd name="connsiteY173" fmla="*/ 711225 h 1608850"/>
                <a:gd name="connsiteX174" fmla="*/ 1849459 w 12192000"/>
                <a:gd name="connsiteY174" fmla="*/ 706902 h 1608850"/>
                <a:gd name="connsiteX175" fmla="*/ 1849459 w 12192000"/>
                <a:gd name="connsiteY175" fmla="*/ 708253 h 1608850"/>
                <a:gd name="connsiteX176" fmla="*/ 1849459 w 12192000"/>
                <a:gd name="connsiteY176" fmla="*/ 717710 h 1608850"/>
                <a:gd name="connsiteX177" fmla="*/ 1850219 w 12192000"/>
                <a:gd name="connsiteY177" fmla="*/ 717710 h 1608850"/>
                <a:gd name="connsiteX178" fmla="*/ 1855541 w 12192000"/>
                <a:gd name="connsiteY178" fmla="*/ 717710 h 1608850"/>
                <a:gd name="connsiteX179" fmla="*/ 1855541 w 12192000"/>
                <a:gd name="connsiteY179" fmla="*/ 719872 h 1608850"/>
                <a:gd name="connsiteX180" fmla="*/ 1855541 w 12192000"/>
                <a:gd name="connsiteY180" fmla="*/ 735005 h 1608850"/>
                <a:gd name="connsiteX181" fmla="*/ 1857567 w 12192000"/>
                <a:gd name="connsiteY181" fmla="*/ 733654 h 1608850"/>
                <a:gd name="connsiteX182" fmla="*/ 1871753 w 12192000"/>
                <a:gd name="connsiteY182" fmla="*/ 724196 h 1608850"/>
                <a:gd name="connsiteX183" fmla="*/ 1877833 w 12192000"/>
                <a:gd name="connsiteY183" fmla="*/ 683122 h 1608850"/>
                <a:gd name="connsiteX184" fmla="*/ 1878593 w 12192000"/>
                <a:gd name="connsiteY184" fmla="*/ 682852 h 1608850"/>
                <a:gd name="connsiteX185" fmla="*/ 1883913 w 12192000"/>
                <a:gd name="connsiteY185" fmla="*/ 680960 h 1608850"/>
                <a:gd name="connsiteX186" fmla="*/ 1885941 w 12192000"/>
                <a:gd name="connsiteY186" fmla="*/ 611783 h 1608850"/>
                <a:gd name="connsiteX187" fmla="*/ 1887967 w 12192000"/>
                <a:gd name="connsiteY187" fmla="*/ 680960 h 1608850"/>
                <a:gd name="connsiteX188" fmla="*/ 1888727 w 12192000"/>
                <a:gd name="connsiteY188" fmla="*/ 681230 h 1608850"/>
                <a:gd name="connsiteX189" fmla="*/ 1894047 w 12192000"/>
                <a:gd name="connsiteY189" fmla="*/ 683122 h 1608850"/>
                <a:gd name="connsiteX190" fmla="*/ 1894047 w 12192000"/>
                <a:gd name="connsiteY190" fmla="*/ 596651 h 1608850"/>
                <a:gd name="connsiteX191" fmla="*/ 1898101 w 12192000"/>
                <a:gd name="connsiteY191" fmla="*/ 564224 h 1608850"/>
                <a:gd name="connsiteX192" fmla="*/ 1936607 w 12192000"/>
                <a:gd name="connsiteY192" fmla="*/ 564224 h 1608850"/>
                <a:gd name="connsiteX193" fmla="*/ 1936607 w 12192000"/>
                <a:gd name="connsiteY193" fmla="*/ 596651 h 1608850"/>
                <a:gd name="connsiteX194" fmla="*/ 1937367 w 12192000"/>
                <a:gd name="connsiteY194" fmla="*/ 596651 h 1608850"/>
                <a:gd name="connsiteX195" fmla="*/ 1942687 w 12192000"/>
                <a:gd name="connsiteY195" fmla="*/ 596651 h 1608850"/>
                <a:gd name="connsiteX196" fmla="*/ 1942687 w 12192000"/>
                <a:gd name="connsiteY196" fmla="*/ 514503 h 1608850"/>
                <a:gd name="connsiteX197" fmla="*/ 1944461 w 12192000"/>
                <a:gd name="connsiteY197" fmla="*/ 514503 h 1608850"/>
                <a:gd name="connsiteX198" fmla="*/ 1956875 w 12192000"/>
                <a:gd name="connsiteY198" fmla="*/ 514503 h 1608850"/>
                <a:gd name="connsiteX199" fmla="*/ 1956875 w 12192000"/>
                <a:gd name="connsiteY199" fmla="*/ 512612 h 1608850"/>
                <a:gd name="connsiteX200" fmla="*/ 1956875 w 12192000"/>
                <a:gd name="connsiteY200" fmla="*/ 499371 h 1608850"/>
                <a:gd name="connsiteX201" fmla="*/ 1979169 w 12192000"/>
                <a:gd name="connsiteY201" fmla="*/ 499371 h 1608850"/>
                <a:gd name="connsiteX202" fmla="*/ 1979169 w 12192000"/>
                <a:gd name="connsiteY202" fmla="*/ 498290 h 1608850"/>
                <a:gd name="connsiteX203" fmla="*/ 1979169 w 12192000"/>
                <a:gd name="connsiteY203" fmla="*/ 490724 h 1608850"/>
                <a:gd name="connsiteX204" fmla="*/ 1980941 w 12192000"/>
                <a:gd name="connsiteY204" fmla="*/ 490724 h 1608850"/>
                <a:gd name="connsiteX205" fmla="*/ 1993355 w 12192000"/>
                <a:gd name="connsiteY205" fmla="*/ 490724 h 1608850"/>
                <a:gd name="connsiteX206" fmla="*/ 1993355 w 12192000"/>
                <a:gd name="connsiteY206" fmla="*/ 491805 h 1608850"/>
                <a:gd name="connsiteX207" fmla="*/ 1993355 w 12192000"/>
                <a:gd name="connsiteY207" fmla="*/ 499371 h 1608850"/>
                <a:gd name="connsiteX208" fmla="*/ 1994115 w 12192000"/>
                <a:gd name="connsiteY208" fmla="*/ 499371 h 1608850"/>
                <a:gd name="connsiteX209" fmla="*/ 1999435 w 12192000"/>
                <a:gd name="connsiteY209" fmla="*/ 499371 h 1608850"/>
                <a:gd name="connsiteX210" fmla="*/ 2009569 w 12192000"/>
                <a:gd name="connsiteY210" fmla="*/ 495047 h 1608850"/>
                <a:gd name="connsiteX211" fmla="*/ 2013621 w 12192000"/>
                <a:gd name="connsiteY211" fmla="*/ 498290 h 1608850"/>
                <a:gd name="connsiteX212" fmla="*/ 2013621 w 12192000"/>
                <a:gd name="connsiteY212" fmla="*/ 490724 h 1608850"/>
                <a:gd name="connsiteX213" fmla="*/ 2015901 w 12192000"/>
                <a:gd name="connsiteY213" fmla="*/ 490724 h 1608850"/>
                <a:gd name="connsiteX214" fmla="*/ 2031863 w 12192000"/>
                <a:gd name="connsiteY214" fmla="*/ 490724 h 1608850"/>
                <a:gd name="connsiteX215" fmla="*/ 2031863 w 12192000"/>
                <a:gd name="connsiteY215" fmla="*/ 491805 h 1608850"/>
                <a:gd name="connsiteX216" fmla="*/ 2031863 w 12192000"/>
                <a:gd name="connsiteY216" fmla="*/ 499371 h 1608850"/>
                <a:gd name="connsiteX217" fmla="*/ 2062263 w 12192000"/>
                <a:gd name="connsiteY217" fmla="*/ 499371 h 1608850"/>
                <a:gd name="connsiteX218" fmla="*/ 2062263 w 12192000"/>
                <a:gd name="connsiteY218" fmla="*/ 500992 h 1608850"/>
                <a:gd name="connsiteX219" fmla="*/ 2062263 w 12192000"/>
                <a:gd name="connsiteY219" fmla="*/ 512342 h 1608850"/>
                <a:gd name="connsiteX220" fmla="*/ 2088609 w 12192000"/>
                <a:gd name="connsiteY220" fmla="*/ 512342 h 1608850"/>
                <a:gd name="connsiteX221" fmla="*/ 2088609 w 12192000"/>
                <a:gd name="connsiteY221" fmla="*/ 542606 h 1608850"/>
                <a:gd name="connsiteX222" fmla="*/ 2089369 w 12192000"/>
                <a:gd name="connsiteY222" fmla="*/ 542606 h 1608850"/>
                <a:gd name="connsiteX223" fmla="*/ 2094689 w 12192000"/>
                <a:gd name="connsiteY223" fmla="*/ 542606 h 1608850"/>
                <a:gd name="connsiteX224" fmla="*/ 2094689 w 12192000"/>
                <a:gd name="connsiteY224" fmla="*/ 543687 h 1608850"/>
                <a:gd name="connsiteX225" fmla="*/ 2094689 w 12192000"/>
                <a:gd name="connsiteY225" fmla="*/ 551254 h 1608850"/>
                <a:gd name="connsiteX226" fmla="*/ 2098743 w 12192000"/>
                <a:gd name="connsiteY226" fmla="*/ 581518 h 1608850"/>
                <a:gd name="connsiteX227" fmla="*/ 2099503 w 12192000"/>
                <a:gd name="connsiteY227" fmla="*/ 581518 h 1608850"/>
                <a:gd name="connsiteX228" fmla="*/ 2104823 w 12192000"/>
                <a:gd name="connsiteY228" fmla="*/ 581518 h 1608850"/>
                <a:gd name="connsiteX229" fmla="*/ 2104823 w 12192000"/>
                <a:gd name="connsiteY229" fmla="*/ 582329 h 1608850"/>
                <a:gd name="connsiteX230" fmla="*/ 2104823 w 12192000"/>
                <a:gd name="connsiteY230" fmla="*/ 588004 h 1608850"/>
                <a:gd name="connsiteX231" fmla="*/ 2105837 w 12192000"/>
                <a:gd name="connsiteY231" fmla="*/ 588004 h 1608850"/>
                <a:gd name="connsiteX232" fmla="*/ 2112929 w 12192000"/>
                <a:gd name="connsiteY232" fmla="*/ 588004 h 1608850"/>
                <a:gd name="connsiteX233" fmla="*/ 2112929 w 12192000"/>
                <a:gd name="connsiteY233" fmla="*/ 618269 h 1608850"/>
                <a:gd name="connsiteX234" fmla="*/ 2114957 w 12192000"/>
                <a:gd name="connsiteY234" fmla="*/ 618269 h 1608850"/>
                <a:gd name="connsiteX235" fmla="*/ 2129143 w 12192000"/>
                <a:gd name="connsiteY235" fmla="*/ 618269 h 1608850"/>
                <a:gd name="connsiteX236" fmla="*/ 2129143 w 12192000"/>
                <a:gd name="connsiteY236" fmla="*/ 642048 h 1608850"/>
                <a:gd name="connsiteX237" fmla="*/ 2131171 w 12192000"/>
                <a:gd name="connsiteY237" fmla="*/ 643669 h 1608850"/>
                <a:gd name="connsiteX238" fmla="*/ 2131171 w 12192000"/>
                <a:gd name="connsiteY238" fmla="*/ 655019 h 1608850"/>
                <a:gd name="connsiteX239" fmla="*/ 2131931 w 12192000"/>
                <a:gd name="connsiteY239" fmla="*/ 655019 h 1608850"/>
                <a:gd name="connsiteX240" fmla="*/ 2137251 w 12192000"/>
                <a:gd name="connsiteY240" fmla="*/ 655019 h 1608850"/>
                <a:gd name="connsiteX241" fmla="*/ 2137251 w 12192000"/>
                <a:gd name="connsiteY241" fmla="*/ 678798 h 1608850"/>
                <a:gd name="connsiteX242" fmla="*/ 2138517 w 12192000"/>
                <a:gd name="connsiteY242" fmla="*/ 678798 h 1608850"/>
                <a:gd name="connsiteX243" fmla="*/ 2147383 w 12192000"/>
                <a:gd name="connsiteY243" fmla="*/ 678798 h 1608850"/>
                <a:gd name="connsiteX244" fmla="*/ 2149411 w 12192000"/>
                <a:gd name="connsiteY244" fmla="*/ 682852 h 1608850"/>
                <a:gd name="connsiteX245" fmla="*/ 2149411 w 12192000"/>
                <a:gd name="connsiteY245" fmla="*/ 696093 h 1608850"/>
                <a:gd name="connsiteX246" fmla="*/ 2150931 w 12192000"/>
                <a:gd name="connsiteY246" fmla="*/ 694201 h 1608850"/>
                <a:gd name="connsiteX247" fmla="*/ 2161571 w 12192000"/>
                <a:gd name="connsiteY247" fmla="*/ 680960 h 1608850"/>
                <a:gd name="connsiteX248" fmla="*/ 2189945 w 12192000"/>
                <a:gd name="connsiteY248" fmla="*/ 680960 h 1608850"/>
                <a:gd name="connsiteX249" fmla="*/ 2189945 w 12192000"/>
                <a:gd name="connsiteY249" fmla="*/ 767431 h 1608850"/>
                <a:gd name="connsiteX250" fmla="*/ 2190705 w 12192000"/>
                <a:gd name="connsiteY250" fmla="*/ 767431 h 1608850"/>
                <a:gd name="connsiteX251" fmla="*/ 2196025 w 12192000"/>
                <a:gd name="connsiteY251" fmla="*/ 767431 h 1608850"/>
                <a:gd name="connsiteX252" fmla="*/ 2196785 w 12192000"/>
                <a:gd name="connsiteY252" fmla="*/ 766080 h 1608850"/>
                <a:gd name="connsiteX253" fmla="*/ 2202105 w 12192000"/>
                <a:gd name="connsiteY253" fmla="*/ 756622 h 1608850"/>
                <a:gd name="connsiteX254" fmla="*/ 2202105 w 12192000"/>
                <a:gd name="connsiteY254" fmla="*/ 758514 h 1608850"/>
                <a:gd name="connsiteX255" fmla="*/ 2202105 w 12192000"/>
                <a:gd name="connsiteY255" fmla="*/ 771755 h 1608850"/>
                <a:gd name="connsiteX256" fmla="*/ 2206157 w 12192000"/>
                <a:gd name="connsiteY256" fmla="*/ 726358 h 1608850"/>
                <a:gd name="connsiteX257" fmla="*/ 2206917 w 12192000"/>
                <a:gd name="connsiteY257" fmla="*/ 726358 h 1608850"/>
                <a:gd name="connsiteX258" fmla="*/ 2212237 w 12192000"/>
                <a:gd name="connsiteY258" fmla="*/ 726358 h 1608850"/>
                <a:gd name="connsiteX259" fmla="*/ 2212237 w 12192000"/>
                <a:gd name="connsiteY259" fmla="*/ 661504 h 1608850"/>
                <a:gd name="connsiteX260" fmla="*/ 2213251 w 12192000"/>
                <a:gd name="connsiteY260" fmla="*/ 661504 h 1608850"/>
                <a:gd name="connsiteX261" fmla="*/ 2220345 w 12192000"/>
                <a:gd name="connsiteY261" fmla="*/ 661504 h 1608850"/>
                <a:gd name="connsiteX262" fmla="*/ 2232505 w 12192000"/>
                <a:gd name="connsiteY262" fmla="*/ 618269 h 1608850"/>
                <a:gd name="connsiteX263" fmla="*/ 2233771 w 12192000"/>
                <a:gd name="connsiteY263" fmla="*/ 618269 h 1608850"/>
                <a:gd name="connsiteX264" fmla="*/ 2242639 w 12192000"/>
                <a:gd name="connsiteY264" fmla="*/ 618269 h 1608850"/>
                <a:gd name="connsiteX265" fmla="*/ 2252771 w 12192000"/>
                <a:gd name="connsiteY265" fmla="*/ 661504 h 1608850"/>
                <a:gd name="connsiteX266" fmla="*/ 2253785 w 12192000"/>
                <a:gd name="connsiteY266" fmla="*/ 661504 h 1608850"/>
                <a:gd name="connsiteX267" fmla="*/ 2260879 w 12192000"/>
                <a:gd name="connsiteY267" fmla="*/ 661504 h 1608850"/>
                <a:gd name="connsiteX268" fmla="*/ 2260879 w 12192000"/>
                <a:gd name="connsiteY268" fmla="*/ 700416 h 1608850"/>
                <a:gd name="connsiteX269" fmla="*/ 2262651 w 12192000"/>
                <a:gd name="connsiteY269" fmla="*/ 700416 h 1608850"/>
                <a:gd name="connsiteX270" fmla="*/ 2275065 w 12192000"/>
                <a:gd name="connsiteY270" fmla="*/ 700416 h 1608850"/>
                <a:gd name="connsiteX271" fmla="*/ 2275065 w 12192000"/>
                <a:gd name="connsiteY271" fmla="*/ 702578 h 1608850"/>
                <a:gd name="connsiteX272" fmla="*/ 2275065 w 12192000"/>
                <a:gd name="connsiteY272" fmla="*/ 717710 h 1608850"/>
                <a:gd name="connsiteX273" fmla="*/ 2279119 w 12192000"/>
                <a:gd name="connsiteY273" fmla="*/ 715549 h 1608850"/>
                <a:gd name="connsiteX274" fmla="*/ 2279119 w 12192000"/>
                <a:gd name="connsiteY274" fmla="*/ 700416 h 1608850"/>
                <a:gd name="connsiteX275" fmla="*/ 2280639 w 12192000"/>
                <a:gd name="connsiteY275" fmla="*/ 700416 h 1608850"/>
                <a:gd name="connsiteX276" fmla="*/ 2291279 w 12192000"/>
                <a:gd name="connsiteY276" fmla="*/ 700416 h 1608850"/>
                <a:gd name="connsiteX277" fmla="*/ 2291279 w 12192000"/>
                <a:gd name="connsiteY277" fmla="*/ 702037 h 1608850"/>
                <a:gd name="connsiteX278" fmla="*/ 2291279 w 12192000"/>
                <a:gd name="connsiteY278" fmla="*/ 713387 h 1608850"/>
                <a:gd name="connsiteX279" fmla="*/ 2321680 w 12192000"/>
                <a:gd name="connsiteY279" fmla="*/ 713387 h 1608850"/>
                <a:gd name="connsiteX280" fmla="*/ 2321680 w 12192000"/>
                <a:gd name="connsiteY280" fmla="*/ 676637 h 1608850"/>
                <a:gd name="connsiteX281" fmla="*/ 2322945 w 12192000"/>
                <a:gd name="connsiteY281" fmla="*/ 676637 h 1608850"/>
                <a:gd name="connsiteX282" fmla="*/ 2331813 w 12192000"/>
                <a:gd name="connsiteY282" fmla="*/ 676637 h 1608850"/>
                <a:gd name="connsiteX283" fmla="*/ 2331813 w 12192000"/>
                <a:gd name="connsiteY283" fmla="*/ 698254 h 1608850"/>
                <a:gd name="connsiteX284" fmla="*/ 2333840 w 12192000"/>
                <a:gd name="connsiteY284" fmla="*/ 665828 h 1608850"/>
                <a:gd name="connsiteX285" fmla="*/ 2356133 w 12192000"/>
                <a:gd name="connsiteY285" fmla="*/ 665828 h 1608850"/>
                <a:gd name="connsiteX286" fmla="*/ 2356133 w 12192000"/>
                <a:gd name="connsiteY286" fmla="*/ 664206 h 1608850"/>
                <a:gd name="connsiteX287" fmla="*/ 2356133 w 12192000"/>
                <a:gd name="connsiteY287" fmla="*/ 652857 h 1608850"/>
                <a:gd name="connsiteX288" fmla="*/ 2356893 w 12192000"/>
                <a:gd name="connsiteY288" fmla="*/ 652857 h 1608850"/>
                <a:gd name="connsiteX289" fmla="*/ 2362213 w 12192000"/>
                <a:gd name="connsiteY289" fmla="*/ 652857 h 1608850"/>
                <a:gd name="connsiteX290" fmla="*/ 2362213 w 12192000"/>
                <a:gd name="connsiteY290" fmla="*/ 650966 h 1608850"/>
                <a:gd name="connsiteX291" fmla="*/ 2362213 w 12192000"/>
                <a:gd name="connsiteY291" fmla="*/ 637725 h 1608850"/>
                <a:gd name="connsiteX292" fmla="*/ 2366267 w 12192000"/>
                <a:gd name="connsiteY292" fmla="*/ 644210 h 1608850"/>
                <a:gd name="connsiteX293" fmla="*/ 2368547 w 12192000"/>
                <a:gd name="connsiteY293" fmla="*/ 644210 h 1608850"/>
                <a:gd name="connsiteX294" fmla="*/ 2384507 w 12192000"/>
                <a:gd name="connsiteY294" fmla="*/ 644210 h 1608850"/>
                <a:gd name="connsiteX295" fmla="*/ 2384507 w 12192000"/>
                <a:gd name="connsiteY295" fmla="*/ 643399 h 1608850"/>
                <a:gd name="connsiteX296" fmla="*/ 2384507 w 12192000"/>
                <a:gd name="connsiteY296" fmla="*/ 637725 h 1608850"/>
                <a:gd name="connsiteX297" fmla="*/ 2385267 w 12192000"/>
                <a:gd name="connsiteY297" fmla="*/ 637725 h 1608850"/>
                <a:gd name="connsiteX298" fmla="*/ 2390587 w 12192000"/>
                <a:gd name="connsiteY298" fmla="*/ 637725 h 1608850"/>
                <a:gd name="connsiteX299" fmla="*/ 2390587 w 12192000"/>
                <a:gd name="connsiteY299" fmla="*/ 639076 h 1608850"/>
                <a:gd name="connsiteX300" fmla="*/ 2390587 w 12192000"/>
                <a:gd name="connsiteY300" fmla="*/ 648534 h 1608850"/>
                <a:gd name="connsiteX301" fmla="*/ 2429093 w 12192000"/>
                <a:gd name="connsiteY301" fmla="*/ 648534 h 1608850"/>
                <a:gd name="connsiteX302" fmla="*/ 2429093 w 12192000"/>
                <a:gd name="connsiteY302" fmla="*/ 786887 h 1608850"/>
                <a:gd name="connsiteX303" fmla="*/ 2430613 w 12192000"/>
                <a:gd name="connsiteY303" fmla="*/ 786887 h 1608850"/>
                <a:gd name="connsiteX304" fmla="*/ 2441254 w 12192000"/>
                <a:gd name="connsiteY304" fmla="*/ 786887 h 1608850"/>
                <a:gd name="connsiteX305" fmla="*/ 2441254 w 12192000"/>
                <a:gd name="connsiteY305" fmla="*/ 773917 h 1608850"/>
                <a:gd name="connsiteX306" fmla="*/ 2445307 w 12192000"/>
                <a:gd name="connsiteY306" fmla="*/ 773917 h 1608850"/>
                <a:gd name="connsiteX307" fmla="*/ 2445307 w 12192000"/>
                <a:gd name="connsiteY307" fmla="*/ 786887 h 1608850"/>
                <a:gd name="connsiteX308" fmla="*/ 2475707 w 12192000"/>
                <a:gd name="connsiteY308" fmla="*/ 786887 h 1608850"/>
                <a:gd name="connsiteX309" fmla="*/ 2475707 w 12192000"/>
                <a:gd name="connsiteY309" fmla="*/ 756622 h 1608850"/>
                <a:gd name="connsiteX310" fmla="*/ 2487867 w 12192000"/>
                <a:gd name="connsiteY310" fmla="*/ 756622 h 1608850"/>
                <a:gd name="connsiteX311" fmla="*/ 2500027 w 12192000"/>
                <a:gd name="connsiteY311" fmla="*/ 754461 h 1608850"/>
                <a:gd name="connsiteX312" fmla="*/ 2504082 w 12192000"/>
                <a:gd name="connsiteY312" fmla="*/ 756622 h 1608850"/>
                <a:gd name="connsiteX313" fmla="*/ 2514215 w 12192000"/>
                <a:gd name="connsiteY313" fmla="*/ 756622 h 1608850"/>
                <a:gd name="connsiteX314" fmla="*/ 2514215 w 12192000"/>
                <a:gd name="connsiteY314" fmla="*/ 786887 h 1608850"/>
                <a:gd name="connsiteX315" fmla="*/ 2522321 w 12192000"/>
                <a:gd name="connsiteY315" fmla="*/ 786887 h 1608850"/>
                <a:gd name="connsiteX316" fmla="*/ 2522321 w 12192000"/>
                <a:gd name="connsiteY316" fmla="*/ 804182 h 1608850"/>
                <a:gd name="connsiteX317" fmla="*/ 2531658 w 12192000"/>
                <a:gd name="connsiteY317" fmla="*/ 805087 h 1608850"/>
                <a:gd name="connsiteX318" fmla="*/ 2544615 w 12192000"/>
                <a:gd name="connsiteY318" fmla="*/ 805087 h 1608850"/>
                <a:gd name="connsiteX319" fmla="*/ 2544615 w 12192000"/>
                <a:gd name="connsiteY319" fmla="*/ 789049 h 1608850"/>
                <a:gd name="connsiteX320" fmla="*/ 2612571 w 12192000"/>
                <a:gd name="connsiteY320" fmla="*/ 789049 h 1608850"/>
                <a:gd name="connsiteX321" fmla="*/ 2612571 w 12192000"/>
                <a:gd name="connsiteY321" fmla="*/ 703796 h 1608850"/>
                <a:gd name="connsiteX322" fmla="*/ 2684579 w 12192000"/>
                <a:gd name="connsiteY322" fmla="*/ 703796 h 1608850"/>
                <a:gd name="connsiteX323" fmla="*/ 2684579 w 12192000"/>
                <a:gd name="connsiteY323" fmla="*/ 782564 h 1608850"/>
                <a:gd name="connsiteX324" fmla="*/ 2686483 w 12192000"/>
                <a:gd name="connsiteY324" fmla="*/ 782564 h 1608850"/>
                <a:gd name="connsiteX325" fmla="*/ 2687725 w 12192000"/>
                <a:gd name="connsiteY325" fmla="*/ 805087 h 1608850"/>
                <a:gd name="connsiteX326" fmla="*/ 2697401 w 12192000"/>
                <a:gd name="connsiteY326" fmla="*/ 805087 h 1608850"/>
                <a:gd name="connsiteX327" fmla="*/ 2698643 w 12192000"/>
                <a:gd name="connsiteY327" fmla="*/ 782564 h 1608850"/>
                <a:gd name="connsiteX328" fmla="*/ 2704723 w 12192000"/>
                <a:gd name="connsiteY328" fmla="*/ 782564 h 1608850"/>
                <a:gd name="connsiteX329" fmla="*/ 2705965 w 12192000"/>
                <a:gd name="connsiteY329" fmla="*/ 805087 h 1608850"/>
                <a:gd name="connsiteX330" fmla="*/ 2756588 w 12192000"/>
                <a:gd name="connsiteY330" fmla="*/ 805087 h 1608850"/>
                <a:gd name="connsiteX331" fmla="*/ 2756588 w 12192000"/>
                <a:gd name="connsiteY331" fmla="*/ 642059 h 1608850"/>
                <a:gd name="connsiteX332" fmla="*/ 2953915 w 12192000"/>
                <a:gd name="connsiteY332" fmla="*/ 642059 h 1608850"/>
                <a:gd name="connsiteX333" fmla="*/ 2953915 w 12192000"/>
                <a:gd name="connsiteY333" fmla="*/ 805087 h 1608850"/>
                <a:gd name="connsiteX334" fmla="*/ 2972611 w 12192000"/>
                <a:gd name="connsiteY334" fmla="*/ 805087 h 1608850"/>
                <a:gd name="connsiteX335" fmla="*/ 2972611 w 12192000"/>
                <a:gd name="connsiteY335" fmla="*/ 722394 h 1608850"/>
                <a:gd name="connsiteX336" fmla="*/ 3067731 w 12192000"/>
                <a:gd name="connsiteY336" fmla="*/ 722394 h 1608850"/>
                <a:gd name="connsiteX337" fmla="*/ 3079662 w 12192000"/>
                <a:gd name="connsiteY337" fmla="*/ 404253 h 1608850"/>
                <a:gd name="connsiteX338" fmla="*/ 3067502 w 12192000"/>
                <a:gd name="connsiteY338" fmla="*/ 382635 h 1608850"/>
                <a:gd name="connsiteX339" fmla="*/ 3061422 w 12192000"/>
                <a:gd name="connsiteY339" fmla="*/ 378311 h 1608850"/>
                <a:gd name="connsiteX340" fmla="*/ 3069529 w 12192000"/>
                <a:gd name="connsiteY340" fmla="*/ 354532 h 1608850"/>
                <a:gd name="connsiteX341" fmla="*/ 3069529 w 12192000"/>
                <a:gd name="connsiteY341" fmla="*/ 337238 h 1608850"/>
                <a:gd name="connsiteX342" fmla="*/ 3083715 w 12192000"/>
                <a:gd name="connsiteY342" fmla="*/ 337238 h 1608850"/>
                <a:gd name="connsiteX343" fmla="*/ 3083715 w 12192000"/>
                <a:gd name="connsiteY343" fmla="*/ 315620 h 1608850"/>
                <a:gd name="connsiteX344" fmla="*/ 3085742 w 12192000"/>
                <a:gd name="connsiteY344" fmla="*/ 311296 h 1608850"/>
                <a:gd name="connsiteX345" fmla="*/ 3085742 w 12192000"/>
                <a:gd name="connsiteY345" fmla="*/ 233472 h 1608850"/>
                <a:gd name="connsiteX346" fmla="*/ 3083715 w 12192000"/>
                <a:gd name="connsiteY346" fmla="*/ 226987 h 1608850"/>
                <a:gd name="connsiteX347" fmla="*/ 3089795 w 12192000"/>
                <a:gd name="connsiteY347" fmla="*/ 220501 h 1608850"/>
                <a:gd name="connsiteX348" fmla="*/ 3089795 w 12192000"/>
                <a:gd name="connsiteY348" fmla="*/ 162133 h 1608850"/>
                <a:gd name="connsiteX349" fmla="*/ 3091822 w 12192000"/>
                <a:gd name="connsiteY349" fmla="*/ 157810 h 1608850"/>
                <a:gd name="connsiteX350" fmla="*/ 3091822 w 12192000"/>
                <a:gd name="connsiteY350" fmla="*/ 101604 h 1608850"/>
                <a:gd name="connsiteX351" fmla="*/ 3093849 w 12192000"/>
                <a:gd name="connsiteY351" fmla="*/ 82148 h 1608850"/>
                <a:gd name="connsiteX352" fmla="*/ 3097902 w 12192000"/>
                <a:gd name="connsiteY352" fmla="*/ 99442 h 1608850"/>
                <a:gd name="connsiteX353" fmla="*/ 3099929 w 12192000"/>
                <a:gd name="connsiteY353" fmla="*/ 157810 h 1608850"/>
                <a:gd name="connsiteX354" fmla="*/ 3101955 w 12192000"/>
                <a:gd name="connsiteY354" fmla="*/ 220501 h 1608850"/>
                <a:gd name="connsiteX355" fmla="*/ 3108035 w 12192000"/>
                <a:gd name="connsiteY355" fmla="*/ 226987 h 1608850"/>
                <a:gd name="connsiteX356" fmla="*/ 3106009 w 12192000"/>
                <a:gd name="connsiteY356" fmla="*/ 233472 h 1608850"/>
                <a:gd name="connsiteX357" fmla="*/ 3106009 w 12192000"/>
                <a:gd name="connsiteY357" fmla="*/ 311296 h 1608850"/>
                <a:gd name="connsiteX358" fmla="*/ 3108035 w 12192000"/>
                <a:gd name="connsiteY358" fmla="*/ 315620 h 1608850"/>
                <a:gd name="connsiteX359" fmla="*/ 3108035 w 12192000"/>
                <a:gd name="connsiteY359" fmla="*/ 337238 h 1608850"/>
                <a:gd name="connsiteX360" fmla="*/ 3122222 w 12192000"/>
                <a:gd name="connsiteY360" fmla="*/ 337238 h 1608850"/>
                <a:gd name="connsiteX361" fmla="*/ 3122222 w 12192000"/>
                <a:gd name="connsiteY361" fmla="*/ 354532 h 1608850"/>
                <a:gd name="connsiteX362" fmla="*/ 3130330 w 12192000"/>
                <a:gd name="connsiteY362" fmla="*/ 378311 h 1608850"/>
                <a:gd name="connsiteX363" fmla="*/ 3124250 w 12192000"/>
                <a:gd name="connsiteY363" fmla="*/ 382635 h 1608850"/>
                <a:gd name="connsiteX364" fmla="*/ 3112089 w 12192000"/>
                <a:gd name="connsiteY364" fmla="*/ 404253 h 1608850"/>
                <a:gd name="connsiteX365" fmla="*/ 3120195 w 12192000"/>
                <a:gd name="connsiteY365" fmla="*/ 657181 h 1608850"/>
                <a:gd name="connsiteX366" fmla="*/ 3185050 w 12192000"/>
                <a:gd name="connsiteY366" fmla="*/ 657181 h 1608850"/>
                <a:gd name="connsiteX367" fmla="*/ 3185050 w 12192000"/>
                <a:gd name="connsiteY367" fmla="*/ 732843 h 1608850"/>
                <a:gd name="connsiteX368" fmla="*/ 3193157 w 12192000"/>
                <a:gd name="connsiteY368" fmla="*/ 732843 h 1608850"/>
                <a:gd name="connsiteX369" fmla="*/ 3195183 w 12192000"/>
                <a:gd name="connsiteY369" fmla="*/ 726358 h 1608850"/>
                <a:gd name="connsiteX370" fmla="*/ 3201263 w 12192000"/>
                <a:gd name="connsiteY370" fmla="*/ 726358 h 1608850"/>
                <a:gd name="connsiteX371" fmla="*/ 3203291 w 12192000"/>
                <a:gd name="connsiteY371" fmla="*/ 735005 h 1608850"/>
                <a:gd name="connsiteX372" fmla="*/ 3215451 w 12192000"/>
                <a:gd name="connsiteY372" fmla="*/ 735005 h 1608850"/>
                <a:gd name="connsiteX373" fmla="*/ 3215451 w 12192000"/>
                <a:gd name="connsiteY373" fmla="*/ 728519 h 1608850"/>
                <a:gd name="connsiteX374" fmla="*/ 3237744 w 12192000"/>
                <a:gd name="connsiteY374" fmla="*/ 728519 h 1608850"/>
                <a:gd name="connsiteX375" fmla="*/ 3237744 w 12192000"/>
                <a:gd name="connsiteY375" fmla="*/ 735005 h 1608850"/>
                <a:gd name="connsiteX376" fmla="*/ 3258011 w 12192000"/>
                <a:gd name="connsiteY376" fmla="*/ 735005 h 1608850"/>
                <a:gd name="connsiteX377" fmla="*/ 3258011 w 12192000"/>
                <a:gd name="connsiteY377" fmla="*/ 780402 h 1608850"/>
                <a:gd name="connsiteX378" fmla="*/ 3272198 w 12192000"/>
                <a:gd name="connsiteY378" fmla="*/ 780402 h 1608850"/>
                <a:gd name="connsiteX379" fmla="*/ 3272198 w 12192000"/>
                <a:gd name="connsiteY379" fmla="*/ 767431 h 1608850"/>
                <a:gd name="connsiteX380" fmla="*/ 3288412 w 12192000"/>
                <a:gd name="connsiteY380" fmla="*/ 767431 h 1608850"/>
                <a:gd name="connsiteX381" fmla="*/ 3288412 w 12192000"/>
                <a:gd name="connsiteY381" fmla="*/ 588004 h 1608850"/>
                <a:gd name="connsiteX382" fmla="*/ 3294492 w 12192000"/>
                <a:gd name="connsiteY382" fmla="*/ 581518 h 1608850"/>
                <a:gd name="connsiteX383" fmla="*/ 3367453 w 12192000"/>
                <a:gd name="connsiteY383" fmla="*/ 581518 h 1608850"/>
                <a:gd name="connsiteX384" fmla="*/ 3367453 w 12192000"/>
                <a:gd name="connsiteY384" fmla="*/ 590166 h 1608850"/>
                <a:gd name="connsiteX385" fmla="*/ 3377586 w 12192000"/>
                <a:gd name="connsiteY385" fmla="*/ 590166 h 1608850"/>
                <a:gd name="connsiteX386" fmla="*/ 3377586 w 12192000"/>
                <a:gd name="connsiteY386" fmla="*/ 704740 h 1608850"/>
                <a:gd name="connsiteX387" fmla="*/ 3399879 w 12192000"/>
                <a:gd name="connsiteY387" fmla="*/ 704740 h 1608850"/>
                <a:gd name="connsiteX388" fmla="*/ 3399879 w 12192000"/>
                <a:gd name="connsiteY388" fmla="*/ 637725 h 1608850"/>
                <a:gd name="connsiteX389" fmla="*/ 3426227 w 12192000"/>
                <a:gd name="connsiteY389" fmla="*/ 637725 h 1608850"/>
                <a:gd name="connsiteX390" fmla="*/ 3430279 w 12192000"/>
                <a:gd name="connsiteY390" fmla="*/ 633401 h 1608850"/>
                <a:gd name="connsiteX391" fmla="*/ 3438387 w 12192000"/>
                <a:gd name="connsiteY391" fmla="*/ 633401 h 1608850"/>
                <a:gd name="connsiteX392" fmla="*/ 3442439 w 12192000"/>
                <a:gd name="connsiteY392" fmla="*/ 637725 h 1608850"/>
                <a:gd name="connsiteX393" fmla="*/ 3464734 w 12192000"/>
                <a:gd name="connsiteY393" fmla="*/ 637725 h 1608850"/>
                <a:gd name="connsiteX394" fmla="*/ 3464734 w 12192000"/>
                <a:gd name="connsiteY394" fmla="*/ 520989 h 1608850"/>
                <a:gd name="connsiteX395" fmla="*/ 3521481 w 12192000"/>
                <a:gd name="connsiteY395" fmla="*/ 510180 h 1608850"/>
                <a:gd name="connsiteX396" fmla="*/ 3521481 w 12192000"/>
                <a:gd name="connsiteY396" fmla="*/ 511261 h 1608850"/>
                <a:gd name="connsiteX397" fmla="*/ 3521481 w 12192000"/>
                <a:gd name="connsiteY397" fmla="*/ 518827 h 1608850"/>
                <a:gd name="connsiteX398" fmla="*/ 3547828 w 12192000"/>
                <a:gd name="connsiteY398" fmla="*/ 518827 h 1608850"/>
                <a:gd name="connsiteX399" fmla="*/ 3547828 w 12192000"/>
                <a:gd name="connsiteY399" fmla="*/ 773917 h 1608850"/>
                <a:gd name="connsiteX400" fmla="*/ 3570122 w 12192000"/>
                <a:gd name="connsiteY400" fmla="*/ 773917 h 1608850"/>
                <a:gd name="connsiteX401" fmla="*/ 3570122 w 12192000"/>
                <a:gd name="connsiteY401" fmla="*/ 769593 h 1608850"/>
                <a:gd name="connsiteX402" fmla="*/ 3582282 w 12192000"/>
                <a:gd name="connsiteY402" fmla="*/ 769593 h 1608850"/>
                <a:gd name="connsiteX403" fmla="*/ 3582282 w 12192000"/>
                <a:gd name="connsiteY403" fmla="*/ 773917 h 1608850"/>
                <a:gd name="connsiteX404" fmla="*/ 3606602 w 12192000"/>
                <a:gd name="connsiteY404" fmla="*/ 773917 h 1608850"/>
                <a:gd name="connsiteX405" fmla="*/ 3606602 w 12192000"/>
                <a:gd name="connsiteY405" fmla="*/ 760946 h 1608850"/>
                <a:gd name="connsiteX406" fmla="*/ 3634975 w 12192000"/>
                <a:gd name="connsiteY406" fmla="*/ 760946 h 1608850"/>
                <a:gd name="connsiteX407" fmla="*/ 3647135 w 12192000"/>
                <a:gd name="connsiteY407" fmla="*/ 756622 h 1608850"/>
                <a:gd name="connsiteX408" fmla="*/ 3667403 w 12192000"/>
                <a:gd name="connsiteY408" fmla="*/ 760946 h 1608850"/>
                <a:gd name="connsiteX409" fmla="*/ 3667403 w 12192000"/>
                <a:gd name="connsiteY409" fmla="*/ 743652 h 1608850"/>
                <a:gd name="connsiteX410" fmla="*/ 3675510 w 12192000"/>
                <a:gd name="connsiteY410" fmla="*/ 743652 h 1608850"/>
                <a:gd name="connsiteX411" fmla="*/ 3675510 w 12192000"/>
                <a:gd name="connsiteY411" fmla="*/ 730681 h 1608850"/>
                <a:gd name="connsiteX412" fmla="*/ 3732257 w 12192000"/>
                <a:gd name="connsiteY412" fmla="*/ 730681 h 1608850"/>
                <a:gd name="connsiteX413" fmla="*/ 3732257 w 12192000"/>
                <a:gd name="connsiteY413" fmla="*/ 700416 h 1608850"/>
                <a:gd name="connsiteX414" fmla="*/ 3750497 w 12192000"/>
                <a:gd name="connsiteY414" fmla="*/ 700416 h 1608850"/>
                <a:gd name="connsiteX415" fmla="*/ 3750497 w 12192000"/>
                <a:gd name="connsiteY415" fmla="*/ 693931 h 1608850"/>
                <a:gd name="connsiteX416" fmla="*/ 3762657 w 12192000"/>
                <a:gd name="connsiteY416" fmla="*/ 693931 h 1608850"/>
                <a:gd name="connsiteX417" fmla="*/ 3762657 w 12192000"/>
                <a:gd name="connsiteY417" fmla="*/ 700416 h 1608850"/>
                <a:gd name="connsiteX418" fmla="*/ 3778870 w 12192000"/>
                <a:gd name="connsiteY418" fmla="*/ 700416 h 1608850"/>
                <a:gd name="connsiteX419" fmla="*/ 3778870 w 12192000"/>
                <a:gd name="connsiteY419" fmla="*/ 750137 h 1608850"/>
                <a:gd name="connsiteX420" fmla="*/ 3789470 w 12192000"/>
                <a:gd name="connsiteY420" fmla="*/ 750137 h 1608850"/>
                <a:gd name="connsiteX421" fmla="*/ 3789470 w 12192000"/>
                <a:gd name="connsiteY421" fmla="*/ 586174 h 1608850"/>
                <a:gd name="connsiteX422" fmla="*/ 3791390 w 12192000"/>
                <a:gd name="connsiteY422" fmla="*/ 586174 h 1608850"/>
                <a:gd name="connsiteX423" fmla="*/ 3791390 w 12192000"/>
                <a:gd name="connsiteY423" fmla="*/ 723865 h 1608850"/>
                <a:gd name="connsiteX424" fmla="*/ 3791390 w 12192000"/>
                <a:gd name="connsiteY424" fmla="*/ 750137 h 1608850"/>
                <a:gd name="connsiteX425" fmla="*/ 3806350 w 12192000"/>
                <a:gd name="connsiteY425" fmla="*/ 750137 h 1608850"/>
                <a:gd name="connsiteX426" fmla="*/ 3806350 w 12192000"/>
                <a:gd name="connsiteY426" fmla="*/ 742023 h 1608850"/>
                <a:gd name="connsiteX427" fmla="*/ 3811298 w 12192000"/>
                <a:gd name="connsiteY427" fmla="*/ 742023 h 1608850"/>
                <a:gd name="connsiteX428" fmla="*/ 3811298 w 12192000"/>
                <a:gd name="connsiteY428" fmla="*/ 724196 h 1608850"/>
                <a:gd name="connsiteX429" fmla="*/ 3849805 w 12192000"/>
                <a:gd name="connsiteY429" fmla="*/ 724196 h 1608850"/>
                <a:gd name="connsiteX430" fmla="*/ 3849805 w 12192000"/>
                <a:gd name="connsiteY430" fmla="*/ 693931 h 1608850"/>
                <a:gd name="connsiteX431" fmla="*/ 3888823 w 12192000"/>
                <a:gd name="connsiteY431" fmla="*/ 693931 h 1608850"/>
                <a:gd name="connsiteX432" fmla="*/ 3888823 w 12192000"/>
                <a:gd name="connsiteY432" fmla="*/ 690579 h 1608850"/>
                <a:gd name="connsiteX433" fmla="*/ 3887708 w 12192000"/>
                <a:gd name="connsiteY433" fmla="*/ 690579 h 1608850"/>
                <a:gd name="connsiteX434" fmla="*/ 3879906 w 12192000"/>
                <a:gd name="connsiteY434" fmla="*/ 690579 h 1608850"/>
                <a:gd name="connsiteX435" fmla="*/ 3879906 w 12192000"/>
                <a:gd name="connsiteY435" fmla="*/ 689443 h 1608850"/>
                <a:gd name="connsiteX436" fmla="*/ 3879906 w 12192000"/>
                <a:gd name="connsiteY436" fmla="*/ 681500 h 1608850"/>
                <a:gd name="connsiteX437" fmla="*/ 3881022 w 12192000"/>
                <a:gd name="connsiteY437" fmla="*/ 681500 h 1608850"/>
                <a:gd name="connsiteX438" fmla="*/ 3888823 w 12192000"/>
                <a:gd name="connsiteY438" fmla="*/ 681500 h 1608850"/>
                <a:gd name="connsiteX439" fmla="*/ 3888823 w 12192000"/>
                <a:gd name="connsiteY439" fmla="*/ 679986 h 1608850"/>
                <a:gd name="connsiteX440" fmla="*/ 3888823 w 12192000"/>
                <a:gd name="connsiteY440" fmla="*/ 669395 h 1608850"/>
                <a:gd name="connsiteX441" fmla="*/ 3887708 w 12192000"/>
                <a:gd name="connsiteY441" fmla="*/ 669395 h 1608850"/>
                <a:gd name="connsiteX442" fmla="*/ 3879906 w 12192000"/>
                <a:gd name="connsiteY442" fmla="*/ 669395 h 1608850"/>
                <a:gd name="connsiteX443" fmla="*/ 3879906 w 12192000"/>
                <a:gd name="connsiteY443" fmla="*/ 667882 h 1608850"/>
                <a:gd name="connsiteX444" fmla="*/ 3879906 w 12192000"/>
                <a:gd name="connsiteY444" fmla="*/ 657290 h 1608850"/>
                <a:gd name="connsiteX445" fmla="*/ 3881022 w 12192000"/>
                <a:gd name="connsiteY445" fmla="*/ 657290 h 1608850"/>
                <a:gd name="connsiteX446" fmla="*/ 3888823 w 12192000"/>
                <a:gd name="connsiteY446" fmla="*/ 657290 h 1608850"/>
                <a:gd name="connsiteX447" fmla="*/ 3888823 w 12192000"/>
                <a:gd name="connsiteY447" fmla="*/ 656156 h 1608850"/>
                <a:gd name="connsiteX448" fmla="*/ 3888823 w 12192000"/>
                <a:gd name="connsiteY448" fmla="*/ 648212 h 1608850"/>
                <a:gd name="connsiteX449" fmla="*/ 3887708 w 12192000"/>
                <a:gd name="connsiteY449" fmla="*/ 648212 h 1608850"/>
                <a:gd name="connsiteX450" fmla="*/ 3879906 w 12192000"/>
                <a:gd name="connsiteY450" fmla="*/ 648212 h 1608850"/>
                <a:gd name="connsiteX451" fmla="*/ 3879906 w 12192000"/>
                <a:gd name="connsiteY451" fmla="*/ 646698 h 1608850"/>
                <a:gd name="connsiteX452" fmla="*/ 3879906 w 12192000"/>
                <a:gd name="connsiteY452" fmla="*/ 636107 h 1608850"/>
                <a:gd name="connsiteX453" fmla="*/ 3881022 w 12192000"/>
                <a:gd name="connsiteY453" fmla="*/ 636107 h 1608850"/>
                <a:gd name="connsiteX454" fmla="*/ 3888823 w 12192000"/>
                <a:gd name="connsiteY454" fmla="*/ 636107 h 1608850"/>
                <a:gd name="connsiteX455" fmla="*/ 3888823 w 12192000"/>
                <a:gd name="connsiteY455" fmla="*/ 634594 h 1608850"/>
                <a:gd name="connsiteX456" fmla="*/ 3888823 w 12192000"/>
                <a:gd name="connsiteY456" fmla="*/ 624002 h 1608850"/>
                <a:gd name="connsiteX457" fmla="*/ 3887708 w 12192000"/>
                <a:gd name="connsiteY457" fmla="*/ 624002 h 1608850"/>
                <a:gd name="connsiteX458" fmla="*/ 3879906 w 12192000"/>
                <a:gd name="connsiteY458" fmla="*/ 624002 h 1608850"/>
                <a:gd name="connsiteX459" fmla="*/ 3879906 w 12192000"/>
                <a:gd name="connsiteY459" fmla="*/ 622489 h 1608850"/>
                <a:gd name="connsiteX460" fmla="*/ 3879906 w 12192000"/>
                <a:gd name="connsiteY460" fmla="*/ 611898 h 1608850"/>
                <a:gd name="connsiteX461" fmla="*/ 3881022 w 12192000"/>
                <a:gd name="connsiteY461" fmla="*/ 611898 h 1608850"/>
                <a:gd name="connsiteX462" fmla="*/ 3888823 w 12192000"/>
                <a:gd name="connsiteY462" fmla="*/ 611898 h 1608850"/>
                <a:gd name="connsiteX463" fmla="*/ 3888823 w 12192000"/>
                <a:gd name="connsiteY463" fmla="*/ 610763 h 1608850"/>
                <a:gd name="connsiteX464" fmla="*/ 3888823 w 12192000"/>
                <a:gd name="connsiteY464" fmla="*/ 602819 h 1608850"/>
                <a:gd name="connsiteX465" fmla="*/ 3887708 w 12192000"/>
                <a:gd name="connsiteY465" fmla="*/ 602819 h 1608850"/>
                <a:gd name="connsiteX466" fmla="*/ 3879906 w 12192000"/>
                <a:gd name="connsiteY466" fmla="*/ 602819 h 1608850"/>
                <a:gd name="connsiteX467" fmla="*/ 3879906 w 12192000"/>
                <a:gd name="connsiteY467" fmla="*/ 601307 h 1608850"/>
                <a:gd name="connsiteX468" fmla="*/ 3879906 w 12192000"/>
                <a:gd name="connsiteY468" fmla="*/ 590714 h 1608850"/>
                <a:gd name="connsiteX469" fmla="*/ 3881022 w 12192000"/>
                <a:gd name="connsiteY469" fmla="*/ 590714 h 1608850"/>
                <a:gd name="connsiteX470" fmla="*/ 3888823 w 12192000"/>
                <a:gd name="connsiteY470" fmla="*/ 590714 h 1608850"/>
                <a:gd name="connsiteX471" fmla="*/ 3888823 w 12192000"/>
                <a:gd name="connsiteY471" fmla="*/ 589202 h 1608850"/>
                <a:gd name="connsiteX472" fmla="*/ 3888823 w 12192000"/>
                <a:gd name="connsiteY472" fmla="*/ 578610 h 1608850"/>
                <a:gd name="connsiteX473" fmla="*/ 3887708 w 12192000"/>
                <a:gd name="connsiteY473" fmla="*/ 578610 h 1608850"/>
                <a:gd name="connsiteX474" fmla="*/ 3879906 w 12192000"/>
                <a:gd name="connsiteY474" fmla="*/ 578610 h 1608850"/>
                <a:gd name="connsiteX475" fmla="*/ 3879906 w 12192000"/>
                <a:gd name="connsiteY475" fmla="*/ 577096 h 1608850"/>
                <a:gd name="connsiteX476" fmla="*/ 3879906 w 12192000"/>
                <a:gd name="connsiteY476" fmla="*/ 566505 h 1608850"/>
                <a:gd name="connsiteX477" fmla="*/ 3881022 w 12192000"/>
                <a:gd name="connsiteY477" fmla="*/ 566505 h 1608850"/>
                <a:gd name="connsiteX478" fmla="*/ 3888823 w 12192000"/>
                <a:gd name="connsiteY478" fmla="*/ 566505 h 1608850"/>
                <a:gd name="connsiteX479" fmla="*/ 3888823 w 12192000"/>
                <a:gd name="connsiteY479" fmla="*/ 565370 h 1608850"/>
                <a:gd name="connsiteX480" fmla="*/ 3888823 w 12192000"/>
                <a:gd name="connsiteY480" fmla="*/ 557427 h 1608850"/>
                <a:gd name="connsiteX481" fmla="*/ 3887708 w 12192000"/>
                <a:gd name="connsiteY481" fmla="*/ 557427 h 1608850"/>
                <a:gd name="connsiteX482" fmla="*/ 3879906 w 12192000"/>
                <a:gd name="connsiteY482" fmla="*/ 557427 h 1608850"/>
                <a:gd name="connsiteX483" fmla="*/ 3879906 w 12192000"/>
                <a:gd name="connsiteY483" fmla="*/ 555914 h 1608850"/>
                <a:gd name="connsiteX484" fmla="*/ 3879906 w 12192000"/>
                <a:gd name="connsiteY484" fmla="*/ 545322 h 1608850"/>
                <a:gd name="connsiteX485" fmla="*/ 3881022 w 12192000"/>
                <a:gd name="connsiteY485" fmla="*/ 545322 h 1608850"/>
                <a:gd name="connsiteX486" fmla="*/ 3888823 w 12192000"/>
                <a:gd name="connsiteY486" fmla="*/ 545322 h 1608850"/>
                <a:gd name="connsiteX487" fmla="*/ 3887708 w 12192000"/>
                <a:gd name="connsiteY487" fmla="*/ 543053 h 1608850"/>
                <a:gd name="connsiteX488" fmla="*/ 3879906 w 12192000"/>
                <a:gd name="connsiteY488" fmla="*/ 527166 h 1608850"/>
                <a:gd name="connsiteX489" fmla="*/ 3879906 w 12192000"/>
                <a:gd name="connsiteY489" fmla="*/ 478746 h 1608850"/>
                <a:gd name="connsiteX490" fmla="*/ 4029251 w 12192000"/>
                <a:gd name="connsiteY490" fmla="*/ 478746 h 1608850"/>
                <a:gd name="connsiteX491" fmla="*/ 4042623 w 12192000"/>
                <a:gd name="connsiteY491" fmla="*/ 505982 h 1608850"/>
                <a:gd name="connsiteX492" fmla="*/ 4042623 w 12192000"/>
                <a:gd name="connsiteY492" fmla="*/ 566505 h 1608850"/>
                <a:gd name="connsiteX493" fmla="*/ 4041510 w 12192000"/>
                <a:gd name="connsiteY493" fmla="*/ 566505 h 1608850"/>
                <a:gd name="connsiteX494" fmla="*/ 4033708 w 12192000"/>
                <a:gd name="connsiteY494" fmla="*/ 566505 h 1608850"/>
                <a:gd name="connsiteX495" fmla="*/ 4033708 w 12192000"/>
                <a:gd name="connsiteY495" fmla="*/ 568018 h 1608850"/>
                <a:gd name="connsiteX496" fmla="*/ 4033708 w 12192000"/>
                <a:gd name="connsiteY496" fmla="*/ 578610 h 1608850"/>
                <a:gd name="connsiteX497" fmla="*/ 4034823 w 12192000"/>
                <a:gd name="connsiteY497" fmla="*/ 578610 h 1608850"/>
                <a:gd name="connsiteX498" fmla="*/ 4042623 w 12192000"/>
                <a:gd name="connsiteY498" fmla="*/ 578610 h 1608850"/>
                <a:gd name="connsiteX499" fmla="*/ 4042623 w 12192000"/>
                <a:gd name="connsiteY499" fmla="*/ 580123 h 1608850"/>
                <a:gd name="connsiteX500" fmla="*/ 4042623 w 12192000"/>
                <a:gd name="connsiteY500" fmla="*/ 590714 h 1608850"/>
                <a:gd name="connsiteX501" fmla="*/ 4041510 w 12192000"/>
                <a:gd name="connsiteY501" fmla="*/ 590714 h 1608850"/>
                <a:gd name="connsiteX502" fmla="*/ 4033708 w 12192000"/>
                <a:gd name="connsiteY502" fmla="*/ 590714 h 1608850"/>
                <a:gd name="connsiteX503" fmla="*/ 4033708 w 12192000"/>
                <a:gd name="connsiteY503" fmla="*/ 592227 h 1608850"/>
                <a:gd name="connsiteX504" fmla="*/ 4033708 w 12192000"/>
                <a:gd name="connsiteY504" fmla="*/ 602819 h 1608850"/>
                <a:gd name="connsiteX505" fmla="*/ 4034823 w 12192000"/>
                <a:gd name="connsiteY505" fmla="*/ 602819 h 1608850"/>
                <a:gd name="connsiteX506" fmla="*/ 4042623 w 12192000"/>
                <a:gd name="connsiteY506" fmla="*/ 602819 h 1608850"/>
                <a:gd name="connsiteX507" fmla="*/ 4042623 w 12192000"/>
                <a:gd name="connsiteY507" fmla="*/ 603955 h 1608850"/>
                <a:gd name="connsiteX508" fmla="*/ 4042623 w 12192000"/>
                <a:gd name="connsiteY508" fmla="*/ 611898 h 1608850"/>
                <a:gd name="connsiteX509" fmla="*/ 4041510 w 12192000"/>
                <a:gd name="connsiteY509" fmla="*/ 611898 h 1608850"/>
                <a:gd name="connsiteX510" fmla="*/ 4033708 w 12192000"/>
                <a:gd name="connsiteY510" fmla="*/ 611898 h 1608850"/>
                <a:gd name="connsiteX511" fmla="*/ 4033708 w 12192000"/>
                <a:gd name="connsiteY511" fmla="*/ 613411 h 1608850"/>
                <a:gd name="connsiteX512" fmla="*/ 4033708 w 12192000"/>
                <a:gd name="connsiteY512" fmla="*/ 624002 h 1608850"/>
                <a:gd name="connsiteX513" fmla="*/ 4034823 w 12192000"/>
                <a:gd name="connsiteY513" fmla="*/ 624002 h 1608850"/>
                <a:gd name="connsiteX514" fmla="*/ 4042623 w 12192000"/>
                <a:gd name="connsiteY514" fmla="*/ 624002 h 1608850"/>
                <a:gd name="connsiteX515" fmla="*/ 4042623 w 12192000"/>
                <a:gd name="connsiteY515" fmla="*/ 625516 h 1608850"/>
                <a:gd name="connsiteX516" fmla="*/ 4042623 w 12192000"/>
                <a:gd name="connsiteY516" fmla="*/ 636107 h 1608850"/>
                <a:gd name="connsiteX517" fmla="*/ 4041510 w 12192000"/>
                <a:gd name="connsiteY517" fmla="*/ 636107 h 1608850"/>
                <a:gd name="connsiteX518" fmla="*/ 4033708 w 12192000"/>
                <a:gd name="connsiteY518" fmla="*/ 636107 h 1608850"/>
                <a:gd name="connsiteX519" fmla="*/ 4033708 w 12192000"/>
                <a:gd name="connsiteY519" fmla="*/ 637620 h 1608850"/>
                <a:gd name="connsiteX520" fmla="*/ 4033708 w 12192000"/>
                <a:gd name="connsiteY520" fmla="*/ 648212 h 1608850"/>
                <a:gd name="connsiteX521" fmla="*/ 4034823 w 12192000"/>
                <a:gd name="connsiteY521" fmla="*/ 648212 h 1608850"/>
                <a:gd name="connsiteX522" fmla="*/ 4042623 w 12192000"/>
                <a:gd name="connsiteY522" fmla="*/ 648212 h 1608850"/>
                <a:gd name="connsiteX523" fmla="*/ 4042623 w 12192000"/>
                <a:gd name="connsiteY523" fmla="*/ 649346 h 1608850"/>
                <a:gd name="connsiteX524" fmla="*/ 4042623 w 12192000"/>
                <a:gd name="connsiteY524" fmla="*/ 657290 h 1608850"/>
                <a:gd name="connsiteX525" fmla="*/ 4041510 w 12192000"/>
                <a:gd name="connsiteY525" fmla="*/ 657290 h 1608850"/>
                <a:gd name="connsiteX526" fmla="*/ 4033708 w 12192000"/>
                <a:gd name="connsiteY526" fmla="*/ 657290 h 1608850"/>
                <a:gd name="connsiteX527" fmla="*/ 4033708 w 12192000"/>
                <a:gd name="connsiteY527" fmla="*/ 658804 h 1608850"/>
                <a:gd name="connsiteX528" fmla="*/ 4033708 w 12192000"/>
                <a:gd name="connsiteY528" fmla="*/ 669395 h 1608850"/>
                <a:gd name="connsiteX529" fmla="*/ 4034823 w 12192000"/>
                <a:gd name="connsiteY529" fmla="*/ 669395 h 1608850"/>
                <a:gd name="connsiteX530" fmla="*/ 4042623 w 12192000"/>
                <a:gd name="connsiteY530" fmla="*/ 669395 h 1608850"/>
                <a:gd name="connsiteX531" fmla="*/ 4042623 w 12192000"/>
                <a:gd name="connsiteY531" fmla="*/ 670908 h 1608850"/>
                <a:gd name="connsiteX532" fmla="*/ 4042623 w 12192000"/>
                <a:gd name="connsiteY532" fmla="*/ 681500 h 1608850"/>
                <a:gd name="connsiteX533" fmla="*/ 4041510 w 12192000"/>
                <a:gd name="connsiteY533" fmla="*/ 681500 h 1608850"/>
                <a:gd name="connsiteX534" fmla="*/ 4033708 w 12192000"/>
                <a:gd name="connsiteY534" fmla="*/ 681500 h 1608850"/>
                <a:gd name="connsiteX535" fmla="*/ 4033708 w 12192000"/>
                <a:gd name="connsiteY535" fmla="*/ 682634 h 1608850"/>
                <a:gd name="connsiteX536" fmla="*/ 4033708 w 12192000"/>
                <a:gd name="connsiteY536" fmla="*/ 690579 h 1608850"/>
                <a:gd name="connsiteX537" fmla="*/ 4034823 w 12192000"/>
                <a:gd name="connsiteY537" fmla="*/ 690579 h 1608850"/>
                <a:gd name="connsiteX538" fmla="*/ 4042623 w 12192000"/>
                <a:gd name="connsiteY538" fmla="*/ 690579 h 1608850"/>
                <a:gd name="connsiteX539" fmla="*/ 4042623 w 12192000"/>
                <a:gd name="connsiteY539" fmla="*/ 692091 h 1608850"/>
                <a:gd name="connsiteX540" fmla="*/ 4042623 w 12192000"/>
                <a:gd name="connsiteY540" fmla="*/ 702682 h 1608850"/>
                <a:gd name="connsiteX541" fmla="*/ 4041510 w 12192000"/>
                <a:gd name="connsiteY541" fmla="*/ 702682 h 1608850"/>
                <a:gd name="connsiteX542" fmla="*/ 4033708 w 12192000"/>
                <a:gd name="connsiteY542" fmla="*/ 702682 h 1608850"/>
                <a:gd name="connsiteX543" fmla="*/ 4033708 w 12192000"/>
                <a:gd name="connsiteY543" fmla="*/ 704195 h 1608850"/>
                <a:gd name="connsiteX544" fmla="*/ 4033708 w 12192000"/>
                <a:gd name="connsiteY544" fmla="*/ 714788 h 1608850"/>
                <a:gd name="connsiteX545" fmla="*/ 4034823 w 12192000"/>
                <a:gd name="connsiteY545" fmla="*/ 714788 h 1608850"/>
                <a:gd name="connsiteX546" fmla="*/ 4042623 w 12192000"/>
                <a:gd name="connsiteY546" fmla="*/ 714788 h 1608850"/>
                <a:gd name="connsiteX547" fmla="*/ 4042623 w 12192000"/>
                <a:gd name="connsiteY547" fmla="*/ 716300 h 1608850"/>
                <a:gd name="connsiteX548" fmla="*/ 4042623 w 12192000"/>
                <a:gd name="connsiteY548" fmla="*/ 726892 h 1608850"/>
                <a:gd name="connsiteX549" fmla="*/ 4041510 w 12192000"/>
                <a:gd name="connsiteY549" fmla="*/ 726892 h 1608850"/>
                <a:gd name="connsiteX550" fmla="*/ 4033708 w 12192000"/>
                <a:gd name="connsiteY550" fmla="*/ 726892 h 1608850"/>
                <a:gd name="connsiteX551" fmla="*/ 4033708 w 12192000"/>
                <a:gd name="connsiteY551" fmla="*/ 728027 h 1608850"/>
                <a:gd name="connsiteX552" fmla="*/ 4033708 w 12192000"/>
                <a:gd name="connsiteY552" fmla="*/ 735970 h 1608850"/>
                <a:gd name="connsiteX553" fmla="*/ 4034823 w 12192000"/>
                <a:gd name="connsiteY553" fmla="*/ 735970 h 1608850"/>
                <a:gd name="connsiteX554" fmla="*/ 4042623 w 12192000"/>
                <a:gd name="connsiteY554" fmla="*/ 735970 h 1608850"/>
                <a:gd name="connsiteX555" fmla="*/ 4042623 w 12192000"/>
                <a:gd name="connsiteY555" fmla="*/ 737484 h 1608850"/>
                <a:gd name="connsiteX556" fmla="*/ 4042623 w 12192000"/>
                <a:gd name="connsiteY556" fmla="*/ 748075 h 1608850"/>
                <a:gd name="connsiteX557" fmla="*/ 4041510 w 12192000"/>
                <a:gd name="connsiteY557" fmla="*/ 748075 h 1608850"/>
                <a:gd name="connsiteX558" fmla="*/ 4033708 w 12192000"/>
                <a:gd name="connsiteY558" fmla="*/ 748075 h 1608850"/>
                <a:gd name="connsiteX559" fmla="*/ 4033708 w 12192000"/>
                <a:gd name="connsiteY559" fmla="*/ 749588 h 1608850"/>
                <a:gd name="connsiteX560" fmla="*/ 4033708 w 12192000"/>
                <a:gd name="connsiteY560" fmla="*/ 760181 h 1608850"/>
                <a:gd name="connsiteX561" fmla="*/ 4034823 w 12192000"/>
                <a:gd name="connsiteY561" fmla="*/ 760181 h 1608850"/>
                <a:gd name="connsiteX562" fmla="*/ 4042623 w 12192000"/>
                <a:gd name="connsiteY562" fmla="*/ 760181 h 1608850"/>
                <a:gd name="connsiteX563" fmla="*/ 4042623 w 12192000"/>
                <a:gd name="connsiteY563" fmla="*/ 761314 h 1608850"/>
                <a:gd name="connsiteX564" fmla="*/ 4042623 w 12192000"/>
                <a:gd name="connsiteY564" fmla="*/ 769258 h 1608850"/>
                <a:gd name="connsiteX565" fmla="*/ 4041510 w 12192000"/>
                <a:gd name="connsiteY565" fmla="*/ 769258 h 1608850"/>
                <a:gd name="connsiteX566" fmla="*/ 4033708 w 12192000"/>
                <a:gd name="connsiteY566" fmla="*/ 769258 h 1608850"/>
                <a:gd name="connsiteX567" fmla="*/ 4033708 w 12192000"/>
                <a:gd name="connsiteY567" fmla="*/ 770772 h 1608850"/>
                <a:gd name="connsiteX568" fmla="*/ 4033708 w 12192000"/>
                <a:gd name="connsiteY568" fmla="*/ 781363 h 1608850"/>
                <a:gd name="connsiteX569" fmla="*/ 4034823 w 12192000"/>
                <a:gd name="connsiteY569" fmla="*/ 781363 h 1608850"/>
                <a:gd name="connsiteX570" fmla="*/ 4042623 w 12192000"/>
                <a:gd name="connsiteY570" fmla="*/ 781363 h 1608850"/>
                <a:gd name="connsiteX571" fmla="*/ 4042623 w 12192000"/>
                <a:gd name="connsiteY571" fmla="*/ 782876 h 1608850"/>
                <a:gd name="connsiteX572" fmla="*/ 4042623 w 12192000"/>
                <a:gd name="connsiteY572" fmla="*/ 793468 h 1608850"/>
                <a:gd name="connsiteX573" fmla="*/ 4041510 w 12192000"/>
                <a:gd name="connsiteY573" fmla="*/ 793468 h 1608850"/>
                <a:gd name="connsiteX574" fmla="*/ 4033708 w 12192000"/>
                <a:gd name="connsiteY574" fmla="*/ 793468 h 1608850"/>
                <a:gd name="connsiteX575" fmla="*/ 4033708 w 12192000"/>
                <a:gd name="connsiteY575" fmla="*/ 794981 h 1608850"/>
                <a:gd name="connsiteX576" fmla="*/ 4033708 w 12192000"/>
                <a:gd name="connsiteY576" fmla="*/ 805572 h 1608850"/>
                <a:gd name="connsiteX577" fmla="*/ 4034823 w 12192000"/>
                <a:gd name="connsiteY577" fmla="*/ 805572 h 1608850"/>
                <a:gd name="connsiteX578" fmla="*/ 4042623 w 12192000"/>
                <a:gd name="connsiteY578" fmla="*/ 805572 h 1608850"/>
                <a:gd name="connsiteX579" fmla="*/ 4042623 w 12192000"/>
                <a:gd name="connsiteY579" fmla="*/ 806707 h 1608850"/>
                <a:gd name="connsiteX580" fmla="*/ 4042623 w 12192000"/>
                <a:gd name="connsiteY580" fmla="*/ 814651 h 1608850"/>
                <a:gd name="connsiteX581" fmla="*/ 4041510 w 12192000"/>
                <a:gd name="connsiteY581" fmla="*/ 814651 h 1608850"/>
                <a:gd name="connsiteX582" fmla="*/ 4033708 w 12192000"/>
                <a:gd name="connsiteY582" fmla="*/ 814651 h 1608850"/>
                <a:gd name="connsiteX583" fmla="*/ 4033708 w 12192000"/>
                <a:gd name="connsiteY583" fmla="*/ 816163 h 1608850"/>
                <a:gd name="connsiteX584" fmla="*/ 4033708 w 12192000"/>
                <a:gd name="connsiteY584" fmla="*/ 826756 h 1608850"/>
                <a:gd name="connsiteX585" fmla="*/ 4058227 w 12192000"/>
                <a:gd name="connsiteY585" fmla="*/ 853992 h 1608850"/>
                <a:gd name="connsiteX586" fmla="*/ 4057113 w 12192000"/>
                <a:gd name="connsiteY586" fmla="*/ 860044 h 1608850"/>
                <a:gd name="connsiteX587" fmla="*/ 4049311 w 12192000"/>
                <a:gd name="connsiteY587" fmla="*/ 860044 h 1608850"/>
                <a:gd name="connsiteX588" fmla="*/ 4049311 w 12192000"/>
                <a:gd name="connsiteY588" fmla="*/ 893331 h 1608850"/>
                <a:gd name="connsiteX589" fmla="*/ 4050427 w 12192000"/>
                <a:gd name="connsiteY589" fmla="*/ 893331 h 1608850"/>
                <a:gd name="connsiteX590" fmla="*/ 4058227 w 12192000"/>
                <a:gd name="connsiteY590" fmla="*/ 893331 h 1608850"/>
                <a:gd name="connsiteX591" fmla="*/ 4058227 w 12192000"/>
                <a:gd name="connsiteY591" fmla="*/ 891440 h 1608850"/>
                <a:gd name="connsiteX592" fmla="*/ 4058227 w 12192000"/>
                <a:gd name="connsiteY592" fmla="*/ 878201 h 1608850"/>
                <a:gd name="connsiteX593" fmla="*/ 4059342 w 12192000"/>
                <a:gd name="connsiteY593" fmla="*/ 877444 h 1608850"/>
                <a:gd name="connsiteX594" fmla="*/ 4067142 w 12192000"/>
                <a:gd name="connsiteY594" fmla="*/ 872149 h 1608850"/>
                <a:gd name="connsiteX595" fmla="*/ 4069094 w 12192000"/>
                <a:gd name="connsiteY595" fmla="*/ 872149 h 1608850"/>
                <a:gd name="connsiteX596" fmla="*/ 4082747 w 12192000"/>
                <a:gd name="connsiteY596" fmla="*/ 872149 h 1608850"/>
                <a:gd name="connsiteX597" fmla="*/ 4082747 w 12192000"/>
                <a:gd name="connsiteY597" fmla="*/ 873661 h 1608850"/>
                <a:gd name="connsiteX598" fmla="*/ 4082747 w 12192000"/>
                <a:gd name="connsiteY598" fmla="*/ 884253 h 1608850"/>
                <a:gd name="connsiteX599" fmla="*/ 4084419 w 12192000"/>
                <a:gd name="connsiteY599" fmla="*/ 884253 h 1608850"/>
                <a:gd name="connsiteX600" fmla="*/ 4096121 w 12192000"/>
                <a:gd name="connsiteY600" fmla="*/ 884253 h 1608850"/>
                <a:gd name="connsiteX601" fmla="*/ 4097235 w 12192000"/>
                <a:gd name="connsiteY601" fmla="*/ 890305 h 1608850"/>
                <a:gd name="connsiteX602" fmla="*/ 4105038 w 12192000"/>
                <a:gd name="connsiteY602" fmla="*/ 890305 h 1608850"/>
                <a:gd name="connsiteX603" fmla="*/ 4129555 w 12192000"/>
                <a:gd name="connsiteY603" fmla="*/ 932671 h 1608850"/>
                <a:gd name="connsiteX604" fmla="*/ 4129555 w 12192000"/>
                <a:gd name="connsiteY604" fmla="*/ 951821 h 1608850"/>
                <a:gd name="connsiteX605" fmla="*/ 4129555 w 12192000"/>
                <a:gd name="connsiteY605" fmla="*/ 970823 h 1608850"/>
                <a:gd name="connsiteX606" fmla="*/ 4138472 w 12192000"/>
                <a:gd name="connsiteY606" fmla="*/ 970823 h 1608850"/>
                <a:gd name="connsiteX607" fmla="*/ 4138472 w 12192000"/>
                <a:gd name="connsiteY607" fmla="*/ 956881 h 1608850"/>
                <a:gd name="connsiteX608" fmla="*/ 4139308 w 12192000"/>
                <a:gd name="connsiteY608" fmla="*/ 956881 h 1608850"/>
                <a:gd name="connsiteX609" fmla="*/ 4145159 w 12192000"/>
                <a:gd name="connsiteY609" fmla="*/ 956881 h 1608850"/>
                <a:gd name="connsiteX610" fmla="*/ 4145159 w 12192000"/>
                <a:gd name="connsiteY610" fmla="*/ 958394 h 1608850"/>
                <a:gd name="connsiteX611" fmla="*/ 4145159 w 12192000"/>
                <a:gd name="connsiteY611" fmla="*/ 968985 h 1608850"/>
                <a:gd name="connsiteX612" fmla="*/ 4154075 w 12192000"/>
                <a:gd name="connsiteY612" fmla="*/ 905436 h 1608850"/>
                <a:gd name="connsiteX613" fmla="*/ 4191968 w 12192000"/>
                <a:gd name="connsiteY613" fmla="*/ 905436 h 1608850"/>
                <a:gd name="connsiteX614" fmla="*/ 4191968 w 12192000"/>
                <a:gd name="connsiteY614" fmla="*/ 808599 h 1608850"/>
                <a:gd name="connsiteX615" fmla="*/ 4227631 w 12192000"/>
                <a:gd name="connsiteY615" fmla="*/ 808599 h 1608850"/>
                <a:gd name="connsiteX616" fmla="*/ 4227631 w 12192000"/>
                <a:gd name="connsiteY616" fmla="*/ 807464 h 1608850"/>
                <a:gd name="connsiteX617" fmla="*/ 4227631 w 12192000"/>
                <a:gd name="connsiteY617" fmla="*/ 799520 h 1608850"/>
                <a:gd name="connsiteX618" fmla="*/ 4249922 w 12192000"/>
                <a:gd name="connsiteY618" fmla="*/ 799520 h 1608850"/>
                <a:gd name="connsiteX619" fmla="*/ 4249922 w 12192000"/>
                <a:gd name="connsiteY619" fmla="*/ 748075 h 1608850"/>
                <a:gd name="connsiteX620" fmla="*/ 4245463 w 12192000"/>
                <a:gd name="connsiteY620" fmla="*/ 745805 h 1608850"/>
                <a:gd name="connsiteX621" fmla="*/ 4245463 w 12192000"/>
                <a:gd name="connsiteY621" fmla="*/ 729918 h 1608850"/>
                <a:gd name="connsiteX622" fmla="*/ 4249922 w 12192000"/>
                <a:gd name="connsiteY622" fmla="*/ 732945 h 1608850"/>
                <a:gd name="connsiteX623" fmla="*/ 4254381 w 12192000"/>
                <a:gd name="connsiteY623" fmla="*/ 702682 h 1608850"/>
                <a:gd name="connsiteX624" fmla="*/ 4258839 w 12192000"/>
                <a:gd name="connsiteY624" fmla="*/ 732945 h 1608850"/>
                <a:gd name="connsiteX625" fmla="*/ 4261346 w 12192000"/>
                <a:gd name="connsiteY625" fmla="*/ 728783 h 1608850"/>
                <a:gd name="connsiteX626" fmla="*/ 4263297 w 12192000"/>
                <a:gd name="connsiteY626" fmla="*/ 720840 h 1608850"/>
                <a:gd name="connsiteX627" fmla="*/ 4263853 w 12192000"/>
                <a:gd name="connsiteY627" fmla="*/ 719327 h 1608850"/>
                <a:gd name="connsiteX628" fmla="*/ 4267754 w 12192000"/>
                <a:gd name="connsiteY628" fmla="*/ 708734 h 1608850"/>
                <a:gd name="connsiteX629" fmla="*/ 4268311 w 12192000"/>
                <a:gd name="connsiteY629" fmla="*/ 707222 h 1608850"/>
                <a:gd name="connsiteX630" fmla="*/ 4272213 w 12192000"/>
                <a:gd name="connsiteY630" fmla="*/ 696631 h 1608850"/>
                <a:gd name="connsiteX631" fmla="*/ 4273605 w 12192000"/>
                <a:gd name="connsiteY631" fmla="*/ 695495 h 1608850"/>
                <a:gd name="connsiteX632" fmla="*/ 4283357 w 12192000"/>
                <a:gd name="connsiteY632" fmla="*/ 687552 h 1608850"/>
                <a:gd name="connsiteX633" fmla="*/ 4285030 w 12192000"/>
                <a:gd name="connsiteY633" fmla="*/ 686039 h 1608850"/>
                <a:gd name="connsiteX634" fmla="*/ 4296732 w 12192000"/>
                <a:gd name="connsiteY634" fmla="*/ 675447 h 1608850"/>
                <a:gd name="connsiteX635" fmla="*/ 4297568 w 12192000"/>
                <a:gd name="connsiteY635" fmla="*/ 673934 h 1608850"/>
                <a:gd name="connsiteX636" fmla="*/ 4303418 w 12192000"/>
                <a:gd name="connsiteY636" fmla="*/ 663343 h 1608850"/>
                <a:gd name="connsiteX637" fmla="*/ 4303976 w 12192000"/>
                <a:gd name="connsiteY637" fmla="*/ 660695 h 1608850"/>
                <a:gd name="connsiteX638" fmla="*/ 4307877 w 12192000"/>
                <a:gd name="connsiteY638" fmla="*/ 642159 h 1608850"/>
                <a:gd name="connsiteX639" fmla="*/ 4308435 w 12192000"/>
                <a:gd name="connsiteY639" fmla="*/ 644807 h 1608850"/>
                <a:gd name="connsiteX640" fmla="*/ 4312335 w 12192000"/>
                <a:gd name="connsiteY640" fmla="*/ 663343 h 1608850"/>
                <a:gd name="connsiteX641" fmla="*/ 4312893 w 12192000"/>
                <a:gd name="connsiteY641" fmla="*/ 664477 h 1608850"/>
                <a:gd name="connsiteX642" fmla="*/ 4316793 w 12192000"/>
                <a:gd name="connsiteY642" fmla="*/ 672421 h 1608850"/>
                <a:gd name="connsiteX643" fmla="*/ 4318186 w 12192000"/>
                <a:gd name="connsiteY643" fmla="*/ 673934 h 1608850"/>
                <a:gd name="connsiteX644" fmla="*/ 4327938 w 12192000"/>
                <a:gd name="connsiteY644" fmla="*/ 684525 h 1608850"/>
                <a:gd name="connsiteX645" fmla="*/ 4329054 w 12192000"/>
                <a:gd name="connsiteY645" fmla="*/ 686039 h 1608850"/>
                <a:gd name="connsiteX646" fmla="*/ 4336853 w 12192000"/>
                <a:gd name="connsiteY646" fmla="*/ 696631 h 1608850"/>
                <a:gd name="connsiteX647" fmla="*/ 4337969 w 12192000"/>
                <a:gd name="connsiteY647" fmla="*/ 698143 h 1608850"/>
                <a:gd name="connsiteX648" fmla="*/ 4345771 w 12192000"/>
                <a:gd name="connsiteY648" fmla="*/ 708734 h 1608850"/>
                <a:gd name="connsiteX649" fmla="*/ 4346049 w 12192000"/>
                <a:gd name="connsiteY649" fmla="*/ 710248 h 1608850"/>
                <a:gd name="connsiteX650" fmla="*/ 4347998 w 12192000"/>
                <a:gd name="connsiteY650" fmla="*/ 720840 h 1608850"/>
                <a:gd name="connsiteX651" fmla="*/ 4348277 w 12192000"/>
                <a:gd name="connsiteY651" fmla="*/ 722352 h 1608850"/>
                <a:gd name="connsiteX652" fmla="*/ 4350228 w 12192000"/>
                <a:gd name="connsiteY652" fmla="*/ 732945 h 1608850"/>
                <a:gd name="connsiteX653" fmla="*/ 4356914 w 12192000"/>
                <a:gd name="connsiteY653" fmla="*/ 702682 h 1608850"/>
                <a:gd name="connsiteX654" fmla="*/ 4361373 w 12192000"/>
                <a:gd name="connsiteY654" fmla="*/ 732945 h 1608850"/>
                <a:gd name="connsiteX655" fmla="*/ 4365830 w 12192000"/>
                <a:gd name="connsiteY655" fmla="*/ 735214 h 1608850"/>
                <a:gd name="connsiteX656" fmla="*/ 4365830 w 12192000"/>
                <a:gd name="connsiteY656" fmla="*/ 751102 h 1608850"/>
                <a:gd name="connsiteX657" fmla="*/ 4361373 w 12192000"/>
                <a:gd name="connsiteY657" fmla="*/ 793468 h 1608850"/>
                <a:gd name="connsiteX658" fmla="*/ 4362489 w 12192000"/>
                <a:gd name="connsiteY658" fmla="*/ 793468 h 1608850"/>
                <a:gd name="connsiteX659" fmla="*/ 4370289 w 12192000"/>
                <a:gd name="connsiteY659" fmla="*/ 793468 h 1608850"/>
                <a:gd name="connsiteX660" fmla="*/ 4371126 w 12192000"/>
                <a:gd name="connsiteY660" fmla="*/ 799520 h 1608850"/>
                <a:gd name="connsiteX661" fmla="*/ 4376976 w 12192000"/>
                <a:gd name="connsiteY661" fmla="*/ 799520 h 1608850"/>
                <a:gd name="connsiteX662" fmla="*/ 4376976 w 12192000"/>
                <a:gd name="connsiteY662" fmla="*/ 798007 h 1608850"/>
                <a:gd name="connsiteX663" fmla="*/ 4376976 w 12192000"/>
                <a:gd name="connsiteY663" fmla="*/ 787415 h 1608850"/>
                <a:gd name="connsiteX664" fmla="*/ 4379206 w 12192000"/>
                <a:gd name="connsiteY664" fmla="*/ 787415 h 1608850"/>
                <a:gd name="connsiteX665" fmla="*/ 4394808 w 12192000"/>
                <a:gd name="connsiteY665" fmla="*/ 787415 h 1608850"/>
                <a:gd name="connsiteX666" fmla="*/ 4394808 w 12192000"/>
                <a:gd name="connsiteY666" fmla="*/ 784767 h 1608850"/>
                <a:gd name="connsiteX667" fmla="*/ 4394808 w 12192000"/>
                <a:gd name="connsiteY667" fmla="*/ 766232 h 1608850"/>
                <a:gd name="connsiteX668" fmla="*/ 4432702 w 12192000"/>
                <a:gd name="connsiteY668" fmla="*/ 766232 h 1608850"/>
                <a:gd name="connsiteX669" fmla="*/ 4432702 w 12192000"/>
                <a:gd name="connsiteY669" fmla="*/ 768124 h 1608850"/>
                <a:gd name="connsiteX670" fmla="*/ 4432702 w 12192000"/>
                <a:gd name="connsiteY670" fmla="*/ 781363 h 1608850"/>
                <a:gd name="connsiteX671" fmla="*/ 4452762 w 12192000"/>
                <a:gd name="connsiteY671" fmla="*/ 781363 h 1608850"/>
                <a:gd name="connsiteX672" fmla="*/ 4452762 w 12192000"/>
                <a:gd name="connsiteY672" fmla="*/ 784390 h 1608850"/>
                <a:gd name="connsiteX673" fmla="*/ 4452762 w 12192000"/>
                <a:gd name="connsiteY673" fmla="*/ 805572 h 1608850"/>
                <a:gd name="connsiteX674" fmla="*/ 4448306 w 12192000"/>
                <a:gd name="connsiteY674" fmla="*/ 806707 h 1608850"/>
                <a:gd name="connsiteX675" fmla="*/ 4448306 w 12192000"/>
                <a:gd name="connsiteY675" fmla="*/ 814651 h 1608850"/>
                <a:gd name="connsiteX676" fmla="*/ 4452762 w 12192000"/>
                <a:gd name="connsiteY676" fmla="*/ 816921 h 1608850"/>
                <a:gd name="connsiteX677" fmla="*/ 4452762 w 12192000"/>
                <a:gd name="connsiteY677" fmla="*/ 832808 h 1608850"/>
                <a:gd name="connsiteX678" fmla="*/ 4448306 w 12192000"/>
                <a:gd name="connsiteY678" fmla="*/ 838860 h 1608850"/>
                <a:gd name="connsiteX679" fmla="*/ 4448306 w 12192000"/>
                <a:gd name="connsiteY679" fmla="*/ 911488 h 1608850"/>
                <a:gd name="connsiteX680" fmla="*/ 4450255 w 12192000"/>
                <a:gd name="connsiteY680" fmla="*/ 911488 h 1608850"/>
                <a:gd name="connsiteX681" fmla="*/ 4463908 w 12192000"/>
                <a:gd name="connsiteY681" fmla="*/ 911488 h 1608850"/>
                <a:gd name="connsiteX682" fmla="*/ 4465579 w 12192000"/>
                <a:gd name="connsiteY682" fmla="*/ 917540 h 1608850"/>
                <a:gd name="connsiteX683" fmla="*/ 4477282 w 12192000"/>
                <a:gd name="connsiteY683" fmla="*/ 917540 h 1608850"/>
                <a:gd name="connsiteX684" fmla="*/ 4477282 w 12192000"/>
                <a:gd name="connsiteY684" fmla="*/ 920188 h 1608850"/>
                <a:gd name="connsiteX685" fmla="*/ 4477282 w 12192000"/>
                <a:gd name="connsiteY685" fmla="*/ 938724 h 1608850"/>
                <a:gd name="connsiteX686" fmla="*/ 4478955 w 12192000"/>
                <a:gd name="connsiteY686" fmla="*/ 938724 h 1608850"/>
                <a:gd name="connsiteX687" fmla="*/ 4490656 w 12192000"/>
                <a:gd name="connsiteY687" fmla="*/ 938724 h 1608850"/>
                <a:gd name="connsiteX688" fmla="*/ 4490656 w 12192000"/>
                <a:gd name="connsiteY688" fmla="*/ 936076 h 1608850"/>
                <a:gd name="connsiteX689" fmla="*/ 4490656 w 12192000"/>
                <a:gd name="connsiteY689" fmla="*/ 917540 h 1608850"/>
                <a:gd name="connsiteX690" fmla="*/ 4492605 w 12192000"/>
                <a:gd name="connsiteY690" fmla="*/ 916028 h 1608850"/>
                <a:gd name="connsiteX691" fmla="*/ 4506258 w 12192000"/>
                <a:gd name="connsiteY691" fmla="*/ 905436 h 1608850"/>
                <a:gd name="connsiteX692" fmla="*/ 4506258 w 12192000"/>
                <a:gd name="connsiteY692" fmla="*/ 878201 h 1608850"/>
                <a:gd name="connsiteX693" fmla="*/ 4501802 w 12192000"/>
                <a:gd name="connsiteY693" fmla="*/ 847938 h 1608850"/>
                <a:gd name="connsiteX694" fmla="*/ 4502914 w 12192000"/>
                <a:gd name="connsiteY694" fmla="*/ 847938 h 1608850"/>
                <a:gd name="connsiteX695" fmla="*/ 4510717 w 12192000"/>
                <a:gd name="connsiteY695" fmla="*/ 847938 h 1608850"/>
                <a:gd name="connsiteX696" fmla="*/ 4530778 w 12192000"/>
                <a:gd name="connsiteY696" fmla="*/ 844913 h 1608850"/>
                <a:gd name="connsiteX697" fmla="*/ 4530778 w 12192000"/>
                <a:gd name="connsiteY697" fmla="*/ 843399 h 1608850"/>
                <a:gd name="connsiteX698" fmla="*/ 4530778 w 12192000"/>
                <a:gd name="connsiteY698" fmla="*/ 832808 h 1608850"/>
                <a:gd name="connsiteX699" fmla="*/ 4532451 w 12192000"/>
                <a:gd name="connsiteY699" fmla="*/ 832808 h 1608850"/>
                <a:gd name="connsiteX700" fmla="*/ 4544152 w 12192000"/>
                <a:gd name="connsiteY700" fmla="*/ 832808 h 1608850"/>
                <a:gd name="connsiteX701" fmla="*/ 4544152 w 12192000"/>
                <a:gd name="connsiteY701" fmla="*/ 681500 h 1608850"/>
                <a:gd name="connsiteX702" fmla="*/ 4545267 w 12192000"/>
                <a:gd name="connsiteY702" fmla="*/ 681500 h 1608850"/>
                <a:gd name="connsiteX703" fmla="*/ 4553068 w 12192000"/>
                <a:gd name="connsiteY703" fmla="*/ 681500 h 1608850"/>
                <a:gd name="connsiteX704" fmla="*/ 4553068 w 12192000"/>
                <a:gd name="connsiteY704" fmla="*/ 678473 h 1608850"/>
                <a:gd name="connsiteX705" fmla="*/ 4553068 w 12192000"/>
                <a:gd name="connsiteY705" fmla="*/ 657290 h 1608850"/>
                <a:gd name="connsiteX706" fmla="*/ 4555298 w 12192000"/>
                <a:gd name="connsiteY706" fmla="*/ 596766 h 1608850"/>
                <a:gd name="connsiteX707" fmla="*/ 4556412 w 12192000"/>
                <a:gd name="connsiteY707" fmla="*/ 596766 h 1608850"/>
                <a:gd name="connsiteX708" fmla="*/ 4564213 w 12192000"/>
                <a:gd name="connsiteY708" fmla="*/ 596766 h 1608850"/>
                <a:gd name="connsiteX709" fmla="*/ 4564213 w 12192000"/>
                <a:gd name="connsiteY709" fmla="*/ 598280 h 1608850"/>
                <a:gd name="connsiteX710" fmla="*/ 4564213 w 12192000"/>
                <a:gd name="connsiteY710" fmla="*/ 608871 h 1608850"/>
                <a:gd name="connsiteX711" fmla="*/ 4568671 w 12192000"/>
                <a:gd name="connsiteY711" fmla="*/ 605845 h 1608850"/>
                <a:gd name="connsiteX712" fmla="*/ 4568671 w 12192000"/>
                <a:gd name="connsiteY712" fmla="*/ 584662 h 1608850"/>
                <a:gd name="connsiteX713" fmla="*/ 4570065 w 12192000"/>
                <a:gd name="connsiteY713" fmla="*/ 583906 h 1608850"/>
                <a:gd name="connsiteX714" fmla="*/ 4579816 w 12192000"/>
                <a:gd name="connsiteY714" fmla="*/ 578610 h 1608850"/>
                <a:gd name="connsiteX715" fmla="*/ 4580930 w 12192000"/>
                <a:gd name="connsiteY715" fmla="*/ 579367 h 1608850"/>
                <a:gd name="connsiteX716" fmla="*/ 4588733 w 12192000"/>
                <a:gd name="connsiteY716" fmla="*/ 584662 h 1608850"/>
                <a:gd name="connsiteX717" fmla="*/ 4590404 w 12192000"/>
                <a:gd name="connsiteY717" fmla="*/ 584662 h 1608850"/>
                <a:gd name="connsiteX718" fmla="*/ 4602107 w 12192000"/>
                <a:gd name="connsiteY718" fmla="*/ 584662 h 1608850"/>
                <a:gd name="connsiteX719" fmla="*/ 4602107 w 12192000"/>
                <a:gd name="connsiteY719" fmla="*/ 545322 h 1608850"/>
                <a:gd name="connsiteX720" fmla="*/ 4603221 w 12192000"/>
                <a:gd name="connsiteY720" fmla="*/ 545322 h 1608850"/>
                <a:gd name="connsiteX721" fmla="*/ 4611021 w 12192000"/>
                <a:gd name="connsiteY721" fmla="*/ 545322 h 1608850"/>
                <a:gd name="connsiteX722" fmla="*/ 4612414 w 12192000"/>
                <a:gd name="connsiteY722" fmla="*/ 551375 h 1608850"/>
                <a:gd name="connsiteX723" fmla="*/ 4622169 w 12192000"/>
                <a:gd name="connsiteY723" fmla="*/ 551375 h 1608850"/>
                <a:gd name="connsiteX724" fmla="*/ 4623282 w 12192000"/>
                <a:gd name="connsiteY724" fmla="*/ 545322 h 1608850"/>
                <a:gd name="connsiteX725" fmla="*/ 4631084 w 12192000"/>
                <a:gd name="connsiteY725" fmla="*/ 545322 h 1608850"/>
                <a:gd name="connsiteX726" fmla="*/ 4631084 w 12192000"/>
                <a:gd name="connsiteY726" fmla="*/ 590714 h 1608850"/>
                <a:gd name="connsiteX727" fmla="*/ 4632477 w 12192000"/>
                <a:gd name="connsiteY727" fmla="*/ 592227 h 1608850"/>
                <a:gd name="connsiteX728" fmla="*/ 4642230 w 12192000"/>
                <a:gd name="connsiteY728" fmla="*/ 602819 h 1608850"/>
                <a:gd name="connsiteX729" fmla="*/ 4664518 w 12192000"/>
                <a:gd name="connsiteY729" fmla="*/ 611898 h 1608850"/>
                <a:gd name="connsiteX730" fmla="*/ 4664518 w 12192000"/>
                <a:gd name="connsiteY730" fmla="*/ 610007 h 1608850"/>
                <a:gd name="connsiteX731" fmla="*/ 4664518 w 12192000"/>
                <a:gd name="connsiteY731" fmla="*/ 596766 h 1608850"/>
                <a:gd name="connsiteX732" fmla="*/ 4693496 w 12192000"/>
                <a:gd name="connsiteY732" fmla="*/ 584662 h 1608850"/>
                <a:gd name="connsiteX733" fmla="*/ 4693496 w 12192000"/>
                <a:gd name="connsiteY733" fmla="*/ 583150 h 1608850"/>
                <a:gd name="connsiteX734" fmla="*/ 4693496 w 12192000"/>
                <a:gd name="connsiteY734" fmla="*/ 572557 h 1608850"/>
                <a:gd name="connsiteX735" fmla="*/ 4694332 w 12192000"/>
                <a:gd name="connsiteY735" fmla="*/ 572557 h 1608850"/>
                <a:gd name="connsiteX736" fmla="*/ 4700182 w 12192000"/>
                <a:gd name="connsiteY736" fmla="*/ 572557 h 1608850"/>
                <a:gd name="connsiteX737" fmla="*/ 4700182 w 12192000"/>
                <a:gd name="connsiteY737" fmla="*/ 571423 h 1608850"/>
                <a:gd name="connsiteX738" fmla="*/ 4700182 w 12192000"/>
                <a:gd name="connsiteY738" fmla="*/ 563479 h 1608850"/>
                <a:gd name="connsiteX739" fmla="*/ 4702412 w 12192000"/>
                <a:gd name="connsiteY739" fmla="*/ 563479 h 1608850"/>
                <a:gd name="connsiteX740" fmla="*/ 4718014 w 12192000"/>
                <a:gd name="connsiteY740" fmla="*/ 563479 h 1608850"/>
                <a:gd name="connsiteX741" fmla="*/ 4718014 w 12192000"/>
                <a:gd name="connsiteY741" fmla="*/ 564614 h 1608850"/>
                <a:gd name="connsiteX742" fmla="*/ 4718014 w 12192000"/>
                <a:gd name="connsiteY742" fmla="*/ 572557 h 1608850"/>
                <a:gd name="connsiteX743" fmla="*/ 4719686 w 12192000"/>
                <a:gd name="connsiteY743" fmla="*/ 572557 h 1608850"/>
                <a:gd name="connsiteX744" fmla="*/ 4731390 w 12192000"/>
                <a:gd name="connsiteY744" fmla="*/ 572557 h 1608850"/>
                <a:gd name="connsiteX745" fmla="*/ 4731390 w 12192000"/>
                <a:gd name="connsiteY745" fmla="*/ 574828 h 1608850"/>
                <a:gd name="connsiteX746" fmla="*/ 4731390 w 12192000"/>
                <a:gd name="connsiteY746" fmla="*/ 590714 h 1608850"/>
                <a:gd name="connsiteX747" fmla="*/ 4755908 w 12192000"/>
                <a:gd name="connsiteY747" fmla="*/ 590714 h 1608850"/>
                <a:gd name="connsiteX748" fmla="*/ 4755908 w 12192000"/>
                <a:gd name="connsiteY748" fmla="*/ 589202 h 1608850"/>
                <a:gd name="connsiteX749" fmla="*/ 4755908 w 12192000"/>
                <a:gd name="connsiteY749" fmla="*/ 578610 h 1608850"/>
                <a:gd name="connsiteX750" fmla="*/ 4757302 w 12192000"/>
                <a:gd name="connsiteY750" fmla="*/ 578610 h 1608850"/>
                <a:gd name="connsiteX751" fmla="*/ 4767053 w 12192000"/>
                <a:gd name="connsiteY751" fmla="*/ 578610 h 1608850"/>
                <a:gd name="connsiteX752" fmla="*/ 4767053 w 12192000"/>
                <a:gd name="connsiteY752" fmla="*/ 577096 h 1608850"/>
                <a:gd name="connsiteX753" fmla="*/ 4767053 w 12192000"/>
                <a:gd name="connsiteY753" fmla="*/ 566505 h 1608850"/>
                <a:gd name="connsiteX754" fmla="*/ 4768725 w 12192000"/>
                <a:gd name="connsiteY754" fmla="*/ 566505 h 1608850"/>
                <a:gd name="connsiteX755" fmla="*/ 4780426 w 12192000"/>
                <a:gd name="connsiteY755" fmla="*/ 566505 h 1608850"/>
                <a:gd name="connsiteX756" fmla="*/ 4780426 w 12192000"/>
                <a:gd name="connsiteY756" fmla="*/ 568018 h 1608850"/>
                <a:gd name="connsiteX757" fmla="*/ 4780426 w 12192000"/>
                <a:gd name="connsiteY757" fmla="*/ 578610 h 1608850"/>
                <a:gd name="connsiteX758" fmla="*/ 4784886 w 12192000"/>
                <a:gd name="connsiteY758" fmla="*/ 505982 h 1608850"/>
                <a:gd name="connsiteX759" fmla="*/ 4885191 w 12192000"/>
                <a:gd name="connsiteY759" fmla="*/ 505982 h 1608850"/>
                <a:gd name="connsiteX760" fmla="*/ 4885191 w 12192000"/>
                <a:gd name="connsiteY760" fmla="*/ 602819 h 1608850"/>
                <a:gd name="connsiteX761" fmla="*/ 4887420 w 12192000"/>
                <a:gd name="connsiteY761" fmla="*/ 602819 h 1608850"/>
                <a:gd name="connsiteX762" fmla="*/ 4903022 w 12192000"/>
                <a:gd name="connsiteY762" fmla="*/ 602819 h 1608850"/>
                <a:gd name="connsiteX763" fmla="*/ 4903022 w 12192000"/>
                <a:gd name="connsiteY763" fmla="*/ 493877 h 1608850"/>
                <a:gd name="connsiteX764" fmla="*/ 4925313 w 12192000"/>
                <a:gd name="connsiteY764" fmla="*/ 478746 h 1608850"/>
                <a:gd name="connsiteX765" fmla="*/ 4954291 w 12192000"/>
                <a:gd name="connsiteY765" fmla="*/ 478746 h 1608850"/>
                <a:gd name="connsiteX766" fmla="*/ 4956242 w 12192000"/>
                <a:gd name="connsiteY766" fmla="*/ 476477 h 1608850"/>
                <a:gd name="connsiteX767" fmla="*/ 4969893 w 12192000"/>
                <a:gd name="connsiteY767" fmla="*/ 460589 h 1608850"/>
                <a:gd name="connsiteX768" fmla="*/ 5007787 w 12192000"/>
                <a:gd name="connsiteY768" fmla="*/ 460589 h 1608850"/>
                <a:gd name="connsiteX769" fmla="*/ 5007787 w 12192000"/>
                <a:gd name="connsiteY769" fmla="*/ 462859 h 1608850"/>
                <a:gd name="connsiteX770" fmla="*/ 5007787 w 12192000"/>
                <a:gd name="connsiteY770" fmla="*/ 478746 h 1608850"/>
                <a:gd name="connsiteX771" fmla="*/ 5045681 w 12192000"/>
                <a:gd name="connsiteY771" fmla="*/ 478746 h 1608850"/>
                <a:gd name="connsiteX772" fmla="*/ 5045681 w 12192000"/>
                <a:gd name="connsiteY772" fmla="*/ 596766 h 1608850"/>
                <a:gd name="connsiteX773" fmla="*/ 5047073 w 12192000"/>
                <a:gd name="connsiteY773" fmla="*/ 596766 h 1608850"/>
                <a:gd name="connsiteX774" fmla="*/ 5056825 w 12192000"/>
                <a:gd name="connsiteY774" fmla="*/ 596766 h 1608850"/>
                <a:gd name="connsiteX775" fmla="*/ 5056825 w 12192000"/>
                <a:gd name="connsiteY775" fmla="*/ 769258 h 1608850"/>
                <a:gd name="connsiteX776" fmla="*/ 5059053 w 12192000"/>
                <a:gd name="connsiteY776" fmla="*/ 769258 h 1608850"/>
                <a:gd name="connsiteX777" fmla="*/ 5074657 w 12192000"/>
                <a:gd name="connsiteY777" fmla="*/ 769258 h 1608850"/>
                <a:gd name="connsiteX778" fmla="*/ 5074657 w 12192000"/>
                <a:gd name="connsiteY778" fmla="*/ 657290 h 1608850"/>
                <a:gd name="connsiteX779" fmla="*/ 5075493 w 12192000"/>
                <a:gd name="connsiteY779" fmla="*/ 656533 h 1608850"/>
                <a:gd name="connsiteX780" fmla="*/ 5081344 w 12192000"/>
                <a:gd name="connsiteY780" fmla="*/ 651238 h 1608850"/>
                <a:gd name="connsiteX781" fmla="*/ 5085802 w 12192000"/>
                <a:gd name="connsiteY781" fmla="*/ 652750 h 1608850"/>
                <a:gd name="connsiteX782" fmla="*/ 5085802 w 12192000"/>
                <a:gd name="connsiteY782" fmla="*/ 663343 h 1608850"/>
                <a:gd name="connsiteX783" fmla="*/ 5088030 w 12192000"/>
                <a:gd name="connsiteY783" fmla="*/ 661829 h 1608850"/>
                <a:gd name="connsiteX784" fmla="*/ 5103634 w 12192000"/>
                <a:gd name="connsiteY784" fmla="*/ 651238 h 1608850"/>
                <a:gd name="connsiteX785" fmla="*/ 5105585 w 12192000"/>
                <a:gd name="connsiteY785" fmla="*/ 651238 h 1608850"/>
                <a:gd name="connsiteX786" fmla="*/ 5119237 w 12192000"/>
                <a:gd name="connsiteY786" fmla="*/ 651238 h 1608850"/>
                <a:gd name="connsiteX787" fmla="*/ 5119237 w 12192000"/>
                <a:gd name="connsiteY787" fmla="*/ 857017 h 1608850"/>
                <a:gd name="connsiteX788" fmla="*/ 5150444 w 12192000"/>
                <a:gd name="connsiteY788" fmla="*/ 863070 h 1608850"/>
                <a:gd name="connsiteX789" fmla="*/ 5150444 w 12192000"/>
                <a:gd name="connsiteY789" fmla="*/ 853992 h 1608850"/>
                <a:gd name="connsiteX790" fmla="*/ 5183878 w 12192000"/>
                <a:gd name="connsiteY790" fmla="*/ 853992 h 1608850"/>
                <a:gd name="connsiteX791" fmla="*/ 5183878 w 12192000"/>
                <a:gd name="connsiteY791" fmla="*/ 814651 h 1608850"/>
                <a:gd name="connsiteX792" fmla="*/ 5192794 w 12192000"/>
                <a:gd name="connsiteY792" fmla="*/ 814651 h 1608850"/>
                <a:gd name="connsiteX793" fmla="*/ 5192794 w 12192000"/>
                <a:gd name="connsiteY793" fmla="*/ 763206 h 1608850"/>
                <a:gd name="connsiteX794" fmla="*/ 5199482 w 12192000"/>
                <a:gd name="connsiteY794" fmla="*/ 763206 h 1608850"/>
                <a:gd name="connsiteX795" fmla="*/ 5199482 w 12192000"/>
                <a:gd name="connsiteY795" fmla="*/ 711761 h 1608850"/>
                <a:gd name="connsiteX796" fmla="*/ 5215086 w 12192000"/>
                <a:gd name="connsiteY796" fmla="*/ 711761 h 1608850"/>
                <a:gd name="connsiteX797" fmla="*/ 5264122 w 12192000"/>
                <a:gd name="connsiteY797" fmla="*/ 684525 h 1608850"/>
                <a:gd name="connsiteX798" fmla="*/ 5266352 w 12192000"/>
                <a:gd name="connsiteY798" fmla="*/ 657290 h 1608850"/>
                <a:gd name="connsiteX799" fmla="*/ 5270810 w 12192000"/>
                <a:gd name="connsiteY799" fmla="*/ 684525 h 1608850"/>
                <a:gd name="connsiteX800" fmla="*/ 5322078 w 12192000"/>
                <a:gd name="connsiteY800" fmla="*/ 720840 h 1608850"/>
                <a:gd name="connsiteX801" fmla="*/ 5322078 w 12192000"/>
                <a:gd name="connsiteY801" fmla="*/ 714788 h 1608850"/>
                <a:gd name="connsiteX802" fmla="*/ 5335452 w 12192000"/>
                <a:gd name="connsiteY802" fmla="*/ 714788 h 1608850"/>
                <a:gd name="connsiteX803" fmla="*/ 5335452 w 12192000"/>
                <a:gd name="connsiteY803" fmla="*/ 763206 h 1608850"/>
                <a:gd name="connsiteX804" fmla="*/ 5342138 w 12192000"/>
                <a:gd name="connsiteY804" fmla="*/ 763206 h 1608850"/>
                <a:gd name="connsiteX805" fmla="*/ 5342138 w 12192000"/>
                <a:gd name="connsiteY805" fmla="*/ 801467 h 1608850"/>
                <a:gd name="connsiteX806" fmla="*/ 5377917 w 12192000"/>
                <a:gd name="connsiteY806" fmla="*/ 790806 h 1608850"/>
                <a:gd name="connsiteX807" fmla="*/ 5478973 w 12192000"/>
                <a:gd name="connsiteY807" fmla="*/ 790806 h 1608850"/>
                <a:gd name="connsiteX808" fmla="*/ 5478973 w 12192000"/>
                <a:gd name="connsiteY808" fmla="*/ 596233 h 1608850"/>
                <a:gd name="connsiteX809" fmla="*/ 5507479 w 12192000"/>
                <a:gd name="connsiteY809" fmla="*/ 582720 h 1608850"/>
                <a:gd name="connsiteX810" fmla="*/ 5631857 w 12192000"/>
                <a:gd name="connsiteY810" fmla="*/ 561101 h 1608850"/>
                <a:gd name="connsiteX811" fmla="*/ 5675909 w 12192000"/>
                <a:gd name="connsiteY811" fmla="*/ 574613 h 1608850"/>
                <a:gd name="connsiteX812" fmla="*/ 5683682 w 12192000"/>
                <a:gd name="connsiteY812" fmla="*/ 582720 h 1608850"/>
                <a:gd name="connsiteX813" fmla="*/ 5683682 w 12192000"/>
                <a:gd name="connsiteY813" fmla="*/ 833084 h 1608850"/>
                <a:gd name="connsiteX814" fmla="*/ 5701821 w 12192000"/>
                <a:gd name="connsiteY814" fmla="*/ 873985 h 1608850"/>
                <a:gd name="connsiteX815" fmla="*/ 5701821 w 12192000"/>
                <a:gd name="connsiteY815" fmla="*/ 798914 h 1608850"/>
                <a:gd name="connsiteX816" fmla="*/ 5717369 w 12192000"/>
                <a:gd name="connsiteY816" fmla="*/ 798914 h 1608850"/>
                <a:gd name="connsiteX817" fmla="*/ 5717369 w 12192000"/>
                <a:gd name="connsiteY817" fmla="*/ 785402 h 1608850"/>
                <a:gd name="connsiteX818" fmla="*/ 5732917 w 12192000"/>
                <a:gd name="connsiteY818" fmla="*/ 777295 h 1608850"/>
                <a:gd name="connsiteX819" fmla="*/ 5745871 w 12192000"/>
                <a:gd name="connsiteY819" fmla="*/ 777295 h 1608850"/>
                <a:gd name="connsiteX820" fmla="*/ 5745871 w 12192000"/>
                <a:gd name="connsiteY820" fmla="*/ 763783 h 1608850"/>
                <a:gd name="connsiteX821" fmla="*/ 5756236 w 12192000"/>
                <a:gd name="connsiteY821" fmla="*/ 755675 h 1608850"/>
                <a:gd name="connsiteX822" fmla="*/ 5782151 w 12192000"/>
                <a:gd name="connsiteY822" fmla="*/ 755675 h 1608850"/>
                <a:gd name="connsiteX823" fmla="*/ 5782151 w 12192000"/>
                <a:gd name="connsiteY823" fmla="*/ 798914 h 1608850"/>
                <a:gd name="connsiteX824" fmla="*/ 5836566 w 12192000"/>
                <a:gd name="connsiteY824" fmla="*/ 798914 h 1608850"/>
                <a:gd name="connsiteX825" fmla="*/ 5836566 w 12192000"/>
                <a:gd name="connsiteY825" fmla="*/ 950250 h 1608850"/>
                <a:gd name="connsiteX826" fmla="*/ 5857295 w 12192000"/>
                <a:gd name="connsiteY826" fmla="*/ 950250 h 1608850"/>
                <a:gd name="connsiteX827" fmla="*/ 5878025 w 12192000"/>
                <a:gd name="connsiteY827" fmla="*/ 942143 h 1608850"/>
                <a:gd name="connsiteX828" fmla="*/ 5878025 w 12192000"/>
                <a:gd name="connsiteY828" fmla="*/ 931332 h 1608850"/>
                <a:gd name="connsiteX829" fmla="*/ 5870253 w 12192000"/>
                <a:gd name="connsiteY829" fmla="*/ 928630 h 1608850"/>
                <a:gd name="connsiteX830" fmla="*/ 5870253 w 12192000"/>
                <a:gd name="connsiteY830" fmla="*/ 920522 h 1608850"/>
                <a:gd name="connsiteX831" fmla="*/ 5878025 w 12192000"/>
                <a:gd name="connsiteY831" fmla="*/ 915118 h 1608850"/>
                <a:gd name="connsiteX832" fmla="*/ 5878025 w 12192000"/>
                <a:gd name="connsiteY832" fmla="*/ 855665 h 1608850"/>
                <a:gd name="connsiteX833" fmla="*/ 5870253 w 12192000"/>
                <a:gd name="connsiteY833" fmla="*/ 852962 h 1608850"/>
                <a:gd name="connsiteX834" fmla="*/ 5870253 w 12192000"/>
                <a:gd name="connsiteY834" fmla="*/ 844855 h 1608850"/>
                <a:gd name="connsiteX835" fmla="*/ 5878025 w 12192000"/>
                <a:gd name="connsiteY835" fmla="*/ 839450 h 1608850"/>
                <a:gd name="connsiteX836" fmla="*/ 5883208 w 12192000"/>
                <a:gd name="connsiteY836" fmla="*/ 834046 h 1608850"/>
                <a:gd name="connsiteX837" fmla="*/ 5883208 w 12192000"/>
                <a:gd name="connsiteY837" fmla="*/ 823236 h 1608850"/>
                <a:gd name="connsiteX838" fmla="*/ 5878025 w 12192000"/>
                <a:gd name="connsiteY838" fmla="*/ 823236 h 1608850"/>
                <a:gd name="connsiteX839" fmla="*/ 5878025 w 12192000"/>
                <a:gd name="connsiteY839" fmla="*/ 815128 h 1608850"/>
                <a:gd name="connsiteX840" fmla="*/ 5885800 w 12192000"/>
                <a:gd name="connsiteY840" fmla="*/ 809724 h 1608850"/>
                <a:gd name="connsiteX841" fmla="*/ 5927259 w 12192000"/>
                <a:gd name="connsiteY841" fmla="*/ 734056 h 1608850"/>
                <a:gd name="connsiteX842" fmla="*/ 5922077 w 12192000"/>
                <a:gd name="connsiteY842" fmla="*/ 731353 h 1608850"/>
                <a:gd name="connsiteX843" fmla="*/ 5922077 w 12192000"/>
                <a:gd name="connsiteY843" fmla="*/ 723246 h 1608850"/>
                <a:gd name="connsiteX844" fmla="*/ 5929850 w 12192000"/>
                <a:gd name="connsiteY844" fmla="*/ 720543 h 1608850"/>
                <a:gd name="connsiteX845" fmla="*/ 5929850 w 12192000"/>
                <a:gd name="connsiteY845" fmla="*/ 709734 h 1608850"/>
                <a:gd name="connsiteX846" fmla="*/ 5935033 w 12192000"/>
                <a:gd name="connsiteY846" fmla="*/ 709734 h 1608850"/>
                <a:gd name="connsiteX847" fmla="*/ 5935033 w 12192000"/>
                <a:gd name="connsiteY847" fmla="*/ 685412 h 1608850"/>
                <a:gd name="connsiteX848" fmla="*/ 5929850 w 12192000"/>
                <a:gd name="connsiteY848" fmla="*/ 685412 h 1608850"/>
                <a:gd name="connsiteX849" fmla="*/ 5929850 w 12192000"/>
                <a:gd name="connsiteY849" fmla="*/ 680008 h 1608850"/>
                <a:gd name="connsiteX850" fmla="*/ 5935033 w 12192000"/>
                <a:gd name="connsiteY850" fmla="*/ 677305 h 1608850"/>
                <a:gd name="connsiteX851" fmla="*/ 5947989 w 12192000"/>
                <a:gd name="connsiteY851" fmla="*/ 658388 h 1608850"/>
                <a:gd name="connsiteX852" fmla="*/ 5950579 w 12192000"/>
                <a:gd name="connsiteY852" fmla="*/ 647579 h 1608850"/>
                <a:gd name="connsiteX853" fmla="*/ 5950579 w 12192000"/>
                <a:gd name="connsiteY853" fmla="*/ 617852 h 1608850"/>
                <a:gd name="connsiteX854" fmla="*/ 5950904 w 12192000"/>
                <a:gd name="connsiteY854" fmla="*/ 616838 h 1608850"/>
                <a:gd name="connsiteX855" fmla="*/ 5953171 w 12192000"/>
                <a:gd name="connsiteY855" fmla="*/ 609745 h 1608850"/>
                <a:gd name="connsiteX856" fmla="*/ 5953495 w 12192000"/>
                <a:gd name="connsiteY856" fmla="*/ 610759 h 1608850"/>
                <a:gd name="connsiteX857" fmla="*/ 5955763 w 12192000"/>
                <a:gd name="connsiteY857" fmla="*/ 617852 h 1608850"/>
                <a:gd name="connsiteX858" fmla="*/ 5958354 w 12192000"/>
                <a:gd name="connsiteY858" fmla="*/ 647579 h 1608850"/>
                <a:gd name="connsiteX859" fmla="*/ 5958354 w 12192000"/>
                <a:gd name="connsiteY859" fmla="*/ 655686 h 1608850"/>
                <a:gd name="connsiteX860" fmla="*/ 5971311 w 12192000"/>
                <a:gd name="connsiteY860" fmla="*/ 677305 h 1608850"/>
                <a:gd name="connsiteX861" fmla="*/ 5976494 w 12192000"/>
                <a:gd name="connsiteY861" fmla="*/ 680008 h 1608850"/>
                <a:gd name="connsiteX862" fmla="*/ 5976494 w 12192000"/>
                <a:gd name="connsiteY862" fmla="*/ 685412 h 1608850"/>
                <a:gd name="connsiteX863" fmla="*/ 5973903 w 12192000"/>
                <a:gd name="connsiteY863" fmla="*/ 709734 h 1608850"/>
                <a:gd name="connsiteX864" fmla="*/ 5979084 w 12192000"/>
                <a:gd name="connsiteY864" fmla="*/ 720543 h 1608850"/>
                <a:gd name="connsiteX865" fmla="*/ 5984268 w 12192000"/>
                <a:gd name="connsiteY865" fmla="*/ 723246 h 1608850"/>
                <a:gd name="connsiteX866" fmla="*/ 5984268 w 12192000"/>
                <a:gd name="connsiteY866" fmla="*/ 731353 h 1608850"/>
                <a:gd name="connsiteX867" fmla="*/ 5979084 w 12192000"/>
                <a:gd name="connsiteY867" fmla="*/ 734056 h 1608850"/>
                <a:gd name="connsiteX868" fmla="*/ 5999269 w 12192000"/>
                <a:gd name="connsiteY868" fmla="*/ 755105 h 1608850"/>
                <a:gd name="connsiteX869" fmla="*/ 5999269 w 12192000"/>
                <a:gd name="connsiteY869" fmla="*/ 627662 h 1608850"/>
                <a:gd name="connsiteX870" fmla="*/ 5999299 w 12192000"/>
                <a:gd name="connsiteY870" fmla="*/ 627662 h 1608850"/>
                <a:gd name="connsiteX871" fmla="*/ 6037948 w 12192000"/>
                <a:gd name="connsiteY871" fmla="*/ 627662 h 1608850"/>
                <a:gd name="connsiteX872" fmla="*/ 6037948 w 12192000"/>
                <a:gd name="connsiteY872" fmla="*/ 626311 h 1608850"/>
                <a:gd name="connsiteX873" fmla="*/ 6037948 w 12192000"/>
                <a:gd name="connsiteY873" fmla="*/ 616853 h 1608850"/>
                <a:gd name="connsiteX874" fmla="*/ 6038962 w 12192000"/>
                <a:gd name="connsiteY874" fmla="*/ 616853 h 1608850"/>
                <a:gd name="connsiteX875" fmla="*/ 6046055 w 12192000"/>
                <a:gd name="connsiteY875" fmla="*/ 616853 h 1608850"/>
                <a:gd name="connsiteX876" fmla="*/ 6046055 w 12192000"/>
                <a:gd name="connsiteY876" fmla="*/ 614962 h 1608850"/>
                <a:gd name="connsiteX877" fmla="*/ 6046055 w 12192000"/>
                <a:gd name="connsiteY877" fmla="*/ 601721 h 1608850"/>
                <a:gd name="connsiteX878" fmla="*/ 6046815 w 12192000"/>
                <a:gd name="connsiteY878" fmla="*/ 601721 h 1608850"/>
                <a:gd name="connsiteX879" fmla="*/ 6052135 w 12192000"/>
                <a:gd name="connsiteY879" fmla="*/ 601721 h 1608850"/>
                <a:gd name="connsiteX880" fmla="*/ 6052135 w 12192000"/>
                <a:gd name="connsiteY880" fmla="*/ 600640 h 1608850"/>
                <a:gd name="connsiteX881" fmla="*/ 6052135 w 12192000"/>
                <a:gd name="connsiteY881" fmla="*/ 593073 h 1608850"/>
                <a:gd name="connsiteX882" fmla="*/ 6054163 w 12192000"/>
                <a:gd name="connsiteY882" fmla="*/ 593073 h 1608850"/>
                <a:gd name="connsiteX883" fmla="*/ 6068350 w 12192000"/>
                <a:gd name="connsiteY883" fmla="*/ 593073 h 1608850"/>
                <a:gd name="connsiteX884" fmla="*/ 6068350 w 12192000"/>
                <a:gd name="connsiteY884" fmla="*/ 594154 h 1608850"/>
                <a:gd name="connsiteX885" fmla="*/ 6068350 w 12192000"/>
                <a:gd name="connsiteY885" fmla="*/ 601721 h 1608850"/>
                <a:gd name="connsiteX886" fmla="*/ 6090642 w 12192000"/>
                <a:gd name="connsiteY886" fmla="*/ 601721 h 1608850"/>
                <a:gd name="connsiteX887" fmla="*/ 6090642 w 12192000"/>
                <a:gd name="connsiteY887" fmla="*/ 599829 h 1608850"/>
                <a:gd name="connsiteX888" fmla="*/ 6090642 w 12192000"/>
                <a:gd name="connsiteY888" fmla="*/ 586588 h 1608850"/>
                <a:gd name="connsiteX889" fmla="*/ 6092416 w 12192000"/>
                <a:gd name="connsiteY889" fmla="*/ 586588 h 1608850"/>
                <a:gd name="connsiteX890" fmla="*/ 6104829 w 12192000"/>
                <a:gd name="connsiteY890" fmla="*/ 586588 h 1608850"/>
                <a:gd name="connsiteX891" fmla="*/ 6104829 w 12192000"/>
                <a:gd name="connsiteY891" fmla="*/ 610368 h 1608850"/>
                <a:gd name="connsiteX892" fmla="*/ 6105843 w 12192000"/>
                <a:gd name="connsiteY892" fmla="*/ 610368 h 1608850"/>
                <a:gd name="connsiteX893" fmla="*/ 6112936 w 12192000"/>
                <a:gd name="connsiteY893" fmla="*/ 610368 h 1608850"/>
                <a:gd name="connsiteX894" fmla="*/ 6112936 w 12192000"/>
                <a:gd name="connsiteY894" fmla="*/ 609287 h 1608850"/>
                <a:gd name="connsiteX895" fmla="*/ 6112936 w 12192000"/>
                <a:gd name="connsiteY895" fmla="*/ 601721 h 1608850"/>
                <a:gd name="connsiteX896" fmla="*/ 6114709 w 12192000"/>
                <a:gd name="connsiteY896" fmla="*/ 601721 h 1608850"/>
                <a:gd name="connsiteX897" fmla="*/ 6127123 w 12192000"/>
                <a:gd name="connsiteY897" fmla="*/ 601721 h 1608850"/>
                <a:gd name="connsiteX898" fmla="*/ 6127123 w 12192000"/>
                <a:gd name="connsiteY898" fmla="*/ 627662 h 1608850"/>
                <a:gd name="connsiteX899" fmla="*/ 6129150 w 12192000"/>
                <a:gd name="connsiteY899" fmla="*/ 627662 h 1608850"/>
                <a:gd name="connsiteX900" fmla="*/ 6143336 w 12192000"/>
                <a:gd name="connsiteY900" fmla="*/ 627662 h 1608850"/>
                <a:gd name="connsiteX901" fmla="*/ 6143336 w 12192000"/>
                <a:gd name="connsiteY901" fmla="*/ 629283 h 1608850"/>
                <a:gd name="connsiteX902" fmla="*/ 6143336 w 12192000"/>
                <a:gd name="connsiteY902" fmla="*/ 640633 h 1608850"/>
                <a:gd name="connsiteX903" fmla="*/ 6144096 w 12192000"/>
                <a:gd name="connsiteY903" fmla="*/ 640633 h 1608850"/>
                <a:gd name="connsiteX904" fmla="*/ 6149417 w 12192000"/>
                <a:gd name="connsiteY904" fmla="*/ 640633 h 1608850"/>
                <a:gd name="connsiteX905" fmla="*/ 6149417 w 12192000"/>
                <a:gd name="connsiteY905" fmla="*/ 639822 h 1608850"/>
                <a:gd name="connsiteX906" fmla="*/ 6149417 w 12192000"/>
                <a:gd name="connsiteY906" fmla="*/ 634147 h 1608850"/>
                <a:gd name="connsiteX907" fmla="*/ 6179817 w 12192000"/>
                <a:gd name="connsiteY907" fmla="*/ 634147 h 1608850"/>
                <a:gd name="connsiteX908" fmla="*/ 6179817 w 12192000"/>
                <a:gd name="connsiteY908" fmla="*/ 657927 h 1608850"/>
                <a:gd name="connsiteX909" fmla="*/ 6180830 w 12192000"/>
                <a:gd name="connsiteY909" fmla="*/ 657927 h 1608850"/>
                <a:gd name="connsiteX910" fmla="*/ 6187924 w 12192000"/>
                <a:gd name="connsiteY910" fmla="*/ 657927 h 1608850"/>
                <a:gd name="connsiteX911" fmla="*/ 6187924 w 12192000"/>
                <a:gd name="connsiteY911" fmla="*/ 659008 h 1608850"/>
                <a:gd name="connsiteX912" fmla="*/ 6187924 w 12192000"/>
                <a:gd name="connsiteY912" fmla="*/ 666574 h 1608850"/>
                <a:gd name="connsiteX913" fmla="*/ 6188684 w 12192000"/>
                <a:gd name="connsiteY913" fmla="*/ 666574 h 1608850"/>
                <a:gd name="connsiteX914" fmla="*/ 6194004 w 12192000"/>
                <a:gd name="connsiteY914" fmla="*/ 666574 h 1608850"/>
                <a:gd name="connsiteX915" fmla="*/ 6194004 w 12192000"/>
                <a:gd name="connsiteY915" fmla="*/ 664412 h 1608850"/>
                <a:gd name="connsiteX916" fmla="*/ 6194004 w 12192000"/>
                <a:gd name="connsiteY916" fmla="*/ 649280 h 1608850"/>
                <a:gd name="connsiteX917" fmla="*/ 6195017 w 12192000"/>
                <a:gd name="connsiteY917" fmla="*/ 649280 h 1608850"/>
                <a:gd name="connsiteX918" fmla="*/ 6202111 w 12192000"/>
                <a:gd name="connsiteY918" fmla="*/ 649280 h 1608850"/>
                <a:gd name="connsiteX919" fmla="*/ 6202111 w 12192000"/>
                <a:gd name="connsiteY919" fmla="*/ 650361 h 1608850"/>
                <a:gd name="connsiteX920" fmla="*/ 6202111 w 12192000"/>
                <a:gd name="connsiteY920" fmla="*/ 657927 h 1608850"/>
                <a:gd name="connsiteX921" fmla="*/ 6207431 w 12192000"/>
                <a:gd name="connsiteY921" fmla="*/ 655934 h 1608850"/>
                <a:gd name="connsiteX922" fmla="*/ 6208191 w 12192000"/>
                <a:gd name="connsiteY922" fmla="*/ 654954 h 1608850"/>
                <a:gd name="connsiteX923" fmla="*/ 6208191 w 12192000"/>
                <a:gd name="connsiteY923" fmla="*/ 649280 h 1608850"/>
                <a:gd name="connsiteX924" fmla="*/ 6246698 w 12192000"/>
                <a:gd name="connsiteY924" fmla="*/ 649280 h 1608850"/>
                <a:gd name="connsiteX925" fmla="*/ 6246698 w 12192000"/>
                <a:gd name="connsiteY925" fmla="*/ 673059 h 1608850"/>
                <a:gd name="connsiteX926" fmla="*/ 6248724 w 12192000"/>
                <a:gd name="connsiteY926" fmla="*/ 673059 h 1608850"/>
                <a:gd name="connsiteX927" fmla="*/ 6262911 w 12192000"/>
                <a:gd name="connsiteY927" fmla="*/ 673059 h 1608850"/>
                <a:gd name="connsiteX928" fmla="*/ 6262911 w 12192000"/>
                <a:gd name="connsiteY928" fmla="*/ 674140 h 1608850"/>
                <a:gd name="connsiteX929" fmla="*/ 6262911 w 12192000"/>
                <a:gd name="connsiteY929" fmla="*/ 681706 h 1608850"/>
                <a:gd name="connsiteX930" fmla="*/ 6264685 w 12192000"/>
                <a:gd name="connsiteY930" fmla="*/ 681706 h 1608850"/>
                <a:gd name="connsiteX931" fmla="*/ 6277098 w 12192000"/>
                <a:gd name="connsiteY931" fmla="*/ 681706 h 1608850"/>
                <a:gd name="connsiteX932" fmla="*/ 6277098 w 12192000"/>
                <a:gd name="connsiteY932" fmla="*/ 657927 h 1608850"/>
                <a:gd name="connsiteX933" fmla="*/ 6278111 w 12192000"/>
                <a:gd name="connsiteY933" fmla="*/ 657927 h 1608850"/>
                <a:gd name="connsiteX934" fmla="*/ 6285205 w 12192000"/>
                <a:gd name="connsiteY934" fmla="*/ 657927 h 1608850"/>
                <a:gd name="connsiteX935" fmla="*/ 6285205 w 12192000"/>
                <a:gd name="connsiteY935" fmla="*/ 625500 h 1608850"/>
                <a:gd name="connsiteX936" fmla="*/ 6286218 w 12192000"/>
                <a:gd name="connsiteY936" fmla="*/ 625500 h 1608850"/>
                <a:gd name="connsiteX937" fmla="*/ 6293312 w 12192000"/>
                <a:gd name="connsiteY937" fmla="*/ 625500 h 1608850"/>
                <a:gd name="connsiteX938" fmla="*/ 6293312 w 12192000"/>
                <a:gd name="connsiteY938" fmla="*/ 623609 h 1608850"/>
                <a:gd name="connsiteX939" fmla="*/ 6293312 w 12192000"/>
                <a:gd name="connsiteY939" fmla="*/ 610368 h 1608850"/>
                <a:gd name="connsiteX940" fmla="*/ 6292045 w 12192000"/>
                <a:gd name="connsiteY940" fmla="*/ 608746 h 1608850"/>
                <a:gd name="connsiteX941" fmla="*/ 6297365 w 12192000"/>
                <a:gd name="connsiteY941" fmla="*/ 597397 h 1608850"/>
                <a:gd name="connsiteX942" fmla="*/ 6305472 w 12192000"/>
                <a:gd name="connsiteY942" fmla="*/ 625500 h 1608850"/>
                <a:gd name="connsiteX943" fmla="*/ 6306232 w 12192000"/>
                <a:gd name="connsiteY943" fmla="*/ 625500 h 1608850"/>
                <a:gd name="connsiteX944" fmla="*/ 6311552 w 12192000"/>
                <a:gd name="connsiteY944" fmla="*/ 625500 h 1608850"/>
                <a:gd name="connsiteX945" fmla="*/ 6311552 w 12192000"/>
                <a:gd name="connsiteY945" fmla="*/ 519573 h 1608850"/>
                <a:gd name="connsiteX946" fmla="*/ 6313072 w 12192000"/>
                <a:gd name="connsiteY946" fmla="*/ 519573 h 1608850"/>
                <a:gd name="connsiteX947" fmla="*/ 6323712 w 12192000"/>
                <a:gd name="connsiteY947" fmla="*/ 519573 h 1608850"/>
                <a:gd name="connsiteX948" fmla="*/ 6323712 w 12192000"/>
                <a:gd name="connsiteY948" fmla="*/ 472014 h 1608850"/>
                <a:gd name="connsiteX949" fmla="*/ 6350059 w 12192000"/>
                <a:gd name="connsiteY949" fmla="*/ 472014 h 1608850"/>
                <a:gd name="connsiteX950" fmla="*/ 6350059 w 12192000"/>
                <a:gd name="connsiteY950" fmla="*/ 450396 h 1608850"/>
                <a:gd name="connsiteX951" fmla="*/ 6384513 w 12192000"/>
                <a:gd name="connsiteY951" fmla="*/ 450396 h 1608850"/>
                <a:gd name="connsiteX952" fmla="*/ 6384513 w 12192000"/>
                <a:gd name="connsiteY952" fmla="*/ 452828 h 1608850"/>
                <a:gd name="connsiteX953" fmla="*/ 6384513 w 12192000"/>
                <a:gd name="connsiteY953" fmla="*/ 469852 h 1608850"/>
                <a:gd name="connsiteX954" fmla="*/ 6386793 w 12192000"/>
                <a:gd name="connsiteY954" fmla="*/ 469852 h 1608850"/>
                <a:gd name="connsiteX955" fmla="*/ 6402753 w 12192000"/>
                <a:gd name="connsiteY955" fmla="*/ 469852 h 1608850"/>
                <a:gd name="connsiteX956" fmla="*/ 6402753 w 12192000"/>
                <a:gd name="connsiteY956" fmla="*/ 517411 h 1608850"/>
                <a:gd name="connsiteX957" fmla="*/ 6403766 w 12192000"/>
                <a:gd name="connsiteY957" fmla="*/ 517411 h 1608850"/>
                <a:gd name="connsiteX958" fmla="*/ 6410860 w 12192000"/>
                <a:gd name="connsiteY958" fmla="*/ 517411 h 1608850"/>
                <a:gd name="connsiteX959" fmla="*/ 6425047 w 12192000"/>
                <a:gd name="connsiteY959" fmla="*/ 521735 h 1608850"/>
                <a:gd name="connsiteX960" fmla="*/ 6425047 w 12192000"/>
                <a:gd name="connsiteY960" fmla="*/ 560647 h 1608850"/>
                <a:gd name="connsiteX961" fmla="*/ 6426060 w 12192000"/>
                <a:gd name="connsiteY961" fmla="*/ 560647 h 1608850"/>
                <a:gd name="connsiteX962" fmla="*/ 6433153 w 12192000"/>
                <a:gd name="connsiteY962" fmla="*/ 560647 h 1608850"/>
                <a:gd name="connsiteX963" fmla="*/ 6433153 w 12192000"/>
                <a:gd name="connsiteY963" fmla="*/ 562268 h 1608850"/>
                <a:gd name="connsiteX964" fmla="*/ 6433153 w 12192000"/>
                <a:gd name="connsiteY964" fmla="*/ 573617 h 1608850"/>
                <a:gd name="connsiteX965" fmla="*/ 6435180 w 12192000"/>
                <a:gd name="connsiteY965" fmla="*/ 573617 h 1608850"/>
                <a:gd name="connsiteX966" fmla="*/ 6449367 w 12192000"/>
                <a:gd name="connsiteY966" fmla="*/ 573617 h 1608850"/>
                <a:gd name="connsiteX967" fmla="*/ 6455447 w 12192000"/>
                <a:gd name="connsiteY967" fmla="*/ 580103 h 1608850"/>
                <a:gd name="connsiteX968" fmla="*/ 6455447 w 12192000"/>
                <a:gd name="connsiteY968" fmla="*/ 601721 h 1608850"/>
                <a:gd name="connsiteX969" fmla="*/ 6457727 w 12192000"/>
                <a:gd name="connsiteY969" fmla="*/ 601721 h 1608850"/>
                <a:gd name="connsiteX970" fmla="*/ 6473687 w 12192000"/>
                <a:gd name="connsiteY970" fmla="*/ 601721 h 1608850"/>
                <a:gd name="connsiteX971" fmla="*/ 6473687 w 12192000"/>
                <a:gd name="connsiteY971" fmla="*/ 602801 h 1608850"/>
                <a:gd name="connsiteX972" fmla="*/ 6473687 w 12192000"/>
                <a:gd name="connsiteY972" fmla="*/ 610368 h 1608850"/>
                <a:gd name="connsiteX973" fmla="*/ 6474954 w 12192000"/>
                <a:gd name="connsiteY973" fmla="*/ 610368 h 1608850"/>
                <a:gd name="connsiteX974" fmla="*/ 6483821 w 12192000"/>
                <a:gd name="connsiteY974" fmla="*/ 610368 h 1608850"/>
                <a:gd name="connsiteX975" fmla="*/ 6483821 w 12192000"/>
                <a:gd name="connsiteY975" fmla="*/ 612529 h 1608850"/>
                <a:gd name="connsiteX976" fmla="*/ 6483821 w 12192000"/>
                <a:gd name="connsiteY976" fmla="*/ 627662 h 1608850"/>
                <a:gd name="connsiteX977" fmla="*/ 6487874 w 12192000"/>
                <a:gd name="connsiteY977" fmla="*/ 625770 h 1608850"/>
                <a:gd name="connsiteX978" fmla="*/ 6487874 w 12192000"/>
                <a:gd name="connsiteY978" fmla="*/ 612529 h 1608850"/>
                <a:gd name="connsiteX979" fmla="*/ 6488887 w 12192000"/>
                <a:gd name="connsiteY979" fmla="*/ 612529 h 1608850"/>
                <a:gd name="connsiteX980" fmla="*/ 6495981 w 12192000"/>
                <a:gd name="connsiteY980" fmla="*/ 612529 h 1608850"/>
                <a:gd name="connsiteX981" fmla="*/ 6495981 w 12192000"/>
                <a:gd name="connsiteY981" fmla="*/ 614151 h 1608850"/>
                <a:gd name="connsiteX982" fmla="*/ 6495981 w 12192000"/>
                <a:gd name="connsiteY982" fmla="*/ 625500 h 1608850"/>
                <a:gd name="connsiteX983" fmla="*/ 6496741 w 12192000"/>
                <a:gd name="connsiteY983" fmla="*/ 625500 h 1608850"/>
                <a:gd name="connsiteX984" fmla="*/ 6502061 w 12192000"/>
                <a:gd name="connsiteY984" fmla="*/ 625500 h 1608850"/>
                <a:gd name="connsiteX985" fmla="*/ 6550701 w 12192000"/>
                <a:gd name="connsiteY985" fmla="*/ 621177 h 1608850"/>
                <a:gd name="connsiteX986" fmla="*/ 6550701 w 12192000"/>
                <a:gd name="connsiteY986" fmla="*/ 622528 h 1608850"/>
                <a:gd name="connsiteX987" fmla="*/ 6550701 w 12192000"/>
                <a:gd name="connsiteY987" fmla="*/ 631985 h 1608850"/>
                <a:gd name="connsiteX988" fmla="*/ 6551461 w 12192000"/>
                <a:gd name="connsiteY988" fmla="*/ 631985 h 1608850"/>
                <a:gd name="connsiteX989" fmla="*/ 6556782 w 12192000"/>
                <a:gd name="connsiteY989" fmla="*/ 631985 h 1608850"/>
                <a:gd name="connsiteX990" fmla="*/ 6556782 w 12192000"/>
                <a:gd name="connsiteY990" fmla="*/ 634147 h 1608850"/>
                <a:gd name="connsiteX991" fmla="*/ 6556782 w 12192000"/>
                <a:gd name="connsiteY991" fmla="*/ 649280 h 1608850"/>
                <a:gd name="connsiteX992" fmla="*/ 6558808 w 12192000"/>
                <a:gd name="connsiteY992" fmla="*/ 647929 h 1608850"/>
                <a:gd name="connsiteX993" fmla="*/ 6572995 w 12192000"/>
                <a:gd name="connsiteY993" fmla="*/ 638471 h 1608850"/>
                <a:gd name="connsiteX994" fmla="*/ 6579075 w 12192000"/>
                <a:gd name="connsiteY994" fmla="*/ 597397 h 1608850"/>
                <a:gd name="connsiteX995" fmla="*/ 6579835 w 12192000"/>
                <a:gd name="connsiteY995" fmla="*/ 597127 h 1608850"/>
                <a:gd name="connsiteX996" fmla="*/ 6585155 w 12192000"/>
                <a:gd name="connsiteY996" fmla="*/ 595235 h 1608850"/>
                <a:gd name="connsiteX997" fmla="*/ 6587182 w 12192000"/>
                <a:gd name="connsiteY997" fmla="*/ 526058 h 1608850"/>
                <a:gd name="connsiteX998" fmla="*/ 6589209 w 12192000"/>
                <a:gd name="connsiteY998" fmla="*/ 595235 h 1608850"/>
                <a:gd name="connsiteX999" fmla="*/ 6589969 w 12192000"/>
                <a:gd name="connsiteY999" fmla="*/ 595505 h 1608850"/>
                <a:gd name="connsiteX1000" fmla="*/ 6595289 w 12192000"/>
                <a:gd name="connsiteY1000" fmla="*/ 597397 h 1608850"/>
                <a:gd name="connsiteX1001" fmla="*/ 6595289 w 12192000"/>
                <a:gd name="connsiteY1001" fmla="*/ 510926 h 1608850"/>
                <a:gd name="connsiteX1002" fmla="*/ 6599342 w 12192000"/>
                <a:gd name="connsiteY1002" fmla="*/ 478499 h 1608850"/>
                <a:gd name="connsiteX1003" fmla="*/ 6637849 w 12192000"/>
                <a:gd name="connsiteY1003" fmla="*/ 478499 h 1608850"/>
                <a:gd name="connsiteX1004" fmla="*/ 6637849 w 12192000"/>
                <a:gd name="connsiteY1004" fmla="*/ 510926 h 1608850"/>
                <a:gd name="connsiteX1005" fmla="*/ 6638609 w 12192000"/>
                <a:gd name="connsiteY1005" fmla="*/ 510926 h 1608850"/>
                <a:gd name="connsiteX1006" fmla="*/ 6643929 w 12192000"/>
                <a:gd name="connsiteY1006" fmla="*/ 510926 h 1608850"/>
                <a:gd name="connsiteX1007" fmla="*/ 6643929 w 12192000"/>
                <a:gd name="connsiteY1007" fmla="*/ 428778 h 1608850"/>
                <a:gd name="connsiteX1008" fmla="*/ 6645703 w 12192000"/>
                <a:gd name="connsiteY1008" fmla="*/ 428778 h 1608850"/>
                <a:gd name="connsiteX1009" fmla="*/ 6658116 w 12192000"/>
                <a:gd name="connsiteY1009" fmla="*/ 428778 h 1608850"/>
                <a:gd name="connsiteX1010" fmla="*/ 6658116 w 12192000"/>
                <a:gd name="connsiteY1010" fmla="*/ 426887 h 1608850"/>
                <a:gd name="connsiteX1011" fmla="*/ 6658116 w 12192000"/>
                <a:gd name="connsiteY1011" fmla="*/ 413646 h 1608850"/>
                <a:gd name="connsiteX1012" fmla="*/ 6680410 w 12192000"/>
                <a:gd name="connsiteY1012" fmla="*/ 413646 h 1608850"/>
                <a:gd name="connsiteX1013" fmla="*/ 6680410 w 12192000"/>
                <a:gd name="connsiteY1013" fmla="*/ 412565 h 1608850"/>
                <a:gd name="connsiteX1014" fmla="*/ 6680410 w 12192000"/>
                <a:gd name="connsiteY1014" fmla="*/ 404999 h 1608850"/>
                <a:gd name="connsiteX1015" fmla="*/ 6682183 w 12192000"/>
                <a:gd name="connsiteY1015" fmla="*/ 404999 h 1608850"/>
                <a:gd name="connsiteX1016" fmla="*/ 6694597 w 12192000"/>
                <a:gd name="connsiteY1016" fmla="*/ 404999 h 1608850"/>
                <a:gd name="connsiteX1017" fmla="*/ 6694597 w 12192000"/>
                <a:gd name="connsiteY1017" fmla="*/ 406080 h 1608850"/>
                <a:gd name="connsiteX1018" fmla="*/ 6694597 w 12192000"/>
                <a:gd name="connsiteY1018" fmla="*/ 413646 h 1608850"/>
                <a:gd name="connsiteX1019" fmla="*/ 6695357 w 12192000"/>
                <a:gd name="connsiteY1019" fmla="*/ 413646 h 1608850"/>
                <a:gd name="connsiteX1020" fmla="*/ 6700677 w 12192000"/>
                <a:gd name="connsiteY1020" fmla="*/ 413646 h 1608850"/>
                <a:gd name="connsiteX1021" fmla="*/ 6710810 w 12192000"/>
                <a:gd name="connsiteY1021" fmla="*/ 409322 h 1608850"/>
                <a:gd name="connsiteX1022" fmla="*/ 6714863 w 12192000"/>
                <a:gd name="connsiteY1022" fmla="*/ 412565 h 1608850"/>
                <a:gd name="connsiteX1023" fmla="*/ 6714863 w 12192000"/>
                <a:gd name="connsiteY1023" fmla="*/ 404999 h 1608850"/>
                <a:gd name="connsiteX1024" fmla="*/ 6717143 w 12192000"/>
                <a:gd name="connsiteY1024" fmla="*/ 404999 h 1608850"/>
                <a:gd name="connsiteX1025" fmla="*/ 6733104 w 12192000"/>
                <a:gd name="connsiteY1025" fmla="*/ 404999 h 1608850"/>
                <a:gd name="connsiteX1026" fmla="*/ 6733104 w 12192000"/>
                <a:gd name="connsiteY1026" fmla="*/ 406080 h 1608850"/>
                <a:gd name="connsiteX1027" fmla="*/ 6733104 w 12192000"/>
                <a:gd name="connsiteY1027" fmla="*/ 413646 h 1608850"/>
                <a:gd name="connsiteX1028" fmla="*/ 6763504 w 12192000"/>
                <a:gd name="connsiteY1028" fmla="*/ 413646 h 1608850"/>
                <a:gd name="connsiteX1029" fmla="*/ 6763504 w 12192000"/>
                <a:gd name="connsiteY1029" fmla="*/ 415267 h 1608850"/>
                <a:gd name="connsiteX1030" fmla="*/ 6763504 w 12192000"/>
                <a:gd name="connsiteY1030" fmla="*/ 426617 h 1608850"/>
                <a:gd name="connsiteX1031" fmla="*/ 6789851 w 12192000"/>
                <a:gd name="connsiteY1031" fmla="*/ 426617 h 1608850"/>
                <a:gd name="connsiteX1032" fmla="*/ 6789851 w 12192000"/>
                <a:gd name="connsiteY1032" fmla="*/ 456881 h 1608850"/>
                <a:gd name="connsiteX1033" fmla="*/ 6790611 w 12192000"/>
                <a:gd name="connsiteY1033" fmla="*/ 456881 h 1608850"/>
                <a:gd name="connsiteX1034" fmla="*/ 6795931 w 12192000"/>
                <a:gd name="connsiteY1034" fmla="*/ 456881 h 1608850"/>
                <a:gd name="connsiteX1035" fmla="*/ 6795931 w 12192000"/>
                <a:gd name="connsiteY1035" fmla="*/ 457962 h 1608850"/>
                <a:gd name="connsiteX1036" fmla="*/ 6795931 w 12192000"/>
                <a:gd name="connsiteY1036" fmla="*/ 465529 h 1608850"/>
                <a:gd name="connsiteX1037" fmla="*/ 6799985 w 12192000"/>
                <a:gd name="connsiteY1037" fmla="*/ 495793 h 1608850"/>
                <a:gd name="connsiteX1038" fmla="*/ 6800745 w 12192000"/>
                <a:gd name="connsiteY1038" fmla="*/ 495793 h 1608850"/>
                <a:gd name="connsiteX1039" fmla="*/ 6806065 w 12192000"/>
                <a:gd name="connsiteY1039" fmla="*/ 495793 h 1608850"/>
                <a:gd name="connsiteX1040" fmla="*/ 6806065 w 12192000"/>
                <a:gd name="connsiteY1040" fmla="*/ 496604 h 1608850"/>
                <a:gd name="connsiteX1041" fmla="*/ 6806065 w 12192000"/>
                <a:gd name="connsiteY1041" fmla="*/ 502279 h 1608850"/>
                <a:gd name="connsiteX1042" fmla="*/ 6807078 w 12192000"/>
                <a:gd name="connsiteY1042" fmla="*/ 502279 h 1608850"/>
                <a:gd name="connsiteX1043" fmla="*/ 6814171 w 12192000"/>
                <a:gd name="connsiteY1043" fmla="*/ 502279 h 1608850"/>
                <a:gd name="connsiteX1044" fmla="*/ 6814171 w 12192000"/>
                <a:gd name="connsiteY1044" fmla="*/ 532544 h 1608850"/>
                <a:gd name="connsiteX1045" fmla="*/ 6816198 w 12192000"/>
                <a:gd name="connsiteY1045" fmla="*/ 532544 h 1608850"/>
                <a:gd name="connsiteX1046" fmla="*/ 6830385 w 12192000"/>
                <a:gd name="connsiteY1046" fmla="*/ 532544 h 1608850"/>
                <a:gd name="connsiteX1047" fmla="*/ 6830385 w 12192000"/>
                <a:gd name="connsiteY1047" fmla="*/ 556323 h 1608850"/>
                <a:gd name="connsiteX1048" fmla="*/ 6832412 w 12192000"/>
                <a:gd name="connsiteY1048" fmla="*/ 557944 h 1608850"/>
                <a:gd name="connsiteX1049" fmla="*/ 6832412 w 12192000"/>
                <a:gd name="connsiteY1049" fmla="*/ 569294 h 1608850"/>
                <a:gd name="connsiteX1050" fmla="*/ 6833172 w 12192000"/>
                <a:gd name="connsiteY1050" fmla="*/ 569294 h 1608850"/>
                <a:gd name="connsiteX1051" fmla="*/ 6838492 w 12192000"/>
                <a:gd name="connsiteY1051" fmla="*/ 569294 h 1608850"/>
                <a:gd name="connsiteX1052" fmla="*/ 6838492 w 12192000"/>
                <a:gd name="connsiteY1052" fmla="*/ 593073 h 1608850"/>
                <a:gd name="connsiteX1053" fmla="*/ 6839758 w 12192000"/>
                <a:gd name="connsiteY1053" fmla="*/ 593073 h 1608850"/>
                <a:gd name="connsiteX1054" fmla="*/ 6848625 w 12192000"/>
                <a:gd name="connsiteY1054" fmla="*/ 593073 h 1608850"/>
                <a:gd name="connsiteX1055" fmla="*/ 6850652 w 12192000"/>
                <a:gd name="connsiteY1055" fmla="*/ 597127 h 1608850"/>
                <a:gd name="connsiteX1056" fmla="*/ 6850652 w 12192000"/>
                <a:gd name="connsiteY1056" fmla="*/ 610368 h 1608850"/>
                <a:gd name="connsiteX1057" fmla="*/ 6852172 w 12192000"/>
                <a:gd name="connsiteY1057" fmla="*/ 608476 h 1608850"/>
                <a:gd name="connsiteX1058" fmla="*/ 6862812 w 12192000"/>
                <a:gd name="connsiteY1058" fmla="*/ 595235 h 1608850"/>
                <a:gd name="connsiteX1059" fmla="*/ 6891186 w 12192000"/>
                <a:gd name="connsiteY1059" fmla="*/ 595235 h 1608850"/>
                <a:gd name="connsiteX1060" fmla="*/ 6891186 w 12192000"/>
                <a:gd name="connsiteY1060" fmla="*/ 681706 h 1608850"/>
                <a:gd name="connsiteX1061" fmla="*/ 6891946 w 12192000"/>
                <a:gd name="connsiteY1061" fmla="*/ 681706 h 1608850"/>
                <a:gd name="connsiteX1062" fmla="*/ 6897266 w 12192000"/>
                <a:gd name="connsiteY1062" fmla="*/ 681706 h 1608850"/>
                <a:gd name="connsiteX1063" fmla="*/ 6898026 w 12192000"/>
                <a:gd name="connsiteY1063" fmla="*/ 680355 h 1608850"/>
                <a:gd name="connsiteX1064" fmla="*/ 6903346 w 12192000"/>
                <a:gd name="connsiteY1064" fmla="*/ 670897 h 1608850"/>
                <a:gd name="connsiteX1065" fmla="*/ 6903346 w 12192000"/>
                <a:gd name="connsiteY1065" fmla="*/ 672789 h 1608850"/>
                <a:gd name="connsiteX1066" fmla="*/ 6903346 w 12192000"/>
                <a:gd name="connsiteY1066" fmla="*/ 686030 h 1608850"/>
                <a:gd name="connsiteX1067" fmla="*/ 6907399 w 12192000"/>
                <a:gd name="connsiteY1067" fmla="*/ 640633 h 1608850"/>
                <a:gd name="connsiteX1068" fmla="*/ 6908159 w 12192000"/>
                <a:gd name="connsiteY1068" fmla="*/ 640633 h 1608850"/>
                <a:gd name="connsiteX1069" fmla="*/ 6913479 w 12192000"/>
                <a:gd name="connsiteY1069" fmla="*/ 640633 h 1608850"/>
                <a:gd name="connsiteX1070" fmla="*/ 6913479 w 12192000"/>
                <a:gd name="connsiteY1070" fmla="*/ 575779 h 1608850"/>
                <a:gd name="connsiteX1071" fmla="*/ 6914493 w 12192000"/>
                <a:gd name="connsiteY1071" fmla="*/ 575779 h 1608850"/>
                <a:gd name="connsiteX1072" fmla="*/ 6921586 w 12192000"/>
                <a:gd name="connsiteY1072" fmla="*/ 575779 h 1608850"/>
                <a:gd name="connsiteX1073" fmla="*/ 6933746 w 12192000"/>
                <a:gd name="connsiteY1073" fmla="*/ 532544 h 1608850"/>
                <a:gd name="connsiteX1074" fmla="*/ 6935013 w 12192000"/>
                <a:gd name="connsiteY1074" fmla="*/ 532544 h 1608850"/>
                <a:gd name="connsiteX1075" fmla="*/ 6943880 w 12192000"/>
                <a:gd name="connsiteY1075" fmla="*/ 532544 h 1608850"/>
                <a:gd name="connsiteX1076" fmla="*/ 6954013 w 12192000"/>
                <a:gd name="connsiteY1076" fmla="*/ 575779 h 1608850"/>
                <a:gd name="connsiteX1077" fmla="*/ 6955026 w 12192000"/>
                <a:gd name="connsiteY1077" fmla="*/ 575779 h 1608850"/>
                <a:gd name="connsiteX1078" fmla="*/ 6962120 w 12192000"/>
                <a:gd name="connsiteY1078" fmla="*/ 575779 h 1608850"/>
                <a:gd name="connsiteX1079" fmla="*/ 6962120 w 12192000"/>
                <a:gd name="connsiteY1079" fmla="*/ 614691 h 1608850"/>
                <a:gd name="connsiteX1080" fmla="*/ 6963893 w 12192000"/>
                <a:gd name="connsiteY1080" fmla="*/ 614691 h 1608850"/>
                <a:gd name="connsiteX1081" fmla="*/ 6976307 w 12192000"/>
                <a:gd name="connsiteY1081" fmla="*/ 614691 h 1608850"/>
                <a:gd name="connsiteX1082" fmla="*/ 6976307 w 12192000"/>
                <a:gd name="connsiteY1082" fmla="*/ 616853 h 1608850"/>
                <a:gd name="connsiteX1083" fmla="*/ 6976307 w 12192000"/>
                <a:gd name="connsiteY1083" fmla="*/ 631985 h 1608850"/>
                <a:gd name="connsiteX1084" fmla="*/ 6980360 w 12192000"/>
                <a:gd name="connsiteY1084" fmla="*/ 629824 h 1608850"/>
                <a:gd name="connsiteX1085" fmla="*/ 6980360 w 12192000"/>
                <a:gd name="connsiteY1085" fmla="*/ 614691 h 1608850"/>
                <a:gd name="connsiteX1086" fmla="*/ 6981880 w 12192000"/>
                <a:gd name="connsiteY1086" fmla="*/ 614691 h 1608850"/>
                <a:gd name="connsiteX1087" fmla="*/ 6992520 w 12192000"/>
                <a:gd name="connsiteY1087" fmla="*/ 614691 h 1608850"/>
                <a:gd name="connsiteX1088" fmla="*/ 6992520 w 12192000"/>
                <a:gd name="connsiteY1088" fmla="*/ 616312 h 1608850"/>
                <a:gd name="connsiteX1089" fmla="*/ 6992520 w 12192000"/>
                <a:gd name="connsiteY1089" fmla="*/ 627662 h 1608850"/>
                <a:gd name="connsiteX1090" fmla="*/ 7022921 w 12192000"/>
                <a:gd name="connsiteY1090" fmla="*/ 627662 h 1608850"/>
                <a:gd name="connsiteX1091" fmla="*/ 7022921 w 12192000"/>
                <a:gd name="connsiteY1091" fmla="*/ 590912 h 1608850"/>
                <a:gd name="connsiteX1092" fmla="*/ 7024187 w 12192000"/>
                <a:gd name="connsiteY1092" fmla="*/ 590912 h 1608850"/>
                <a:gd name="connsiteX1093" fmla="*/ 7033054 w 12192000"/>
                <a:gd name="connsiteY1093" fmla="*/ 590912 h 1608850"/>
                <a:gd name="connsiteX1094" fmla="*/ 7033054 w 12192000"/>
                <a:gd name="connsiteY1094" fmla="*/ 612529 h 1608850"/>
                <a:gd name="connsiteX1095" fmla="*/ 7035081 w 12192000"/>
                <a:gd name="connsiteY1095" fmla="*/ 580103 h 1608850"/>
                <a:gd name="connsiteX1096" fmla="*/ 7057374 w 12192000"/>
                <a:gd name="connsiteY1096" fmla="*/ 580103 h 1608850"/>
                <a:gd name="connsiteX1097" fmla="*/ 7057374 w 12192000"/>
                <a:gd name="connsiteY1097" fmla="*/ 578481 h 1608850"/>
                <a:gd name="connsiteX1098" fmla="*/ 7057374 w 12192000"/>
                <a:gd name="connsiteY1098" fmla="*/ 567132 h 1608850"/>
                <a:gd name="connsiteX1099" fmla="*/ 7058134 w 12192000"/>
                <a:gd name="connsiteY1099" fmla="*/ 567132 h 1608850"/>
                <a:gd name="connsiteX1100" fmla="*/ 7063454 w 12192000"/>
                <a:gd name="connsiteY1100" fmla="*/ 567132 h 1608850"/>
                <a:gd name="connsiteX1101" fmla="*/ 7063454 w 12192000"/>
                <a:gd name="connsiteY1101" fmla="*/ 565241 h 1608850"/>
                <a:gd name="connsiteX1102" fmla="*/ 7063454 w 12192000"/>
                <a:gd name="connsiteY1102" fmla="*/ 552000 h 1608850"/>
                <a:gd name="connsiteX1103" fmla="*/ 7067508 w 12192000"/>
                <a:gd name="connsiteY1103" fmla="*/ 558485 h 1608850"/>
                <a:gd name="connsiteX1104" fmla="*/ 7069788 w 12192000"/>
                <a:gd name="connsiteY1104" fmla="*/ 558485 h 1608850"/>
                <a:gd name="connsiteX1105" fmla="*/ 7085748 w 12192000"/>
                <a:gd name="connsiteY1105" fmla="*/ 558485 h 1608850"/>
                <a:gd name="connsiteX1106" fmla="*/ 7085748 w 12192000"/>
                <a:gd name="connsiteY1106" fmla="*/ 557674 h 1608850"/>
                <a:gd name="connsiteX1107" fmla="*/ 7085748 w 12192000"/>
                <a:gd name="connsiteY1107" fmla="*/ 552000 h 1608850"/>
                <a:gd name="connsiteX1108" fmla="*/ 7086508 w 12192000"/>
                <a:gd name="connsiteY1108" fmla="*/ 552000 h 1608850"/>
                <a:gd name="connsiteX1109" fmla="*/ 7091828 w 12192000"/>
                <a:gd name="connsiteY1109" fmla="*/ 552000 h 1608850"/>
                <a:gd name="connsiteX1110" fmla="*/ 7091828 w 12192000"/>
                <a:gd name="connsiteY1110" fmla="*/ 553351 h 1608850"/>
                <a:gd name="connsiteX1111" fmla="*/ 7091828 w 12192000"/>
                <a:gd name="connsiteY1111" fmla="*/ 562809 h 1608850"/>
                <a:gd name="connsiteX1112" fmla="*/ 7130335 w 12192000"/>
                <a:gd name="connsiteY1112" fmla="*/ 562809 h 1608850"/>
                <a:gd name="connsiteX1113" fmla="*/ 7130335 w 12192000"/>
                <a:gd name="connsiteY1113" fmla="*/ 701162 h 1608850"/>
                <a:gd name="connsiteX1114" fmla="*/ 7131855 w 12192000"/>
                <a:gd name="connsiteY1114" fmla="*/ 701162 h 1608850"/>
                <a:gd name="connsiteX1115" fmla="*/ 7142495 w 12192000"/>
                <a:gd name="connsiteY1115" fmla="*/ 701162 h 1608850"/>
                <a:gd name="connsiteX1116" fmla="*/ 7142495 w 12192000"/>
                <a:gd name="connsiteY1116" fmla="*/ 688192 h 1608850"/>
                <a:gd name="connsiteX1117" fmla="*/ 7146549 w 12192000"/>
                <a:gd name="connsiteY1117" fmla="*/ 688192 h 1608850"/>
                <a:gd name="connsiteX1118" fmla="*/ 7146549 w 12192000"/>
                <a:gd name="connsiteY1118" fmla="*/ 701162 h 1608850"/>
                <a:gd name="connsiteX1119" fmla="*/ 7176949 w 12192000"/>
                <a:gd name="connsiteY1119" fmla="*/ 701162 h 1608850"/>
                <a:gd name="connsiteX1120" fmla="*/ 7176949 w 12192000"/>
                <a:gd name="connsiteY1120" fmla="*/ 670897 h 1608850"/>
                <a:gd name="connsiteX1121" fmla="*/ 7189109 w 12192000"/>
                <a:gd name="connsiteY1121" fmla="*/ 670897 h 1608850"/>
                <a:gd name="connsiteX1122" fmla="*/ 7201269 w 12192000"/>
                <a:gd name="connsiteY1122" fmla="*/ 668736 h 1608850"/>
                <a:gd name="connsiteX1123" fmla="*/ 7205323 w 12192000"/>
                <a:gd name="connsiteY1123" fmla="*/ 670897 h 1608850"/>
                <a:gd name="connsiteX1124" fmla="*/ 7215456 w 12192000"/>
                <a:gd name="connsiteY1124" fmla="*/ 670897 h 1608850"/>
                <a:gd name="connsiteX1125" fmla="*/ 7215456 w 12192000"/>
                <a:gd name="connsiteY1125" fmla="*/ 701162 h 1608850"/>
                <a:gd name="connsiteX1126" fmla="*/ 7223563 w 12192000"/>
                <a:gd name="connsiteY1126" fmla="*/ 701162 h 1608850"/>
                <a:gd name="connsiteX1127" fmla="*/ 7223563 w 12192000"/>
                <a:gd name="connsiteY1127" fmla="*/ 718457 h 1608850"/>
                <a:gd name="connsiteX1128" fmla="*/ 7232899 w 12192000"/>
                <a:gd name="connsiteY1128" fmla="*/ 719362 h 1608850"/>
                <a:gd name="connsiteX1129" fmla="*/ 7245857 w 12192000"/>
                <a:gd name="connsiteY1129" fmla="*/ 719362 h 1608850"/>
                <a:gd name="connsiteX1130" fmla="*/ 7245857 w 12192000"/>
                <a:gd name="connsiteY1130" fmla="*/ 703324 h 1608850"/>
                <a:gd name="connsiteX1131" fmla="*/ 7313813 w 12192000"/>
                <a:gd name="connsiteY1131" fmla="*/ 703324 h 1608850"/>
                <a:gd name="connsiteX1132" fmla="*/ 7313813 w 12192000"/>
                <a:gd name="connsiteY1132" fmla="*/ 618071 h 1608850"/>
                <a:gd name="connsiteX1133" fmla="*/ 7385821 w 12192000"/>
                <a:gd name="connsiteY1133" fmla="*/ 618071 h 1608850"/>
                <a:gd name="connsiteX1134" fmla="*/ 7385821 w 12192000"/>
                <a:gd name="connsiteY1134" fmla="*/ 696839 h 1608850"/>
                <a:gd name="connsiteX1135" fmla="*/ 7387725 w 12192000"/>
                <a:gd name="connsiteY1135" fmla="*/ 696839 h 1608850"/>
                <a:gd name="connsiteX1136" fmla="*/ 7388967 w 12192000"/>
                <a:gd name="connsiteY1136" fmla="*/ 719362 h 1608850"/>
                <a:gd name="connsiteX1137" fmla="*/ 7398643 w 12192000"/>
                <a:gd name="connsiteY1137" fmla="*/ 719362 h 1608850"/>
                <a:gd name="connsiteX1138" fmla="*/ 7399885 w 12192000"/>
                <a:gd name="connsiteY1138" fmla="*/ 696839 h 1608850"/>
                <a:gd name="connsiteX1139" fmla="*/ 7405965 w 12192000"/>
                <a:gd name="connsiteY1139" fmla="*/ 696839 h 1608850"/>
                <a:gd name="connsiteX1140" fmla="*/ 7407207 w 12192000"/>
                <a:gd name="connsiteY1140" fmla="*/ 719362 h 1608850"/>
                <a:gd name="connsiteX1141" fmla="*/ 7457829 w 12192000"/>
                <a:gd name="connsiteY1141" fmla="*/ 719362 h 1608850"/>
                <a:gd name="connsiteX1142" fmla="*/ 7457829 w 12192000"/>
                <a:gd name="connsiteY1142" fmla="*/ 556334 h 1608850"/>
                <a:gd name="connsiteX1143" fmla="*/ 7655156 w 12192000"/>
                <a:gd name="connsiteY1143" fmla="*/ 556334 h 1608850"/>
                <a:gd name="connsiteX1144" fmla="*/ 7655156 w 12192000"/>
                <a:gd name="connsiteY1144" fmla="*/ 719362 h 1608850"/>
                <a:gd name="connsiteX1145" fmla="*/ 7673853 w 12192000"/>
                <a:gd name="connsiteY1145" fmla="*/ 719362 h 1608850"/>
                <a:gd name="connsiteX1146" fmla="*/ 7673853 w 12192000"/>
                <a:gd name="connsiteY1146" fmla="*/ 636669 h 1608850"/>
                <a:gd name="connsiteX1147" fmla="*/ 7768973 w 12192000"/>
                <a:gd name="connsiteY1147" fmla="*/ 636669 h 1608850"/>
                <a:gd name="connsiteX1148" fmla="*/ 7773382 w 12192000"/>
                <a:gd name="connsiteY1148" fmla="*/ 519115 h 1608850"/>
                <a:gd name="connsiteX1149" fmla="*/ 7819759 w 12192000"/>
                <a:gd name="connsiteY1149" fmla="*/ 519115 h 1608850"/>
                <a:gd name="connsiteX1150" fmla="*/ 7821437 w 12192000"/>
                <a:gd name="connsiteY1150" fmla="*/ 571456 h 1608850"/>
                <a:gd name="connsiteX1151" fmla="*/ 7886292 w 12192000"/>
                <a:gd name="connsiteY1151" fmla="*/ 571456 h 1608850"/>
                <a:gd name="connsiteX1152" fmla="*/ 7886292 w 12192000"/>
                <a:gd name="connsiteY1152" fmla="*/ 647118 h 1608850"/>
                <a:gd name="connsiteX1153" fmla="*/ 7894398 w 12192000"/>
                <a:gd name="connsiteY1153" fmla="*/ 647118 h 1608850"/>
                <a:gd name="connsiteX1154" fmla="*/ 7896425 w 12192000"/>
                <a:gd name="connsiteY1154" fmla="*/ 640633 h 1608850"/>
                <a:gd name="connsiteX1155" fmla="*/ 7902505 w 12192000"/>
                <a:gd name="connsiteY1155" fmla="*/ 640633 h 1608850"/>
                <a:gd name="connsiteX1156" fmla="*/ 7904533 w 12192000"/>
                <a:gd name="connsiteY1156" fmla="*/ 649280 h 1608850"/>
                <a:gd name="connsiteX1157" fmla="*/ 7916693 w 12192000"/>
                <a:gd name="connsiteY1157" fmla="*/ 649280 h 1608850"/>
                <a:gd name="connsiteX1158" fmla="*/ 7916693 w 12192000"/>
                <a:gd name="connsiteY1158" fmla="*/ 642794 h 1608850"/>
                <a:gd name="connsiteX1159" fmla="*/ 7938985 w 12192000"/>
                <a:gd name="connsiteY1159" fmla="*/ 642794 h 1608850"/>
                <a:gd name="connsiteX1160" fmla="*/ 7938985 w 12192000"/>
                <a:gd name="connsiteY1160" fmla="*/ 649280 h 1608850"/>
                <a:gd name="connsiteX1161" fmla="*/ 7959253 w 12192000"/>
                <a:gd name="connsiteY1161" fmla="*/ 649280 h 1608850"/>
                <a:gd name="connsiteX1162" fmla="*/ 7959253 w 12192000"/>
                <a:gd name="connsiteY1162" fmla="*/ 694677 h 1608850"/>
                <a:gd name="connsiteX1163" fmla="*/ 7973440 w 12192000"/>
                <a:gd name="connsiteY1163" fmla="*/ 694677 h 1608850"/>
                <a:gd name="connsiteX1164" fmla="*/ 7973440 w 12192000"/>
                <a:gd name="connsiteY1164" fmla="*/ 681706 h 1608850"/>
                <a:gd name="connsiteX1165" fmla="*/ 7989653 w 12192000"/>
                <a:gd name="connsiteY1165" fmla="*/ 681706 h 1608850"/>
                <a:gd name="connsiteX1166" fmla="*/ 7989653 w 12192000"/>
                <a:gd name="connsiteY1166" fmla="*/ 502279 h 1608850"/>
                <a:gd name="connsiteX1167" fmla="*/ 7995733 w 12192000"/>
                <a:gd name="connsiteY1167" fmla="*/ 495793 h 1608850"/>
                <a:gd name="connsiteX1168" fmla="*/ 8068694 w 12192000"/>
                <a:gd name="connsiteY1168" fmla="*/ 495793 h 1608850"/>
                <a:gd name="connsiteX1169" fmla="*/ 8068694 w 12192000"/>
                <a:gd name="connsiteY1169" fmla="*/ 504441 h 1608850"/>
                <a:gd name="connsiteX1170" fmla="*/ 8078828 w 12192000"/>
                <a:gd name="connsiteY1170" fmla="*/ 504441 h 1608850"/>
                <a:gd name="connsiteX1171" fmla="*/ 8078828 w 12192000"/>
                <a:gd name="connsiteY1171" fmla="*/ 619015 h 1608850"/>
                <a:gd name="connsiteX1172" fmla="*/ 8101121 w 12192000"/>
                <a:gd name="connsiteY1172" fmla="*/ 619015 h 1608850"/>
                <a:gd name="connsiteX1173" fmla="*/ 8101121 w 12192000"/>
                <a:gd name="connsiteY1173" fmla="*/ 552000 h 1608850"/>
                <a:gd name="connsiteX1174" fmla="*/ 8127469 w 12192000"/>
                <a:gd name="connsiteY1174" fmla="*/ 552000 h 1608850"/>
                <a:gd name="connsiteX1175" fmla="*/ 8131521 w 12192000"/>
                <a:gd name="connsiteY1175" fmla="*/ 547676 h 1608850"/>
                <a:gd name="connsiteX1176" fmla="*/ 8139629 w 12192000"/>
                <a:gd name="connsiteY1176" fmla="*/ 547676 h 1608850"/>
                <a:gd name="connsiteX1177" fmla="*/ 8143681 w 12192000"/>
                <a:gd name="connsiteY1177" fmla="*/ 552000 h 1608850"/>
                <a:gd name="connsiteX1178" fmla="*/ 8165976 w 12192000"/>
                <a:gd name="connsiteY1178" fmla="*/ 552000 h 1608850"/>
                <a:gd name="connsiteX1179" fmla="*/ 8165976 w 12192000"/>
                <a:gd name="connsiteY1179" fmla="*/ 435264 h 1608850"/>
                <a:gd name="connsiteX1180" fmla="*/ 8222722 w 12192000"/>
                <a:gd name="connsiteY1180" fmla="*/ 424455 h 1608850"/>
                <a:gd name="connsiteX1181" fmla="*/ 8222722 w 12192000"/>
                <a:gd name="connsiteY1181" fmla="*/ 425536 h 1608850"/>
                <a:gd name="connsiteX1182" fmla="*/ 8222722 w 12192000"/>
                <a:gd name="connsiteY1182" fmla="*/ 433102 h 1608850"/>
                <a:gd name="connsiteX1183" fmla="*/ 8249069 w 12192000"/>
                <a:gd name="connsiteY1183" fmla="*/ 433102 h 1608850"/>
                <a:gd name="connsiteX1184" fmla="*/ 8249069 w 12192000"/>
                <a:gd name="connsiteY1184" fmla="*/ 688192 h 1608850"/>
                <a:gd name="connsiteX1185" fmla="*/ 8271364 w 12192000"/>
                <a:gd name="connsiteY1185" fmla="*/ 688192 h 1608850"/>
                <a:gd name="connsiteX1186" fmla="*/ 8271364 w 12192000"/>
                <a:gd name="connsiteY1186" fmla="*/ 683868 h 1608850"/>
                <a:gd name="connsiteX1187" fmla="*/ 8283524 w 12192000"/>
                <a:gd name="connsiteY1187" fmla="*/ 683868 h 1608850"/>
                <a:gd name="connsiteX1188" fmla="*/ 8283524 w 12192000"/>
                <a:gd name="connsiteY1188" fmla="*/ 688192 h 1608850"/>
                <a:gd name="connsiteX1189" fmla="*/ 8307844 w 12192000"/>
                <a:gd name="connsiteY1189" fmla="*/ 688192 h 1608850"/>
                <a:gd name="connsiteX1190" fmla="*/ 8307844 w 12192000"/>
                <a:gd name="connsiteY1190" fmla="*/ 675221 h 1608850"/>
                <a:gd name="connsiteX1191" fmla="*/ 8336217 w 12192000"/>
                <a:gd name="connsiteY1191" fmla="*/ 675221 h 1608850"/>
                <a:gd name="connsiteX1192" fmla="*/ 8348377 w 12192000"/>
                <a:gd name="connsiteY1192" fmla="*/ 670897 h 1608850"/>
                <a:gd name="connsiteX1193" fmla="*/ 8368645 w 12192000"/>
                <a:gd name="connsiteY1193" fmla="*/ 675221 h 1608850"/>
                <a:gd name="connsiteX1194" fmla="*/ 8368645 w 12192000"/>
                <a:gd name="connsiteY1194" fmla="*/ 657927 h 1608850"/>
                <a:gd name="connsiteX1195" fmla="*/ 8376752 w 12192000"/>
                <a:gd name="connsiteY1195" fmla="*/ 657927 h 1608850"/>
                <a:gd name="connsiteX1196" fmla="*/ 8376752 w 12192000"/>
                <a:gd name="connsiteY1196" fmla="*/ 644956 h 1608850"/>
                <a:gd name="connsiteX1197" fmla="*/ 8433498 w 12192000"/>
                <a:gd name="connsiteY1197" fmla="*/ 644956 h 1608850"/>
                <a:gd name="connsiteX1198" fmla="*/ 8433498 w 12192000"/>
                <a:gd name="connsiteY1198" fmla="*/ 614691 h 1608850"/>
                <a:gd name="connsiteX1199" fmla="*/ 8451738 w 12192000"/>
                <a:gd name="connsiteY1199" fmla="*/ 614691 h 1608850"/>
                <a:gd name="connsiteX1200" fmla="*/ 8451738 w 12192000"/>
                <a:gd name="connsiteY1200" fmla="*/ 608206 h 1608850"/>
                <a:gd name="connsiteX1201" fmla="*/ 8463898 w 12192000"/>
                <a:gd name="connsiteY1201" fmla="*/ 608206 h 1608850"/>
                <a:gd name="connsiteX1202" fmla="*/ 8463898 w 12192000"/>
                <a:gd name="connsiteY1202" fmla="*/ 614691 h 1608850"/>
                <a:gd name="connsiteX1203" fmla="*/ 8480112 w 12192000"/>
                <a:gd name="connsiteY1203" fmla="*/ 614691 h 1608850"/>
                <a:gd name="connsiteX1204" fmla="*/ 8480112 w 12192000"/>
                <a:gd name="connsiteY1204" fmla="*/ 664412 h 1608850"/>
                <a:gd name="connsiteX1205" fmla="*/ 8512540 w 12192000"/>
                <a:gd name="connsiteY1205" fmla="*/ 664412 h 1608850"/>
                <a:gd name="connsiteX1206" fmla="*/ 8512540 w 12192000"/>
                <a:gd name="connsiteY1206" fmla="*/ 638471 h 1608850"/>
                <a:gd name="connsiteX1207" fmla="*/ 8551046 w 12192000"/>
                <a:gd name="connsiteY1207" fmla="*/ 638471 h 1608850"/>
                <a:gd name="connsiteX1208" fmla="*/ 8551046 w 12192000"/>
                <a:gd name="connsiteY1208" fmla="*/ 608206 h 1608850"/>
                <a:gd name="connsiteX1209" fmla="*/ 8599688 w 12192000"/>
                <a:gd name="connsiteY1209" fmla="*/ 608206 h 1608850"/>
                <a:gd name="connsiteX1210" fmla="*/ 8599688 w 12192000"/>
                <a:gd name="connsiteY1210" fmla="*/ 719362 h 1608850"/>
                <a:gd name="connsiteX1211" fmla="*/ 8599688 w 12192000"/>
                <a:gd name="connsiteY1211" fmla="*/ 733141 h 1608850"/>
                <a:gd name="connsiteX1212" fmla="*/ 8665562 w 12192000"/>
                <a:gd name="connsiteY1212" fmla="*/ 733141 h 1608850"/>
                <a:gd name="connsiteX1213" fmla="*/ 8665562 w 12192000"/>
                <a:gd name="connsiteY1213" fmla="*/ 838913 h 1608850"/>
                <a:gd name="connsiteX1214" fmla="*/ 8665562 w 12192000"/>
                <a:gd name="connsiteY1214" fmla="*/ 862160 h 1608850"/>
                <a:gd name="connsiteX1215" fmla="*/ 8680522 w 12192000"/>
                <a:gd name="connsiteY1215" fmla="*/ 862160 h 1608850"/>
                <a:gd name="connsiteX1216" fmla="*/ 8680522 w 12192000"/>
                <a:gd name="connsiteY1216" fmla="*/ 860998 h 1608850"/>
                <a:gd name="connsiteX1217" fmla="*/ 8680522 w 12192000"/>
                <a:gd name="connsiteY1217" fmla="*/ 852862 h 1608850"/>
                <a:gd name="connsiteX1218" fmla="*/ 8725102 w 12192000"/>
                <a:gd name="connsiteY1218" fmla="*/ 852862 h 1608850"/>
                <a:gd name="connsiteX1219" fmla="*/ 8725102 w 12192000"/>
                <a:gd name="connsiteY1219" fmla="*/ 855477 h 1608850"/>
                <a:gd name="connsiteX1220" fmla="*/ 8725102 w 12192000"/>
                <a:gd name="connsiteY1220" fmla="*/ 861131 h 1608850"/>
                <a:gd name="connsiteX1221" fmla="*/ 8733569 w 12192000"/>
                <a:gd name="connsiteY1221" fmla="*/ 852574 h 1608850"/>
                <a:gd name="connsiteX1222" fmla="*/ 8729111 w 12192000"/>
                <a:gd name="connsiteY1222" fmla="*/ 850249 h 1608850"/>
                <a:gd name="connsiteX1223" fmla="*/ 8729111 w 12192000"/>
                <a:gd name="connsiteY1223" fmla="*/ 843275 h 1608850"/>
                <a:gd name="connsiteX1224" fmla="*/ 8735797 w 12192000"/>
                <a:gd name="connsiteY1224" fmla="*/ 840950 h 1608850"/>
                <a:gd name="connsiteX1225" fmla="*/ 8735797 w 12192000"/>
                <a:gd name="connsiteY1225" fmla="*/ 831652 h 1608850"/>
                <a:gd name="connsiteX1226" fmla="*/ 8740256 w 12192000"/>
                <a:gd name="connsiteY1226" fmla="*/ 831652 h 1608850"/>
                <a:gd name="connsiteX1227" fmla="*/ 8740256 w 12192000"/>
                <a:gd name="connsiteY1227" fmla="*/ 810730 h 1608850"/>
                <a:gd name="connsiteX1228" fmla="*/ 8735797 w 12192000"/>
                <a:gd name="connsiteY1228" fmla="*/ 810730 h 1608850"/>
                <a:gd name="connsiteX1229" fmla="*/ 8735797 w 12192000"/>
                <a:gd name="connsiteY1229" fmla="*/ 806081 h 1608850"/>
                <a:gd name="connsiteX1230" fmla="*/ 8740256 w 12192000"/>
                <a:gd name="connsiteY1230" fmla="*/ 803756 h 1608850"/>
                <a:gd name="connsiteX1231" fmla="*/ 8751401 w 12192000"/>
                <a:gd name="connsiteY1231" fmla="*/ 787483 h 1608850"/>
                <a:gd name="connsiteX1232" fmla="*/ 8753629 w 12192000"/>
                <a:gd name="connsiteY1232" fmla="*/ 778185 h 1608850"/>
                <a:gd name="connsiteX1233" fmla="*/ 8753629 w 12192000"/>
                <a:gd name="connsiteY1233" fmla="*/ 752614 h 1608850"/>
                <a:gd name="connsiteX1234" fmla="*/ 8753909 w 12192000"/>
                <a:gd name="connsiteY1234" fmla="*/ 751742 h 1608850"/>
                <a:gd name="connsiteX1235" fmla="*/ 8755767 w 12192000"/>
                <a:gd name="connsiteY1235" fmla="*/ 745928 h 1608850"/>
                <a:gd name="connsiteX1236" fmla="*/ 8754080 w 12192000"/>
                <a:gd name="connsiteY1236" fmla="*/ 745928 h 1608850"/>
                <a:gd name="connsiteX1237" fmla="*/ 8754080 w 12192000"/>
                <a:gd name="connsiteY1237" fmla="*/ 744766 h 1608850"/>
                <a:gd name="connsiteX1238" fmla="*/ 8754080 w 12192000"/>
                <a:gd name="connsiteY1238" fmla="*/ 736629 h 1608850"/>
                <a:gd name="connsiteX1239" fmla="*/ 8755194 w 12192000"/>
                <a:gd name="connsiteY1239" fmla="*/ 736629 h 1608850"/>
                <a:gd name="connsiteX1240" fmla="*/ 8762996 w 12192000"/>
                <a:gd name="connsiteY1240" fmla="*/ 736629 h 1608850"/>
                <a:gd name="connsiteX1241" fmla="*/ 8762996 w 12192000"/>
                <a:gd name="connsiteY1241" fmla="*/ 735467 h 1608850"/>
                <a:gd name="connsiteX1242" fmla="*/ 8762996 w 12192000"/>
                <a:gd name="connsiteY1242" fmla="*/ 727331 h 1608850"/>
                <a:gd name="connsiteX1243" fmla="*/ 8761881 w 12192000"/>
                <a:gd name="connsiteY1243" fmla="*/ 727331 h 1608850"/>
                <a:gd name="connsiteX1244" fmla="*/ 8754080 w 12192000"/>
                <a:gd name="connsiteY1244" fmla="*/ 727331 h 1608850"/>
                <a:gd name="connsiteX1245" fmla="*/ 8754080 w 12192000"/>
                <a:gd name="connsiteY1245" fmla="*/ 726168 h 1608850"/>
                <a:gd name="connsiteX1246" fmla="*/ 8754080 w 12192000"/>
                <a:gd name="connsiteY1246" fmla="*/ 718032 h 1608850"/>
                <a:gd name="connsiteX1247" fmla="*/ 8755194 w 12192000"/>
                <a:gd name="connsiteY1247" fmla="*/ 718032 h 1608850"/>
                <a:gd name="connsiteX1248" fmla="*/ 8762996 w 12192000"/>
                <a:gd name="connsiteY1248" fmla="*/ 718032 h 1608850"/>
                <a:gd name="connsiteX1249" fmla="*/ 8762996 w 12192000"/>
                <a:gd name="connsiteY1249" fmla="*/ 717160 h 1608850"/>
                <a:gd name="connsiteX1250" fmla="*/ 8762996 w 12192000"/>
                <a:gd name="connsiteY1250" fmla="*/ 711058 h 1608850"/>
                <a:gd name="connsiteX1251" fmla="*/ 8761881 w 12192000"/>
                <a:gd name="connsiteY1251" fmla="*/ 711058 h 1608850"/>
                <a:gd name="connsiteX1252" fmla="*/ 8754080 w 12192000"/>
                <a:gd name="connsiteY1252" fmla="*/ 711058 h 1608850"/>
                <a:gd name="connsiteX1253" fmla="*/ 8754080 w 12192000"/>
                <a:gd name="connsiteY1253" fmla="*/ 709896 h 1608850"/>
                <a:gd name="connsiteX1254" fmla="*/ 8754080 w 12192000"/>
                <a:gd name="connsiteY1254" fmla="*/ 701759 h 1608850"/>
                <a:gd name="connsiteX1255" fmla="*/ 8755194 w 12192000"/>
                <a:gd name="connsiteY1255" fmla="*/ 701759 h 1608850"/>
                <a:gd name="connsiteX1256" fmla="*/ 8762996 w 12192000"/>
                <a:gd name="connsiteY1256" fmla="*/ 701759 h 1608850"/>
                <a:gd name="connsiteX1257" fmla="*/ 8761881 w 12192000"/>
                <a:gd name="connsiteY1257" fmla="*/ 700016 h 1608850"/>
                <a:gd name="connsiteX1258" fmla="*/ 8754080 w 12192000"/>
                <a:gd name="connsiteY1258" fmla="*/ 687812 h 1608850"/>
                <a:gd name="connsiteX1259" fmla="*/ 8754080 w 12192000"/>
                <a:gd name="connsiteY1259" fmla="*/ 650617 h 1608850"/>
                <a:gd name="connsiteX1260" fmla="*/ 8903424 w 12192000"/>
                <a:gd name="connsiteY1260" fmla="*/ 650617 h 1608850"/>
                <a:gd name="connsiteX1261" fmla="*/ 8905096 w 12192000"/>
                <a:gd name="connsiteY1261" fmla="*/ 653232 h 1608850"/>
                <a:gd name="connsiteX1262" fmla="*/ 8908543 w 12192000"/>
                <a:gd name="connsiteY1262" fmla="*/ 658626 h 1608850"/>
                <a:gd name="connsiteX1263" fmla="*/ 8908543 w 12192000"/>
                <a:gd name="connsiteY1263" fmla="*/ 647687 h 1608850"/>
                <a:gd name="connsiteX1264" fmla="*/ 8908543 w 12192000"/>
                <a:gd name="connsiteY1264" fmla="*/ 607460 h 1608850"/>
                <a:gd name="connsiteX1265" fmla="*/ 8910570 w 12192000"/>
                <a:gd name="connsiteY1265" fmla="*/ 607460 h 1608850"/>
                <a:gd name="connsiteX1266" fmla="*/ 8924757 w 12192000"/>
                <a:gd name="connsiteY1266" fmla="*/ 607460 h 1608850"/>
                <a:gd name="connsiteX1267" fmla="*/ 8924757 w 12192000"/>
                <a:gd name="connsiteY1267" fmla="*/ 515723 h 1608850"/>
                <a:gd name="connsiteX1268" fmla="*/ 8924757 w 12192000"/>
                <a:gd name="connsiteY1268" fmla="*/ 490724 h 1608850"/>
                <a:gd name="connsiteX1269" fmla="*/ 9078786 w 12192000"/>
                <a:gd name="connsiteY1269" fmla="*/ 490724 h 1608850"/>
                <a:gd name="connsiteX1270" fmla="*/ 9078786 w 12192000"/>
                <a:gd name="connsiteY1270" fmla="*/ 506306 h 1608850"/>
                <a:gd name="connsiteX1271" fmla="*/ 9078786 w 12192000"/>
                <a:gd name="connsiteY1271" fmla="*/ 611783 h 1608850"/>
                <a:gd name="connsiteX1272" fmla="*/ 9080306 w 12192000"/>
                <a:gd name="connsiteY1272" fmla="*/ 611513 h 1608850"/>
                <a:gd name="connsiteX1273" fmla="*/ 9090946 w 12192000"/>
                <a:gd name="connsiteY1273" fmla="*/ 609622 h 1608850"/>
                <a:gd name="connsiteX1274" fmla="*/ 9088919 w 12192000"/>
                <a:gd name="connsiteY1274" fmla="*/ 698254 h 1608850"/>
                <a:gd name="connsiteX1275" fmla="*/ 9090439 w 12192000"/>
                <a:gd name="connsiteY1275" fmla="*/ 698525 h 1608850"/>
                <a:gd name="connsiteX1276" fmla="*/ 9101079 w 12192000"/>
                <a:gd name="connsiteY1276" fmla="*/ 700416 h 1608850"/>
                <a:gd name="connsiteX1277" fmla="*/ 9101332 w 12192000"/>
                <a:gd name="connsiteY1277" fmla="*/ 701227 h 1608850"/>
                <a:gd name="connsiteX1278" fmla="*/ 9103106 w 12192000"/>
                <a:gd name="connsiteY1278" fmla="*/ 706902 h 1608850"/>
                <a:gd name="connsiteX1279" fmla="*/ 9103866 w 12192000"/>
                <a:gd name="connsiteY1279" fmla="*/ 704470 h 1608850"/>
                <a:gd name="connsiteX1280" fmla="*/ 9109186 w 12192000"/>
                <a:gd name="connsiteY1280" fmla="*/ 687446 h 1608850"/>
                <a:gd name="connsiteX1281" fmla="*/ 9110959 w 12192000"/>
                <a:gd name="connsiteY1281" fmla="*/ 687446 h 1608850"/>
                <a:gd name="connsiteX1282" fmla="*/ 9123373 w 12192000"/>
                <a:gd name="connsiteY1282" fmla="*/ 687446 h 1608850"/>
                <a:gd name="connsiteX1283" fmla="*/ 9123373 w 12192000"/>
                <a:gd name="connsiteY1283" fmla="*/ 719872 h 1608850"/>
                <a:gd name="connsiteX1284" fmla="*/ 9124386 w 12192000"/>
                <a:gd name="connsiteY1284" fmla="*/ 720413 h 1608850"/>
                <a:gd name="connsiteX1285" fmla="*/ 9131480 w 12192000"/>
                <a:gd name="connsiteY1285" fmla="*/ 724196 h 1608850"/>
                <a:gd name="connsiteX1286" fmla="*/ 9131480 w 12192000"/>
                <a:gd name="connsiteY1286" fmla="*/ 725547 h 1608850"/>
                <a:gd name="connsiteX1287" fmla="*/ 9131480 w 12192000"/>
                <a:gd name="connsiteY1287" fmla="*/ 735005 h 1608850"/>
                <a:gd name="connsiteX1288" fmla="*/ 9176067 w 12192000"/>
                <a:gd name="connsiteY1288" fmla="*/ 735005 h 1608850"/>
                <a:gd name="connsiteX1289" fmla="*/ 9176067 w 12192000"/>
                <a:gd name="connsiteY1289" fmla="*/ 736086 h 1608850"/>
                <a:gd name="connsiteX1290" fmla="*/ 9176067 w 12192000"/>
                <a:gd name="connsiteY1290" fmla="*/ 743652 h 1608850"/>
                <a:gd name="connsiteX1291" fmla="*/ 9178093 w 12192000"/>
                <a:gd name="connsiteY1291" fmla="*/ 743652 h 1608850"/>
                <a:gd name="connsiteX1292" fmla="*/ 9192280 w 12192000"/>
                <a:gd name="connsiteY1292" fmla="*/ 743652 h 1608850"/>
                <a:gd name="connsiteX1293" fmla="*/ 9192280 w 12192000"/>
                <a:gd name="connsiteY1293" fmla="*/ 713387 h 1608850"/>
                <a:gd name="connsiteX1294" fmla="*/ 9236867 w 12192000"/>
                <a:gd name="connsiteY1294" fmla="*/ 713387 h 1608850"/>
                <a:gd name="connsiteX1295" fmla="*/ 9236867 w 12192000"/>
                <a:gd name="connsiteY1295" fmla="*/ 712036 h 1608850"/>
                <a:gd name="connsiteX1296" fmla="*/ 9236867 w 12192000"/>
                <a:gd name="connsiteY1296" fmla="*/ 702578 h 1608850"/>
                <a:gd name="connsiteX1297" fmla="*/ 9237881 w 12192000"/>
                <a:gd name="connsiteY1297" fmla="*/ 702578 h 1608850"/>
                <a:gd name="connsiteX1298" fmla="*/ 9244974 w 12192000"/>
                <a:gd name="connsiteY1298" fmla="*/ 702578 h 1608850"/>
                <a:gd name="connsiteX1299" fmla="*/ 9244974 w 12192000"/>
                <a:gd name="connsiteY1299" fmla="*/ 700687 h 1608850"/>
                <a:gd name="connsiteX1300" fmla="*/ 9244974 w 12192000"/>
                <a:gd name="connsiteY1300" fmla="*/ 687446 h 1608850"/>
                <a:gd name="connsiteX1301" fmla="*/ 9245734 w 12192000"/>
                <a:gd name="connsiteY1301" fmla="*/ 687446 h 1608850"/>
                <a:gd name="connsiteX1302" fmla="*/ 9251054 w 12192000"/>
                <a:gd name="connsiteY1302" fmla="*/ 687446 h 1608850"/>
                <a:gd name="connsiteX1303" fmla="*/ 9251054 w 12192000"/>
                <a:gd name="connsiteY1303" fmla="*/ 686365 h 1608850"/>
                <a:gd name="connsiteX1304" fmla="*/ 9251054 w 12192000"/>
                <a:gd name="connsiteY1304" fmla="*/ 678798 h 1608850"/>
                <a:gd name="connsiteX1305" fmla="*/ 9253081 w 12192000"/>
                <a:gd name="connsiteY1305" fmla="*/ 678798 h 1608850"/>
                <a:gd name="connsiteX1306" fmla="*/ 9267268 w 12192000"/>
                <a:gd name="connsiteY1306" fmla="*/ 678798 h 1608850"/>
                <a:gd name="connsiteX1307" fmla="*/ 9267268 w 12192000"/>
                <a:gd name="connsiteY1307" fmla="*/ 679879 h 1608850"/>
                <a:gd name="connsiteX1308" fmla="*/ 9267268 w 12192000"/>
                <a:gd name="connsiteY1308" fmla="*/ 687446 h 1608850"/>
                <a:gd name="connsiteX1309" fmla="*/ 9289561 w 12192000"/>
                <a:gd name="connsiteY1309" fmla="*/ 687446 h 1608850"/>
                <a:gd name="connsiteX1310" fmla="*/ 9289561 w 12192000"/>
                <a:gd name="connsiteY1310" fmla="*/ 685554 h 1608850"/>
                <a:gd name="connsiteX1311" fmla="*/ 9289561 w 12192000"/>
                <a:gd name="connsiteY1311" fmla="*/ 672313 h 1608850"/>
                <a:gd name="connsiteX1312" fmla="*/ 9291335 w 12192000"/>
                <a:gd name="connsiteY1312" fmla="*/ 672313 h 1608850"/>
                <a:gd name="connsiteX1313" fmla="*/ 9303748 w 12192000"/>
                <a:gd name="connsiteY1313" fmla="*/ 672313 h 1608850"/>
                <a:gd name="connsiteX1314" fmla="*/ 9303748 w 12192000"/>
                <a:gd name="connsiteY1314" fmla="*/ 696093 h 1608850"/>
                <a:gd name="connsiteX1315" fmla="*/ 9304762 w 12192000"/>
                <a:gd name="connsiteY1315" fmla="*/ 696093 h 1608850"/>
                <a:gd name="connsiteX1316" fmla="*/ 9311855 w 12192000"/>
                <a:gd name="connsiteY1316" fmla="*/ 696093 h 1608850"/>
                <a:gd name="connsiteX1317" fmla="*/ 9311855 w 12192000"/>
                <a:gd name="connsiteY1317" fmla="*/ 695012 h 1608850"/>
                <a:gd name="connsiteX1318" fmla="*/ 9311855 w 12192000"/>
                <a:gd name="connsiteY1318" fmla="*/ 687446 h 1608850"/>
                <a:gd name="connsiteX1319" fmla="*/ 9313628 w 12192000"/>
                <a:gd name="connsiteY1319" fmla="*/ 687446 h 1608850"/>
                <a:gd name="connsiteX1320" fmla="*/ 9326042 w 12192000"/>
                <a:gd name="connsiteY1320" fmla="*/ 687446 h 1608850"/>
                <a:gd name="connsiteX1321" fmla="*/ 9326042 w 12192000"/>
                <a:gd name="connsiteY1321" fmla="*/ 713387 h 1608850"/>
                <a:gd name="connsiteX1322" fmla="*/ 9328069 w 12192000"/>
                <a:gd name="connsiteY1322" fmla="*/ 713387 h 1608850"/>
                <a:gd name="connsiteX1323" fmla="*/ 9342255 w 12192000"/>
                <a:gd name="connsiteY1323" fmla="*/ 713387 h 1608850"/>
                <a:gd name="connsiteX1324" fmla="*/ 9342255 w 12192000"/>
                <a:gd name="connsiteY1324" fmla="*/ 715008 h 1608850"/>
                <a:gd name="connsiteX1325" fmla="*/ 9342255 w 12192000"/>
                <a:gd name="connsiteY1325" fmla="*/ 726358 h 1608850"/>
                <a:gd name="connsiteX1326" fmla="*/ 9343015 w 12192000"/>
                <a:gd name="connsiteY1326" fmla="*/ 726358 h 1608850"/>
                <a:gd name="connsiteX1327" fmla="*/ 9348336 w 12192000"/>
                <a:gd name="connsiteY1327" fmla="*/ 726358 h 1608850"/>
                <a:gd name="connsiteX1328" fmla="*/ 9348336 w 12192000"/>
                <a:gd name="connsiteY1328" fmla="*/ 725547 h 1608850"/>
                <a:gd name="connsiteX1329" fmla="*/ 9348336 w 12192000"/>
                <a:gd name="connsiteY1329" fmla="*/ 719872 h 1608850"/>
                <a:gd name="connsiteX1330" fmla="*/ 9378736 w 12192000"/>
                <a:gd name="connsiteY1330" fmla="*/ 719872 h 1608850"/>
                <a:gd name="connsiteX1331" fmla="*/ 9378736 w 12192000"/>
                <a:gd name="connsiteY1331" fmla="*/ 743652 h 1608850"/>
                <a:gd name="connsiteX1332" fmla="*/ 9379749 w 12192000"/>
                <a:gd name="connsiteY1332" fmla="*/ 743652 h 1608850"/>
                <a:gd name="connsiteX1333" fmla="*/ 9386843 w 12192000"/>
                <a:gd name="connsiteY1333" fmla="*/ 743652 h 1608850"/>
                <a:gd name="connsiteX1334" fmla="*/ 9386843 w 12192000"/>
                <a:gd name="connsiteY1334" fmla="*/ 744733 h 1608850"/>
                <a:gd name="connsiteX1335" fmla="*/ 9386843 w 12192000"/>
                <a:gd name="connsiteY1335" fmla="*/ 752299 h 1608850"/>
                <a:gd name="connsiteX1336" fmla="*/ 9387603 w 12192000"/>
                <a:gd name="connsiteY1336" fmla="*/ 752299 h 1608850"/>
                <a:gd name="connsiteX1337" fmla="*/ 9392923 w 12192000"/>
                <a:gd name="connsiteY1337" fmla="*/ 752299 h 1608850"/>
                <a:gd name="connsiteX1338" fmla="*/ 9392923 w 12192000"/>
                <a:gd name="connsiteY1338" fmla="*/ 750137 h 1608850"/>
                <a:gd name="connsiteX1339" fmla="*/ 9392923 w 12192000"/>
                <a:gd name="connsiteY1339" fmla="*/ 735005 h 1608850"/>
                <a:gd name="connsiteX1340" fmla="*/ 9393936 w 12192000"/>
                <a:gd name="connsiteY1340" fmla="*/ 735005 h 1608850"/>
                <a:gd name="connsiteX1341" fmla="*/ 9401030 w 12192000"/>
                <a:gd name="connsiteY1341" fmla="*/ 735005 h 1608850"/>
                <a:gd name="connsiteX1342" fmla="*/ 9401030 w 12192000"/>
                <a:gd name="connsiteY1342" fmla="*/ 736086 h 1608850"/>
                <a:gd name="connsiteX1343" fmla="*/ 9401030 w 12192000"/>
                <a:gd name="connsiteY1343" fmla="*/ 743652 h 1608850"/>
                <a:gd name="connsiteX1344" fmla="*/ 9406350 w 12192000"/>
                <a:gd name="connsiteY1344" fmla="*/ 741659 h 1608850"/>
                <a:gd name="connsiteX1345" fmla="*/ 9407110 w 12192000"/>
                <a:gd name="connsiteY1345" fmla="*/ 740679 h 1608850"/>
                <a:gd name="connsiteX1346" fmla="*/ 9407110 w 12192000"/>
                <a:gd name="connsiteY1346" fmla="*/ 735005 h 1608850"/>
                <a:gd name="connsiteX1347" fmla="*/ 9445617 w 12192000"/>
                <a:gd name="connsiteY1347" fmla="*/ 735005 h 1608850"/>
                <a:gd name="connsiteX1348" fmla="*/ 9445617 w 12192000"/>
                <a:gd name="connsiteY1348" fmla="*/ 758784 h 1608850"/>
                <a:gd name="connsiteX1349" fmla="*/ 9447643 w 12192000"/>
                <a:gd name="connsiteY1349" fmla="*/ 758784 h 1608850"/>
                <a:gd name="connsiteX1350" fmla="*/ 9461830 w 12192000"/>
                <a:gd name="connsiteY1350" fmla="*/ 758784 h 1608850"/>
                <a:gd name="connsiteX1351" fmla="*/ 9461830 w 12192000"/>
                <a:gd name="connsiteY1351" fmla="*/ 759865 h 1608850"/>
                <a:gd name="connsiteX1352" fmla="*/ 9461830 w 12192000"/>
                <a:gd name="connsiteY1352" fmla="*/ 767431 h 1608850"/>
                <a:gd name="connsiteX1353" fmla="*/ 9463604 w 12192000"/>
                <a:gd name="connsiteY1353" fmla="*/ 767431 h 1608850"/>
                <a:gd name="connsiteX1354" fmla="*/ 9476017 w 12192000"/>
                <a:gd name="connsiteY1354" fmla="*/ 767431 h 1608850"/>
                <a:gd name="connsiteX1355" fmla="*/ 9476017 w 12192000"/>
                <a:gd name="connsiteY1355" fmla="*/ 743652 h 1608850"/>
                <a:gd name="connsiteX1356" fmla="*/ 9477030 w 12192000"/>
                <a:gd name="connsiteY1356" fmla="*/ 743652 h 1608850"/>
                <a:gd name="connsiteX1357" fmla="*/ 9484124 w 12192000"/>
                <a:gd name="connsiteY1357" fmla="*/ 743652 h 1608850"/>
                <a:gd name="connsiteX1358" fmla="*/ 9484124 w 12192000"/>
                <a:gd name="connsiteY1358" fmla="*/ 711225 h 1608850"/>
                <a:gd name="connsiteX1359" fmla="*/ 9485137 w 12192000"/>
                <a:gd name="connsiteY1359" fmla="*/ 711225 h 1608850"/>
                <a:gd name="connsiteX1360" fmla="*/ 9492231 w 12192000"/>
                <a:gd name="connsiteY1360" fmla="*/ 711225 h 1608850"/>
                <a:gd name="connsiteX1361" fmla="*/ 9492231 w 12192000"/>
                <a:gd name="connsiteY1361" fmla="*/ 709334 h 1608850"/>
                <a:gd name="connsiteX1362" fmla="*/ 9492231 w 12192000"/>
                <a:gd name="connsiteY1362" fmla="*/ 696093 h 1608850"/>
                <a:gd name="connsiteX1363" fmla="*/ 9490964 w 12192000"/>
                <a:gd name="connsiteY1363" fmla="*/ 694471 h 1608850"/>
                <a:gd name="connsiteX1364" fmla="*/ 9496284 w 12192000"/>
                <a:gd name="connsiteY1364" fmla="*/ 683122 h 1608850"/>
                <a:gd name="connsiteX1365" fmla="*/ 9504391 w 12192000"/>
                <a:gd name="connsiteY1365" fmla="*/ 711225 h 1608850"/>
                <a:gd name="connsiteX1366" fmla="*/ 9505151 w 12192000"/>
                <a:gd name="connsiteY1366" fmla="*/ 711225 h 1608850"/>
                <a:gd name="connsiteX1367" fmla="*/ 9510471 w 12192000"/>
                <a:gd name="connsiteY1367" fmla="*/ 711225 h 1608850"/>
                <a:gd name="connsiteX1368" fmla="*/ 9510471 w 12192000"/>
                <a:gd name="connsiteY1368" fmla="*/ 605298 h 1608850"/>
                <a:gd name="connsiteX1369" fmla="*/ 9511991 w 12192000"/>
                <a:gd name="connsiteY1369" fmla="*/ 605298 h 1608850"/>
                <a:gd name="connsiteX1370" fmla="*/ 9522631 w 12192000"/>
                <a:gd name="connsiteY1370" fmla="*/ 605298 h 1608850"/>
                <a:gd name="connsiteX1371" fmla="*/ 9522631 w 12192000"/>
                <a:gd name="connsiteY1371" fmla="*/ 557739 h 1608850"/>
                <a:gd name="connsiteX1372" fmla="*/ 9548978 w 12192000"/>
                <a:gd name="connsiteY1372" fmla="*/ 557739 h 1608850"/>
                <a:gd name="connsiteX1373" fmla="*/ 9548978 w 12192000"/>
                <a:gd name="connsiteY1373" fmla="*/ 536121 h 1608850"/>
                <a:gd name="connsiteX1374" fmla="*/ 9583432 w 12192000"/>
                <a:gd name="connsiteY1374" fmla="*/ 536121 h 1608850"/>
                <a:gd name="connsiteX1375" fmla="*/ 9583432 w 12192000"/>
                <a:gd name="connsiteY1375" fmla="*/ 538553 h 1608850"/>
                <a:gd name="connsiteX1376" fmla="*/ 9583432 w 12192000"/>
                <a:gd name="connsiteY1376" fmla="*/ 555577 h 1608850"/>
                <a:gd name="connsiteX1377" fmla="*/ 9585712 w 12192000"/>
                <a:gd name="connsiteY1377" fmla="*/ 555577 h 1608850"/>
                <a:gd name="connsiteX1378" fmla="*/ 9601672 w 12192000"/>
                <a:gd name="connsiteY1378" fmla="*/ 555577 h 1608850"/>
                <a:gd name="connsiteX1379" fmla="*/ 9601672 w 12192000"/>
                <a:gd name="connsiteY1379" fmla="*/ 603136 h 1608850"/>
                <a:gd name="connsiteX1380" fmla="*/ 9602685 w 12192000"/>
                <a:gd name="connsiteY1380" fmla="*/ 603136 h 1608850"/>
                <a:gd name="connsiteX1381" fmla="*/ 9609779 w 12192000"/>
                <a:gd name="connsiteY1381" fmla="*/ 603136 h 1608850"/>
                <a:gd name="connsiteX1382" fmla="*/ 9623966 w 12192000"/>
                <a:gd name="connsiteY1382" fmla="*/ 607460 h 1608850"/>
                <a:gd name="connsiteX1383" fmla="*/ 9623966 w 12192000"/>
                <a:gd name="connsiteY1383" fmla="*/ 646372 h 1608850"/>
                <a:gd name="connsiteX1384" fmla="*/ 9624979 w 12192000"/>
                <a:gd name="connsiteY1384" fmla="*/ 646372 h 1608850"/>
                <a:gd name="connsiteX1385" fmla="*/ 9632072 w 12192000"/>
                <a:gd name="connsiteY1385" fmla="*/ 646372 h 1608850"/>
                <a:gd name="connsiteX1386" fmla="*/ 9632072 w 12192000"/>
                <a:gd name="connsiteY1386" fmla="*/ 647993 h 1608850"/>
                <a:gd name="connsiteX1387" fmla="*/ 9632072 w 12192000"/>
                <a:gd name="connsiteY1387" fmla="*/ 659342 h 1608850"/>
                <a:gd name="connsiteX1388" fmla="*/ 9634099 w 12192000"/>
                <a:gd name="connsiteY1388" fmla="*/ 659342 h 1608850"/>
                <a:gd name="connsiteX1389" fmla="*/ 9648286 w 12192000"/>
                <a:gd name="connsiteY1389" fmla="*/ 659342 h 1608850"/>
                <a:gd name="connsiteX1390" fmla="*/ 9654366 w 12192000"/>
                <a:gd name="connsiteY1390" fmla="*/ 665828 h 1608850"/>
                <a:gd name="connsiteX1391" fmla="*/ 9654366 w 12192000"/>
                <a:gd name="connsiteY1391" fmla="*/ 687446 h 1608850"/>
                <a:gd name="connsiteX1392" fmla="*/ 9656646 w 12192000"/>
                <a:gd name="connsiteY1392" fmla="*/ 687446 h 1608850"/>
                <a:gd name="connsiteX1393" fmla="*/ 9672606 w 12192000"/>
                <a:gd name="connsiteY1393" fmla="*/ 687446 h 1608850"/>
                <a:gd name="connsiteX1394" fmla="*/ 9672606 w 12192000"/>
                <a:gd name="connsiteY1394" fmla="*/ 688526 h 1608850"/>
                <a:gd name="connsiteX1395" fmla="*/ 9672606 w 12192000"/>
                <a:gd name="connsiteY1395" fmla="*/ 696093 h 1608850"/>
                <a:gd name="connsiteX1396" fmla="*/ 9673873 w 12192000"/>
                <a:gd name="connsiteY1396" fmla="*/ 696093 h 1608850"/>
                <a:gd name="connsiteX1397" fmla="*/ 9682740 w 12192000"/>
                <a:gd name="connsiteY1397" fmla="*/ 696093 h 1608850"/>
                <a:gd name="connsiteX1398" fmla="*/ 9682740 w 12192000"/>
                <a:gd name="connsiteY1398" fmla="*/ 698254 h 1608850"/>
                <a:gd name="connsiteX1399" fmla="*/ 9682740 w 12192000"/>
                <a:gd name="connsiteY1399" fmla="*/ 713387 h 1608850"/>
                <a:gd name="connsiteX1400" fmla="*/ 9686793 w 12192000"/>
                <a:gd name="connsiteY1400" fmla="*/ 711495 h 1608850"/>
                <a:gd name="connsiteX1401" fmla="*/ 9686793 w 12192000"/>
                <a:gd name="connsiteY1401" fmla="*/ 698254 h 1608850"/>
                <a:gd name="connsiteX1402" fmla="*/ 9687806 w 12192000"/>
                <a:gd name="connsiteY1402" fmla="*/ 698254 h 1608850"/>
                <a:gd name="connsiteX1403" fmla="*/ 9694900 w 12192000"/>
                <a:gd name="connsiteY1403" fmla="*/ 698254 h 1608850"/>
                <a:gd name="connsiteX1404" fmla="*/ 9694900 w 12192000"/>
                <a:gd name="connsiteY1404" fmla="*/ 699876 h 1608850"/>
                <a:gd name="connsiteX1405" fmla="*/ 9694900 w 12192000"/>
                <a:gd name="connsiteY1405" fmla="*/ 711225 h 1608850"/>
                <a:gd name="connsiteX1406" fmla="*/ 9695660 w 12192000"/>
                <a:gd name="connsiteY1406" fmla="*/ 711225 h 1608850"/>
                <a:gd name="connsiteX1407" fmla="*/ 9700980 w 12192000"/>
                <a:gd name="connsiteY1407" fmla="*/ 711225 h 1608850"/>
                <a:gd name="connsiteX1408" fmla="*/ 9749620 w 12192000"/>
                <a:gd name="connsiteY1408" fmla="*/ 706902 h 1608850"/>
                <a:gd name="connsiteX1409" fmla="*/ 9749620 w 12192000"/>
                <a:gd name="connsiteY1409" fmla="*/ 708253 h 1608850"/>
                <a:gd name="connsiteX1410" fmla="*/ 9749620 w 12192000"/>
                <a:gd name="connsiteY1410" fmla="*/ 717710 h 1608850"/>
                <a:gd name="connsiteX1411" fmla="*/ 9750380 w 12192000"/>
                <a:gd name="connsiteY1411" fmla="*/ 717710 h 1608850"/>
                <a:gd name="connsiteX1412" fmla="*/ 9755702 w 12192000"/>
                <a:gd name="connsiteY1412" fmla="*/ 717710 h 1608850"/>
                <a:gd name="connsiteX1413" fmla="*/ 9755702 w 12192000"/>
                <a:gd name="connsiteY1413" fmla="*/ 719872 h 1608850"/>
                <a:gd name="connsiteX1414" fmla="*/ 9755702 w 12192000"/>
                <a:gd name="connsiteY1414" fmla="*/ 735005 h 1608850"/>
                <a:gd name="connsiteX1415" fmla="*/ 9757728 w 12192000"/>
                <a:gd name="connsiteY1415" fmla="*/ 733654 h 1608850"/>
                <a:gd name="connsiteX1416" fmla="*/ 9771914 w 12192000"/>
                <a:gd name="connsiteY1416" fmla="*/ 724196 h 1608850"/>
                <a:gd name="connsiteX1417" fmla="*/ 9777994 w 12192000"/>
                <a:gd name="connsiteY1417" fmla="*/ 683122 h 1608850"/>
                <a:gd name="connsiteX1418" fmla="*/ 9778754 w 12192000"/>
                <a:gd name="connsiteY1418" fmla="*/ 682852 h 1608850"/>
                <a:gd name="connsiteX1419" fmla="*/ 9784074 w 12192000"/>
                <a:gd name="connsiteY1419" fmla="*/ 680960 h 1608850"/>
                <a:gd name="connsiteX1420" fmla="*/ 9786102 w 12192000"/>
                <a:gd name="connsiteY1420" fmla="*/ 611783 h 1608850"/>
                <a:gd name="connsiteX1421" fmla="*/ 9788128 w 12192000"/>
                <a:gd name="connsiteY1421" fmla="*/ 680960 h 1608850"/>
                <a:gd name="connsiteX1422" fmla="*/ 9788888 w 12192000"/>
                <a:gd name="connsiteY1422" fmla="*/ 681230 h 1608850"/>
                <a:gd name="connsiteX1423" fmla="*/ 9794208 w 12192000"/>
                <a:gd name="connsiteY1423" fmla="*/ 683122 h 1608850"/>
                <a:gd name="connsiteX1424" fmla="*/ 9794208 w 12192000"/>
                <a:gd name="connsiteY1424" fmla="*/ 596651 h 1608850"/>
                <a:gd name="connsiteX1425" fmla="*/ 9798262 w 12192000"/>
                <a:gd name="connsiteY1425" fmla="*/ 564224 h 1608850"/>
                <a:gd name="connsiteX1426" fmla="*/ 9836768 w 12192000"/>
                <a:gd name="connsiteY1426" fmla="*/ 564224 h 1608850"/>
                <a:gd name="connsiteX1427" fmla="*/ 9836768 w 12192000"/>
                <a:gd name="connsiteY1427" fmla="*/ 596651 h 1608850"/>
                <a:gd name="connsiteX1428" fmla="*/ 9837528 w 12192000"/>
                <a:gd name="connsiteY1428" fmla="*/ 596651 h 1608850"/>
                <a:gd name="connsiteX1429" fmla="*/ 9842848 w 12192000"/>
                <a:gd name="connsiteY1429" fmla="*/ 596651 h 1608850"/>
                <a:gd name="connsiteX1430" fmla="*/ 9842848 w 12192000"/>
                <a:gd name="connsiteY1430" fmla="*/ 514503 h 1608850"/>
                <a:gd name="connsiteX1431" fmla="*/ 9844622 w 12192000"/>
                <a:gd name="connsiteY1431" fmla="*/ 514503 h 1608850"/>
                <a:gd name="connsiteX1432" fmla="*/ 9857036 w 12192000"/>
                <a:gd name="connsiteY1432" fmla="*/ 514503 h 1608850"/>
                <a:gd name="connsiteX1433" fmla="*/ 9857036 w 12192000"/>
                <a:gd name="connsiteY1433" fmla="*/ 512612 h 1608850"/>
                <a:gd name="connsiteX1434" fmla="*/ 9857036 w 12192000"/>
                <a:gd name="connsiteY1434" fmla="*/ 499371 h 1608850"/>
                <a:gd name="connsiteX1435" fmla="*/ 9879330 w 12192000"/>
                <a:gd name="connsiteY1435" fmla="*/ 499371 h 1608850"/>
                <a:gd name="connsiteX1436" fmla="*/ 9879330 w 12192000"/>
                <a:gd name="connsiteY1436" fmla="*/ 498290 h 1608850"/>
                <a:gd name="connsiteX1437" fmla="*/ 9879330 w 12192000"/>
                <a:gd name="connsiteY1437" fmla="*/ 490724 h 1608850"/>
                <a:gd name="connsiteX1438" fmla="*/ 9881102 w 12192000"/>
                <a:gd name="connsiteY1438" fmla="*/ 490724 h 1608850"/>
                <a:gd name="connsiteX1439" fmla="*/ 9893516 w 12192000"/>
                <a:gd name="connsiteY1439" fmla="*/ 490724 h 1608850"/>
                <a:gd name="connsiteX1440" fmla="*/ 9893516 w 12192000"/>
                <a:gd name="connsiteY1440" fmla="*/ 491805 h 1608850"/>
                <a:gd name="connsiteX1441" fmla="*/ 9893516 w 12192000"/>
                <a:gd name="connsiteY1441" fmla="*/ 499371 h 1608850"/>
                <a:gd name="connsiteX1442" fmla="*/ 9894276 w 12192000"/>
                <a:gd name="connsiteY1442" fmla="*/ 499371 h 1608850"/>
                <a:gd name="connsiteX1443" fmla="*/ 9899596 w 12192000"/>
                <a:gd name="connsiteY1443" fmla="*/ 499371 h 1608850"/>
                <a:gd name="connsiteX1444" fmla="*/ 9909730 w 12192000"/>
                <a:gd name="connsiteY1444" fmla="*/ 495047 h 1608850"/>
                <a:gd name="connsiteX1445" fmla="*/ 9913782 w 12192000"/>
                <a:gd name="connsiteY1445" fmla="*/ 498290 h 1608850"/>
                <a:gd name="connsiteX1446" fmla="*/ 9913782 w 12192000"/>
                <a:gd name="connsiteY1446" fmla="*/ 490724 h 1608850"/>
                <a:gd name="connsiteX1447" fmla="*/ 9916062 w 12192000"/>
                <a:gd name="connsiteY1447" fmla="*/ 490724 h 1608850"/>
                <a:gd name="connsiteX1448" fmla="*/ 9932024 w 12192000"/>
                <a:gd name="connsiteY1448" fmla="*/ 490724 h 1608850"/>
                <a:gd name="connsiteX1449" fmla="*/ 9932024 w 12192000"/>
                <a:gd name="connsiteY1449" fmla="*/ 491805 h 1608850"/>
                <a:gd name="connsiteX1450" fmla="*/ 9932024 w 12192000"/>
                <a:gd name="connsiteY1450" fmla="*/ 499371 h 1608850"/>
                <a:gd name="connsiteX1451" fmla="*/ 9962424 w 12192000"/>
                <a:gd name="connsiteY1451" fmla="*/ 499371 h 1608850"/>
                <a:gd name="connsiteX1452" fmla="*/ 9962424 w 12192000"/>
                <a:gd name="connsiteY1452" fmla="*/ 500992 h 1608850"/>
                <a:gd name="connsiteX1453" fmla="*/ 9962424 w 12192000"/>
                <a:gd name="connsiteY1453" fmla="*/ 512342 h 1608850"/>
                <a:gd name="connsiteX1454" fmla="*/ 9988770 w 12192000"/>
                <a:gd name="connsiteY1454" fmla="*/ 512342 h 1608850"/>
                <a:gd name="connsiteX1455" fmla="*/ 9988770 w 12192000"/>
                <a:gd name="connsiteY1455" fmla="*/ 542606 h 1608850"/>
                <a:gd name="connsiteX1456" fmla="*/ 9989530 w 12192000"/>
                <a:gd name="connsiteY1456" fmla="*/ 542606 h 1608850"/>
                <a:gd name="connsiteX1457" fmla="*/ 9994850 w 12192000"/>
                <a:gd name="connsiteY1457" fmla="*/ 542606 h 1608850"/>
                <a:gd name="connsiteX1458" fmla="*/ 9994850 w 12192000"/>
                <a:gd name="connsiteY1458" fmla="*/ 543687 h 1608850"/>
                <a:gd name="connsiteX1459" fmla="*/ 9994850 w 12192000"/>
                <a:gd name="connsiteY1459" fmla="*/ 551254 h 1608850"/>
                <a:gd name="connsiteX1460" fmla="*/ 9998904 w 12192000"/>
                <a:gd name="connsiteY1460" fmla="*/ 581518 h 1608850"/>
                <a:gd name="connsiteX1461" fmla="*/ 9999664 w 12192000"/>
                <a:gd name="connsiteY1461" fmla="*/ 581518 h 1608850"/>
                <a:gd name="connsiteX1462" fmla="*/ 10004984 w 12192000"/>
                <a:gd name="connsiteY1462" fmla="*/ 581518 h 1608850"/>
                <a:gd name="connsiteX1463" fmla="*/ 10004984 w 12192000"/>
                <a:gd name="connsiteY1463" fmla="*/ 582329 h 1608850"/>
                <a:gd name="connsiteX1464" fmla="*/ 10004984 w 12192000"/>
                <a:gd name="connsiteY1464" fmla="*/ 588004 h 1608850"/>
                <a:gd name="connsiteX1465" fmla="*/ 10005998 w 12192000"/>
                <a:gd name="connsiteY1465" fmla="*/ 588004 h 1608850"/>
                <a:gd name="connsiteX1466" fmla="*/ 10013090 w 12192000"/>
                <a:gd name="connsiteY1466" fmla="*/ 588004 h 1608850"/>
                <a:gd name="connsiteX1467" fmla="*/ 10013090 w 12192000"/>
                <a:gd name="connsiteY1467" fmla="*/ 618269 h 1608850"/>
                <a:gd name="connsiteX1468" fmla="*/ 10015118 w 12192000"/>
                <a:gd name="connsiteY1468" fmla="*/ 618269 h 1608850"/>
                <a:gd name="connsiteX1469" fmla="*/ 10029304 w 12192000"/>
                <a:gd name="connsiteY1469" fmla="*/ 618269 h 1608850"/>
                <a:gd name="connsiteX1470" fmla="*/ 10029304 w 12192000"/>
                <a:gd name="connsiteY1470" fmla="*/ 642048 h 1608850"/>
                <a:gd name="connsiteX1471" fmla="*/ 10031332 w 12192000"/>
                <a:gd name="connsiteY1471" fmla="*/ 643669 h 1608850"/>
                <a:gd name="connsiteX1472" fmla="*/ 10031332 w 12192000"/>
                <a:gd name="connsiteY1472" fmla="*/ 655019 h 1608850"/>
                <a:gd name="connsiteX1473" fmla="*/ 10032092 w 12192000"/>
                <a:gd name="connsiteY1473" fmla="*/ 655019 h 1608850"/>
                <a:gd name="connsiteX1474" fmla="*/ 10037412 w 12192000"/>
                <a:gd name="connsiteY1474" fmla="*/ 655019 h 1608850"/>
                <a:gd name="connsiteX1475" fmla="*/ 10037412 w 12192000"/>
                <a:gd name="connsiteY1475" fmla="*/ 678798 h 1608850"/>
                <a:gd name="connsiteX1476" fmla="*/ 10038678 w 12192000"/>
                <a:gd name="connsiteY1476" fmla="*/ 678798 h 1608850"/>
                <a:gd name="connsiteX1477" fmla="*/ 10047544 w 12192000"/>
                <a:gd name="connsiteY1477" fmla="*/ 678798 h 1608850"/>
                <a:gd name="connsiteX1478" fmla="*/ 10049572 w 12192000"/>
                <a:gd name="connsiteY1478" fmla="*/ 682852 h 1608850"/>
                <a:gd name="connsiteX1479" fmla="*/ 10049572 w 12192000"/>
                <a:gd name="connsiteY1479" fmla="*/ 696093 h 1608850"/>
                <a:gd name="connsiteX1480" fmla="*/ 10051092 w 12192000"/>
                <a:gd name="connsiteY1480" fmla="*/ 694201 h 1608850"/>
                <a:gd name="connsiteX1481" fmla="*/ 10061732 w 12192000"/>
                <a:gd name="connsiteY1481" fmla="*/ 680960 h 1608850"/>
                <a:gd name="connsiteX1482" fmla="*/ 10090106 w 12192000"/>
                <a:gd name="connsiteY1482" fmla="*/ 680960 h 1608850"/>
                <a:gd name="connsiteX1483" fmla="*/ 10090106 w 12192000"/>
                <a:gd name="connsiteY1483" fmla="*/ 767431 h 1608850"/>
                <a:gd name="connsiteX1484" fmla="*/ 10090866 w 12192000"/>
                <a:gd name="connsiteY1484" fmla="*/ 767431 h 1608850"/>
                <a:gd name="connsiteX1485" fmla="*/ 10096186 w 12192000"/>
                <a:gd name="connsiteY1485" fmla="*/ 767431 h 1608850"/>
                <a:gd name="connsiteX1486" fmla="*/ 10096946 w 12192000"/>
                <a:gd name="connsiteY1486" fmla="*/ 766080 h 1608850"/>
                <a:gd name="connsiteX1487" fmla="*/ 10102266 w 12192000"/>
                <a:gd name="connsiteY1487" fmla="*/ 756622 h 1608850"/>
                <a:gd name="connsiteX1488" fmla="*/ 10102266 w 12192000"/>
                <a:gd name="connsiteY1488" fmla="*/ 758514 h 1608850"/>
                <a:gd name="connsiteX1489" fmla="*/ 10102266 w 12192000"/>
                <a:gd name="connsiteY1489" fmla="*/ 771755 h 1608850"/>
                <a:gd name="connsiteX1490" fmla="*/ 10106318 w 12192000"/>
                <a:gd name="connsiteY1490" fmla="*/ 726358 h 1608850"/>
                <a:gd name="connsiteX1491" fmla="*/ 10107078 w 12192000"/>
                <a:gd name="connsiteY1491" fmla="*/ 726358 h 1608850"/>
                <a:gd name="connsiteX1492" fmla="*/ 10112398 w 12192000"/>
                <a:gd name="connsiteY1492" fmla="*/ 726358 h 1608850"/>
                <a:gd name="connsiteX1493" fmla="*/ 10112398 w 12192000"/>
                <a:gd name="connsiteY1493" fmla="*/ 661504 h 1608850"/>
                <a:gd name="connsiteX1494" fmla="*/ 10113412 w 12192000"/>
                <a:gd name="connsiteY1494" fmla="*/ 661504 h 1608850"/>
                <a:gd name="connsiteX1495" fmla="*/ 10120506 w 12192000"/>
                <a:gd name="connsiteY1495" fmla="*/ 661504 h 1608850"/>
                <a:gd name="connsiteX1496" fmla="*/ 10132666 w 12192000"/>
                <a:gd name="connsiteY1496" fmla="*/ 618269 h 1608850"/>
                <a:gd name="connsiteX1497" fmla="*/ 10133932 w 12192000"/>
                <a:gd name="connsiteY1497" fmla="*/ 618269 h 1608850"/>
                <a:gd name="connsiteX1498" fmla="*/ 10142800 w 12192000"/>
                <a:gd name="connsiteY1498" fmla="*/ 618269 h 1608850"/>
                <a:gd name="connsiteX1499" fmla="*/ 10152932 w 12192000"/>
                <a:gd name="connsiteY1499" fmla="*/ 661504 h 1608850"/>
                <a:gd name="connsiteX1500" fmla="*/ 10153946 w 12192000"/>
                <a:gd name="connsiteY1500" fmla="*/ 661504 h 1608850"/>
                <a:gd name="connsiteX1501" fmla="*/ 10161040 w 12192000"/>
                <a:gd name="connsiteY1501" fmla="*/ 661504 h 1608850"/>
                <a:gd name="connsiteX1502" fmla="*/ 10161040 w 12192000"/>
                <a:gd name="connsiteY1502" fmla="*/ 700416 h 1608850"/>
                <a:gd name="connsiteX1503" fmla="*/ 10162812 w 12192000"/>
                <a:gd name="connsiteY1503" fmla="*/ 700416 h 1608850"/>
                <a:gd name="connsiteX1504" fmla="*/ 10175226 w 12192000"/>
                <a:gd name="connsiteY1504" fmla="*/ 700416 h 1608850"/>
                <a:gd name="connsiteX1505" fmla="*/ 10175226 w 12192000"/>
                <a:gd name="connsiteY1505" fmla="*/ 702578 h 1608850"/>
                <a:gd name="connsiteX1506" fmla="*/ 10175226 w 12192000"/>
                <a:gd name="connsiteY1506" fmla="*/ 717710 h 1608850"/>
                <a:gd name="connsiteX1507" fmla="*/ 10179280 w 12192000"/>
                <a:gd name="connsiteY1507" fmla="*/ 715549 h 1608850"/>
                <a:gd name="connsiteX1508" fmla="*/ 10179280 w 12192000"/>
                <a:gd name="connsiteY1508" fmla="*/ 700416 h 1608850"/>
                <a:gd name="connsiteX1509" fmla="*/ 10180800 w 12192000"/>
                <a:gd name="connsiteY1509" fmla="*/ 700416 h 1608850"/>
                <a:gd name="connsiteX1510" fmla="*/ 10191440 w 12192000"/>
                <a:gd name="connsiteY1510" fmla="*/ 700416 h 1608850"/>
                <a:gd name="connsiteX1511" fmla="*/ 10191440 w 12192000"/>
                <a:gd name="connsiteY1511" fmla="*/ 702037 h 1608850"/>
                <a:gd name="connsiteX1512" fmla="*/ 10191440 w 12192000"/>
                <a:gd name="connsiteY1512" fmla="*/ 713387 h 1608850"/>
                <a:gd name="connsiteX1513" fmla="*/ 10221840 w 12192000"/>
                <a:gd name="connsiteY1513" fmla="*/ 713387 h 1608850"/>
                <a:gd name="connsiteX1514" fmla="*/ 10221840 w 12192000"/>
                <a:gd name="connsiteY1514" fmla="*/ 676637 h 1608850"/>
                <a:gd name="connsiteX1515" fmla="*/ 10223106 w 12192000"/>
                <a:gd name="connsiteY1515" fmla="*/ 676637 h 1608850"/>
                <a:gd name="connsiteX1516" fmla="*/ 10231974 w 12192000"/>
                <a:gd name="connsiteY1516" fmla="*/ 676637 h 1608850"/>
                <a:gd name="connsiteX1517" fmla="*/ 10231974 w 12192000"/>
                <a:gd name="connsiteY1517" fmla="*/ 698254 h 1608850"/>
                <a:gd name="connsiteX1518" fmla="*/ 10234000 w 12192000"/>
                <a:gd name="connsiteY1518" fmla="*/ 665828 h 1608850"/>
                <a:gd name="connsiteX1519" fmla="*/ 10256294 w 12192000"/>
                <a:gd name="connsiteY1519" fmla="*/ 665828 h 1608850"/>
                <a:gd name="connsiteX1520" fmla="*/ 10256294 w 12192000"/>
                <a:gd name="connsiteY1520" fmla="*/ 664206 h 1608850"/>
                <a:gd name="connsiteX1521" fmla="*/ 10256294 w 12192000"/>
                <a:gd name="connsiteY1521" fmla="*/ 652857 h 1608850"/>
                <a:gd name="connsiteX1522" fmla="*/ 10257054 w 12192000"/>
                <a:gd name="connsiteY1522" fmla="*/ 652857 h 1608850"/>
                <a:gd name="connsiteX1523" fmla="*/ 10262374 w 12192000"/>
                <a:gd name="connsiteY1523" fmla="*/ 652857 h 1608850"/>
                <a:gd name="connsiteX1524" fmla="*/ 10262374 w 12192000"/>
                <a:gd name="connsiteY1524" fmla="*/ 650966 h 1608850"/>
                <a:gd name="connsiteX1525" fmla="*/ 10262374 w 12192000"/>
                <a:gd name="connsiteY1525" fmla="*/ 637725 h 1608850"/>
                <a:gd name="connsiteX1526" fmla="*/ 10266428 w 12192000"/>
                <a:gd name="connsiteY1526" fmla="*/ 644210 h 1608850"/>
                <a:gd name="connsiteX1527" fmla="*/ 10268708 w 12192000"/>
                <a:gd name="connsiteY1527" fmla="*/ 644210 h 1608850"/>
                <a:gd name="connsiteX1528" fmla="*/ 10284668 w 12192000"/>
                <a:gd name="connsiteY1528" fmla="*/ 644210 h 1608850"/>
                <a:gd name="connsiteX1529" fmla="*/ 10284668 w 12192000"/>
                <a:gd name="connsiteY1529" fmla="*/ 643399 h 1608850"/>
                <a:gd name="connsiteX1530" fmla="*/ 10284668 w 12192000"/>
                <a:gd name="connsiteY1530" fmla="*/ 637725 h 1608850"/>
                <a:gd name="connsiteX1531" fmla="*/ 10285428 w 12192000"/>
                <a:gd name="connsiteY1531" fmla="*/ 637725 h 1608850"/>
                <a:gd name="connsiteX1532" fmla="*/ 10290748 w 12192000"/>
                <a:gd name="connsiteY1532" fmla="*/ 637725 h 1608850"/>
                <a:gd name="connsiteX1533" fmla="*/ 10290748 w 12192000"/>
                <a:gd name="connsiteY1533" fmla="*/ 639076 h 1608850"/>
                <a:gd name="connsiteX1534" fmla="*/ 10290748 w 12192000"/>
                <a:gd name="connsiteY1534" fmla="*/ 648534 h 1608850"/>
                <a:gd name="connsiteX1535" fmla="*/ 10329254 w 12192000"/>
                <a:gd name="connsiteY1535" fmla="*/ 648534 h 1608850"/>
                <a:gd name="connsiteX1536" fmla="*/ 10329254 w 12192000"/>
                <a:gd name="connsiteY1536" fmla="*/ 786887 h 1608850"/>
                <a:gd name="connsiteX1537" fmla="*/ 10330774 w 12192000"/>
                <a:gd name="connsiteY1537" fmla="*/ 786887 h 1608850"/>
                <a:gd name="connsiteX1538" fmla="*/ 10341414 w 12192000"/>
                <a:gd name="connsiteY1538" fmla="*/ 786887 h 1608850"/>
                <a:gd name="connsiteX1539" fmla="*/ 10341414 w 12192000"/>
                <a:gd name="connsiteY1539" fmla="*/ 773917 h 1608850"/>
                <a:gd name="connsiteX1540" fmla="*/ 10345468 w 12192000"/>
                <a:gd name="connsiteY1540" fmla="*/ 773917 h 1608850"/>
                <a:gd name="connsiteX1541" fmla="*/ 10345468 w 12192000"/>
                <a:gd name="connsiteY1541" fmla="*/ 786887 h 1608850"/>
                <a:gd name="connsiteX1542" fmla="*/ 10375868 w 12192000"/>
                <a:gd name="connsiteY1542" fmla="*/ 786887 h 1608850"/>
                <a:gd name="connsiteX1543" fmla="*/ 10375868 w 12192000"/>
                <a:gd name="connsiteY1543" fmla="*/ 756622 h 1608850"/>
                <a:gd name="connsiteX1544" fmla="*/ 10388028 w 12192000"/>
                <a:gd name="connsiteY1544" fmla="*/ 756622 h 1608850"/>
                <a:gd name="connsiteX1545" fmla="*/ 10400188 w 12192000"/>
                <a:gd name="connsiteY1545" fmla="*/ 754461 h 1608850"/>
                <a:gd name="connsiteX1546" fmla="*/ 10404242 w 12192000"/>
                <a:gd name="connsiteY1546" fmla="*/ 756622 h 1608850"/>
                <a:gd name="connsiteX1547" fmla="*/ 10414376 w 12192000"/>
                <a:gd name="connsiteY1547" fmla="*/ 756622 h 1608850"/>
                <a:gd name="connsiteX1548" fmla="*/ 10414376 w 12192000"/>
                <a:gd name="connsiteY1548" fmla="*/ 786887 h 1608850"/>
                <a:gd name="connsiteX1549" fmla="*/ 10422482 w 12192000"/>
                <a:gd name="connsiteY1549" fmla="*/ 786887 h 1608850"/>
                <a:gd name="connsiteX1550" fmla="*/ 10422482 w 12192000"/>
                <a:gd name="connsiteY1550" fmla="*/ 804182 h 1608850"/>
                <a:gd name="connsiteX1551" fmla="*/ 10431818 w 12192000"/>
                <a:gd name="connsiteY1551" fmla="*/ 805087 h 1608850"/>
                <a:gd name="connsiteX1552" fmla="*/ 10444776 w 12192000"/>
                <a:gd name="connsiteY1552" fmla="*/ 805087 h 1608850"/>
                <a:gd name="connsiteX1553" fmla="*/ 10444776 w 12192000"/>
                <a:gd name="connsiteY1553" fmla="*/ 789049 h 1608850"/>
                <a:gd name="connsiteX1554" fmla="*/ 10512732 w 12192000"/>
                <a:gd name="connsiteY1554" fmla="*/ 789049 h 1608850"/>
                <a:gd name="connsiteX1555" fmla="*/ 10512732 w 12192000"/>
                <a:gd name="connsiteY1555" fmla="*/ 703796 h 1608850"/>
                <a:gd name="connsiteX1556" fmla="*/ 10584740 w 12192000"/>
                <a:gd name="connsiteY1556" fmla="*/ 703796 h 1608850"/>
                <a:gd name="connsiteX1557" fmla="*/ 10584740 w 12192000"/>
                <a:gd name="connsiteY1557" fmla="*/ 782564 h 1608850"/>
                <a:gd name="connsiteX1558" fmla="*/ 10586644 w 12192000"/>
                <a:gd name="connsiteY1558" fmla="*/ 782564 h 1608850"/>
                <a:gd name="connsiteX1559" fmla="*/ 10587886 w 12192000"/>
                <a:gd name="connsiteY1559" fmla="*/ 805087 h 1608850"/>
                <a:gd name="connsiteX1560" fmla="*/ 10597562 w 12192000"/>
                <a:gd name="connsiteY1560" fmla="*/ 805087 h 1608850"/>
                <a:gd name="connsiteX1561" fmla="*/ 10598804 w 12192000"/>
                <a:gd name="connsiteY1561" fmla="*/ 782564 h 1608850"/>
                <a:gd name="connsiteX1562" fmla="*/ 10604884 w 12192000"/>
                <a:gd name="connsiteY1562" fmla="*/ 782564 h 1608850"/>
                <a:gd name="connsiteX1563" fmla="*/ 10606126 w 12192000"/>
                <a:gd name="connsiteY1563" fmla="*/ 805087 h 1608850"/>
                <a:gd name="connsiteX1564" fmla="*/ 10656748 w 12192000"/>
                <a:gd name="connsiteY1564" fmla="*/ 805087 h 1608850"/>
                <a:gd name="connsiteX1565" fmla="*/ 10656748 w 12192000"/>
                <a:gd name="connsiteY1565" fmla="*/ 642059 h 1608850"/>
                <a:gd name="connsiteX1566" fmla="*/ 10854076 w 12192000"/>
                <a:gd name="connsiteY1566" fmla="*/ 642059 h 1608850"/>
                <a:gd name="connsiteX1567" fmla="*/ 10854076 w 12192000"/>
                <a:gd name="connsiteY1567" fmla="*/ 805087 h 1608850"/>
                <a:gd name="connsiteX1568" fmla="*/ 10872772 w 12192000"/>
                <a:gd name="connsiteY1568" fmla="*/ 805087 h 1608850"/>
                <a:gd name="connsiteX1569" fmla="*/ 10872772 w 12192000"/>
                <a:gd name="connsiteY1569" fmla="*/ 722394 h 1608850"/>
                <a:gd name="connsiteX1570" fmla="*/ 10967892 w 12192000"/>
                <a:gd name="connsiteY1570" fmla="*/ 722394 h 1608850"/>
                <a:gd name="connsiteX1571" fmla="*/ 10979823 w 12192000"/>
                <a:gd name="connsiteY1571" fmla="*/ 404253 h 1608850"/>
                <a:gd name="connsiteX1572" fmla="*/ 10967663 w 12192000"/>
                <a:gd name="connsiteY1572" fmla="*/ 382635 h 1608850"/>
                <a:gd name="connsiteX1573" fmla="*/ 10961583 w 12192000"/>
                <a:gd name="connsiteY1573" fmla="*/ 378311 h 1608850"/>
                <a:gd name="connsiteX1574" fmla="*/ 10969690 w 12192000"/>
                <a:gd name="connsiteY1574" fmla="*/ 354532 h 1608850"/>
                <a:gd name="connsiteX1575" fmla="*/ 10969690 w 12192000"/>
                <a:gd name="connsiteY1575" fmla="*/ 337238 h 1608850"/>
                <a:gd name="connsiteX1576" fmla="*/ 10983876 w 12192000"/>
                <a:gd name="connsiteY1576" fmla="*/ 337238 h 1608850"/>
                <a:gd name="connsiteX1577" fmla="*/ 10983876 w 12192000"/>
                <a:gd name="connsiteY1577" fmla="*/ 315620 h 1608850"/>
                <a:gd name="connsiteX1578" fmla="*/ 10985903 w 12192000"/>
                <a:gd name="connsiteY1578" fmla="*/ 311296 h 1608850"/>
                <a:gd name="connsiteX1579" fmla="*/ 10985903 w 12192000"/>
                <a:gd name="connsiteY1579" fmla="*/ 233472 h 1608850"/>
                <a:gd name="connsiteX1580" fmla="*/ 10983876 w 12192000"/>
                <a:gd name="connsiteY1580" fmla="*/ 226987 h 1608850"/>
                <a:gd name="connsiteX1581" fmla="*/ 10989956 w 12192000"/>
                <a:gd name="connsiteY1581" fmla="*/ 220501 h 1608850"/>
                <a:gd name="connsiteX1582" fmla="*/ 10989956 w 12192000"/>
                <a:gd name="connsiteY1582" fmla="*/ 162133 h 1608850"/>
                <a:gd name="connsiteX1583" fmla="*/ 10991983 w 12192000"/>
                <a:gd name="connsiteY1583" fmla="*/ 157810 h 1608850"/>
                <a:gd name="connsiteX1584" fmla="*/ 10991983 w 12192000"/>
                <a:gd name="connsiteY1584" fmla="*/ 101604 h 1608850"/>
                <a:gd name="connsiteX1585" fmla="*/ 10994010 w 12192000"/>
                <a:gd name="connsiteY1585" fmla="*/ 82148 h 1608850"/>
                <a:gd name="connsiteX1586" fmla="*/ 10998063 w 12192000"/>
                <a:gd name="connsiteY1586" fmla="*/ 99442 h 1608850"/>
                <a:gd name="connsiteX1587" fmla="*/ 11000090 w 12192000"/>
                <a:gd name="connsiteY1587" fmla="*/ 157810 h 1608850"/>
                <a:gd name="connsiteX1588" fmla="*/ 11002116 w 12192000"/>
                <a:gd name="connsiteY1588" fmla="*/ 220501 h 1608850"/>
                <a:gd name="connsiteX1589" fmla="*/ 11008196 w 12192000"/>
                <a:gd name="connsiteY1589" fmla="*/ 226987 h 1608850"/>
                <a:gd name="connsiteX1590" fmla="*/ 11006170 w 12192000"/>
                <a:gd name="connsiteY1590" fmla="*/ 233472 h 1608850"/>
                <a:gd name="connsiteX1591" fmla="*/ 11006170 w 12192000"/>
                <a:gd name="connsiteY1591" fmla="*/ 311296 h 1608850"/>
                <a:gd name="connsiteX1592" fmla="*/ 11008196 w 12192000"/>
                <a:gd name="connsiteY1592" fmla="*/ 315620 h 1608850"/>
                <a:gd name="connsiteX1593" fmla="*/ 11008196 w 12192000"/>
                <a:gd name="connsiteY1593" fmla="*/ 337238 h 1608850"/>
                <a:gd name="connsiteX1594" fmla="*/ 11022383 w 12192000"/>
                <a:gd name="connsiteY1594" fmla="*/ 337238 h 1608850"/>
                <a:gd name="connsiteX1595" fmla="*/ 11022383 w 12192000"/>
                <a:gd name="connsiteY1595" fmla="*/ 354532 h 1608850"/>
                <a:gd name="connsiteX1596" fmla="*/ 11030491 w 12192000"/>
                <a:gd name="connsiteY1596" fmla="*/ 378311 h 1608850"/>
                <a:gd name="connsiteX1597" fmla="*/ 11024411 w 12192000"/>
                <a:gd name="connsiteY1597" fmla="*/ 382635 h 1608850"/>
                <a:gd name="connsiteX1598" fmla="*/ 11012250 w 12192000"/>
                <a:gd name="connsiteY1598" fmla="*/ 404253 h 1608850"/>
                <a:gd name="connsiteX1599" fmla="*/ 11020356 w 12192000"/>
                <a:gd name="connsiteY1599" fmla="*/ 657181 h 1608850"/>
                <a:gd name="connsiteX1600" fmla="*/ 11085211 w 12192000"/>
                <a:gd name="connsiteY1600" fmla="*/ 657181 h 1608850"/>
                <a:gd name="connsiteX1601" fmla="*/ 11085211 w 12192000"/>
                <a:gd name="connsiteY1601" fmla="*/ 732843 h 1608850"/>
                <a:gd name="connsiteX1602" fmla="*/ 11093318 w 12192000"/>
                <a:gd name="connsiteY1602" fmla="*/ 732843 h 1608850"/>
                <a:gd name="connsiteX1603" fmla="*/ 11095344 w 12192000"/>
                <a:gd name="connsiteY1603" fmla="*/ 726358 h 1608850"/>
                <a:gd name="connsiteX1604" fmla="*/ 11101424 w 12192000"/>
                <a:gd name="connsiteY1604" fmla="*/ 726358 h 1608850"/>
                <a:gd name="connsiteX1605" fmla="*/ 11103452 w 12192000"/>
                <a:gd name="connsiteY1605" fmla="*/ 735005 h 1608850"/>
                <a:gd name="connsiteX1606" fmla="*/ 11115612 w 12192000"/>
                <a:gd name="connsiteY1606" fmla="*/ 735005 h 1608850"/>
                <a:gd name="connsiteX1607" fmla="*/ 11115612 w 12192000"/>
                <a:gd name="connsiteY1607" fmla="*/ 728519 h 1608850"/>
                <a:gd name="connsiteX1608" fmla="*/ 11137904 w 12192000"/>
                <a:gd name="connsiteY1608" fmla="*/ 728519 h 1608850"/>
                <a:gd name="connsiteX1609" fmla="*/ 11137904 w 12192000"/>
                <a:gd name="connsiteY1609" fmla="*/ 735005 h 1608850"/>
                <a:gd name="connsiteX1610" fmla="*/ 11158172 w 12192000"/>
                <a:gd name="connsiteY1610" fmla="*/ 735005 h 1608850"/>
                <a:gd name="connsiteX1611" fmla="*/ 11158172 w 12192000"/>
                <a:gd name="connsiteY1611" fmla="*/ 780402 h 1608850"/>
                <a:gd name="connsiteX1612" fmla="*/ 11172359 w 12192000"/>
                <a:gd name="connsiteY1612" fmla="*/ 780402 h 1608850"/>
                <a:gd name="connsiteX1613" fmla="*/ 11172359 w 12192000"/>
                <a:gd name="connsiteY1613" fmla="*/ 767431 h 1608850"/>
                <a:gd name="connsiteX1614" fmla="*/ 11188572 w 12192000"/>
                <a:gd name="connsiteY1614" fmla="*/ 767431 h 1608850"/>
                <a:gd name="connsiteX1615" fmla="*/ 11188572 w 12192000"/>
                <a:gd name="connsiteY1615" fmla="*/ 588004 h 1608850"/>
                <a:gd name="connsiteX1616" fmla="*/ 11194652 w 12192000"/>
                <a:gd name="connsiteY1616" fmla="*/ 581518 h 1608850"/>
                <a:gd name="connsiteX1617" fmla="*/ 11267614 w 12192000"/>
                <a:gd name="connsiteY1617" fmla="*/ 581518 h 1608850"/>
                <a:gd name="connsiteX1618" fmla="*/ 11267614 w 12192000"/>
                <a:gd name="connsiteY1618" fmla="*/ 590166 h 1608850"/>
                <a:gd name="connsiteX1619" fmla="*/ 11277747 w 12192000"/>
                <a:gd name="connsiteY1619" fmla="*/ 590166 h 1608850"/>
                <a:gd name="connsiteX1620" fmla="*/ 11277747 w 12192000"/>
                <a:gd name="connsiteY1620" fmla="*/ 704740 h 1608850"/>
                <a:gd name="connsiteX1621" fmla="*/ 11300040 w 12192000"/>
                <a:gd name="connsiteY1621" fmla="*/ 704740 h 1608850"/>
                <a:gd name="connsiteX1622" fmla="*/ 11300040 w 12192000"/>
                <a:gd name="connsiteY1622" fmla="*/ 637725 h 1608850"/>
                <a:gd name="connsiteX1623" fmla="*/ 11326388 w 12192000"/>
                <a:gd name="connsiteY1623" fmla="*/ 637725 h 1608850"/>
                <a:gd name="connsiteX1624" fmla="*/ 11330440 w 12192000"/>
                <a:gd name="connsiteY1624" fmla="*/ 633401 h 1608850"/>
                <a:gd name="connsiteX1625" fmla="*/ 11338548 w 12192000"/>
                <a:gd name="connsiteY1625" fmla="*/ 633401 h 1608850"/>
                <a:gd name="connsiteX1626" fmla="*/ 11342600 w 12192000"/>
                <a:gd name="connsiteY1626" fmla="*/ 637725 h 1608850"/>
                <a:gd name="connsiteX1627" fmla="*/ 11364895 w 12192000"/>
                <a:gd name="connsiteY1627" fmla="*/ 637725 h 1608850"/>
                <a:gd name="connsiteX1628" fmla="*/ 11364895 w 12192000"/>
                <a:gd name="connsiteY1628" fmla="*/ 520989 h 1608850"/>
                <a:gd name="connsiteX1629" fmla="*/ 11421642 w 12192000"/>
                <a:gd name="connsiteY1629" fmla="*/ 510180 h 1608850"/>
                <a:gd name="connsiteX1630" fmla="*/ 11421642 w 12192000"/>
                <a:gd name="connsiteY1630" fmla="*/ 511261 h 1608850"/>
                <a:gd name="connsiteX1631" fmla="*/ 11421642 w 12192000"/>
                <a:gd name="connsiteY1631" fmla="*/ 518827 h 1608850"/>
                <a:gd name="connsiteX1632" fmla="*/ 11447988 w 12192000"/>
                <a:gd name="connsiteY1632" fmla="*/ 518827 h 1608850"/>
                <a:gd name="connsiteX1633" fmla="*/ 11447988 w 12192000"/>
                <a:gd name="connsiteY1633" fmla="*/ 773917 h 1608850"/>
                <a:gd name="connsiteX1634" fmla="*/ 11470283 w 12192000"/>
                <a:gd name="connsiteY1634" fmla="*/ 773917 h 1608850"/>
                <a:gd name="connsiteX1635" fmla="*/ 11470283 w 12192000"/>
                <a:gd name="connsiteY1635" fmla="*/ 769593 h 1608850"/>
                <a:gd name="connsiteX1636" fmla="*/ 11482443 w 12192000"/>
                <a:gd name="connsiteY1636" fmla="*/ 769593 h 1608850"/>
                <a:gd name="connsiteX1637" fmla="*/ 11482443 w 12192000"/>
                <a:gd name="connsiteY1637" fmla="*/ 773917 h 1608850"/>
                <a:gd name="connsiteX1638" fmla="*/ 11506763 w 12192000"/>
                <a:gd name="connsiteY1638" fmla="*/ 773917 h 1608850"/>
                <a:gd name="connsiteX1639" fmla="*/ 11506763 w 12192000"/>
                <a:gd name="connsiteY1639" fmla="*/ 760946 h 1608850"/>
                <a:gd name="connsiteX1640" fmla="*/ 11535136 w 12192000"/>
                <a:gd name="connsiteY1640" fmla="*/ 760946 h 1608850"/>
                <a:gd name="connsiteX1641" fmla="*/ 11547296 w 12192000"/>
                <a:gd name="connsiteY1641" fmla="*/ 756622 h 1608850"/>
                <a:gd name="connsiteX1642" fmla="*/ 11567564 w 12192000"/>
                <a:gd name="connsiteY1642" fmla="*/ 760946 h 1608850"/>
                <a:gd name="connsiteX1643" fmla="*/ 11567564 w 12192000"/>
                <a:gd name="connsiteY1643" fmla="*/ 743652 h 1608850"/>
                <a:gd name="connsiteX1644" fmla="*/ 11575671 w 12192000"/>
                <a:gd name="connsiteY1644" fmla="*/ 743652 h 1608850"/>
                <a:gd name="connsiteX1645" fmla="*/ 11575671 w 12192000"/>
                <a:gd name="connsiteY1645" fmla="*/ 730681 h 1608850"/>
                <a:gd name="connsiteX1646" fmla="*/ 11632418 w 12192000"/>
                <a:gd name="connsiteY1646" fmla="*/ 730681 h 1608850"/>
                <a:gd name="connsiteX1647" fmla="*/ 11632418 w 12192000"/>
                <a:gd name="connsiteY1647" fmla="*/ 700416 h 1608850"/>
                <a:gd name="connsiteX1648" fmla="*/ 11650658 w 12192000"/>
                <a:gd name="connsiteY1648" fmla="*/ 700416 h 1608850"/>
                <a:gd name="connsiteX1649" fmla="*/ 11650658 w 12192000"/>
                <a:gd name="connsiteY1649" fmla="*/ 693931 h 1608850"/>
                <a:gd name="connsiteX1650" fmla="*/ 11662818 w 12192000"/>
                <a:gd name="connsiteY1650" fmla="*/ 693931 h 1608850"/>
                <a:gd name="connsiteX1651" fmla="*/ 11662818 w 12192000"/>
                <a:gd name="connsiteY1651" fmla="*/ 700416 h 1608850"/>
                <a:gd name="connsiteX1652" fmla="*/ 11679031 w 12192000"/>
                <a:gd name="connsiteY1652" fmla="*/ 700416 h 1608850"/>
                <a:gd name="connsiteX1653" fmla="*/ 11679031 w 12192000"/>
                <a:gd name="connsiteY1653" fmla="*/ 750137 h 1608850"/>
                <a:gd name="connsiteX1654" fmla="*/ 11711459 w 12192000"/>
                <a:gd name="connsiteY1654" fmla="*/ 750137 h 1608850"/>
                <a:gd name="connsiteX1655" fmla="*/ 11711459 w 12192000"/>
                <a:gd name="connsiteY1655" fmla="*/ 724196 h 1608850"/>
                <a:gd name="connsiteX1656" fmla="*/ 11749966 w 12192000"/>
                <a:gd name="connsiteY1656" fmla="*/ 724196 h 1608850"/>
                <a:gd name="connsiteX1657" fmla="*/ 11749966 w 12192000"/>
                <a:gd name="connsiteY1657" fmla="*/ 693931 h 1608850"/>
                <a:gd name="connsiteX1658" fmla="*/ 11798607 w 12192000"/>
                <a:gd name="connsiteY1658" fmla="*/ 693931 h 1608850"/>
                <a:gd name="connsiteX1659" fmla="*/ 11798607 w 12192000"/>
                <a:gd name="connsiteY1659" fmla="*/ 805087 h 1608850"/>
                <a:gd name="connsiteX1660" fmla="*/ 11798607 w 12192000"/>
                <a:gd name="connsiteY1660" fmla="*/ 818866 h 1608850"/>
                <a:gd name="connsiteX1661" fmla="*/ 11864482 w 12192000"/>
                <a:gd name="connsiteY1661" fmla="*/ 818866 h 1608850"/>
                <a:gd name="connsiteX1662" fmla="*/ 11864482 w 12192000"/>
                <a:gd name="connsiteY1662" fmla="*/ 924638 h 1608850"/>
                <a:gd name="connsiteX1663" fmla="*/ 11864482 w 12192000"/>
                <a:gd name="connsiteY1663" fmla="*/ 947885 h 1608850"/>
                <a:gd name="connsiteX1664" fmla="*/ 11879442 w 12192000"/>
                <a:gd name="connsiteY1664" fmla="*/ 947885 h 1608850"/>
                <a:gd name="connsiteX1665" fmla="*/ 11879442 w 12192000"/>
                <a:gd name="connsiteY1665" fmla="*/ 946723 h 1608850"/>
                <a:gd name="connsiteX1666" fmla="*/ 11879442 w 12192000"/>
                <a:gd name="connsiteY1666" fmla="*/ 938587 h 1608850"/>
                <a:gd name="connsiteX1667" fmla="*/ 11924022 w 12192000"/>
                <a:gd name="connsiteY1667" fmla="*/ 938587 h 1608850"/>
                <a:gd name="connsiteX1668" fmla="*/ 11924022 w 12192000"/>
                <a:gd name="connsiteY1668" fmla="*/ 959508 h 1608850"/>
                <a:gd name="connsiteX1669" fmla="*/ 11926250 w 12192000"/>
                <a:gd name="connsiteY1669" fmla="*/ 960671 h 1608850"/>
                <a:gd name="connsiteX1670" fmla="*/ 11941854 w 12192000"/>
                <a:gd name="connsiteY1670" fmla="*/ 968807 h 1608850"/>
                <a:gd name="connsiteX1671" fmla="*/ 11941854 w 12192000"/>
                <a:gd name="connsiteY1671" fmla="*/ 999027 h 1608850"/>
                <a:gd name="connsiteX1672" fmla="*/ 11943247 w 12192000"/>
                <a:gd name="connsiteY1672" fmla="*/ 999609 h 1608850"/>
                <a:gd name="connsiteX1673" fmla="*/ 11952999 w 12192000"/>
                <a:gd name="connsiteY1673" fmla="*/ 1003677 h 1608850"/>
                <a:gd name="connsiteX1674" fmla="*/ 11952999 w 12192000"/>
                <a:gd name="connsiteY1674" fmla="*/ 1002515 h 1608850"/>
                <a:gd name="connsiteX1675" fmla="*/ 11952999 w 12192000"/>
                <a:gd name="connsiteY1675" fmla="*/ 994378 h 1608850"/>
                <a:gd name="connsiteX1676" fmla="*/ 11954114 w 12192000"/>
                <a:gd name="connsiteY1676" fmla="*/ 994378 h 1608850"/>
                <a:gd name="connsiteX1677" fmla="*/ 11961915 w 12192000"/>
                <a:gd name="connsiteY1677" fmla="*/ 994378 h 1608850"/>
                <a:gd name="connsiteX1678" fmla="*/ 11961915 w 12192000"/>
                <a:gd name="connsiteY1678" fmla="*/ 993506 h 1608850"/>
                <a:gd name="connsiteX1679" fmla="*/ 11961915 w 12192000"/>
                <a:gd name="connsiteY1679" fmla="*/ 987404 h 1608850"/>
                <a:gd name="connsiteX1680" fmla="*/ 11960800 w 12192000"/>
                <a:gd name="connsiteY1680" fmla="*/ 987404 h 1608850"/>
                <a:gd name="connsiteX1681" fmla="*/ 11952999 w 12192000"/>
                <a:gd name="connsiteY1681" fmla="*/ 987404 h 1608850"/>
                <a:gd name="connsiteX1682" fmla="*/ 11952999 w 12192000"/>
                <a:gd name="connsiteY1682" fmla="*/ 986242 h 1608850"/>
                <a:gd name="connsiteX1683" fmla="*/ 11952999 w 12192000"/>
                <a:gd name="connsiteY1683" fmla="*/ 978106 h 1608850"/>
                <a:gd name="connsiteX1684" fmla="*/ 11954114 w 12192000"/>
                <a:gd name="connsiteY1684" fmla="*/ 978106 h 1608850"/>
                <a:gd name="connsiteX1685" fmla="*/ 11961915 w 12192000"/>
                <a:gd name="connsiteY1685" fmla="*/ 978106 h 1608850"/>
                <a:gd name="connsiteX1686" fmla="*/ 11961915 w 12192000"/>
                <a:gd name="connsiteY1686" fmla="*/ 976943 h 1608850"/>
                <a:gd name="connsiteX1687" fmla="*/ 11961915 w 12192000"/>
                <a:gd name="connsiteY1687" fmla="*/ 968807 h 1608850"/>
                <a:gd name="connsiteX1688" fmla="*/ 11960800 w 12192000"/>
                <a:gd name="connsiteY1688" fmla="*/ 968807 h 1608850"/>
                <a:gd name="connsiteX1689" fmla="*/ 11952999 w 12192000"/>
                <a:gd name="connsiteY1689" fmla="*/ 968807 h 1608850"/>
                <a:gd name="connsiteX1690" fmla="*/ 11952999 w 12192000"/>
                <a:gd name="connsiteY1690" fmla="*/ 967645 h 1608850"/>
                <a:gd name="connsiteX1691" fmla="*/ 11952999 w 12192000"/>
                <a:gd name="connsiteY1691" fmla="*/ 959508 h 1608850"/>
                <a:gd name="connsiteX1692" fmla="*/ 11954114 w 12192000"/>
                <a:gd name="connsiteY1692" fmla="*/ 959508 h 1608850"/>
                <a:gd name="connsiteX1693" fmla="*/ 11961915 w 12192000"/>
                <a:gd name="connsiteY1693" fmla="*/ 959508 h 1608850"/>
                <a:gd name="connsiteX1694" fmla="*/ 11961915 w 12192000"/>
                <a:gd name="connsiteY1694" fmla="*/ 958637 h 1608850"/>
                <a:gd name="connsiteX1695" fmla="*/ 11961915 w 12192000"/>
                <a:gd name="connsiteY1695" fmla="*/ 952535 h 1608850"/>
                <a:gd name="connsiteX1696" fmla="*/ 11960800 w 12192000"/>
                <a:gd name="connsiteY1696" fmla="*/ 952535 h 1608850"/>
                <a:gd name="connsiteX1697" fmla="*/ 11952999 w 12192000"/>
                <a:gd name="connsiteY1697" fmla="*/ 952535 h 1608850"/>
                <a:gd name="connsiteX1698" fmla="*/ 11952999 w 12192000"/>
                <a:gd name="connsiteY1698" fmla="*/ 951372 h 1608850"/>
                <a:gd name="connsiteX1699" fmla="*/ 11952999 w 12192000"/>
                <a:gd name="connsiteY1699" fmla="*/ 943236 h 1608850"/>
                <a:gd name="connsiteX1700" fmla="*/ 11954114 w 12192000"/>
                <a:gd name="connsiteY1700" fmla="*/ 943236 h 1608850"/>
                <a:gd name="connsiteX1701" fmla="*/ 11961915 w 12192000"/>
                <a:gd name="connsiteY1701" fmla="*/ 943236 h 1608850"/>
                <a:gd name="connsiteX1702" fmla="*/ 11961915 w 12192000"/>
                <a:gd name="connsiteY1702" fmla="*/ 942074 h 1608850"/>
                <a:gd name="connsiteX1703" fmla="*/ 11961915 w 12192000"/>
                <a:gd name="connsiteY1703" fmla="*/ 933937 h 1608850"/>
                <a:gd name="connsiteX1704" fmla="*/ 11960800 w 12192000"/>
                <a:gd name="connsiteY1704" fmla="*/ 933937 h 1608850"/>
                <a:gd name="connsiteX1705" fmla="*/ 11952999 w 12192000"/>
                <a:gd name="connsiteY1705" fmla="*/ 933937 h 1608850"/>
                <a:gd name="connsiteX1706" fmla="*/ 11952999 w 12192000"/>
                <a:gd name="connsiteY1706" fmla="*/ 933066 h 1608850"/>
                <a:gd name="connsiteX1707" fmla="*/ 11952999 w 12192000"/>
                <a:gd name="connsiteY1707" fmla="*/ 926963 h 1608850"/>
                <a:gd name="connsiteX1708" fmla="*/ 11954114 w 12192000"/>
                <a:gd name="connsiteY1708" fmla="*/ 926963 h 1608850"/>
                <a:gd name="connsiteX1709" fmla="*/ 11961915 w 12192000"/>
                <a:gd name="connsiteY1709" fmla="*/ 926963 h 1608850"/>
                <a:gd name="connsiteX1710" fmla="*/ 11961915 w 12192000"/>
                <a:gd name="connsiteY1710" fmla="*/ 925801 h 1608850"/>
                <a:gd name="connsiteX1711" fmla="*/ 11961915 w 12192000"/>
                <a:gd name="connsiteY1711" fmla="*/ 917665 h 1608850"/>
                <a:gd name="connsiteX1712" fmla="*/ 11960800 w 12192000"/>
                <a:gd name="connsiteY1712" fmla="*/ 917665 h 1608850"/>
                <a:gd name="connsiteX1713" fmla="*/ 11952999 w 12192000"/>
                <a:gd name="connsiteY1713" fmla="*/ 917665 h 1608850"/>
                <a:gd name="connsiteX1714" fmla="*/ 11952999 w 12192000"/>
                <a:gd name="connsiteY1714" fmla="*/ 916503 h 1608850"/>
                <a:gd name="connsiteX1715" fmla="*/ 11952999 w 12192000"/>
                <a:gd name="connsiteY1715" fmla="*/ 908366 h 1608850"/>
                <a:gd name="connsiteX1716" fmla="*/ 11954114 w 12192000"/>
                <a:gd name="connsiteY1716" fmla="*/ 908366 h 1608850"/>
                <a:gd name="connsiteX1717" fmla="*/ 11961915 w 12192000"/>
                <a:gd name="connsiteY1717" fmla="*/ 908366 h 1608850"/>
                <a:gd name="connsiteX1718" fmla="*/ 11961915 w 12192000"/>
                <a:gd name="connsiteY1718" fmla="*/ 907204 h 1608850"/>
                <a:gd name="connsiteX1719" fmla="*/ 11961915 w 12192000"/>
                <a:gd name="connsiteY1719" fmla="*/ 899068 h 1608850"/>
                <a:gd name="connsiteX1720" fmla="*/ 11960800 w 12192000"/>
                <a:gd name="connsiteY1720" fmla="*/ 899068 h 1608850"/>
                <a:gd name="connsiteX1721" fmla="*/ 11952999 w 12192000"/>
                <a:gd name="connsiteY1721" fmla="*/ 899068 h 1608850"/>
                <a:gd name="connsiteX1722" fmla="*/ 11952999 w 12192000"/>
                <a:gd name="connsiteY1722" fmla="*/ 898196 h 1608850"/>
                <a:gd name="connsiteX1723" fmla="*/ 11952999 w 12192000"/>
                <a:gd name="connsiteY1723" fmla="*/ 892094 h 1608850"/>
                <a:gd name="connsiteX1724" fmla="*/ 11954114 w 12192000"/>
                <a:gd name="connsiteY1724" fmla="*/ 892094 h 1608850"/>
                <a:gd name="connsiteX1725" fmla="*/ 11961915 w 12192000"/>
                <a:gd name="connsiteY1725" fmla="*/ 892094 h 1608850"/>
                <a:gd name="connsiteX1726" fmla="*/ 11961915 w 12192000"/>
                <a:gd name="connsiteY1726" fmla="*/ 890931 h 1608850"/>
                <a:gd name="connsiteX1727" fmla="*/ 11961915 w 12192000"/>
                <a:gd name="connsiteY1727" fmla="*/ 882795 h 1608850"/>
                <a:gd name="connsiteX1728" fmla="*/ 11960800 w 12192000"/>
                <a:gd name="connsiteY1728" fmla="*/ 882795 h 1608850"/>
                <a:gd name="connsiteX1729" fmla="*/ 11952999 w 12192000"/>
                <a:gd name="connsiteY1729" fmla="*/ 882795 h 1608850"/>
                <a:gd name="connsiteX1730" fmla="*/ 11952999 w 12192000"/>
                <a:gd name="connsiteY1730" fmla="*/ 881633 h 1608850"/>
                <a:gd name="connsiteX1731" fmla="*/ 11952999 w 12192000"/>
                <a:gd name="connsiteY1731" fmla="*/ 873496 h 1608850"/>
                <a:gd name="connsiteX1732" fmla="*/ 11954114 w 12192000"/>
                <a:gd name="connsiteY1732" fmla="*/ 873496 h 1608850"/>
                <a:gd name="connsiteX1733" fmla="*/ 11961915 w 12192000"/>
                <a:gd name="connsiteY1733" fmla="*/ 873496 h 1608850"/>
                <a:gd name="connsiteX1734" fmla="*/ 11961915 w 12192000"/>
                <a:gd name="connsiteY1734" fmla="*/ 872625 h 1608850"/>
                <a:gd name="connsiteX1735" fmla="*/ 11961915 w 12192000"/>
                <a:gd name="connsiteY1735" fmla="*/ 866523 h 1608850"/>
                <a:gd name="connsiteX1736" fmla="*/ 11960800 w 12192000"/>
                <a:gd name="connsiteY1736" fmla="*/ 866523 h 1608850"/>
                <a:gd name="connsiteX1737" fmla="*/ 11952999 w 12192000"/>
                <a:gd name="connsiteY1737" fmla="*/ 866523 h 1608850"/>
                <a:gd name="connsiteX1738" fmla="*/ 11952999 w 12192000"/>
                <a:gd name="connsiteY1738" fmla="*/ 865360 h 1608850"/>
                <a:gd name="connsiteX1739" fmla="*/ 11952999 w 12192000"/>
                <a:gd name="connsiteY1739" fmla="*/ 857224 h 1608850"/>
                <a:gd name="connsiteX1740" fmla="*/ 11954114 w 12192000"/>
                <a:gd name="connsiteY1740" fmla="*/ 857224 h 1608850"/>
                <a:gd name="connsiteX1741" fmla="*/ 11961915 w 12192000"/>
                <a:gd name="connsiteY1741" fmla="*/ 857224 h 1608850"/>
                <a:gd name="connsiteX1742" fmla="*/ 11961915 w 12192000"/>
                <a:gd name="connsiteY1742" fmla="*/ 856062 h 1608850"/>
                <a:gd name="connsiteX1743" fmla="*/ 11961915 w 12192000"/>
                <a:gd name="connsiteY1743" fmla="*/ 847925 h 1608850"/>
                <a:gd name="connsiteX1744" fmla="*/ 11960800 w 12192000"/>
                <a:gd name="connsiteY1744" fmla="*/ 847925 h 1608850"/>
                <a:gd name="connsiteX1745" fmla="*/ 11952999 w 12192000"/>
                <a:gd name="connsiteY1745" fmla="*/ 847925 h 1608850"/>
                <a:gd name="connsiteX1746" fmla="*/ 11952999 w 12192000"/>
                <a:gd name="connsiteY1746" fmla="*/ 846763 h 1608850"/>
                <a:gd name="connsiteX1747" fmla="*/ 11952999 w 12192000"/>
                <a:gd name="connsiteY1747" fmla="*/ 838627 h 1608850"/>
                <a:gd name="connsiteX1748" fmla="*/ 11954114 w 12192000"/>
                <a:gd name="connsiteY1748" fmla="*/ 838627 h 1608850"/>
                <a:gd name="connsiteX1749" fmla="*/ 11961915 w 12192000"/>
                <a:gd name="connsiteY1749" fmla="*/ 838627 h 1608850"/>
                <a:gd name="connsiteX1750" fmla="*/ 11961915 w 12192000"/>
                <a:gd name="connsiteY1750" fmla="*/ 837755 h 1608850"/>
                <a:gd name="connsiteX1751" fmla="*/ 11961915 w 12192000"/>
                <a:gd name="connsiteY1751" fmla="*/ 831653 h 1608850"/>
                <a:gd name="connsiteX1752" fmla="*/ 11960800 w 12192000"/>
                <a:gd name="connsiteY1752" fmla="*/ 831653 h 1608850"/>
                <a:gd name="connsiteX1753" fmla="*/ 11952999 w 12192000"/>
                <a:gd name="connsiteY1753" fmla="*/ 831653 h 1608850"/>
                <a:gd name="connsiteX1754" fmla="*/ 11952999 w 12192000"/>
                <a:gd name="connsiteY1754" fmla="*/ 830491 h 1608850"/>
                <a:gd name="connsiteX1755" fmla="*/ 11952999 w 12192000"/>
                <a:gd name="connsiteY1755" fmla="*/ 822354 h 1608850"/>
                <a:gd name="connsiteX1756" fmla="*/ 11954114 w 12192000"/>
                <a:gd name="connsiteY1756" fmla="*/ 822354 h 1608850"/>
                <a:gd name="connsiteX1757" fmla="*/ 11961915 w 12192000"/>
                <a:gd name="connsiteY1757" fmla="*/ 822354 h 1608850"/>
                <a:gd name="connsiteX1758" fmla="*/ 11961915 w 12192000"/>
                <a:gd name="connsiteY1758" fmla="*/ 821192 h 1608850"/>
                <a:gd name="connsiteX1759" fmla="*/ 11961915 w 12192000"/>
                <a:gd name="connsiteY1759" fmla="*/ 813056 h 1608850"/>
                <a:gd name="connsiteX1760" fmla="*/ 11960800 w 12192000"/>
                <a:gd name="connsiteY1760" fmla="*/ 813056 h 1608850"/>
                <a:gd name="connsiteX1761" fmla="*/ 11952999 w 12192000"/>
                <a:gd name="connsiteY1761" fmla="*/ 813056 h 1608850"/>
                <a:gd name="connsiteX1762" fmla="*/ 11952999 w 12192000"/>
                <a:gd name="connsiteY1762" fmla="*/ 811893 h 1608850"/>
                <a:gd name="connsiteX1763" fmla="*/ 11952999 w 12192000"/>
                <a:gd name="connsiteY1763" fmla="*/ 803757 h 1608850"/>
                <a:gd name="connsiteX1764" fmla="*/ 11954114 w 12192000"/>
                <a:gd name="connsiteY1764" fmla="*/ 803757 h 1608850"/>
                <a:gd name="connsiteX1765" fmla="*/ 11961915 w 12192000"/>
                <a:gd name="connsiteY1765" fmla="*/ 803757 h 1608850"/>
                <a:gd name="connsiteX1766" fmla="*/ 11961915 w 12192000"/>
                <a:gd name="connsiteY1766" fmla="*/ 802885 h 1608850"/>
                <a:gd name="connsiteX1767" fmla="*/ 11961915 w 12192000"/>
                <a:gd name="connsiteY1767" fmla="*/ 796783 h 1608850"/>
                <a:gd name="connsiteX1768" fmla="*/ 11960800 w 12192000"/>
                <a:gd name="connsiteY1768" fmla="*/ 796783 h 1608850"/>
                <a:gd name="connsiteX1769" fmla="*/ 11952999 w 12192000"/>
                <a:gd name="connsiteY1769" fmla="*/ 796783 h 1608850"/>
                <a:gd name="connsiteX1770" fmla="*/ 11952999 w 12192000"/>
                <a:gd name="connsiteY1770" fmla="*/ 795621 h 1608850"/>
                <a:gd name="connsiteX1771" fmla="*/ 11952999 w 12192000"/>
                <a:gd name="connsiteY1771" fmla="*/ 787484 h 1608850"/>
                <a:gd name="connsiteX1772" fmla="*/ 11954114 w 12192000"/>
                <a:gd name="connsiteY1772" fmla="*/ 787484 h 1608850"/>
                <a:gd name="connsiteX1773" fmla="*/ 11961915 w 12192000"/>
                <a:gd name="connsiteY1773" fmla="*/ 787484 h 1608850"/>
                <a:gd name="connsiteX1774" fmla="*/ 11960800 w 12192000"/>
                <a:gd name="connsiteY1774" fmla="*/ 785741 h 1608850"/>
                <a:gd name="connsiteX1775" fmla="*/ 11952999 w 12192000"/>
                <a:gd name="connsiteY1775" fmla="*/ 773537 h 1608850"/>
                <a:gd name="connsiteX1776" fmla="*/ 11952999 w 12192000"/>
                <a:gd name="connsiteY1776" fmla="*/ 736342 h 1608850"/>
                <a:gd name="connsiteX1777" fmla="*/ 12102343 w 12192000"/>
                <a:gd name="connsiteY1777" fmla="*/ 736342 h 1608850"/>
                <a:gd name="connsiteX1778" fmla="*/ 12115716 w 12192000"/>
                <a:gd name="connsiteY1778" fmla="*/ 757264 h 1608850"/>
                <a:gd name="connsiteX1779" fmla="*/ 12115716 w 12192000"/>
                <a:gd name="connsiteY1779" fmla="*/ 803757 h 1608850"/>
                <a:gd name="connsiteX1780" fmla="*/ 12114602 w 12192000"/>
                <a:gd name="connsiteY1780" fmla="*/ 803757 h 1608850"/>
                <a:gd name="connsiteX1781" fmla="*/ 12106800 w 12192000"/>
                <a:gd name="connsiteY1781" fmla="*/ 803757 h 1608850"/>
                <a:gd name="connsiteX1782" fmla="*/ 12106800 w 12192000"/>
                <a:gd name="connsiteY1782" fmla="*/ 804919 h 1608850"/>
                <a:gd name="connsiteX1783" fmla="*/ 12106800 w 12192000"/>
                <a:gd name="connsiteY1783" fmla="*/ 813056 h 1608850"/>
                <a:gd name="connsiteX1784" fmla="*/ 12107915 w 12192000"/>
                <a:gd name="connsiteY1784" fmla="*/ 813056 h 1608850"/>
                <a:gd name="connsiteX1785" fmla="*/ 12115716 w 12192000"/>
                <a:gd name="connsiteY1785" fmla="*/ 813056 h 1608850"/>
                <a:gd name="connsiteX1786" fmla="*/ 12115716 w 12192000"/>
                <a:gd name="connsiteY1786" fmla="*/ 814218 h 1608850"/>
                <a:gd name="connsiteX1787" fmla="*/ 12115716 w 12192000"/>
                <a:gd name="connsiteY1787" fmla="*/ 822354 h 1608850"/>
                <a:gd name="connsiteX1788" fmla="*/ 12114602 w 12192000"/>
                <a:gd name="connsiteY1788" fmla="*/ 822354 h 1608850"/>
                <a:gd name="connsiteX1789" fmla="*/ 12106800 w 12192000"/>
                <a:gd name="connsiteY1789" fmla="*/ 822354 h 1608850"/>
                <a:gd name="connsiteX1790" fmla="*/ 12106800 w 12192000"/>
                <a:gd name="connsiteY1790" fmla="*/ 823516 h 1608850"/>
                <a:gd name="connsiteX1791" fmla="*/ 12106800 w 12192000"/>
                <a:gd name="connsiteY1791" fmla="*/ 831653 h 1608850"/>
                <a:gd name="connsiteX1792" fmla="*/ 12107915 w 12192000"/>
                <a:gd name="connsiteY1792" fmla="*/ 831653 h 1608850"/>
                <a:gd name="connsiteX1793" fmla="*/ 12115716 w 12192000"/>
                <a:gd name="connsiteY1793" fmla="*/ 831653 h 1608850"/>
                <a:gd name="connsiteX1794" fmla="*/ 12115716 w 12192000"/>
                <a:gd name="connsiteY1794" fmla="*/ 832525 h 1608850"/>
                <a:gd name="connsiteX1795" fmla="*/ 12115716 w 12192000"/>
                <a:gd name="connsiteY1795" fmla="*/ 838627 h 1608850"/>
                <a:gd name="connsiteX1796" fmla="*/ 12114602 w 12192000"/>
                <a:gd name="connsiteY1796" fmla="*/ 838627 h 1608850"/>
                <a:gd name="connsiteX1797" fmla="*/ 12106800 w 12192000"/>
                <a:gd name="connsiteY1797" fmla="*/ 838627 h 1608850"/>
                <a:gd name="connsiteX1798" fmla="*/ 12106800 w 12192000"/>
                <a:gd name="connsiteY1798" fmla="*/ 839789 h 1608850"/>
                <a:gd name="connsiteX1799" fmla="*/ 12106800 w 12192000"/>
                <a:gd name="connsiteY1799" fmla="*/ 847925 h 1608850"/>
                <a:gd name="connsiteX1800" fmla="*/ 12107915 w 12192000"/>
                <a:gd name="connsiteY1800" fmla="*/ 847925 h 1608850"/>
                <a:gd name="connsiteX1801" fmla="*/ 12115716 w 12192000"/>
                <a:gd name="connsiteY1801" fmla="*/ 847925 h 1608850"/>
                <a:gd name="connsiteX1802" fmla="*/ 12115716 w 12192000"/>
                <a:gd name="connsiteY1802" fmla="*/ 849088 h 1608850"/>
                <a:gd name="connsiteX1803" fmla="*/ 12115716 w 12192000"/>
                <a:gd name="connsiteY1803" fmla="*/ 857224 h 1608850"/>
                <a:gd name="connsiteX1804" fmla="*/ 12114602 w 12192000"/>
                <a:gd name="connsiteY1804" fmla="*/ 857224 h 1608850"/>
                <a:gd name="connsiteX1805" fmla="*/ 12106800 w 12192000"/>
                <a:gd name="connsiteY1805" fmla="*/ 857224 h 1608850"/>
                <a:gd name="connsiteX1806" fmla="*/ 12106800 w 12192000"/>
                <a:gd name="connsiteY1806" fmla="*/ 858386 h 1608850"/>
                <a:gd name="connsiteX1807" fmla="*/ 12106800 w 12192000"/>
                <a:gd name="connsiteY1807" fmla="*/ 866523 h 1608850"/>
                <a:gd name="connsiteX1808" fmla="*/ 12107915 w 12192000"/>
                <a:gd name="connsiteY1808" fmla="*/ 866523 h 1608850"/>
                <a:gd name="connsiteX1809" fmla="*/ 12115716 w 12192000"/>
                <a:gd name="connsiteY1809" fmla="*/ 866523 h 1608850"/>
                <a:gd name="connsiteX1810" fmla="*/ 12115716 w 12192000"/>
                <a:gd name="connsiteY1810" fmla="*/ 867394 h 1608850"/>
                <a:gd name="connsiteX1811" fmla="*/ 12115716 w 12192000"/>
                <a:gd name="connsiteY1811" fmla="*/ 873496 h 1608850"/>
                <a:gd name="connsiteX1812" fmla="*/ 12114602 w 12192000"/>
                <a:gd name="connsiteY1812" fmla="*/ 873496 h 1608850"/>
                <a:gd name="connsiteX1813" fmla="*/ 12106800 w 12192000"/>
                <a:gd name="connsiteY1813" fmla="*/ 873496 h 1608850"/>
                <a:gd name="connsiteX1814" fmla="*/ 12106800 w 12192000"/>
                <a:gd name="connsiteY1814" fmla="*/ 874659 h 1608850"/>
                <a:gd name="connsiteX1815" fmla="*/ 12106800 w 12192000"/>
                <a:gd name="connsiteY1815" fmla="*/ 882795 h 1608850"/>
                <a:gd name="connsiteX1816" fmla="*/ 12107915 w 12192000"/>
                <a:gd name="connsiteY1816" fmla="*/ 882795 h 1608850"/>
                <a:gd name="connsiteX1817" fmla="*/ 12115716 w 12192000"/>
                <a:gd name="connsiteY1817" fmla="*/ 882795 h 1608850"/>
                <a:gd name="connsiteX1818" fmla="*/ 12115716 w 12192000"/>
                <a:gd name="connsiteY1818" fmla="*/ 883957 h 1608850"/>
                <a:gd name="connsiteX1819" fmla="*/ 12115716 w 12192000"/>
                <a:gd name="connsiteY1819" fmla="*/ 892094 h 1608850"/>
                <a:gd name="connsiteX1820" fmla="*/ 12114602 w 12192000"/>
                <a:gd name="connsiteY1820" fmla="*/ 892094 h 1608850"/>
                <a:gd name="connsiteX1821" fmla="*/ 12106800 w 12192000"/>
                <a:gd name="connsiteY1821" fmla="*/ 892094 h 1608850"/>
                <a:gd name="connsiteX1822" fmla="*/ 12106800 w 12192000"/>
                <a:gd name="connsiteY1822" fmla="*/ 892965 h 1608850"/>
                <a:gd name="connsiteX1823" fmla="*/ 12106800 w 12192000"/>
                <a:gd name="connsiteY1823" fmla="*/ 899068 h 1608850"/>
                <a:gd name="connsiteX1824" fmla="*/ 12107915 w 12192000"/>
                <a:gd name="connsiteY1824" fmla="*/ 899068 h 1608850"/>
                <a:gd name="connsiteX1825" fmla="*/ 12115716 w 12192000"/>
                <a:gd name="connsiteY1825" fmla="*/ 899068 h 1608850"/>
                <a:gd name="connsiteX1826" fmla="*/ 12115716 w 12192000"/>
                <a:gd name="connsiteY1826" fmla="*/ 900230 h 1608850"/>
                <a:gd name="connsiteX1827" fmla="*/ 12115716 w 12192000"/>
                <a:gd name="connsiteY1827" fmla="*/ 908366 h 1608850"/>
                <a:gd name="connsiteX1828" fmla="*/ 12114602 w 12192000"/>
                <a:gd name="connsiteY1828" fmla="*/ 908366 h 1608850"/>
                <a:gd name="connsiteX1829" fmla="*/ 12106800 w 12192000"/>
                <a:gd name="connsiteY1829" fmla="*/ 908366 h 1608850"/>
                <a:gd name="connsiteX1830" fmla="*/ 12106800 w 12192000"/>
                <a:gd name="connsiteY1830" fmla="*/ 909528 h 1608850"/>
                <a:gd name="connsiteX1831" fmla="*/ 12106800 w 12192000"/>
                <a:gd name="connsiteY1831" fmla="*/ 917665 h 1608850"/>
                <a:gd name="connsiteX1832" fmla="*/ 12107915 w 12192000"/>
                <a:gd name="connsiteY1832" fmla="*/ 917665 h 1608850"/>
                <a:gd name="connsiteX1833" fmla="*/ 12115716 w 12192000"/>
                <a:gd name="connsiteY1833" fmla="*/ 917665 h 1608850"/>
                <a:gd name="connsiteX1834" fmla="*/ 12115716 w 12192000"/>
                <a:gd name="connsiteY1834" fmla="*/ 918827 h 1608850"/>
                <a:gd name="connsiteX1835" fmla="*/ 12115716 w 12192000"/>
                <a:gd name="connsiteY1835" fmla="*/ 926963 h 1608850"/>
                <a:gd name="connsiteX1836" fmla="*/ 12114602 w 12192000"/>
                <a:gd name="connsiteY1836" fmla="*/ 926963 h 1608850"/>
                <a:gd name="connsiteX1837" fmla="*/ 12106800 w 12192000"/>
                <a:gd name="connsiteY1837" fmla="*/ 926963 h 1608850"/>
                <a:gd name="connsiteX1838" fmla="*/ 12106800 w 12192000"/>
                <a:gd name="connsiteY1838" fmla="*/ 927835 h 1608850"/>
                <a:gd name="connsiteX1839" fmla="*/ 12106800 w 12192000"/>
                <a:gd name="connsiteY1839" fmla="*/ 933937 h 1608850"/>
                <a:gd name="connsiteX1840" fmla="*/ 12107915 w 12192000"/>
                <a:gd name="connsiteY1840" fmla="*/ 933937 h 1608850"/>
                <a:gd name="connsiteX1841" fmla="*/ 12115716 w 12192000"/>
                <a:gd name="connsiteY1841" fmla="*/ 933937 h 1608850"/>
                <a:gd name="connsiteX1842" fmla="*/ 12115716 w 12192000"/>
                <a:gd name="connsiteY1842" fmla="*/ 935100 h 1608850"/>
                <a:gd name="connsiteX1843" fmla="*/ 12115716 w 12192000"/>
                <a:gd name="connsiteY1843" fmla="*/ 943236 h 1608850"/>
                <a:gd name="connsiteX1844" fmla="*/ 12114602 w 12192000"/>
                <a:gd name="connsiteY1844" fmla="*/ 943236 h 1608850"/>
                <a:gd name="connsiteX1845" fmla="*/ 12106800 w 12192000"/>
                <a:gd name="connsiteY1845" fmla="*/ 943236 h 1608850"/>
                <a:gd name="connsiteX1846" fmla="*/ 12106800 w 12192000"/>
                <a:gd name="connsiteY1846" fmla="*/ 944398 h 1608850"/>
                <a:gd name="connsiteX1847" fmla="*/ 12106800 w 12192000"/>
                <a:gd name="connsiteY1847" fmla="*/ 952535 h 1608850"/>
                <a:gd name="connsiteX1848" fmla="*/ 12107915 w 12192000"/>
                <a:gd name="connsiteY1848" fmla="*/ 952535 h 1608850"/>
                <a:gd name="connsiteX1849" fmla="*/ 12115716 w 12192000"/>
                <a:gd name="connsiteY1849" fmla="*/ 952535 h 1608850"/>
                <a:gd name="connsiteX1850" fmla="*/ 12115716 w 12192000"/>
                <a:gd name="connsiteY1850" fmla="*/ 953406 h 1608850"/>
                <a:gd name="connsiteX1851" fmla="*/ 12115716 w 12192000"/>
                <a:gd name="connsiteY1851" fmla="*/ 959508 h 1608850"/>
                <a:gd name="connsiteX1852" fmla="*/ 12114602 w 12192000"/>
                <a:gd name="connsiteY1852" fmla="*/ 959508 h 1608850"/>
                <a:gd name="connsiteX1853" fmla="*/ 12106800 w 12192000"/>
                <a:gd name="connsiteY1853" fmla="*/ 959508 h 1608850"/>
                <a:gd name="connsiteX1854" fmla="*/ 12106800 w 12192000"/>
                <a:gd name="connsiteY1854" fmla="*/ 960671 h 1608850"/>
                <a:gd name="connsiteX1855" fmla="*/ 12106800 w 12192000"/>
                <a:gd name="connsiteY1855" fmla="*/ 968807 h 1608850"/>
                <a:gd name="connsiteX1856" fmla="*/ 12107915 w 12192000"/>
                <a:gd name="connsiteY1856" fmla="*/ 968807 h 1608850"/>
                <a:gd name="connsiteX1857" fmla="*/ 12115716 w 12192000"/>
                <a:gd name="connsiteY1857" fmla="*/ 968807 h 1608850"/>
                <a:gd name="connsiteX1858" fmla="*/ 12115716 w 12192000"/>
                <a:gd name="connsiteY1858" fmla="*/ 969969 h 1608850"/>
                <a:gd name="connsiteX1859" fmla="*/ 12115716 w 12192000"/>
                <a:gd name="connsiteY1859" fmla="*/ 978106 h 1608850"/>
                <a:gd name="connsiteX1860" fmla="*/ 12114602 w 12192000"/>
                <a:gd name="connsiteY1860" fmla="*/ 978106 h 1608850"/>
                <a:gd name="connsiteX1861" fmla="*/ 12106800 w 12192000"/>
                <a:gd name="connsiteY1861" fmla="*/ 978106 h 1608850"/>
                <a:gd name="connsiteX1862" fmla="*/ 12106800 w 12192000"/>
                <a:gd name="connsiteY1862" fmla="*/ 979268 h 1608850"/>
                <a:gd name="connsiteX1863" fmla="*/ 12106800 w 12192000"/>
                <a:gd name="connsiteY1863" fmla="*/ 987404 h 1608850"/>
                <a:gd name="connsiteX1864" fmla="*/ 12107915 w 12192000"/>
                <a:gd name="connsiteY1864" fmla="*/ 987404 h 1608850"/>
                <a:gd name="connsiteX1865" fmla="*/ 12115716 w 12192000"/>
                <a:gd name="connsiteY1865" fmla="*/ 987404 h 1608850"/>
                <a:gd name="connsiteX1866" fmla="*/ 12115716 w 12192000"/>
                <a:gd name="connsiteY1866" fmla="*/ 988276 h 1608850"/>
                <a:gd name="connsiteX1867" fmla="*/ 12115716 w 12192000"/>
                <a:gd name="connsiteY1867" fmla="*/ 994378 h 1608850"/>
                <a:gd name="connsiteX1868" fmla="*/ 12114602 w 12192000"/>
                <a:gd name="connsiteY1868" fmla="*/ 994378 h 1608850"/>
                <a:gd name="connsiteX1869" fmla="*/ 12106800 w 12192000"/>
                <a:gd name="connsiteY1869" fmla="*/ 994378 h 1608850"/>
                <a:gd name="connsiteX1870" fmla="*/ 12106800 w 12192000"/>
                <a:gd name="connsiteY1870" fmla="*/ 995540 h 1608850"/>
                <a:gd name="connsiteX1871" fmla="*/ 12106800 w 12192000"/>
                <a:gd name="connsiteY1871" fmla="*/ 1003677 h 1608850"/>
                <a:gd name="connsiteX1872" fmla="*/ 12131319 w 12192000"/>
                <a:gd name="connsiteY1872" fmla="*/ 1024599 h 1608850"/>
                <a:gd name="connsiteX1873" fmla="*/ 12130206 w 12192000"/>
                <a:gd name="connsiteY1873" fmla="*/ 1029248 h 1608850"/>
                <a:gd name="connsiteX1874" fmla="*/ 12122403 w 12192000"/>
                <a:gd name="connsiteY1874" fmla="*/ 1029248 h 1608850"/>
                <a:gd name="connsiteX1875" fmla="*/ 12122403 w 12192000"/>
                <a:gd name="connsiteY1875" fmla="*/ 1040036 h 1608850"/>
                <a:gd name="connsiteX1876" fmla="*/ 12122403 w 12192000"/>
                <a:gd name="connsiteY1876" fmla="*/ 1046874 h 1608850"/>
                <a:gd name="connsiteX1877" fmla="*/ 12131319 w 12192000"/>
                <a:gd name="connsiteY1877" fmla="*/ 1046874 h 1608850"/>
                <a:gd name="connsiteX1878" fmla="*/ 12131319 w 12192000"/>
                <a:gd name="connsiteY1878" fmla="*/ 1043196 h 1608850"/>
                <a:gd name="connsiteX1879" fmla="*/ 12132434 w 12192000"/>
                <a:gd name="connsiteY1879" fmla="*/ 1042615 h 1608850"/>
                <a:gd name="connsiteX1880" fmla="*/ 12140235 w 12192000"/>
                <a:gd name="connsiteY1880" fmla="*/ 1038547 h 1608850"/>
                <a:gd name="connsiteX1881" fmla="*/ 12142186 w 12192000"/>
                <a:gd name="connsiteY1881" fmla="*/ 1038547 h 1608850"/>
                <a:gd name="connsiteX1882" fmla="*/ 12155839 w 12192000"/>
                <a:gd name="connsiteY1882" fmla="*/ 1038547 h 1608850"/>
                <a:gd name="connsiteX1883" fmla="*/ 12155839 w 12192000"/>
                <a:gd name="connsiteY1883" fmla="*/ 1039709 h 1608850"/>
                <a:gd name="connsiteX1884" fmla="*/ 12155839 w 12192000"/>
                <a:gd name="connsiteY1884" fmla="*/ 1046874 h 1608850"/>
                <a:gd name="connsiteX1885" fmla="*/ 12192000 w 12192000"/>
                <a:gd name="connsiteY1885" fmla="*/ 1046874 h 1608850"/>
                <a:gd name="connsiteX1886" fmla="*/ 12192000 w 12192000"/>
                <a:gd name="connsiteY1886" fmla="*/ 1070905 h 1608850"/>
                <a:gd name="connsiteX1887" fmla="*/ 12192000 w 12192000"/>
                <a:gd name="connsiteY1887" fmla="*/ 1121663 h 1608850"/>
                <a:gd name="connsiteX1888" fmla="*/ 12192000 w 12192000"/>
                <a:gd name="connsiteY1888" fmla="*/ 1608850 h 1608850"/>
                <a:gd name="connsiteX1889" fmla="*/ 0 w 12192000"/>
                <a:gd name="connsiteY1889" fmla="*/ 1608850 h 1608850"/>
                <a:gd name="connsiteX1890" fmla="*/ 0 w 12192000"/>
                <a:gd name="connsiteY1890" fmla="*/ 1046874 h 1608850"/>
                <a:gd name="connsiteX1891" fmla="*/ 65773 w 12192000"/>
                <a:gd name="connsiteY1891" fmla="*/ 1046874 h 1608850"/>
                <a:gd name="connsiteX1892" fmla="*/ 82231 w 12192000"/>
                <a:gd name="connsiteY1892" fmla="*/ 1045519 h 1608850"/>
                <a:gd name="connsiteX1893" fmla="*/ 82231 w 12192000"/>
                <a:gd name="connsiteY1893" fmla="*/ 1012974 h 1608850"/>
                <a:gd name="connsiteX1894" fmla="*/ 126811 w 12192000"/>
                <a:gd name="connsiteY1894" fmla="*/ 1012974 h 1608850"/>
                <a:gd name="connsiteX1895" fmla="*/ 126811 w 12192000"/>
                <a:gd name="connsiteY1895" fmla="*/ 994377 h 1608850"/>
                <a:gd name="connsiteX1896" fmla="*/ 220430 w 12192000"/>
                <a:gd name="connsiteY1896" fmla="*/ 994377 h 1608850"/>
                <a:gd name="connsiteX1897" fmla="*/ 220430 w 12192000"/>
                <a:gd name="connsiteY1897" fmla="*/ 1006000 h 1608850"/>
                <a:gd name="connsiteX1898" fmla="*/ 280612 w 12192000"/>
                <a:gd name="connsiteY1898" fmla="*/ 1006000 h 1608850"/>
                <a:gd name="connsiteX1899" fmla="*/ 280612 w 12192000"/>
                <a:gd name="connsiteY1899" fmla="*/ 1012974 h 1608850"/>
                <a:gd name="connsiteX1900" fmla="*/ 298444 w 12192000"/>
                <a:gd name="connsiteY1900" fmla="*/ 1012974 h 1608850"/>
                <a:gd name="connsiteX1901" fmla="*/ 298444 w 12192000"/>
                <a:gd name="connsiteY1901" fmla="*/ 1019948 h 1608850"/>
                <a:gd name="connsiteX1902" fmla="*/ 314048 w 12192000"/>
                <a:gd name="connsiteY1902" fmla="*/ 1019948 h 1608850"/>
                <a:gd name="connsiteX1903" fmla="*/ 314048 w 12192000"/>
                <a:gd name="connsiteY1903" fmla="*/ 915339 h 1608850"/>
                <a:gd name="connsiteX1904" fmla="*/ 360858 w 12192000"/>
                <a:gd name="connsiteY1904" fmla="*/ 901391 h 1608850"/>
                <a:gd name="connsiteX1905" fmla="*/ 447789 w 12192000"/>
                <a:gd name="connsiteY1905" fmla="*/ 901391 h 1608850"/>
                <a:gd name="connsiteX1906" fmla="*/ 447789 w 12192000"/>
                <a:gd name="connsiteY1906" fmla="*/ 734017 h 1608850"/>
                <a:gd name="connsiteX1907" fmla="*/ 472308 w 12192000"/>
                <a:gd name="connsiteY1907" fmla="*/ 722393 h 1608850"/>
                <a:gd name="connsiteX1908" fmla="*/ 579301 w 12192000"/>
                <a:gd name="connsiteY1908" fmla="*/ 703796 h 1608850"/>
                <a:gd name="connsiteX1909" fmla="*/ 617194 w 12192000"/>
                <a:gd name="connsiteY1909" fmla="*/ 715419 h 1608850"/>
                <a:gd name="connsiteX1910" fmla="*/ 623881 w 12192000"/>
                <a:gd name="connsiteY1910" fmla="*/ 722393 h 1608850"/>
                <a:gd name="connsiteX1911" fmla="*/ 623881 w 12192000"/>
                <a:gd name="connsiteY1911" fmla="*/ 1033896 h 1608850"/>
                <a:gd name="connsiteX1912" fmla="*/ 639484 w 12192000"/>
                <a:gd name="connsiteY1912" fmla="*/ 1033896 h 1608850"/>
                <a:gd name="connsiteX1913" fmla="*/ 639484 w 12192000"/>
                <a:gd name="connsiteY1913" fmla="*/ 908365 h 1608850"/>
                <a:gd name="connsiteX1914" fmla="*/ 652858 w 12192000"/>
                <a:gd name="connsiteY1914" fmla="*/ 908365 h 1608850"/>
                <a:gd name="connsiteX1915" fmla="*/ 652858 w 12192000"/>
                <a:gd name="connsiteY1915" fmla="*/ 896742 h 1608850"/>
                <a:gd name="connsiteX1916" fmla="*/ 666232 w 12192000"/>
                <a:gd name="connsiteY1916" fmla="*/ 889768 h 1608850"/>
                <a:gd name="connsiteX1917" fmla="*/ 677377 w 12192000"/>
                <a:gd name="connsiteY1917" fmla="*/ 889768 h 1608850"/>
                <a:gd name="connsiteX1918" fmla="*/ 677377 w 12192000"/>
                <a:gd name="connsiteY1918" fmla="*/ 878145 h 1608850"/>
                <a:gd name="connsiteX1919" fmla="*/ 686293 w 12192000"/>
                <a:gd name="connsiteY1919" fmla="*/ 871171 h 1608850"/>
                <a:gd name="connsiteX1920" fmla="*/ 708584 w 12192000"/>
                <a:gd name="connsiteY1920" fmla="*/ 871171 h 1608850"/>
                <a:gd name="connsiteX1921" fmla="*/ 708584 w 12192000"/>
                <a:gd name="connsiteY1921" fmla="*/ 908365 h 1608850"/>
                <a:gd name="connsiteX1922" fmla="*/ 755393 w 12192000"/>
                <a:gd name="connsiteY1922" fmla="*/ 908365 h 1608850"/>
                <a:gd name="connsiteX1923" fmla="*/ 755393 w 12192000"/>
                <a:gd name="connsiteY1923" fmla="*/ 1038546 h 1608850"/>
                <a:gd name="connsiteX1924" fmla="*/ 773225 w 12192000"/>
                <a:gd name="connsiteY1924" fmla="*/ 1038546 h 1608850"/>
                <a:gd name="connsiteX1925" fmla="*/ 791057 w 12192000"/>
                <a:gd name="connsiteY1925" fmla="*/ 1031572 h 1608850"/>
                <a:gd name="connsiteX1926" fmla="*/ 791057 w 12192000"/>
                <a:gd name="connsiteY1926" fmla="*/ 1022273 h 1608850"/>
                <a:gd name="connsiteX1927" fmla="*/ 784370 w 12192000"/>
                <a:gd name="connsiteY1927" fmla="*/ 1019948 h 1608850"/>
                <a:gd name="connsiteX1928" fmla="*/ 784370 w 12192000"/>
                <a:gd name="connsiteY1928" fmla="*/ 1012974 h 1608850"/>
                <a:gd name="connsiteX1929" fmla="*/ 791057 w 12192000"/>
                <a:gd name="connsiteY1929" fmla="*/ 1008325 h 1608850"/>
                <a:gd name="connsiteX1930" fmla="*/ 791057 w 12192000"/>
                <a:gd name="connsiteY1930" fmla="*/ 957183 h 1608850"/>
                <a:gd name="connsiteX1931" fmla="*/ 784370 w 12192000"/>
                <a:gd name="connsiteY1931" fmla="*/ 954858 h 1608850"/>
                <a:gd name="connsiteX1932" fmla="*/ 784370 w 12192000"/>
                <a:gd name="connsiteY1932" fmla="*/ 947884 h 1608850"/>
                <a:gd name="connsiteX1933" fmla="*/ 791057 w 12192000"/>
                <a:gd name="connsiteY1933" fmla="*/ 943235 h 1608850"/>
                <a:gd name="connsiteX1934" fmla="*/ 795515 w 12192000"/>
                <a:gd name="connsiteY1934" fmla="*/ 938586 h 1608850"/>
                <a:gd name="connsiteX1935" fmla="*/ 795515 w 12192000"/>
                <a:gd name="connsiteY1935" fmla="*/ 929287 h 1608850"/>
                <a:gd name="connsiteX1936" fmla="*/ 791057 w 12192000"/>
                <a:gd name="connsiteY1936" fmla="*/ 929287 h 1608850"/>
                <a:gd name="connsiteX1937" fmla="*/ 791057 w 12192000"/>
                <a:gd name="connsiteY1937" fmla="*/ 922313 h 1608850"/>
                <a:gd name="connsiteX1938" fmla="*/ 797744 w 12192000"/>
                <a:gd name="connsiteY1938" fmla="*/ 917664 h 1608850"/>
                <a:gd name="connsiteX1939" fmla="*/ 833408 w 12192000"/>
                <a:gd name="connsiteY1939" fmla="*/ 852574 h 1608850"/>
                <a:gd name="connsiteX1940" fmla="*/ 828950 w 12192000"/>
                <a:gd name="connsiteY1940" fmla="*/ 850249 h 1608850"/>
                <a:gd name="connsiteX1941" fmla="*/ 828950 w 12192000"/>
                <a:gd name="connsiteY1941" fmla="*/ 843275 h 1608850"/>
                <a:gd name="connsiteX1942" fmla="*/ 835637 w 12192000"/>
                <a:gd name="connsiteY1942" fmla="*/ 840950 h 1608850"/>
                <a:gd name="connsiteX1943" fmla="*/ 835637 w 12192000"/>
                <a:gd name="connsiteY1943" fmla="*/ 831652 h 1608850"/>
                <a:gd name="connsiteX1944" fmla="*/ 840095 w 12192000"/>
                <a:gd name="connsiteY1944" fmla="*/ 831652 h 1608850"/>
                <a:gd name="connsiteX1945" fmla="*/ 840095 w 12192000"/>
                <a:gd name="connsiteY1945" fmla="*/ 810730 h 1608850"/>
                <a:gd name="connsiteX1946" fmla="*/ 835637 w 12192000"/>
                <a:gd name="connsiteY1946" fmla="*/ 810730 h 1608850"/>
                <a:gd name="connsiteX1947" fmla="*/ 835637 w 12192000"/>
                <a:gd name="connsiteY1947" fmla="*/ 806081 h 1608850"/>
                <a:gd name="connsiteX1948" fmla="*/ 840095 w 12192000"/>
                <a:gd name="connsiteY1948" fmla="*/ 803756 h 1608850"/>
                <a:gd name="connsiteX1949" fmla="*/ 851240 w 12192000"/>
                <a:gd name="connsiteY1949" fmla="*/ 787483 h 1608850"/>
                <a:gd name="connsiteX1950" fmla="*/ 853469 w 12192000"/>
                <a:gd name="connsiteY1950" fmla="*/ 778185 h 1608850"/>
                <a:gd name="connsiteX1951" fmla="*/ 853469 w 12192000"/>
                <a:gd name="connsiteY1951" fmla="*/ 752614 h 1608850"/>
                <a:gd name="connsiteX1952" fmla="*/ 853748 w 12192000"/>
                <a:gd name="connsiteY1952" fmla="*/ 751742 h 1608850"/>
                <a:gd name="connsiteX1953" fmla="*/ 855698 w 12192000"/>
                <a:gd name="connsiteY1953" fmla="*/ 745640 h 1608850"/>
                <a:gd name="connsiteX1954" fmla="*/ 855977 w 12192000"/>
                <a:gd name="connsiteY1954" fmla="*/ 746512 h 1608850"/>
                <a:gd name="connsiteX1955" fmla="*/ 857927 w 12192000"/>
                <a:gd name="connsiteY1955" fmla="*/ 752614 h 1608850"/>
                <a:gd name="connsiteX1956" fmla="*/ 860156 w 12192000"/>
                <a:gd name="connsiteY1956" fmla="*/ 778185 h 1608850"/>
                <a:gd name="connsiteX1957" fmla="*/ 860156 w 12192000"/>
                <a:gd name="connsiteY1957" fmla="*/ 785159 h 1608850"/>
                <a:gd name="connsiteX1958" fmla="*/ 871302 w 12192000"/>
                <a:gd name="connsiteY1958" fmla="*/ 803756 h 1608850"/>
                <a:gd name="connsiteX1959" fmla="*/ 875760 w 12192000"/>
                <a:gd name="connsiteY1959" fmla="*/ 806081 h 1608850"/>
                <a:gd name="connsiteX1960" fmla="*/ 875760 w 12192000"/>
                <a:gd name="connsiteY1960" fmla="*/ 810730 h 1608850"/>
                <a:gd name="connsiteX1961" fmla="*/ 873531 w 12192000"/>
                <a:gd name="connsiteY1961" fmla="*/ 831652 h 1608850"/>
                <a:gd name="connsiteX1962" fmla="*/ 877989 w 12192000"/>
                <a:gd name="connsiteY1962" fmla="*/ 840950 h 1608850"/>
                <a:gd name="connsiteX1963" fmla="*/ 882447 w 12192000"/>
                <a:gd name="connsiteY1963" fmla="*/ 843275 h 1608850"/>
                <a:gd name="connsiteX1964" fmla="*/ 882447 w 12192000"/>
                <a:gd name="connsiteY1964" fmla="*/ 850249 h 1608850"/>
                <a:gd name="connsiteX1965" fmla="*/ 877989 w 12192000"/>
                <a:gd name="connsiteY1965" fmla="*/ 852574 h 1608850"/>
                <a:gd name="connsiteX1966" fmla="*/ 904180 w 12192000"/>
                <a:gd name="connsiteY1966" fmla="*/ 879888 h 1608850"/>
                <a:gd name="connsiteX1967" fmla="*/ 913070 w 12192000"/>
                <a:gd name="connsiteY1967" fmla="*/ 915339 h 1608850"/>
                <a:gd name="connsiteX1968" fmla="*/ 944859 w 12192000"/>
                <a:gd name="connsiteY1968" fmla="*/ 915339 h 1608850"/>
                <a:gd name="connsiteX1969" fmla="*/ 944859 w 12192000"/>
                <a:gd name="connsiteY1969" fmla="*/ 886329 h 1608850"/>
                <a:gd name="connsiteX1970" fmla="*/ 939475 w 12192000"/>
                <a:gd name="connsiteY1970" fmla="*/ 886329 h 1608850"/>
                <a:gd name="connsiteX1971" fmla="*/ 939475 w 12192000"/>
                <a:gd name="connsiteY1971" fmla="*/ 724196 h 1608850"/>
                <a:gd name="connsiteX1972" fmla="*/ 959742 w 12192000"/>
                <a:gd name="connsiteY1972" fmla="*/ 724196 h 1608850"/>
                <a:gd name="connsiteX1973" fmla="*/ 960249 w 12192000"/>
                <a:gd name="connsiteY1973" fmla="*/ 723115 h 1608850"/>
                <a:gd name="connsiteX1974" fmla="*/ 963795 w 12192000"/>
                <a:gd name="connsiteY1974" fmla="*/ 715549 h 1608850"/>
                <a:gd name="connsiteX1975" fmla="*/ 965569 w 12192000"/>
                <a:gd name="connsiteY1975" fmla="*/ 715819 h 1608850"/>
                <a:gd name="connsiteX1976" fmla="*/ 977982 w 12192000"/>
                <a:gd name="connsiteY1976" fmla="*/ 717710 h 1608850"/>
                <a:gd name="connsiteX1977" fmla="*/ 978489 w 12192000"/>
                <a:gd name="connsiteY1977" fmla="*/ 719062 h 1608850"/>
                <a:gd name="connsiteX1978" fmla="*/ 982035 w 12192000"/>
                <a:gd name="connsiteY1978" fmla="*/ 728519 h 1608850"/>
                <a:gd name="connsiteX1979" fmla="*/ 1008382 w 12192000"/>
                <a:gd name="connsiteY1979" fmla="*/ 730681 h 1608850"/>
                <a:gd name="connsiteX1980" fmla="*/ 1008382 w 12192000"/>
                <a:gd name="connsiteY1980" fmla="*/ 607460 h 1608850"/>
                <a:gd name="connsiteX1981" fmla="*/ 1010409 w 12192000"/>
                <a:gd name="connsiteY1981" fmla="*/ 607460 h 1608850"/>
                <a:gd name="connsiteX1982" fmla="*/ 1024597 w 12192000"/>
                <a:gd name="connsiteY1982" fmla="*/ 607460 h 1608850"/>
                <a:gd name="connsiteX1983" fmla="*/ 1024597 w 12192000"/>
                <a:gd name="connsiteY1983" fmla="*/ 471268 h 1608850"/>
                <a:gd name="connsiteX1984" fmla="*/ 1026369 w 12192000"/>
                <a:gd name="connsiteY1984" fmla="*/ 471268 h 1608850"/>
                <a:gd name="connsiteX1985" fmla="*/ 1038783 w 12192000"/>
                <a:gd name="connsiteY1985" fmla="*/ 471268 h 1608850"/>
                <a:gd name="connsiteX1986" fmla="*/ 1038783 w 12192000"/>
                <a:gd name="connsiteY1986" fmla="*/ 356694 h 1608850"/>
                <a:gd name="connsiteX1987" fmla="*/ 1042837 w 12192000"/>
                <a:gd name="connsiteY1987" fmla="*/ 328590 h 1608850"/>
                <a:gd name="connsiteX1988" fmla="*/ 1044863 w 12192000"/>
                <a:gd name="connsiteY1988" fmla="*/ 328590 h 1608850"/>
                <a:gd name="connsiteX1989" fmla="*/ 1059050 w 12192000"/>
                <a:gd name="connsiteY1989" fmla="*/ 328590 h 1608850"/>
                <a:gd name="connsiteX1990" fmla="*/ 1095531 w 12192000"/>
                <a:gd name="connsiteY1990" fmla="*/ 246443 h 1608850"/>
                <a:gd name="connsiteX1991" fmla="*/ 1099585 w 12192000"/>
                <a:gd name="connsiteY1991" fmla="*/ 0 h 160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</a:cxnLst>
              <a:rect l="l" t="t" r="r" b="b"/>
              <a:pathLst>
                <a:path w="12192000" h="1608850">
                  <a:moveTo>
                    <a:pt x="8760317" y="780798"/>
                  </a:moveTo>
                  <a:lnTo>
                    <a:pt x="8760317" y="785159"/>
                  </a:lnTo>
                  <a:lnTo>
                    <a:pt x="8761882" y="787771"/>
                  </a:lnTo>
                  <a:lnTo>
                    <a:pt x="8762996" y="787771"/>
                  </a:lnTo>
                  <a:cubicBezTo>
                    <a:pt x="8762996" y="787771"/>
                    <a:pt x="8762996" y="787771"/>
                    <a:pt x="8762996" y="786900"/>
                  </a:cubicBezTo>
                  <a:lnTo>
                    <a:pt x="8762996" y="780798"/>
                  </a:lnTo>
                  <a:cubicBezTo>
                    <a:pt x="8762996" y="780798"/>
                    <a:pt x="8762996" y="780798"/>
                    <a:pt x="8761881" y="780798"/>
                  </a:cubicBezTo>
                  <a:close/>
                  <a:moveTo>
                    <a:pt x="8758924" y="762200"/>
                  </a:moveTo>
                  <a:lnTo>
                    <a:pt x="8759734" y="771499"/>
                  </a:lnTo>
                  <a:lnTo>
                    <a:pt x="8762996" y="771499"/>
                  </a:lnTo>
                  <a:cubicBezTo>
                    <a:pt x="8762996" y="771499"/>
                    <a:pt x="8762996" y="771499"/>
                    <a:pt x="8762996" y="770337"/>
                  </a:cubicBezTo>
                  <a:lnTo>
                    <a:pt x="8762996" y="762200"/>
                  </a:lnTo>
                  <a:cubicBezTo>
                    <a:pt x="8762996" y="762200"/>
                    <a:pt x="8762996" y="762200"/>
                    <a:pt x="8761881" y="762200"/>
                  </a:cubicBezTo>
                  <a:close/>
                  <a:moveTo>
                    <a:pt x="8755951" y="745928"/>
                  </a:moveTo>
                  <a:lnTo>
                    <a:pt x="8756137" y="746512"/>
                  </a:lnTo>
                  <a:lnTo>
                    <a:pt x="8758088" y="752614"/>
                  </a:lnTo>
                  <a:lnTo>
                    <a:pt x="8758113" y="752902"/>
                  </a:lnTo>
                  <a:lnTo>
                    <a:pt x="8762996" y="752902"/>
                  </a:lnTo>
                  <a:cubicBezTo>
                    <a:pt x="8762996" y="752902"/>
                    <a:pt x="8762996" y="752902"/>
                    <a:pt x="8762996" y="752030"/>
                  </a:cubicBezTo>
                  <a:lnTo>
                    <a:pt x="8762996" y="745928"/>
                  </a:lnTo>
                  <a:cubicBezTo>
                    <a:pt x="8762996" y="745928"/>
                    <a:pt x="8762996" y="745928"/>
                    <a:pt x="8761881" y="745928"/>
                  </a:cubicBezTo>
                  <a:close/>
                  <a:moveTo>
                    <a:pt x="8907881" y="718032"/>
                  </a:moveTo>
                  <a:cubicBezTo>
                    <a:pt x="8907881" y="718032"/>
                    <a:pt x="8907881" y="718032"/>
                    <a:pt x="8907881" y="719194"/>
                  </a:cubicBezTo>
                  <a:lnTo>
                    <a:pt x="8907881" y="727331"/>
                  </a:lnTo>
                  <a:lnTo>
                    <a:pt x="8908543" y="727331"/>
                  </a:lnTo>
                  <a:lnTo>
                    <a:pt x="8908543" y="718032"/>
                  </a:lnTo>
                  <a:close/>
                  <a:moveTo>
                    <a:pt x="1099585" y="0"/>
                  </a:moveTo>
                  <a:cubicBezTo>
                    <a:pt x="1099585" y="18"/>
                    <a:pt x="1099601" y="2040"/>
                    <a:pt x="1101611" y="246443"/>
                  </a:cubicBezTo>
                  <a:cubicBezTo>
                    <a:pt x="1101623" y="246467"/>
                    <a:pt x="1102267" y="247808"/>
                    <a:pt x="1140117" y="326429"/>
                  </a:cubicBezTo>
                  <a:cubicBezTo>
                    <a:pt x="1140125" y="326429"/>
                    <a:pt x="1140236" y="326429"/>
                    <a:pt x="1142145" y="326429"/>
                  </a:cubicBezTo>
                  <a:lnTo>
                    <a:pt x="1156331" y="326429"/>
                  </a:lnTo>
                  <a:cubicBezTo>
                    <a:pt x="1156331" y="326443"/>
                    <a:pt x="1156331" y="327005"/>
                    <a:pt x="1156331" y="350208"/>
                  </a:cubicBezTo>
                  <a:cubicBezTo>
                    <a:pt x="1156333" y="350214"/>
                    <a:pt x="1156371" y="350272"/>
                    <a:pt x="1156839" y="351019"/>
                  </a:cubicBezTo>
                  <a:lnTo>
                    <a:pt x="1160385" y="356694"/>
                  </a:lnTo>
                  <a:cubicBezTo>
                    <a:pt x="1160385" y="356714"/>
                    <a:pt x="1160385" y="358229"/>
                    <a:pt x="1160385" y="471268"/>
                  </a:cubicBezTo>
                  <a:cubicBezTo>
                    <a:pt x="1160393" y="471268"/>
                    <a:pt x="1160533" y="471268"/>
                    <a:pt x="1162664" y="471268"/>
                  </a:cubicBezTo>
                  <a:lnTo>
                    <a:pt x="1178625" y="471268"/>
                  </a:lnTo>
                  <a:cubicBezTo>
                    <a:pt x="1178625" y="471288"/>
                    <a:pt x="1178625" y="472923"/>
                    <a:pt x="1178625" y="611783"/>
                  </a:cubicBezTo>
                  <a:cubicBezTo>
                    <a:pt x="1178635" y="611782"/>
                    <a:pt x="1178747" y="611761"/>
                    <a:pt x="1180145" y="611513"/>
                  </a:cubicBezTo>
                  <a:lnTo>
                    <a:pt x="1190785" y="609622"/>
                  </a:lnTo>
                  <a:cubicBezTo>
                    <a:pt x="1190785" y="609644"/>
                    <a:pt x="1190755" y="610978"/>
                    <a:pt x="1188759" y="698254"/>
                  </a:cubicBezTo>
                  <a:cubicBezTo>
                    <a:pt x="1188769" y="698256"/>
                    <a:pt x="1188879" y="698276"/>
                    <a:pt x="1190279" y="698525"/>
                  </a:cubicBezTo>
                  <a:lnTo>
                    <a:pt x="1200919" y="700416"/>
                  </a:lnTo>
                  <a:cubicBezTo>
                    <a:pt x="1200921" y="700423"/>
                    <a:pt x="1200941" y="700487"/>
                    <a:pt x="1201171" y="701227"/>
                  </a:cubicBezTo>
                  <a:lnTo>
                    <a:pt x="1202945" y="706902"/>
                  </a:lnTo>
                  <a:cubicBezTo>
                    <a:pt x="1202947" y="706893"/>
                    <a:pt x="1202993" y="706750"/>
                    <a:pt x="1203705" y="704470"/>
                  </a:cubicBezTo>
                  <a:lnTo>
                    <a:pt x="1209025" y="687446"/>
                  </a:lnTo>
                  <a:cubicBezTo>
                    <a:pt x="1209032" y="687446"/>
                    <a:pt x="1209133" y="687446"/>
                    <a:pt x="1210799" y="687446"/>
                  </a:cubicBezTo>
                  <a:lnTo>
                    <a:pt x="1223212" y="687446"/>
                  </a:lnTo>
                  <a:cubicBezTo>
                    <a:pt x="1223212" y="687463"/>
                    <a:pt x="1223212" y="688156"/>
                    <a:pt x="1223212" y="719872"/>
                  </a:cubicBezTo>
                  <a:cubicBezTo>
                    <a:pt x="1223219" y="719877"/>
                    <a:pt x="1223295" y="719917"/>
                    <a:pt x="1224225" y="720413"/>
                  </a:cubicBezTo>
                  <a:lnTo>
                    <a:pt x="1231319" y="724196"/>
                  </a:lnTo>
                  <a:cubicBezTo>
                    <a:pt x="1231319" y="724205"/>
                    <a:pt x="1231319" y="724306"/>
                    <a:pt x="1231319" y="725547"/>
                  </a:cubicBezTo>
                  <a:lnTo>
                    <a:pt x="1231319" y="735005"/>
                  </a:lnTo>
                  <a:cubicBezTo>
                    <a:pt x="1231339" y="735005"/>
                    <a:pt x="1232247" y="735005"/>
                    <a:pt x="1275907" y="735005"/>
                  </a:cubicBezTo>
                  <a:cubicBezTo>
                    <a:pt x="1275907" y="735013"/>
                    <a:pt x="1275907" y="735096"/>
                    <a:pt x="1275907" y="736086"/>
                  </a:cubicBezTo>
                  <a:lnTo>
                    <a:pt x="1275907" y="743652"/>
                  </a:lnTo>
                  <a:cubicBezTo>
                    <a:pt x="1275915" y="743652"/>
                    <a:pt x="1276037" y="743652"/>
                    <a:pt x="1277933" y="743652"/>
                  </a:cubicBezTo>
                  <a:lnTo>
                    <a:pt x="1292119" y="743652"/>
                  </a:lnTo>
                  <a:cubicBezTo>
                    <a:pt x="1292119" y="743634"/>
                    <a:pt x="1292119" y="742905"/>
                    <a:pt x="1292119" y="713387"/>
                  </a:cubicBezTo>
                  <a:cubicBezTo>
                    <a:pt x="1292141" y="713387"/>
                    <a:pt x="1293071" y="713387"/>
                    <a:pt x="1336706" y="713387"/>
                  </a:cubicBezTo>
                  <a:cubicBezTo>
                    <a:pt x="1336706" y="713379"/>
                    <a:pt x="1336706" y="713282"/>
                    <a:pt x="1336706" y="712036"/>
                  </a:cubicBezTo>
                  <a:lnTo>
                    <a:pt x="1336706" y="702578"/>
                  </a:lnTo>
                  <a:cubicBezTo>
                    <a:pt x="1336713" y="702578"/>
                    <a:pt x="1336787" y="702578"/>
                    <a:pt x="1337721" y="702578"/>
                  </a:cubicBezTo>
                  <a:lnTo>
                    <a:pt x="1344813" y="702578"/>
                  </a:lnTo>
                  <a:cubicBezTo>
                    <a:pt x="1344813" y="702571"/>
                    <a:pt x="1344813" y="702458"/>
                    <a:pt x="1344813" y="700687"/>
                  </a:cubicBezTo>
                  <a:lnTo>
                    <a:pt x="1344813" y="687446"/>
                  </a:lnTo>
                  <a:cubicBezTo>
                    <a:pt x="1344823" y="687446"/>
                    <a:pt x="1344895" y="687446"/>
                    <a:pt x="1345573" y="687446"/>
                  </a:cubicBezTo>
                  <a:lnTo>
                    <a:pt x="1350893" y="687446"/>
                  </a:lnTo>
                  <a:cubicBezTo>
                    <a:pt x="1350893" y="687439"/>
                    <a:pt x="1350893" y="687354"/>
                    <a:pt x="1350893" y="686365"/>
                  </a:cubicBezTo>
                  <a:lnTo>
                    <a:pt x="1350893" y="678798"/>
                  </a:lnTo>
                  <a:cubicBezTo>
                    <a:pt x="1350901" y="678798"/>
                    <a:pt x="1351025" y="678798"/>
                    <a:pt x="1352921" y="678798"/>
                  </a:cubicBezTo>
                  <a:lnTo>
                    <a:pt x="1367107" y="678798"/>
                  </a:lnTo>
                  <a:cubicBezTo>
                    <a:pt x="1367107" y="678805"/>
                    <a:pt x="1367107" y="678882"/>
                    <a:pt x="1367107" y="679879"/>
                  </a:cubicBezTo>
                  <a:lnTo>
                    <a:pt x="1367107" y="687446"/>
                  </a:lnTo>
                  <a:cubicBezTo>
                    <a:pt x="1367119" y="687446"/>
                    <a:pt x="1367619" y="687446"/>
                    <a:pt x="1389401" y="687446"/>
                  </a:cubicBezTo>
                  <a:cubicBezTo>
                    <a:pt x="1389401" y="687438"/>
                    <a:pt x="1389401" y="687324"/>
                    <a:pt x="1389401" y="685554"/>
                  </a:cubicBezTo>
                  <a:lnTo>
                    <a:pt x="1389401" y="672313"/>
                  </a:lnTo>
                  <a:cubicBezTo>
                    <a:pt x="1389407" y="672313"/>
                    <a:pt x="1389503" y="672313"/>
                    <a:pt x="1391174" y="672313"/>
                  </a:cubicBezTo>
                  <a:lnTo>
                    <a:pt x="1403587" y="672313"/>
                  </a:lnTo>
                  <a:cubicBezTo>
                    <a:pt x="1403587" y="672325"/>
                    <a:pt x="1403587" y="672839"/>
                    <a:pt x="1403587" y="696093"/>
                  </a:cubicBezTo>
                  <a:cubicBezTo>
                    <a:pt x="1403595" y="696093"/>
                    <a:pt x="1403675" y="696093"/>
                    <a:pt x="1404601" y="696093"/>
                  </a:cubicBezTo>
                  <a:lnTo>
                    <a:pt x="1411695" y="696093"/>
                  </a:lnTo>
                  <a:cubicBezTo>
                    <a:pt x="1411695" y="696087"/>
                    <a:pt x="1411695" y="696006"/>
                    <a:pt x="1411695" y="695012"/>
                  </a:cubicBezTo>
                  <a:lnTo>
                    <a:pt x="1411695" y="687446"/>
                  </a:lnTo>
                  <a:cubicBezTo>
                    <a:pt x="1411703" y="687446"/>
                    <a:pt x="1411821" y="687446"/>
                    <a:pt x="1413467" y="687446"/>
                  </a:cubicBezTo>
                  <a:lnTo>
                    <a:pt x="1425881" y="687446"/>
                  </a:lnTo>
                  <a:cubicBezTo>
                    <a:pt x="1425881" y="687459"/>
                    <a:pt x="1425881" y="688018"/>
                    <a:pt x="1425881" y="713387"/>
                  </a:cubicBezTo>
                  <a:cubicBezTo>
                    <a:pt x="1425889" y="713387"/>
                    <a:pt x="1426007" y="713387"/>
                    <a:pt x="1427909" y="713387"/>
                  </a:cubicBezTo>
                  <a:lnTo>
                    <a:pt x="1442095" y="713387"/>
                  </a:lnTo>
                  <a:cubicBezTo>
                    <a:pt x="1442095" y="713398"/>
                    <a:pt x="1442095" y="713513"/>
                    <a:pt x="1442095" y="715008"/>
                  </a:cubicBezTo>
                  <a:lnTo>
                    <a:pt x="1442095" y="726358"/>
                  </a:lnTo>
                  <a:cubicBezTo>
                    <a:pt x="1442103" y="726358"/>
                    <a:pt x="1442173" y="726358"/>
                    <a:pt x="1442855" y="726358"/>
                  </a:cubicBezTo>
                  <a:lnTo>
                    <a:pt x="1448175" y="726358"/>
                  </a:lnTo>
                  <a:cubicBezTo>
                    <a:pt x="1448175" y="726350"/>
                    <a:pt x="1448175" y="726274"/>
                    <a:pt x="1448175" y="725547"/>
                  </a:cubicBezTo>
                  <a:lnTo>
                    <a:pt x="1448175" y="719872"/>
                  </a:lnTo>
                  <a:cubicBezTo>
                    <a:pt x="1448193" y="719872"/>
                    <a:pt x="1448911" y="719872"/>
                    <a:pt x="1478575" y="719872"/>
                  </a:cubicBezTo>
                  <a:cubicBezTo>
                    <a:pt x="1478575" y="719886"/>
                    <a:pt x="1478575" y="720449"/>
                    <a:pt x="1478575" y="743652"/>
                  </a:cubicBezTo>
                  <a:cubicBezTo>
                    <a:pt x="1478583" y="743652"/>
                    <a:pt x="1478661" y="743652"/>
                    <a:pt x="1479589" y="743652"/>
                  </a:cubicBezTo>
                  <a:lnTo>
                    <a:pt x="1486683" y="743652"/>
                  </a:lnTo>
                  <a:cubicBezTo>
                    <a:pt x="1486683" y="743659"/>
                    <a:pt x="1486683" y="743732"/>
                    <a:pt x="1486683" y="744733"/>
                  </a:cubicBezTo>
                  <a:lnTo>
                    <a:pt x="1486683" y="752299"/>
                  </a:lnTo>
                  <a:cubicBezTo>
                    <a:pt x="1486691" y="752299"/>
                    <a:pt x="1486765" y="752299"/>
                    <a:pt x="1487443" y="752299"/>
                  </a:cubicBezTo>
                  <a:lnTo>
                    <a:pt x="1492763" y="752299"/>
                  </a:lnTo>
                  <a:cubicBezTo>
                    <a:pt x="1492763" y="752292"/>
                    <a:pt x="1492763" y="752172"/>
                    <a:pt x="1492763" y="750137"/>
                  </a:cubicBezTo>
                  <a:lnTo>
                    <a:pt x="1492763" y="735005"/>
                  </a:lnTo>
                  <a:cubicBezTo>
                    <a:pt x="1492769" y="735005"/>
                    <a:pt x="1492847" y="735005"/>
                    <a:pt x="1493775" y="735005"/>
                  </a:cubicBezTo>
                  <a:lnTo>
                    <a:pt x="1500869" y="735005"/>
                  </a:lnTo>
                  <a:cubicBezTo>
                    <a:pt x="1500869" y="735013"/>
                    <a:pt x="1500869" y="735096"/>
                    <a:pt x="1500869" y="736086"/>
                  </a:cubicBezTo>
                  <a:lnTo>
                    <a:pt x="1500869" y="743652"/>
                  </a:lnTo>
                  <a:lnTo>
                    <a:pt x="1506189" y="741659"/>
                  </a:lnTo>
                  <a:cubicBezTo>
                    <a:pt x="1506949" y="741287"/>
                    <a:pt x="1506949" y="741085"/>
                    <a:pt x="1506949" y="740679"/>
                  </a:cubicBezTo>
                  <a:lnTo>
                    <a:pt x="1506949" y="735005"/>
                  </a:lnTo>
                  <a:cubicBezTo>
                    <a:pt x="1506966" y="735005"/>
                    <a:pt x="1507767" y="735005"/>
                    <a:pt x="1545457" y="735005"/>
                  </a:cubicBezTo>
                  <a:cubicBezTo>
                    <a:pt x="1545457" y="735019"/>
                    <a:pt x="1545457" y="735566"/>
                    <a:pt x="1545457" y="758784"/>
                  </a:cubicBezTo>
                  <a:cubicBezTo>
                    <a:pt x="1545464" y="758784"/>
                    <a:pt x="1545583" y="758784"/>
                    <a:pt x="1547483" y="758784"/>
                  </a:cubicBezTo>
                  <a:lnTo>
                    <a:pt x="1561669" y="758784"/>
                  </a:lnTo>
                  <a:cubicBezTo>
                    <a:pt x="1561669" y="758792"/>
                    <a:pt x="1561669" y="758874"/>
                    <a:pt x="1561669" y="759865"/>
                  </a:cubicBezTo>
                  <a:lnTo>
                    <a:pt x="1561669" y="767431"/>
                  </a:lnTo>
                  <a:cubicBezTo>
                    <a:pt x="1561679" y="767431"/>
                    <a:pt x="1561801" y="767431"/>
                    <a:pt x="1563443" y="767431"/>
                  </a:cubicBezTo>
                  <a:lnTo>
                    <a:pt x="1575857" y="767431"/>
                  </a:lnTo>
                  <a:cubicBezTo>
                    <a:pt x="1575857" y="767419"/>
                    <a:pt x="1575857" y="766908"/>
                    <a:pt x="1575857" y="743652"/>
                  </a:cubicBezTo>
                  <a:cubicBezTo>
                    <a:pt x="1575863" y="743652"/>
                    <a:pt x="1575941" y="743652"/>
                    <a:pt x="1576869" y="743652"/>
                  </a:cubicBezTo>
                  <a:lnTo>
                    <a:pt x="1583963" y="743652"/>
                  </a:lnTo>
                  <a:cubicBezTo>
                    <a:pt x="1583963" y="743633"/>
                    <a:pt x="1583963" y="742862"/>
                    <a:pt x="1583963" y="711225"/>
                  </a:cubicBezTo>
                  <a:cubicBezTo>
                    <a:pt x="1583971" y="711225"/>
                    <a:pt x="1584047" y="711225"/>
                    <a:pt x="1584977" y="711225"/>
                  </a:cubicBezTo>
                  <a:lnTo>
                    <a:pt x="1592071" y="711225"/>
                  </a:lnTo>
                  <a:cubicBezTo>
                    <a:pt x="1592071" y="711219"/>
                    <a:pt x="1592071" y="711110"/>
                    <a:pt x="1592071" y="709334"/>
                  </a:cubicBezTo>
                  <a:lnTo>
                    <a:pt x="1592071" y="696093"/>
                  </a:lnTo>
                  <a:cubicBezTo>
                    <a:pt x="1590043" y="696093"/>
                    <a:pt x="1590043" y="696093"/>
                    <a:pt x="1590803" y="694471"/>
                  </a:cubicBezTo>
                  <a:lnTo>
                    <a:pt x="1596123" y="683122"/>
                  </a:lnTo>
                  <a:cubicBezTo>
                    <a:pt x="1596129" y="683139"/>
                    <a:pt x="1596323" y="683813"/>
                    <a:pt x="1604231" y="711225"/>
                  </a:cubicBezTo>
                  <a:cubicBezTo>
                    <a:pt x="1604239" y="711225"/>
                    <a:pt x="1604311" y="711225"/>
                    <a:pt x="1604991" y="711225"/>
                  </a:cubicBezTo>
                  <a:lnTo>
                    <a:pt x="1610311" y="711225"/>
                  </a:lnTo>
                  <a:cubicBezTo>
                    <a:pt x="1610311" y="711212"/>
                    <a:pt x="1610311" y="710033"/>
                    <a:pt x="1610311" y="605298"/>
                  </a:cubicBezTo>
                  <a:cubicBezTo>
                    <a:pt x="1610321" y="605298"/>
                    <a:pt x="1610435" y="605298"/>
                    <a:pt x="1611831" y="605298"/>
                  </a:cubicBezTo>
                  <a:lnTo>
                    <a:pt x="1622471" y="605298"/>
                  </a:lnTo>
                  <a:cubicBezTo>
                    <a:pt x="1622471" y="605276"/>
                    <a:pt x="1622471" y="604266"/>
                    <a:pt x="1622471" y="557739"/>
                  </a:cubicBezTo>
                  <a:cubicBezTo>
                    <a:pt x="1622487" y="557739"/>
                    <a:pt x="1623113" y="557739"/>
                    <a:pt x="1648817" y="557739"/>
                  </a:cubicBezTo>
                  <a:cubicBezTo>
                    <a:pt x="1648817" y="557727"/>
                    <a:pt x="1648817" y="557217"/>
                    <a:pt x="1648817" y="536121"/>
                  </a:cubicBezTo>
                  <a:cubicBezTo>
                    <a:pt x="1648837" y="536121"/>
                    <a:pt x="1649625" y="536121"/>
                    <a:pt x="1683271" y="536121"/>
                  </a:cubicBezTo>
                  <a:cubicBezTo>
                    <a:pt x="1683271" y="536129"/>
                    <a:pt x="1683271" y="536259"/>
                    <a:pt x="1683271" y="538553"/>
                  </a:cubicBezTo>
                  <a:lnTo>
                    <a:pt x="1683271" y="555577"/>
                  </a:lnTo>
                  <a:cubicBezTo>
                    <a:pt x="1683281" y="555577"/>
                    <a:pt x="1683411" y="555577"/>
                    <a:pt x="1685551" y="555577"/>
                  </a:cubicBezTo>
                  <a:lnTo>
                    <a:pt x="1701511" y="555577"/>
                  </a:lnTo>
                  <a:cubicBezTo>
                    <a:pt x="1701511" y="555595"/>
                    <a:pt x="1701511" y="556489"/>
                    <a:pt x="1701511" y="603136"/>
                  </a:cubicBezTo>
                  <a:cubicBezTo>
                    <a:pt x="1701517" y="603136"/>
                    <a:pt x="1701593" y="603136"/>
                    <a:pt x="1702525" y="603136"/>
                  </a:cubicBezTo>
                  <a:lnTo>
                    <a:pt x="1709619" y="603136"/>
                  </a:lnTo>
                  <a:lnTo>
                    <a:pt x="1723805" y="607460"/>
                  </a:lnTo>
                  <a:cubicBezTo>
                    <a:pt x="1723805" y="607470"/>
                    <a:pt x="1723805" y="608120"/>
                    <a:pt x="1723805" y="646372"/>
                  </a:cubicBezTo>
                  <a:cubicBezTo>
                    <a:pt x="1723811" y="646372"/>
                    <a:pt x="1723887" y="646372"/>
                    <a:pt x="1724819" y="646372"/>
                  </a:cubicBezTo>
                  <a:lnTo>
                    <a:pt x="1731911" y="646372"/>
                  </a:lnTo>
                  <a:cubicBezTo>
                    <a:pt x="1731911" y="646382"/>
                    <a:pt x="1731911" y="646488"/>
                    <a:pt x="1731911" y="647993"/>
                  </a:cubicBezTo>
                  <a:lnTo>
                    <a:pt x="1731911" y="659342"/>
                  </a:lnTo>
                  <a:cubicBezTo>
                    <a:pt x="1731919" y="659342"/>
                    <a:pt x="1732043" y="659342"/>
                    <a:pt x="1733939" y="659342"/>
                  </a:cubicBezTo>
                  <a:lnTo>
                    <a:pt x="1748125" y="659342"/>
                  </a:lnTo>
                  <a:lnTo>
                    <a:pt x="1754205" y="665828"/>
                  </a:lnTo>
                  <a:cubicBezTo>
                    <a:pt x="1754205" y="665840"/>
                    <a:pt x="1754205" y="666326"/>
                    <a:pt x="1754205" y="687446"/>
                  </a:cubicBezTo>
                  <a:cubicBezTo>
                    <a:pt x="1754214" y="687446"/>
                    <a:pt x="1754345" y="687446"/>
                    <a:pt x="1756485" y="687446"/>
                  </a:cubicBezTo>
                  <a:lnTo>
                    <a:pt x="1772445" y="687446"/>
                  </a:lnTo>
                  <a:cubicBezTo>
                    <a:pt x="1772445" y="687453"/>
                    <a:pt x="1772445" y="687533"/>
                    <a:pt x="1772445" y="688526"/>
                  </a:cubicBezTo>
                  <a:lnTo>
                    <a:pt x="1772445" y="696093"/>
                  </a:lnTo>
                  <a:cubicBezTo>
                    <a:pt x="1772455" y="696093"/>
                    <a:pt x="1772553" y="696093"/>
                    <a:pt x="1773713" y="696093"/>
                  </a:cubicBezTo>
                  <a:lnTo>
                    <a:pt x="1782579" y="696093"/>
                  </a:lnTo>
                  <a:cubicBezTo>
                    <a:pt x="1782579" y="696102"/>
                    <a:pt x="1782579" y="696231"/>
                    <a:pt x="1782579" y="698254"/>
                  </a:cubicBezTo>
                  <a:lnTo>
                    <a:pt x="1782579" y="713387"/>
                  </a:lnTo>
                  <a:cubicBezTo>
                    <a:pt x="1786633" y="713387"/>
                    <a:pt x="1786633" y="713387"/>
                    <a:pt x="1786633" y="711495"/>
                  </a:cubicBezTo>
                  <a:lnTo>
                    <a:pt x="1786633" y="698254"/>
                  </a:lnTo>
                  <a:cubicBezTo>
                    <a:pt x="1786639" y="698254"/>
                    <a:pt x="1786716" y="698254"/>
                    <a:pt x="1787645" y="698254"/>
                  </a:cubicBezTo>
                  <a:lnTo>
                    <a:pt x="1794739" y="698254"/>
                  </a:lnTo>
                  <a:cubicBezTo>
                    <a:pt x="1794739" y="698265"/>
                    <a:pt x="1794739" y="698384"/>
                    <a:pt x="1794739" y="699876"/>
                  </a:cubicBezTo>
                  <a:lnTo>
                    <a:pt x="1794739" y="711225"/>
                  </a:lnTo>
                  <a:cubicBezTo>
                    <a:pt x="1794749" y="711225"/>
                    <a:pt x="1794821" y="711225"/>
                    <a:pt x="1795499" y="711225"/>
                  </a:cubicBezTo>
                  <a:lnTo>
                    <a:pt x="1800819" y="711225"/>
                  </a:lnTo>
                  <a:cubicBezTo>
                    <a:pt x="1800819" y="706902"/>
                    <a:pt x="1800819" y="706902"/>
                    <a:pt x="1849459" y="706902"/>
                  </a:cubicBezTo>
                  <a:cubicBezTo>
                    <a:pt x="1849459" y="706911"/>
                    <a:pt x="1849459" y="707012"/>
                    <a:pt x="1849459" y="708253"/>
                  </a:cubicBezTo>
                  <a:lnTo>
                    <a:pt x="1849459" y="717710"/>
                  </a:lnTo>
                  <a:cubicBezTo>
                    <a:pt x="1849467" y="717710"/>
                    <a:pt x="1849543" y="717710"/>
                    <a:pt x="1850219" y="717710"/>
                  </a:cubicBezTo>
                  <a:lnTo>
                    <a:pt x="1855541" y="717710"/>
                  </a:lnTo>
                  <a:cubicBezTo>
                    <a:pt x="1855541" y="717719"/>
                    <a:pt x="1855541" y="717841"/>
                    <a:pt x="1855541" y="719872"/>
                  </a:cubicBezTo>
                  <a:lnTo>
                    <a:pt x="1855541" y="735005"/>
                  </a:lnTo>
                  <a:cubicBezTo>
                    <a:pt x="1855549" y="735001"/>
                    <a:pt x="1855665" y="734923"/>
                    <a:pt x="1857567" y="733654"/>
                  </a:cubicBezTo>
                  <a:lnTo>
                    <a:pt x="1871753" y="724196"/>
                  </a:lnTo>
                  <a:cubicBezTo>
                    <a:pt x="1871755" y="724177"/>
                    <a:pt x="1871887" y="723302"/>
                    <a:pt x="1877833" y="683122"/>
                  </a:cubicBezTo>
                  <a:cubicBezTo>
                    <a:pt x="1877843" y="683120"/>
                    <a:pt x="1877911" y="683094"/>
                    <a:pt x="1878593" y="682852"/>
                  </a:cubicBezTo>
                  <a:lnTo>
                    <a:pt x="1883913" y="680960"/>
                  </a:lnTo>
                  <a:cubicBezTo>
                    <a:pt x="1883913" y="680944"/>
                    <a:pt x="1883947" y="679883"/>
                    <a:pt x="1885941" y="611783"/>
                  </a:cubicBezTo>
                  <a:cubicBezTo>
                    <a:pt x="1885941" y="611801"/>
                    <a:pt x="1885973" y="612892"/>
                    <a:pt x="1887967" y="680960"/>
                  </a:cubicBezTo>
                  <a:cubicBezTo>
                    <a:pt x="1887977" y="680963"/>
                    <a:pt x="1888047" y="680988"/>
                    <a:pt x="1888727" y="681230"/>
                  </a:cubicBezTo>
                  <a:lnTo>
                    <a:pt x="1894047" y="683122"/>
                  </a:lnTo>
                  <a:cubicBezTo>
                    <a:pt x="1894047" y="683102"/>
                    <a:pt x="1894047" y="681769"/>
                    <a:pt x="1894047" y="596651"/>
                  </a:cubicBezTo>
                  <a:cubicBezTo>
                    <a:pt x="1898101" y="596651"/>
                    <a:pt x="1898101" y="596651"/>
                    <a:pt x="1898101" y="564224"/>
                  </a:cubicBezTo>
                  <a:cubicBezTo>
                    <a:pt x="1898113" y="564224"/>
                    <a:pt x="1898799" y="564224"/>
                    <a:pt x="1936607" y="564224"/>
                  </a:cubicBezTo>
                  <a:cubicBezTo>
                    <a:pt x="1936607" y="564241"/>
                    <a:pt x="1936607" y="564959"/>
                    <a:pt x="1936607" y="596651"/>
                  </a:cubicBezTo>
                  <a:cubicBezTo>
                    <a:pt x="1936617" y="596651"/>
                    <a:pt x="1936689" y="596651"/>
                    <a:pt x="1937367" y="596651"/>
                  </a:cubicBezTo>
                  <a:lnTo>
                    <a:pt x="1942687" y="596651"/>
                  </a:lnTo>
                  <a:cubicBezTo>
                    <a:pt x="1942687" y="596630"/>
                    <a:pt x="1942687" y="595324"/>
                    <a:pt x="1942687" y="514503"/>
                  </a:cubicBezTo>
                  <a:cubicBezTo>
                    <a:pt x="1942693" y="514503"/>
                    <a:pt x="1942793" y="514503"/>
                    <a:pt x="1944461" y="514503"/>
                  </a:cubicBezTo>
                  <a:lnTo>
                    <a:pt x="1956875" y="514503"/>
                  </a:lnTo>
                  <a:cubicBezTo>
                    <a:pt x="1956875" y="514496"/>
                    <a:pt x="1956875" y="514385"/>
                    <a:pt x="1956875" y="512612"/>
                  </a:cubicBezTo>
                  <a:lnTo>
                    <a:pt x="1956875" y="499371"/>
                  </a:lnTo>
                  <a:cubicBezTo>
                    <a:pt x="1956885" y="499371"/>
                    <a:pt x="1957383" y="499371"/>
                    <a:pt x="1979169" y="499371"/>
                  </a:cubicBezTo>
                  <a:cubicBezTo>
                    <a:pt x="1979169" y="499364"/>
                    <a:pt x="1979169" y="499283"/>
                    <a:pt x="1979169" y="498290"/>
                  </a:cubicBezTo>
                  <a:lnTo>
                    <a:pt x="1979169" y="490724"/>
                  </a:lnTo>
                  <a:cubicBezTo>
                    <a:pt x="1979175" y="490724"/>
                    <a:pt x="1979285" y="490724"/>
                    <a:pt x="1980941" y="490724"/>
                  </a:cubicBezTo>
                  <a:lnTo>
                    <a:pt x="1993355" y="490724"/>
                  </a:lnTo>
                  <a:cubicBezTo>
                    <a:pt x="1993355" y="490732"/>
                    <a:pt x="1993355" y="490811"/>
                    <a:pt x="1993355" y="491805"/>
                  </a:cubicBezTo>
                  <a:lnTo>
                    <a:pt x="1993355" y="499371"/>
                  </a:lnTo>
                  <a:cubicBezTo>
                    <a:pt x="1993365" y="499371"/>
                    <a:pt x="1993437" y="499371"/>
                    <a:pt x="1994115" y="499371"/>
                  </a:cubicBezTo>
                  <a:lnTo>
                    <a:pt x="1999435" y="499371"/>
                  </a:lnTo>
                  <a:lnTo>
                    <a:pt x="2009569" y="495047"/>
                  </a:lnTo>
                  <a:lnTo>
                    <a:pt x="2013621" y="498290"/>
                  </a:lnTo>
                  <a:lnTo>
                    <a:pt x="2013621" y="490724"/>
                  </a:lnTo>
                  <a:cubicBezTo>
                    <a:pt x="2013631" y="490724"/>
                    <a:pt x="2013767" y="490724"/>
                    <a:pt x="2015901" y="490724"/>
                  </a:cubicBezTo>
                  <a:lnTo>
                    <a:pt x="2031863" y="490724"/>
                  </a:lnTo>
                  <a:cubicBezTo>
                    <a:pt x="2031863" y="490732"/>
                    <a:pt x="2031863" y="490811"/>
                    <a:pt x="2031863" y="491805"/>
                  </a:cubicBezTo>
                  <a:lnTo>
                    <a:pt x="2031863" y="499371"/>
                  </a:lnTo>
                  <a:cubicBezTo>
                    <a:pt x="2031881" y="499371"/>
                    <a:pt x="2032617" y="499371"/>
                    <a:pt x="2062263" y="499371"/>
                  </a:cubicBezTo>
                  <a:cubicBezTo>
                    <a:pt x="2062263" y="499381"/>
                    <a:pt x="2062263" y="499490"/>
                    <a:pt x="2062263" y="500992"/>
                  </a:cubicBezTo>
                  <a:lnTo>
                    <a:pt x="2062263" y="512342"/>
                  </a:lnTo>
                  <a:cubicBezTo>
                    <a:pt x="2062279" y="512342"/>
                    <a:pt x="2062919" y="512342"/>
                    <a:pt x="2088609" y="512342"/>
                  </a:cubicBezTo>
                  <a:cubicBezTo>
                    <a:pt x="2088609" y="512358"/>
                    <a:pt x="2088609" y="513038"/>
                    <a:pt x="2088609" y="542606"/>
                  </a:cubicBezTo>
                  <a:cubicBezTo>
                    <a:pt x="2088619" y="542606"/>
                    <a:pt x="2088691" y="542606"/>
                    <a:pt x="2089369" y="542606"/>
                  </a:cubicBezTo>
                  <a:lnTo>
                    <a:pt x="2094689" y="542606"/>
                  </a:lnTo>
                  <a:cubicBezTo>
                    <a:pt x="2094689" y="542613"/>
                    <a:pt x="2094689" y="542699"/>
                    <a:pt x="2094689" y="543687"/>
                  </a:cubicBezTo>
                  <a:lnTo>
                    <a:pt x="2094689" y="551254"/>
                  </a:lnTo>
                  <a:cubicBezTo>
                    <a:pt x="2098743" y="551254"/>
                    <a:pt x="2098743" y="551254"/>
                    <a:pt x="2098743" y="581518"/>
                  </a:cubicBezTo>
                  <a:cubicBezTo>
                    <a:pt x="2098753" y="581518"/>
                    <a:pt x="2098827" y="581518"/>
                    <a:pt x="2099503" y="581518"/>
                  </a:cubicBezTo>
                  <a:lnTo>
                    <a:pt x="2104823" y="581518"/>
                  </a:lnTo>
                  <a:cubicBezTo>
                    <a:pt x="2104823" y="581527"/>
                    <a:pt x="2104823" y="581594"/>
                    <a:pt x="2104823" y="582329"/>
                  </a:cubicBezTo>
                  <a:lnTo>
                    <a:pt x="2104823" y="588004"/>
                  </a:lnTo>
                  <a:cubicBezTo>
                    <a:pt x="2104829" y="588004"/>
                    <a:pt x="2104907" y="588004"/>
                    <a:pt x="2105837" y="588004"/>
                  </a:cubicBezTo>
                  <a:lnTo>
                    <a:pt x="2112929" y="588004"/>
                  </a:lnTo>
                  <a:cubicBezTo>
                    <a:pt x="2112929" y="588021"/>
                    <a:pt x="2112929" y="588734"/>
                    <a:pt x="2112929" y="618269"/>
                  </a:cubicBezTo>
                  <a:cubicBezTo>
                    <a:pt x="2112937" y="618269"/>
                    <a:pt x="2113057" y="618269"/>
                    <a:pt x="2114957" y="618269"/>
                  </a:cubicBezTo>
                  <a:lnTo>
                    <a:pt x="2129143" y="618269"/>
                  </a:lnTo>
                  <a:cubicBezTo>
                    <a:pt x="2129143" y="618285"/>
                    <a:pt x="2129143" y="618865"/>
                    <a:pt x="2129143" y="642048"/>
                  </a:cubicBezTo>
                  <a:cubicBezTo>
                    <a:pt x="2131171" y="642048"/>
                    <a:pt x="2131171" y="642048"/>
                    <a:pt x="2131171" y="643669"/>
                  </a:cubicBezTo>
                  <a:lnTo>
                    <a:pt x="2131171" y="655019"/>
                  </a:lnTo>
                  <a:cubicBezTo>
                    <a:pt x="2131179" y="655019"/>
                    <a:pt x="2131249" y="655019"/>
                    <a:pt x="2131931" y="655019"/>
                  </a:cubicBezTo>
                  <a:lnTo>
                    <a:pt x="2137251" y="655019"/>
                  </a:lnTo>
                  <a:cubicBezTo>
                    <a:pt x="2137251" y="655033"/>
                    <a:pt x="2137251" y="655596"/>
                    <a:pt x="2137251" y="678798"/>
                  </a:cubicBezTo>
                  <a:cubicBezTo>
                    <a:pt x="2137259" y="678798"/>
                    <a:pt x="2137357" y="678798"/>
                    <a:pt x="2138517" y="678798"/>
                  </a:cubicBezTo>
                  <a:lnTo>
                    <a:pt x="2147383" y="678798"/>
                  </a:lnTo>
                  <a:cubicBezTo>
                    <a:pt x="2149411" y="680960"/>
                    <a:pt x="2149411" y="680960"/>
                    <a:pt x="2149411" y="682852"/>
                  </a:cubicBezTo>
                  <a:lnTo>
                    <a:pt x="2149411" y="696093"/>
                  </a:lnTo>
                  <a:cubicBezTo>
                    <a:pt x="2149415" y="696086"/>
                    <a:pt x="2149503" y="695979"/>
                    <a:pt x="2150931" y="694201"/>
                  </a:cubicBezTo>
                  <a:lnTo>
                    <a:pt x="2161571" y="680960"/>
                  </a:lnTo>
                  <a:cubicBezTo>
                    <a:pt x="2161585" y="680960"/>
                    <a:pt x="2162225" y="680960"/>
                    <a:pt x="2189945" y="680960"/>
                  </a:cubicBezTo>
                  <a:cubicBezTo>
                    <a:pt x="2189945" y="680985"/>
                    <a:pt x="2189945" y="682386"/>
                    <a:pt x="2189945" y="767431"/>
                  </a:cubicBezTo>
                  <a:cubicBezTo>
                    <a:pt x="2189953" y="767431"/>
                    <a:pt x="2190029" y="767431"/>
                    <a:pt x="2190705" y="767431"/>
                  </a:cubicBezTo>
                  <a:lnTo>
                    <a:pt x="2196025" y="767431"/>
                  </a:lnTo>
                  <a:cubicBezTo>
                    <a:pt x="2196029" y="767423"/>
                    <a:pt x="2196087" y="767323"/>
                    <a:pt x="2196785" y="766080"/>
                  </a:cubicBezTo>
                  <a:lnTo>
                    <a:pt x="2202105" y="756622"/>
                  </a:lnTo>
                  <a:cubicBezTo>
                    <a:pt x="2202105" y="756629"/>
                    <a:pt x="2202105" y="756728"/>
                    <a:pt x="2202105" y="758514"/>
                  </a:cubicBezTo>
                  <a:lnTo>
                    <a:pt x="2202105" y="771755"/>
                  </a:lnTo>
                  <a:cubicBezTo>
                    <a:pt x="2206157" y="771755"/>
                    <a:pt x="2206157" y="771755"/>
                    <a:pt x="2206157" y="726358"/>
                  </a:cubicBezTo>
                  <a:cubicBezTo>
                    <a:pt x="2206167" y="726358"/>
                    <a:pt x="2206237" y="726358"/>
                    <a:pt x="2206917" y="726358"/>
                  </a:cubicBezTo>
                  <a:lnTo>
                    <a:pt x="2212237" y="726358"/>
                  </a:lnTo>
                  <a:cubicBezTo>
                    <a:pt x="2212237" y="726343"/>
                    <a:pt x="2212237" y="725343"/>
                    <a:pt x="2212237" y="661504"/>
                  </a:cubicBezTo>
                  <a:cubicBezTo>
                    <a:pt x="2212245" y="661504"/>
                    <a:pt x="2212325" y="661504"/>
                    <a:pt x="2213251" y="661504"/>
                  </a:cubicBezTo>
                  <a:lnTo>
                    <a:pt x="2220345" y="661504"/>
                  </a:lnTo>
                  <a:cubicBezTo>
                    <a:pt x="2220351" y="661483"/>
                    <a:pt x="2220615" y="660543"/>
                    <a:pt x="2232505" y="618269"/>
                  </a:cubicBezTo>
                  <a:cubicBezTo>
                    <a:pt x="2232514" y="618269"/>
                    <a:pt x="2232611" y="618269"/>
                    <a:pt x="2233771" y="618269"/>
                  </a:cubicBezTo>
                  <a:lnTo>
                    <a:pt x="2242639" y="618269"/>
                  </a:lnTo>
                  <a:cubicBezTo>
                    <a:pt x="2242644" y="618292"/>
                    <a:pt x="2242869" y="619258"/>
                    <a:pt x="2252771" y="661504"/>
                  </a:cubicBezTo>
                  <a:cubicBezTo>
                    <a:pt x="2252777" y="661504"/>
                    <a:pt x="2252851" y="661504"/>
                    <a:pt x="2253785" y="661504"/>
                  </a:cubicBezTo>
                  <a:lnTo>
                    <a:pt x="2260879" y="661504"/>
                  </a:lnTo>
                  <a:cubicBezTo>
                    <a:pt x="2260879" y="661515"/>
                    <a:pt x="2260879" y="662182"/>
                    <a:pt x="2260879" y="700416"/>
                  </a:cubicBezTo>
                  <a:cubicBezTo>
                    <a:pt x="2260885" y="700416"/>
                    <a:pt x="2260985" y="700416"/>
                    <a:pt x="2262651" y="700416"/>
                  </a:cubicBezTo>
                  <a:lnTo>
                    <a:pt x="2275065" y="700416"/>
                  </a:lnTo>
                  <a:cubicBezTo>
                    <a:pt x="2275065" y="700424"/>
                    <a:pt x="2275065" y="700546"/>
                    <a:pt x="2275065" y="702578"/>
                  </a:cubicBezTo>
                  <a:lnTo>
                    <a:pt x="2275065" y="717710"/>
                  </a:lnTo>
                  <a:cubicBezTo>
                    <a:pt x="2279119" y="717710"/>
                    <a:pt x="2279119" y="717710"/>
                    <a:pt x="2279119" y="715549"/>
                  </a:cubicBezTo>
                  <a:lnTo>
                    <a:pt x="2279119" y="700416"/>
                  </a:lnTo>
                  <a:cubicBezTo>
                    <a:pt x="2279129" y="700416"/>
                    <a:pt x="2279241" y="700416"/>
                    <a:pt x="2280639" y="700416"/>
                  </a:cubicBezTo>
                  <a:lnTo>
                    <a:pt x="2291279" y="700416"/>
                  </a:lnTo>
                  <a:cubicBezTo>
                    <a:pt x="2291279" y="700426"/>
                    <a:pt x="2291279" y="700543"/>
                    <a:pt x="2291279" y="702037"/>
                  </a:cubicBezTo>
                  <a:lnTo>
                    <a:pt x="2291279" y="713387"/>
                  </a:lnTo>
                  <a:cubicBezTo>
                    <a:pt x="2291295" y="713387"/>
                    <a:pt x="2292003" y="713387"/>
                    <a:pt x="2321680" y="713387"/>
                  </a:cubicBezTo>
                  <a:cubicBezTo>
                    <a:pt x="2321680" y="713370"/>
                    <a:pt x="2321680" y="712599"/>
                    <a:pt x="2321680" y="676637"/>
                  </a:cubicBezTo>
                  <a:cubicBezTo>
                    <a:pt x="2321687" y="676637"/>
                    <a:pt x="2321781" y="676637"/>
                    <a:pt x="2322945" y="676637"/>
                  </a:cubicBezTo>
                  <a:lnTo>
                    <a:pt x="2331813" y="676637"/>
                  </a:lnTo>
                  <a:cubicBezTo>
                    <a:pt x="2331813" y="676648"/>
                    <a:pt x="2331813" y="677142"/>
                    <a:pt x="2331813" y="698254"/>
                  </a:cubicBezTo>
                  <a:cubicBezTo>
                    <a:pt x="2333840" y="698254"/>
                    <a:pt x="2333840" y="698254"/>
                    <a:pt x="2333840" y="665828"/>
                  </a:cubicBezTo>
                  <a:cubicBezTo>
                    <a:pt x="2333853" y="665828"/>
                    <a:pt x="2334395" y="665828"/>
                    <a:pt x="2356133" y="665828"/>
                  </a:cubicBezTo>
                  <a:cubicBezTo>
                    <a:pt x="2356133" y="665818"/>
                    <a:pt x="2356133" y="665698"/>
                    <a:pt x="2356133" y="664206"/>
                  </a:cubicBezTo>
                  <a:lnTo>
                    <a:pt x="2356133" y="652857"/>
                  </a:lnTo>
                  <a:cubicBezTo>
                    <a:pt x="2356141" y="652857"/>
                    <a:pt x="2356215" y="652857"/>
                    <a:pt x="2356893" y="652857"/>
                  </a:cubicBezTo>
                  <a:lnTo>
                    <a:pt x="2362213" y="652857"/>
                  </a:lnTo>
                  <a:cubicBezTo>
                    <a:pt x="2362213" y="652851"/>
                    <a:pt x="2362213" y="652738"/>
                    <a:pt x="2362213" y="650966"/>
                  </a:cubicBezTo>
                  <a:lnTo>
                    <a:pt x="2362213" y="637725"/>
                  </a:lnTo>
                  <a:lnTo>
                    <a:pt x="2366267" y="644210"/>
                  </a:lnTo>
                  <a:cubicBezTo>
                    <a:pt x="2366275" y="644210"/>
                    <a:pt x="2366403" y="644210"/>
                    <a:pt x="2368547" y="644210"/>
                  </a:cubicBezTo>
                  <a:lnTo>
                    <a:pt x="2384507" y="644210"/>
                  </a:lnTo>
                  <a:cubicBezTo>
                    <a:pt x="2384507" y="644202"/>
                    <a:pt x="2384507" y="644134"/>
                    <a:pt x="2384507" y="643399"/>
                  </a:cubicBezTo>
                  <a:lnTo>
                    <a:pt x="2384507" y="637725"/>
                  </a:lnTo>
                  <a:cubicBezTo>
                    <a:pt x="2384516" y="637725"/>
                    <a:pt x="2384590" y="637725"/>
                    <a:pt x="2385267" y="637725"/>
                  </a:cubicBezTo>
                  <a:lnTo>
                    <a:pt x="2390587" y="637725"/>
                  </a:lnTo>
                  <a:cubicBezTo>
                    <a:pt x="2390587" y="637734"/>
                    <a:pt x="2390587" y="637834"/>
                    <a:pt x="2390587" y="639076"/>
                  </a:cubicBezTo>
                  <a:lnTo>
                    <a:pt x="2390587" y="648534"/>
                  </a:lnTo>
                  <a:cubicBezTo>
                    <a:pt x="2390601" y="648534"/>
                    <a:pt x="2391335" y="648534"/>
                    <a:pt x="2429093" y="648534"/>
                  </a:cubicBezTo>
                  <a:cubicBezTo>
                    <a:pt x="2429093" y="648552"/>
                    <a:pt x="2429093" y="650062"/>
                    <a:pt x="2429093" y="786887"/>
                  </a:cubicBezTo>
                  <a:cubicBezTo>
                    <a:pt x="2429104" y="786887"/>
                    <a:pt x="2429219" y="786887"/>
                    <a:pt x="2430613" y="786887"/>
                  </a:cubicBezTo>
                  <a:lnTo>
                    <a:pt x="2441254" y="786887"/>
                  </a:lnTo>
                  <a:cubicBezTo>
                    <a:pt x="2441254" y="782564"/>
                    <a:pt x="2441254" y="778240"/>
                    <a:pt x="2441254" y="773917"/>
                  </a:cubicBezTo>
                  <a:cubicBezTo>
                    <a:pt x="2443281" y="773917"/>
                    <a:pt x="2443281" y="773917"/>
                    <a:pt x="2445307" y="773917"/>
                  </a:cubicBezTo>
                  <a:cubicBezTo>
                    <a:pt x="2445307" y="778240"/>
                    <a:pt x="2445307" y="782564"/>
                    <a:pt x="2445307" y="786887"/>
                  </a:cubicBezTo>
                  <a:cubicBezTo>
                    <a:pt x="2455441" y="786887"/>
                    <a:pt x="2465575" y="786887"/>
                    <a:pt x="2475707" y="786887"/>
                  </a:cubicBezTo>
                  <a:cubicBezTo>
                    <a:pt x="2475707" y="776078"/>
                    <a:pt x="2475707" y="767431"/>
                    <a:pt x="2475707" y="756622"/>
                  </a:cubicBezTo>
                  <a:cubicBezTo>
                    <a:pt x="2479762" y="756622"/>
                    <a:pt x="2483815" y="756622"/>
                    <a:pt x="2487867" y="756622"/>
                  </a:cubicBezTo>
                  <a:lnTo>
                    <a:pt x="2500027" y="754461"/>
                  </a:lnTo>
                  <a:cubicBezTo>
                    <a:pt x="2502055" y="754461"/>
                    <a:pt x="2502055" y="756622"/>
                    <a:pt x="2504082" y="756622"/>
                  </a:cubicBezTo>
                  <a:lnTo>
                    <a:pt x="2514215" y="756622"/>
                  </a:lnTo>
                  <a:cubicBezTo>
                    <a:pt x="2514215" y="767431"/>
                    <a:pt x="2514215" y="778240"/>
                    <a:pt x="2514215" y="786887"/>
                  </a:cubicBezTo>
                  <a:cubicBezTo>
                    <a:pt x="2516242" y="786887"/>
                    <a:pt x="2518269" y="786887"/>
                    <a:pt x="2522321" y="786887"/>
                  </a:cubicBezTo>
                  <a:cubicBezTo>
                    <a:pt x="2522321" y="793373"/>
                    <a:pt x="2522321" y="799858"/>
                    <a:pt x="2522321" y="804182"/>
                  </a:cubicBezTo>
                  <a:lnTo>
                    <a:pt x="2531658" y="805087"/>
                  </a:lnTo>
                  <a:lnTo>
                    <a:pt x="2544615" y="805087"/>
                  </a:lnTo>
                  <a:cubicBezTo>
                    <a:pt x="2544615" y="799278"/>
                    <a:pt x="2544615" y="795106"/>
                    <a:pt x="2544615" y="789049"/>
                  </a:cubicBezTo>
                  <a:lnTo>
                    <a:pt x="2612571" y="789049"/>
                  </a:lnTo>
                  <a:lnTo>
                    <a:pt x="2612571" y="703796"/>
                  </a:lnTo>
                  <a:lnTo>
                    <a:pt x="2684579" y="703796"/>
                  </a:lnTo>
                  <a:lnTo>
                    <a:pt x="2684579" y="782564"/>
                  </a:lnTo>
                  <a:cubicBezTo>
                    <a:pt x="2685215" y="782564"/>
                    <a:pt x="2685849" y="782564"/>
                    <a:pt x="2686483" y="782564"/>
                  </a:cubicBezTo>
                  <a:lnTo>
                    <a:pt x="2687725" y="805087"/>
                  </a:lnTo>
                  <a:lnTo>
                    <a:pt x="2697401" y="805087"/>
                  </a:lnTo>
                  <a:cubicBezTo>
                    <a:pt x="2697937" y="797873"/>
                    <a:pt x="2698643" y="790219"/>
                    <a:pt x="2698643" y="782564"/>
                  </a:cubicBezTo>
                  <a:cubicBezTo>
                    <a:pt x="2700671" y="782564"/>
                    <a:pt x="2702697" y="782564"/>
                    <a:pt x="2704723" y="782564"/>
                  </a:cubicBezTo>
                  <a:lnTo>
                    <a:pt x="2705965" y="805087"/>
                  </a:lnTo>
                  <a:lnTo>
                    <a:pt x="2756588" y="805087"/>
                  </a:lnTo>
                  <a:lnTo>
                    <a:pt x="2756588" y="642059"/>
                  </a:lnTo>
                  <a:lnTo>
                    <a:pt x="2953915" y="642059"/>
                  </a:lnTo>
                  <a:lnTo>
                    <a:pt x="2953915" y="805087"/>
                  </a:lnTo>
                  <a:lnTo>
                    <a:pt x="2972611" y="805087"/>
                  </a:lnTo>
                  <a:lnTo>
                    <a:pt x="2972611" y="722394"/>
                  </a:lnTo>
                  <a:lnTo>
                    <a:pt x="3067731" y="722394"/>
                  </a:lnTo>
                  <a:cubicBezTo>
                    <a:pt x="3071806" y="616373"/>
                    <a:pt x="3075185" y="510899"/>
                    <a:pt x="3079662" y="404253"/>
                  </a:cubicBezTo>
                  <a:cubicBezTo>
                    <a:pt x="3069529" y="404253"/>
                    <a:pt x="3045209" y="391282"/>
                    <a:pt x="3067502" y="382635"/>
                  </a:cubicBezTo>
                  <a:cubicBezTo>
                    <a:pt x="3065474" y="380473"/>
                    <a:pt x="3063449" y="378311"/>
                    <a:pt x="3061422" y="378311"/>
                  </a:cubicBezTo>
                  <a:cubicBezTo>
                    <a:pt x="3061422" y="365341"/>
                    <a:pt x="3059394" y="363179"/>
                    <a:pt x="3069529" y="354532"/>
                  </a:cubicBezTo>
                  <a:cubicBezTo>
                    <a:pt x="3069529" y="350208"/>
                    <a:pt x="3069529" y="343723"/>
                    <a:pt x="3069529" y="337238"/>
                  </a:cubicBezTo>
                  <a:cubicBezTo>
                    <a:pt x="3073582" y="337238"/>
                    <a:pt x="3077635" y="337238"/>
                    <a:pt x="3083715" y="337238"/>
                  </a:cubicBezTo>
                  <a:cubicBezTo>
                    <a:pt x="3083715" y="328590"/>
                    <a:pt x="3083715" y="322105"/>
                    <a:pt x="3083715" y="315620"/>
                  </a:cubicBezTo>
                  <a:cubicBezTo>
                    <a:pt x="3083715" y="313458"/>
                    <a:pt x="3085742" y="313458"/>
                    <a:pt x="3085742" y="311296"/>
                  </a:cubicBezTo>
                  <a:cubicBezTo>
                    <a:pt x="3085742" y="285355"/>
                    <a:pt x="3085742" y="259414"/>
                    <a:pt x="3085742" y="233472"/>
                  </a:cubicBezTo>
                  <a:cubicBezTo>
                    <a:pt x="3085742" y="231310"/>
                    <a:pt x="3083715" y="229149"/>
                    <a:pt x="3083715" y="226987"/>
                  </a:cubicBezTo>
                  <a:cubicBezTo>
                    <a:pt x="3085742" y="224825"/>
                    <a:pt x="3087769" y="222663"/>
                    <a:pt x="3089795" y="220501"/>
                  </a:cubicBezTo>
                  <a:cubicBezTo>
                    <a:pt x="3089795" y="201045"/>
                    <a:pt x="3089795" y="181589"/>
                    <a:pt x="3089795" y="162133"/>
                  </a:cubicBezTo>
                  <a:cubicBezTo>
                    <a:pt x="3089795" y="159972"/>
                    <a:pt x="3089795" y="159972"/>
                    <a:pt x="3091822" y="157810"/>
                  </a:cubicBezTo>
                  <a:cubicBezTo>
                    <a:pt x="3091822" y="140516"/>
                    <a:pt x="3091822" y="121060"/>
                    <a:pt x="3091822" y="101604"/>
                  </a:cubicBezTo>
                  <a:cubicBezTo>
                    <a:pt x="3093849" y="92957"/>
                    <a:pt x="3093849" y="88633"/>
                    <a:pt x="3093849" y="82148"/>
                  </a:cubicBezTo>
                  <a:cubicBezTo>
                    <a:pt x="3097902" y="88633"/>
                    <a:pt x="3097902" y="92957"/>
                    <a:pt x="3097902" y="99442"/>
                  </a:cubicBezTo>
                  <a:cubicBezTo>
                    <a:pt x="3099929" y="121060"/>
                    <a:pt x="3099929" y="140516"/>
                    <a:pt x="3099929" y="157810"/>
                  </a:cubicBezTo>
                  <a:cubicBezTo>
                    <a:pt x="3101955" y="181589"/>
                    <a:pt x="3101955" y="201045"/>
                    <a:pt x="3101955" y="220501"/>
                  </a:cubicBezTo>
                  <a:cubicBezTo>
                    <a:pt x="3103982" y="222663"/>
                    <a:pt x="3106009" y="224825"/>
                    <a:pt x="3108035" y="226987"/>
                  </a:cubicBezTo>
                  <a:cubicBezTo>
                    <a:pt x="3108035" y="229149"/>
                    <a:pt x="3106009" y="231310"/>
                    <a:pt x="3106009" y="233472"/>
                  </a:cubicBezTo>
                  <a:cubicBezTo>
                    <a:pt x="3106009" y="259414"/>
                    <a:pt x="3106009" y="285355"/>
                    <a:pt x="3106009" y="311296"/>
                  </a:cubicBezTo>
                  <a:cubicBezTo>
                    <a:pt x="3106009" y="313458"/>
                    <a:pt x="3108035" y="313458"/>
                    <a:pt x="3108035" y="315620"/>
                  </a:cubicBezTo>
                  <a:cubicBezTo>
                    <a:pt x="3108035" y="322105"/>
                    <a:pt x="3108035" y="328590"/>
                    <a:pt x="3108035" y="337238"/>
                  </a:cubicBezTo>
                  <a:cubicBezTo>
                    <a:pt x="3112089" y="337238"/>
                    <a:pt x="3118169" y="337238"/>
                    <a:pt x="3122222" y="337238"/>
                  </a:cubicBezTo>
                  <a:cubicBezTo>
                    <a:pt x="3122222" y="343723"/>
                    <a:pt x="3122222" y="350208"/>
                    <a:pt x="3122222" y="354532"/>
                  </a:cubicBezTo>
                  <a:cubicBezTo>
                    <a:pt x="3130330" y="363179"/>
                    <a:pt x="3130330" y="363179"/>
                    <a:pt x="3130330" y="378311"/>
                  </a:cubicBezTo>
                  <a:cubicBezTo>
                    <a:pt x="3128302" y="378311"/>
                    <a:pt x="3126275" y="380473"/>
                    <a:pt x="3124250" y="382635"/>
                  </a:cubicBezTo>
                  <a:cubicBezTo>
                    <a:pt x="3144515" y="393444"/>
                    <a:pt x="3120195" y="402091"/>
                    <a:pt x="3112089" y="404253"/>
                  </a:cubicBezTo>
                  <a:cubicBezTo>
                    <a:pt x="3114115" y="488562"/>
                    <a:pt x="3118169" y="572871"/>
                    <a:pt x="3120195" y="657181"/>
                  </a:cubicBezTo>
                  <a:cubicBezTo>
                    <a:pt x="3142490" y="657181"/>
                    <a:pt x="3164782" y="657181"/>
                    <a:pt x="3185050" y="657181"/>
                  </a:cubicBezTo>
                  <a:cubicBezTo>
                    <a:pt x="3185050" y="683122"/>
                    <a:pt x="3185050" y="709063"/>
                    <a:pt x="3185050" y="732843"/>
                  </a:cubicBezTo>
                  <a:cubicBezTo>
                    <a:pt x="3189103" y="732843"/>
                    <a:pt x="3191130" y="732843"/>
                    <a:pt x="3193157" y="732843"/>
                  </a:cubicBezTo>
                  <a:cubicBezTo>
                    <a:pt x="3193157" y="730681"/>
                    <a:pt x="3195183" y="728519"/>
                    <a:pt x="3195183" y="726358"/>
                  </a:cubicBezTo>
                  <a:cubicBezTo>
                    <a:pt x="3197210" y="726358"/>
                    <a:pt x="3199237" y="726358"/>
                    <a:pt x="3201263" y="726358"/>
                  </a:cubicBezTo>
                  <a:cubicBezTo>
                    <a:pt x="3201263" y="728519"/>
                    <a:pt x="3201263" y="730681"/>
                    <a:pt x="3203291" y="735005"/>
                  </a:cubicBezTo>
                  <a:cubicBezTo>
                    <a:pt x="3207343" y="735005"/>
                    <a:pt x="3211397" y="735005"/>
                    <a:pt x="3215451" y="735005"/>
                  </a:cubicBezTo>
                  <a:cubicBezTo>
                    <a:pt x="3215451" y="732843"/>
                    <a:pt x="3215451" y="730681"/>
                    <a:pt x="3215451" y="728519"/>
                  </a:cubicBezTo>
                  <a:cubicBezTo>
                    <a:pt x="3223557" y="728519"/>
                    <a:pt x="3229636" y="728519"/>
                    <a:pt x="3237744" y="728519"/>
                  </a:cubicBezTo>
                  <a:cubicBezTo>
                    <a:pt x="3237744" y="730681"/>
                    <a:pt x="3237744" y="732843"/>
                    <a:pt x="3237744" y="735005"/>
                  </a:cubicBezTo>
                  <a:cubicBezTo>
                    <a:pt x="3243823" y="735005"/>
                    <a:pt x="3251931" y="735005"/>
                    <a:pt x="3258011" y="735005"/>
                  </a:cubicBezTo>
                  <a:cubicBezTo>
                    <a:pt x="3258011" y="750137"/>
                    <a:pt x="3258011" y="765270"/>
                    <a:pt x="3258011" y="780402"/>
                  </a:cubicBezTo>
                  <a:cubicBezTo>
                    <a:pt x="3262065" y="780402"/>
                    <a:pt x="3268145" y="780402"/>
                    <a:pt x="3272198" y="780402"/>
                  </a:cubicBezTo>
                  <a:cubicBezTo>
                    <a:pt x="3272198" y="776078"/>
                    <a:pt x="3272198" y="771755"/>
                    <a:pt x="3272198" y="767431"/>
                  </a:cubicBezTo>
                  <a:cubicBezTo>
                    <a:pt x="3278278" y="767431"/>
                    <a:pt x="3284358" y="767431"/>
                    <a:pt x="3288412" y="767431"/>
                  </a:cubicBezTo>
                  <a:cubicBezTo>
                    <a:pt x="3288412" y="706902"/>
                    <a:pt x="3288412" y="648534"/>
                    <a:pt x="3288412" y="588004"/>
                  </a:cubicBezTo>
                  <a:cubicBezTo>
                    <a:pt x="3290438" y="585842"/>
                    <a:pt x="3292465" y="583680"/>
                    <a:pt x="3294492" y="581518"/>
                  </a:cubicBezTo>
                  <a:cubicBezTo>
                    <a:pt x="3318811" y="581518"/>
                    <a:pt x="3343131" y="581518"/>
                    <a:pt x="3367453" y="581518"/>
                  </a:cubicBezTo>
                  <a:lnTo>
                    <a:pt x="3367453" y="590166"/>
                  </a:lnTo>
                  <a:lnTo>
                    <a:pt x="3377586" y="590166"/>
                  </a:lnTo>
                  <a:cubicBezTo>
                    <a:pt x="3377586" y="629078"/>
                    <a:pt x="3377586" y="667990"/>
                    <a:pt x="3377586" y="704740"/>
                  </a:cubicBezTo>
                  <a:cubicBezTo>
                    <a:pt x="3385693" y="704740"/>
                    <a:pt x="3391773" y="704740"/>
                    <a:pt x="3399879" y="704740"/>
                  </a:cubicBezTo>
                  <a:cubicBezTo>
                    <a:pt x="3399879" y="683122"/>
                    <a:pt x="3399879" y="661504"/>
                    <a:pt x="3399879" y="637725"/>
                  </a:cubicBezTo>
                  <a:cubicBezTo>
                    <a:pt x="3407986" y="637725"/>
                    <a:pt x="3418119" y="637725"/>
                    <a:pt x="3426227" y="637725"/>
                  </a:cubicBezTo>
                  <a:cubicBezTo>
                    <a:pt x="3428253" y="637725"/>
                    <a:pt x="3428253" y="635563"/>
                    <a:pt x="3430279" y="633401"/>
                  </a:cubicBezTo>
                  <a:lnTo>
                    <a:pt x="3438387" y="633401"/>
                  </a:lnTo>
                  <a:cubicBezTo>
                    <a:pt x="3440413" y="635563"/>
                    <a:pt x="3440413" y="637725"/>
                    <a:pt x="3442439" y="637725"/>
                  </a:cubicBezTo>
                  <a:cubicBezTo>
                    <a:pt x="3448519" y="637725"/>
                    <a:pt x="3456627" y="637725"/>
                    <a:pt x="3464734" y="637725"/>
                  </a:cubicBezTo>
                  <a:cubicBezTo>
                    <a:pt x="3464734" y="598813"/>
                    <a:pt x="3464734" y="559901"/>
                    <a:pt x="3464734" y="520989"/>
                  </a:cubicBezTo>
                  <a:cubicBezTo>
                    <a:pt x="3464747" y="520986"/>
                    <a:pt x="3465614" y="520822"/>
                    <a:pt x="3521481" y="510180"/>
                  </a:cubicBezTo>
                  <a:cubicBezTo>
                    <a:pt x="3521481" y="510187"/>
                    <a:pt x="3521481" y="510261"/>
                    <a:pt x="3521481" y="511261"/>
                  </a:cubicBezTo>
                  <a:lnTo>
                    <a:pt x="3521481" y="518827"/>
                  </a:lnTo>
                  <a:cubicBezTo>
                    <a:pt x="3521498" y="518827"/>
                    <a:pt x="3522142" y="518827"/>
                    <a:pt x="3547828" y="518827"/>
                  </a:cubicBezTo>
                  <a:cubicBezTo>
                    <a:pt x="3547828" y="518849"/>
                    <a:pt x="3547828" y="521220"/>
                    <a:pt x="3547828" y="773917"/>
                  </a:cubicBezTo>
                  <a:cubicBezTo>
                    <a:pt x="3553907" y="773917"/>
                    <a:pt x="3562015" y="773917"/>
                    <a:pt x="3570122" y="773917"/>
                  </a:cubicBezTo>
                  <a:cubicBezTo>
                    <a:pt x="3570122" y="771755"/>
                    <a:pt x="3570122" y="771755"/>
                    <a:pt x="3570122" y="769593"/>
                  </a:cubicBezTo>
                  <a:cubicBezTo>
                    <a:pt x="3574174" y="769593"/>
                    <a:pt x="3578227" y="769593"/>
                    <a:pt x="3582282" y="769593"/>
                  </a:cubicBezTo>
                  <a:cubicBezTo>
                    <a:pt x="3582282" y="771755"/>
                    <a:pt x="3582282" y="771755"/>
                    <a:pt x="3582282" y="773917"/>
                  </a:cubicBezTo>
                  <a:cubicBezTo>
                    <a:pt x="3590389" y="773917"/>
                    <a:pt x="3598494" y="773917"/>
                    <a:pt x="3606602" y="773917"/>
                  </a:cubicBezTo>
                  <a:cubicBezTo>
                    <a:pt x="3606602" y="769593"/>
                    <a:pt x="3606602" y="765270"/>
                    <a:pt x="3606602" y="760946"/>
                  </a:cubicBezTo>
                  <a:cubicBezTo>
                    <a:pt x="3616735" y="760946"/>
                    <a:pt x="3626870" y="760946"/>
                    <a:pt x="3634975" y="760946"/>
                  </a:cubicBezTo>
                  <a:cubicBezTo>
                    <a:pt x="3639029" y="756622"/>
                    <a:pt x="3643083" y="756622"/>
                    <a:pt x="3647135" y="756622"/>
                  </a:cubicBezTo>
                  <a:cubicBezTo>
                    <a:pt x="3653215" y="760946"/>
                    <a:pt x="3661323" y="760946"/>
                    <a:pt x="3667403" y="760946"/>
                  </a:cubicBezTo>
                  <a:cubicBezTo>
                    <a:pt x="3667403" y="754461"/>
                    <a:pt x="3667403" y="750137"/>
                    <a:pt x="3667403" y="743652"/>
                  </a:cubicBezTo>
                  <a:lnTo>
                    <a:pt x="3675510" y="743652"/>
                  </a:lnTo>
                  <a:cubicBezTo>
                    <a:pt x="3675510" y="739328"/>
                    <a:pt x="3675510" y="735005"/>
                    <a:pt x="3675510" y="730681"/>
                  </a:cubicBezTo>
                  <a:cubicBezTo>
                    <a:pt x="3693750" y="730681"/>
                    <a:pt x="3714017" y="730681"/>
                    <a:pt x="3732257" y="730681"/>
                  </a:cubicBezTo>
                  <a:cubicBezTo>
                    <a:pt x="3732257" y="719872"/>
                    <a:pt x="3732257" y="711225"/>
                    <a:pt x="3732257" y="700416"/>
                  </a:cubicBezTo>
                  <a:cubicBezTo>
                    <a:pt x="3738337" y="700416"/>
                    <a:pt x="3744417" y="700416"/>
                    <a:pt x="3750497" y="700416"/>
                  </a:cubicBezTo>
                  <a:cubicBezTo>
                    <a:pt x="3750497" y="698254"/>
                    <a:pt x="3750497" y="696093"/>
                    <a:pt x="3750497" y="693931"/>
                  </a:cubicBezTo>
                  <a:cubicBezTo>
                    <a:pt x="3754550" y="693931"/>
                    <a:pt x="3758603" y="693931"/>
                    <a:pt x="3762657" y="693931"/>
                  </a:cubicBezTo>
                  <a:cubicBezTo>
                    <a:pt x="3762657" y="696093"/>
                    <a:pt x="3762657" y="698254"/>
                    <a:pt x="3762657" y="700416"/>
                  </a:cubicBezTo>
                  <a:cubicBezTo>
                    <a:pt x="3768737" y="700416"/>
                    <a:pt x="3772790" y="700416"/>
                    <a:pt x="3778870" y="700416"/>
                  </a:cubicBezTo>
                  <a:cubicBezTo>
                    <a:pt x="3778870" y="715549"/>
                    <a:pt x="3778870" y="732843"/>
                    <a:pt x="3778870" y="750137"/>
                  </a:cubicBezTo>
                  <a:lnTo>
                    <a:pt x="3789470" y="750137"/>
                  </a:lnTo>
                  <a:lnTo>
                    <a:pt x="3789470" y="586174"/>
                  </a:lnTo>
                  <a:lnTo>
                    <a:pt x="3791390" y="586174"/>
                  </a:lnTo>
                  <a:lnTo>
                    <a:pt x="3791390" y="723865"/>
                  </a:lnTo>
                  <a:lnTo>
                    <a:pt x="3791390" y="750137"/>
                  </a:lnTo>
                  <a:lnTo>
                    <a:pt x="3806350" y="750137"/>
                  </a:lnTo>
                  <a:lnTo>
                    <a:pt x="3806350" y="742023"/>
                  </a:lnTo>
                  <a:lnTo>
                    <a:pt x="3811298" y="742023"/>
                  </a:lnTo>
                  <a:lnTo>
                    <a:pt x="3811298" y="724196"/>
                  </a:lnTo>
                  <a:cubicBezTo>
                    <a:pt x="3823458" y="724196"/>
                    <a:pt x="3837645" y="724196"/>
                    <a:pt x="3849805" y="724196"/>
                  </a:cubicBezTo>
                  <a:cubicBezTo>
                    <a:pt x="3849805" y="713387"/>
                    <a:pt x="3849805" y="704740"/>
                    <a:pt x="3849805" y="693931"/>
                  </a:cubicBezTo>
                  <a:lnTo>
                    <a:pt x="3888823" y="693931"/>
                  </a:lnTo>
                  <a:lnTo>
                    <a:pt x="3888823" y="690579"/>
                  </a:lnTo>
                  <a:cubicBezTo>
                    <a:pt x="3888823" y="690579"/>
                    <a:pt x="3888823" y="690579"/>
                    <a:pt x="3887708" y="690579"/>
                  </a:cubicBezTo>
                  <a:lnTo>
                    <a:pt x="3879906" y="690579"/>
                  </a:lnTo>
                  <a:cubicBezTo>
                    <a:pt x="3879906" y="690579"/>
                    <a:pt x="3879906" y="690579"/>
                    <a:pt x="3879906" y="689443"/>
                  </a:cubicBezTo>
                  <a:lnTo>
                    <a:pt x="3879906" y="681500"/>
                  </a:lnTo>
                  <a:cubicBezTo>
                    <a:pt x="3879906" y="681500"/>
                    <a:pt x="3879906" y="681500"/>
                    <a:pt x="3881022" y="681500"/>
                  </a:cubicBezTo>
                  <a:lnTo>
                    <a:pt x="3888823" y="681500"/>
                  </a:lnTo>
                  <a:cubicBezTo>
                    <a:pt x="3888823" y="681500"/>
                    <a:pt x="3888823" y="681500"/>
                    <a:pt x="3888823" y="679986"/>
                  </a:cubicBezTo>
                  <a:lnTo>
                    <a:pt x="3888823" y="669395"/>
                  </a:lnTo>
                  <a:cubicBezTo>
                    <a:pt x="3888823" y="669395"/>
                    <a:pt x="3888823" y="669395"/>
                    <a:pt x="3887708" y="669395"/>
                  </a:cubicBezTo>
                  <a:lnTo>
                    <a:pt x="3879906" y="669395"/>
                  </a:lnTo>
                  <a:cubicBezTo>
                    <a:pt x="3879906" y="669395"/>
                    <a:pt x="3879906" y="669395"/>
                    <a:pt x="3879906" y="667882"/>
                  </a:cubicBezTo>
                  <a:lnTo>
                    <a:pt x="3879906" y="657290"/>
                  </a:lnTo>
                  <a:cubicBezTo>
                    <a:pt x="3879906" y="657290"/>
                    <a:pt x="3879906" y="657290"/>
                    <a:pt x="3881022" y="657290"/>
                  </a:cubicBezTo>
                  <a:lnTo>
                    <a:pt x="3888823" y="657290"/>
                  </a:lnTo>
                  <a:cubicBezTo>
                    <a:pt x="3888823" y="657290"/>
                    <a:pt x="3888823" y="657290"/>
                    <a:pt x="3888823" y="656156"/>
                  </a:cubicBezTo>
                  <a:lnTo>
                    <a:pt x="3888823" y="648212"/>
                  </a:lnTo>
                  <a:cubicBezTo>
                    <a:pt x="3888823" y="648212"/>
                    <a:pt x="3888823" y="648212"/>
                    <a:pt x="3887708" y="648212"/>
                  </a:cubicBezTo>
                  <a:lnTo>
                    <a:pt x="3879906" y="648212"/>
                  </a:lnTo>
                  <a:cubicBezTo>
                    <a:pt x="3879906" y="648212"/>
                    <a:pt x="3879906" y="648212"/>
                    <a:pt x="3879906" y="646698"/>
                  </a:cubicBezTo>
                  <a:lnTo>
                    <a:pt x="3879906" y="636107"/>
                  </a:lnTo>
                  <a:cubicBezTo>
                    <a:pt x="3879906" y="636107"/>
                    <a:pt x="3879906" y="636107"/>
                    <a:pt x="3881022" y="636107"/>
                  </a:cubicBezTo>
                  <a:lnTo>
                    <a:pt x="3888823" y="636107"/>
                  </a:lnTo>
                  <a:cubicBezTo>
                    <a:pt x="3888823" y="636107"/>
                    <a:pt x="3888823" y="636107"/>
                    <a:pt x="3888823" y="634594"/>
                  </a:cubicBezTo>
                  <a:lnTo>
                    <a:pt x="3888823" y="624002"/>
                  </a:lnTo>
                  <a:cubicBezTo>
                    <a:pt x="3888823" y="624002"/>
                    <a:pt x="3888823" y="624002"/>
                    <a:pt x="3887708" y="624002"/>
                  </a:cubicBezTo>
                  <a:lnTo>
                    <a:pt x="3879906" y="624002"/>
                  </a:lnTo>
                  <a:cubicBezTo>
                    <a:pt x="3879906" y="624002"/>
                    <a:pt x="3879906" y="624002"/>
                    <a:pt x="3879906" y="622489"/>
                  </a:cubicBezTo>
                  <a:lnTo>
                    <a:pt x="3879906" y="611898"/>
                  </a:lnTo>
                  <a:cubicBezTo>
                    <a:pt x="3879906" y="611898"/>
                    <a:pt x="3879906" y="611898"/>
                    <a:pt x="3881022" y="611898"/>
                  </a:cubicBezTo>
                  <a:lnTo>
                    <a:pt x="3888823" y="611898"/>
                  </a:lnTo>
                  <a:cubicBezTo>
                    <a:pt x="3888823" y="611898"/>
                    <a:pt x="3888823" y="611898"/>
                    <a:pt x="3888823" y="610763"/>
                  </a:cubicBezTo>
                  <a:lnTo>
                    <a:pt x="3888823" y="602819"/>
                  </a:lnTo>
                  <a:cubicBezTo>
                    <a:pt x="3888823" y="602819"/>
                    <a:pt x="3888823" y="602819"/>
                    <a:pt x="3887708" y="602819"/>
                  </a:cubicBezTo>
                  <a:lnTo>
                    <a:pt x="3879906" y="602819"/>
                  </a:lnTo>
                  <a:cubicBezTo>
                    <a:pt x="3879906" y="602819"/>
                    <a:pt x="3879906" y="602819"/>
                    <a:pt x="3879906" y="601307"/>
                  </a:cubicBezTo>
                  <a:lnTo>
                    <a:pt x="3879906" y="590714"/>
                  </a:lnTo>
                  <a:cubicBezTo>
                    <a:pt x="3879906" y="590714"/>
                    <a:pt x="3879906" y="590714"/>
                    <a:pt x="3881022" y="590714"/>
                  </a:cubicBezTo>
                  <a:lnTo>
                    <a:pt x="3888823" y="590714"/>
                  </a:lnTo>
                  <a:cubicBezTo>
                    <a:pt x="3888823" y="590714"/>
                    <a:pt x="3888823" y="590714"/>
                    <a:pt x="3888823" y="589202"/>
                  </a:cubicBezTo>
                  <a:lnTo>
                    <a:pt x="3888823" y="578610"/>
                  </a:lnTo>
                  <a:cubicBezTo>
                    <a:pt x="3888823" y="578610"/>
                    <a:pt x="3888823" y="578610"/>
                    <a:pt x="3887708" y="578610"/>
                  </a:cubicBezTo>
                  <a:lnTo>
                    <a:pt x="3879906" y="578610"/>
                  </a:lnTo>
                  <a:cubicBezTo>
                    <a:pt x="3879906" y="578610"/>
                    <a:pt x="3879906" y="578610"/>
                    <a:pt x="3879906" y="577096"/>
                  </a:cubicBezTo>
                  <a:lnTo>
                    <a:pt x="3879906" y="566505"/>
                  </a:lnTo>
                  <a:cubicBezTo>
                    <a:pt x="3879906" y="566505"/>
                    <a:pt x="3879906" y="566505"/>
                    <a:pt x="3881022" y="566505"/>
                  </a:cubicBezTo>
                  <a:lnTo>
                    <a:pt x="3888823" y="566505"/>
                  </a:lnTo>
                  <a:cubicBezTo>
                    <a:pt x="3888823" y="566505"/>
                    <a:pt x="3888823" y="566505"/>
                    <a:pt x="3888823" y="565370"/>
                  </a:cubicBezTo>
                  <a:lnTo>
                    <a:pt x="3888823" y="557427"/>
                  </a:lnTo>
                  <a:cubicBezTo>
                    <a:pt x="3888823" y="557427"/>
                    <a:pt x="3888823" y="557427"/>
                    <a:pt x="3887708" y="557427"/>
                  </a:cubicBezTo>
                  <a:lnTo>
                    <a:pt x="3879906" y="557427"/>
                  </a:lnTo>
                  <a:cubicBezTo>
                    <a:pt x="3879906" y="557427"/>
                    <a:pt x="3879906" y="557427"/>
                    <a:pt x="3879906" y="555914"/>
                  </a:cubicBezTo>
                  <a:lnTo>
                    <a:pt x="3879906" y="545322"/>
                  </a:lnTo>
                  <a:cubicBezTo>
                    <a:pt x="3879906" y="545322"/>
                    <a:pt x="3879906" y="545322"/>
                    <a:pt x="3881022" y="545322"/>
                  </a:cubicBezTo>
                  <a:lnTo>
                    <a:pt x="3888823" y="545322"/>
                  </a:lnTo>
                  <a:cubicBezTo>
                    <a:pt x="3888823" y="545322"/>
                    <a:pt x="3888823" y="545322"/>
                    <a:pt x="3887708" y="543053"/>
                  </a:cubicBezTo>
                  <a:lnTo>
                    <a:pt x="3879906" y="527166"/>
                  </a:lnTo>
                  <a:cubicBezTo>
                    <a:pt x="3879906" y="527166"/>
                    <a:pt x="3879906" y="527166"/>
                    <a:pt x="3879906" y="478746"/>
                  </a:cubicBezTo>
                  <a:cubicBezTo>
                    <a:pt x="3879906" y="478746"/>
                    <a:pt x="3879906" y="478746"/>
                    <a:pt x="4029251" y="478746"/>
                  </a:cubicBezTo>
                  <a:cubicBezTo>
                    <a:pt x="4029251" y="478746"/>
                    <a:pt x="4029251" y="478746"/>
                    <a:pt x="4042623" y="505982"/>
                  </a:cubicBezTo>
                  <a:cubicBezTo>
                    <a:pt x="4042623" y="505982"/>
                    <a:pt x="4042623" y="505982"/>
                    <a:pt x="4042623" y="566505"/>
                  </a:cubicBezTo>
                  <a:cubicBezTo>
                    <a:pt x="4042623" y="566505"/>
                    <a:pt x="4042623" y="566505"/>
                    <a:pt x="4041510" y="566505"/>
                  </a:cubicBezTo>
                  <a:lnTo>
                    <a:pt x="4033708" y="566505"/>
                  </a:lnTo>
                  <a:cubicBezTo>
                    <a:pt x="4033708" y="566505"/>
                    <a:pt x="4033708" y="566505"/>
                    <a:pt x="4033708" y="568018"/>
                  </a:cubicBezTo>
                  <a:lnTo>
                    <a:pt x="4033708" y="578610"/>
                  </a:lnTo>
                  <a:cubicBezTo>
                    <a:pt x="4033708" y="578610"/>
                    <a:pt x="4033708" y="578610"/>
                    <a:pt x="4034823" y="578610"/>
                  </a:cubicBezTo>
                  <a:lnTo>
                    <a:pt x="4042623" y="578610"/>
                  </a:lnTo>
                  <a:cubicBezTo>
                    <a:pt x="4042623" y="578610"/>
                    <a:pt x="4042623" y="578610"/>
                    <a:pt x="4042623" y="580123"/>
                  </a:cubicBezTo>
                  <a:lnTo>
                    <a:pt x="4042623" y="590714"/>
                  </a:lnTo>
                  <a:cubicBezTo>
                    <a:pt x="4042623" y="590714"/>
                    <a:pt x="4042623" y="590714"/>
                    <a:pt x="4041510" y="590714"/>
                  </a:cubicBezTo>
                  <a:lnTo>
                    <a:pt x="4033708" y="590714"/>
                  </a:lnTo>
                  <a:cubicBezTo>
                    <a:pt x="4033708" y="590714"/>
                    <a:pt x="4033708" y="590714"/>
                    <a:pt x="4033708" y="592227"/>
                  </a:cubicBezTo>
                  <a:lnTo>
                    <a:pt x="4033708" y="602819"/>
                  </a:lnTo>
                  <a:cubicBezTo>
                    <a:pt x="4033708" y="602819"/>
                    <a:pt x="4033708" y="602819"/>
                    <a:pt x="4034823" y="602819"/>
                  </a:cubicBezTo>
                  <a:lnTo>
                    <a:pt x="4042623" y="602819"/>
                  </a:lnTo>
                  <a:cubicBezTo>
                    <a:pt x="4042623" y="602819"/>
                    <a:pt x="4042623" y="602819"/>
                    <a:pt x="4042623" y="603955"/>
                  </a:cubicBezTo>
                  <a:lnTo>
                    <a:pt x="4042623" y="611898"/>
                  </a:lnTo>
                  <a:cubicBezTo>
                    <a:pt x="4042623" y="611898"/>
                    <a:pt x="4042623" y="611898"/>
                    <a:pt x="4041510" y="611898"/>
                  </a:cubicBezTo>
                  <a:lnTo>
                    <a:pt x="4033708" y="611898"/>
                  </a:lnTo>
                  <a:cubicBezTo>
                    <a:pt x="4033708" y="611898"/>
                    <a:pt x="4033708" y="611898"/>
                    <a:pt x="4033708" y="613411"/>
                  </a:cubicBezTo>
                  <a:lnTo>
                    <a:pt x="4033708" y="624002"/>
                  </a:lnTo>
                  <a:cubicBezTo>
                    <a:pt x="4033708" y="624002"/>
                    <a:pt x="4033708" y="624002"/>
                    <a:pt x="4034823" y="624002"/>
                  </a:cubicBezTo>
                  <a:lnTo>
                    <a:pt x="4042623" y="624002"/>
                  </a:lnTo>
                  <a:cubicBezTo>
                    <a:pt x="4042623" y="624002"/>
                    <a:pt x="4042623" y="624002"/>
                    <a:pt x="4042623" y="625516"/>
                  </a:cubicBezTo>
                  <a:lnTo>
                    <a:pt x="4042623" y="636107"/>
                  </a:lnTo>
                  <a:cubicBezTo>
                    <a:pt x="4042623" y="636107"/>
                    <a:pt x="4042623" y="636107"/>
                    <a:pt x="4041510" y="636107"/>
                  </a:cubicBezTo>
                  <a:lnTo>
                    <a:pt x="4033708" y="636107"/>
                  </a:lnTo>
                  <a:cubicBezTo>
                    <a:pt x="4033708" y="636107"/>
                    <a:pt x="4033708" y="636107"/>
                    <a:pt x="4033708" y="637620"/>
                  </a:cubicBezTo>
                  <a:lnTo>
                    <a:pt x="4033708" y="648212"/>
                  </a:lnTo>
                  <a:cubicBezTo>
                    <a:pt x="4033708" y="648212"/>
                    <a:pt x="4033708" y="648212"/>
                    <a:pt x="4034823" y="648212"/>
                  </a:cubicBezTo>
                  <a:lnTo>
                    <a:pt x="4042623" y="648212"/>
                  </a:lnTo>
                  <a:cubicBezTo>
                    <a:pt x="4042623" y="648212"/>
                    <a:pt x="4042623" y="648212"/>
                    <a:pt x="4042623" y="649346"/>
                  </a:cubicBezTo>
                  <a:lnTo>
                    <a:pt x="4042623" y="657290"/>
                  </a:lnTo>
                  <a:cubicBezTo>
                    <a:pt x="4042623" y="657290"/>
                    <a:pt x="4042623" y="657290"/>
                    <a:pt x="4041510" y="657290"/>
                  </a:cubicBezTo>
                  <a:lnTo>
                    <a:pt x="4033708" y="657290"/>
                  </a:lnTo>
                  <a:cubicBezTo>
                    <a:pt x="4033708" y="657290"/>
                    <a:pt x="4033708" y="657290"/>
                    <a:pt x="4033708" y="658804"/>
                  </a:cubicBezTo>
                  <a:lnTo>
                    <a:pt x="4033708" y="669395"/>
                  </a:lnTo>
                  <a:cubicBezTo>
                    <a:pt x="4033708" y="669395"/>
                    <a:pt x="4033708" y="669395"/>
                    <a:pt x="4034823" y="669395"/>
                  </a:cubicBezTo>
                  <a:lnTo>
                    <a:pt x="4042623" y="669395"/>
                  </a:lnTo>
                  <a:cubicBezTo>
                    <a:pt x="4042623" y="669395"/>
                    <a:pt x="4042623" y="669395"/>
                    <a:pt x="4042623" y="670908"/>
                  </a:cubicBezTo>
                  <a:lnTo>
                    <a:pt x="4042623" y="681500"/>
                  </a:lnTo>
                  <a:cubicBezTo>
                    <a:pt x="4042623" y="681500"/>
                    <a:pt x="4042623" y="681500"/>
                    <a:pt x="4041510" y="681500"/>
                  </a:cubicBezTo>
                  <a:lnTo>
                    <a:pt x="4033708" y="681500"/>
                  </a:lnTo>
                  <a:cubicBezTo>
                    <a:pt x="4033708" y="681500"/>
                    <a:pt x="4033708" y="681500"/>
                    <a:pt x="4033708" y="682634"/>
                  </a:cubicBezTo>
                  <a:lnTo>
                    <a:pt x="4033708" y="690579"/>
                  </a:lnTo>
                  <a:cubicBezTo>
                    <a:pt x="4033708" y="690579"/>
                    <a:pt x="4033708" y="690579"/>
                    <a:pt x="4034823" y="690579"/>
                  </a:cubicBezTo>
                  <a:lnTo>
                    <a:pt x="4042623" y="690579"/>
                  </a:lnTo>
                  <a:cubicBezTo>
                    <a:pt x="4042623" y="690579"/>
                    <a:pt x="4042623" y="690579"/>
                    <a:pt x="4042623" y="692091"/>
                  </a:cubicBezTo>
                  <a:lnTo>
                    <a:pt x="4042623" y="702682"/>
                  </a:lnTo>
                  <a:cubicBezTo>
                    <a:pt x="4042623" y="702682"/>
                    <a:pt x="4042623" y="702682"/>
                    <a:pt x="4041510" y="702682"/>
                  </a:cubicBezTo>
                  <a:lnTo>
                    <a:pt x="4033708" y="702682"/>
                  </a:lnTo>
                  <a:cubicBezTo>
                    <a:pt x="4033708" y="702682"/>
                    <a:pt x="4033708" y="702682"/>
                    <a:pt x="4033708" y="704195"/>
                  </a:cubicBezTo>
                  <a:lnTo>
                    <a:pt x="4033708" y="714788"/>
                  </a:lnTo>
                  <a:cubicBezTo>
                    <a:pt x="4033708" y="714788"/>
                    <a:pt x="4033708" y="714788"/>
                    <a:pt x="4034823" y="714788"/>
                  </a:cubicBezTo>
                  <a:lnTo>
                    <a:pt x="4042623" y="714788"/>
                  </a:lnTo>
                  <a:cubicBezTo>
                    <a:pt x="4042623" y="714788"/>
                    <a:pt x="4042623" y="714788"/>
                    <a:pt x="4042623" y="716300"/>
                  </a:cubicBezTo>
                  <a:lnTo>
                    <a:pt x="4042623" y="726892"/>
                  </a:lnTo>
                  <a:cubicBezTo>
                    <a:pt x="4042623" y="726892"/>
                    <a:pt x="4042623" y="726892"/>
                    <a:pt x="4041510" y="726892"/>
                  </a:cubicBezTo>
                  <a:lnTo>
                    <a:pt x="4033708" y="726892"/>
                  </a:lnTo>
                  <a:cubicBezTo>
                    <a:pt x="4033708" y="726892"/>
                    <a:pt x="4033708" y="726892"/>
                    <a:pt x="4033708" y="728027"/>
                  </a:cubicBezTo>
                  <a:lnTo>
                    <a:pt x="4033708" y="735970"/>
                  </a:lnTo>
                  <a:cubicBezTo>
                    <a:pt x="4033708" y="735970"/>
                    <a:pt x="4033708" y="735970"/>
                    <a:pt x="4034823" y="735970"/>
                  </a:cubicBezTo>
                  <a:lnTo>
                    <a:pt x="4042623" y="735970"/>
                  </a:lnTo>
                  <a:cubicBezTo>
                    <a:pt x="4042623" y="735970"/>
                    <a:pt x="4042623" y="735970"/>
                    <a:pt x="4042623" y="737484"/>
                  </a:cubicBezTo>
                  <a:lnTo>
                    <a:pt x="4042623" y="748075"/>
                  </a:lnTo>
                  <a:cubicBezTo>
                    <a:pt x="4042623" y="748075"/>
                    <a:pt x="4042623" y="748075"/>
                    <a:pt x="4041510" y="748075"/>
                  </a:cubicBezTo>
                  <a:lnTo>
                    <a:pt x="4033708" y="748075"/>
                  </a:lnTo>
                  <a:cubicBezTo>
                    <a:pt x="4033708" y="748075"/>
                    <a:pt x="4033708" y="748075"/>
                    <a:pt x="4033708" y="749588"/>
                  </a:cubicBezTo>
                  <a:lnTo>
                    <a:pt x="4033708" y="760181"/>
                  </a:lnTo>
                  <a:cubicBezTo>
                    <a:pt x="4033708" y="760181"/>
                    <a:pt x="4033708" y="760181"/>
                    <a:pt x="4034823" y="760181"/>
                  </a:cubicBezTo>
                  <a:lnTo>
                    <a:pt x="4042623" y="760181"/>
                  </a:lnTo>
                  <a:cubicBezTo>
                    <a:pt x="4042623" y="760181"/>
                    <a:pt x="4042623" y="760181"/>
                    <a:pt x="4042623" y="761314"/>
                  </a:cubicBezTo>
                  <a:lnTo>
                    <a:pt x="4042623" y="769258"/>
                  </a:lnTo>
                  <a:cubicBezTo>
                    <a:pt x="4042623" y="769258"/>
                    <a:pt x="4042623" y="769258"/>
                    <a:pt x="4041510" y="769258"/>
                  </a:cubicBezTo>
                  <a:lnTo>
                    <a:pt x="4033708" y="769258"/>
                  </a:lnTo>
                  <a:cubicBezTo>
                    <a:pt x="4033708" y="769258"/>
                    <a:pt x="4033708" y="769258"/>
                    <a:pt x="4033708" y="770772"/>
                  </a:cubicBezTo>
                  <a:lnTo>
                    <a:pt x="4033708" y="781363"/>
                  </a:lnTo>
                  <a:cubicBezTo>
                    <a:pt x="4033708" y="781363"/>
                    <a:pt x="4033708" y="781363"/>
                    <a:pt x="4034823" y="781363"/>
                  </a:cubicBezTo>
                  <a:lnTo>
                    <a:pt x="4042623" y="781363"/>
                  </a:lnTo>
                  <a:cubicBezTo>
                    <a:pt x="4042623" y="781363"/>
                    <a:pt x="4042623" y="781363"/>
                    <a:pt x="4042623" y="782876"/>
                  </a:cubicBezTo>
                  <a:lnTo>
                    <a:pt x="4042623" y="793468"/>
                  </a:lnTo>
                  <a:cubicBezTo>
                    <a:pt x="4042623" y="793468"/>
                    <a:pt x="4042623" y="793468"/>
                    <a:pt x="4041510" y="793468"/>
                  </a:cubicBezTo>
                  <a:lnTo>
                    <a:pt x="4033708" y="793468"/>
                  </a:lnTo>
                  <a:cubicBezTo>
                    <a:pt x="4033708" y="793468"/>
                    <a:pt x="4033708" y="793468"/>
                    <a:pt x="4033708" y="794981"/>
                  </a:cubicBezTo>
                  <a:lnTo>
                    <a:pt x="4033708" y="805572"/>
                  </a:lnTo>
                  <a:cubicBezTo>
                    <a:pt x="4033708" y="805572"/>
                    <a:pt x="4033708" y="805572"/>
                    <a:pt x="4034823" y="805572"/>
                  </a:cubicBezTo>
                  <a:lnTo>
                    <a:pt x="4042623" y="805572"/>
                  </a:lnTo>
                  <a:cubicBezTo>
                    <a:pt x="4042623" y="805572"/>
                    <a:pt x="4042623" y="805572"/>
                    <a:pt x="4042623" y="806707"/>
                  </a:cubicBezTo>
                  <a:lnTo>
                    <a:pt x="4042623" y="814651"/>
                  </a:lnTo>
                  <a:cubicBezTo>
                    <a:pt x="4042623" y="814651"/>
                    <a:pt x="4042623" y="814651"/>
                    <a:pt x="4041510" y="814651"/>
                  </a:cubicBezTo>
                  <a:lnTo>
                    <a:pt x="4033708" y="814651"/>
                  </a:lnTo>
                  <a:cubicBezTo>
                    <a:pt x="4033708" y="814651"/>
                    <a:pt x="4033708" y="814651"/>
                    <a:pt x="4033708" y="816163"/>
                  </a:cubicBezTo>
                  <a:lnTo>
                    <a:pt x="4033708" y="826756"/>
                  </a:lnTo>
                  <a:cubicBezTo>
                    <a:pt x="4033708" y="826756"/>
                    <a:pt x="4033708" y="826756"/>
                    <a:pt x="4058227" y="853992"/>
                  </a:cubicBezTo>
                  <a:cubicBezTo>
                    <a:pt x="4058227" y="860044"/>
                    <a:pt x="4058227" y="860044"/>
                    <a:pt x="4057113" y="860044"/>
                  </a:cubicBezTo>
                  <a:lnTo>
                    <a:pt x="4049311" y="860044"/>
                  </a:lnTo>
                  <a:cubicBezTo>
                    <a:pt x="4049311" y="860044"/>
                    <a:pt x="4049311" y="860044"/>
                    <a:pt x="4049311" y="893331"/>
                  </a:cubicBezTo>
                  <a:cubicBezTo>
                    <a:pt x="4049311" y="893331"/>
                    <a:pt x="4049311" y="893331"/>
                    <a:pt x="4050427" y="893331"/>
                  </a:cubicBezTo>
                  <a:lnTo>
                    <a:pt x="4058227" y="893331"/>
                  </a:lnTo>
                  <a:cubicBezTo>
                    <a:pt x="4058227" y="893331"/>
                    <a:pt x="4058227" y="893331"/>
                    <a:pt x="4058227" y="891440"/>
                  </a:cubicBezTo>
                  <a:lnTo>
                    <a:pt x="4058227" y="878201"/>
                  </a:lnTo>
                  <a:cubicBezTo>
                    <a:pt x="4058227" y="878201"/>
                    <a:pt x="4058227" y="878201"/>
                    <a:pt x="4059342" y="877444"/>
                  </a:cubicBezTo>
                  <a:lnTo>
                    <a:pt x="4067142" y="872149"/>
                  </a:lnTo>
                  <a:cubicBezTo>
                    <a:pt x="4067142" y="872149"/>
                    <a:pt x="4067142" y="872149"/>
                    <a:pt x="4069094" y="872149"/>
                  </a:cubicBezTo>
                  <a:lnTo>
                    <a:pt x="4082747" y="872149"/>
                  </a:lnTo>
                  <a:cubicBezTo>
                    <a:pt x="4082747" y="872149"/>
                    <a:pt x="4082747" y="872149"/>
                    <a:pt x="4082747" y="873661"/>
                  </a:cubicBezTo>
                  <a:lnTo>
                    <a:pt x="4082747" y="884253"/>
                  </a:lnTo>
                  <a:cubicBezTo>
                    <a:pt x="4082747" y="884253"/>
                    <a:pt x="4082747" y="884253"/>
                    <a:pt x="4084419" y="884253"/>
                  </a:cubicBezTo>
                  <a:lnTo>
                    <a:pt x="4096121" y="884253"/>
                  </a:lnTo>
                  <a:cubicBezTo>
                    <a:pt x="4096121" y="890305"/>
                    <a:pt x="4096121" y="890305"/>
                    <a:pt x="4097235" y="890305"/>
                  </a:cubicBezTo>
                  <a:lnTo>
                    <a:pt x="4105038" y="890305"/>
                  </a:lnTo>
                  <a:cubicBezTo>
                    <a:pt x="4105038" y="890305"/>
                    <a:pt x="4105038" y="890305"/>
                    <a:pt x="4129555" y="932671"/>
                  </a:cubicBezTo>
                  <a:cubicBezTo>
                    <a:pt x="4129555" y="932671"/>
                    <a:pt x="4129555" y="932671"/>
                    <a:pt x="4129555" y="951821"/>
                  </a:cubicBezTo>
                  <a:lnTo>
                    <a:pt x="4129555" y="970823"/>
                  </a:lnTo>
                  <a:lnTo>
                    <a:pt x="4138472" y="970823"/>
                  </a:lnTo>
                  <a:lnTo>
                    <a:pt x="4138472" y="956881"/>
                  </a:lnTo>
                  <a:cubicBezTo>
                    <a:pt x="4138472" y="956881"/>
                    <a:pt x="4138472" y="956881"/>
                    <a:pt x="4139308" y="956881"/>
                  </a:cubicBezTo>
                  <a:lnTo>
                    <a:pt x="4145159" y="956881"/>
                  </a:lnTo>
                  <a:cubicBezTo>
                    <a:pt x="4145159" y="956881"/>
                    <a:pt x="4145159" y="956881"/>
                    <a:pt x="4145159" y="958394"/>
                  </a:cubicBezTo>
                  <a:lnTo>
                    <a:pt x="4145159" y="968985"/>
                  </a:lnTo>
                  <a:cubicBezTo>
                    <a:pt x="4154075" y="972013"/>
                    <a:pt x="4154075" y="972013"/>
                    <a:pt x="4154075" y="905436"/>
                  </a:cubicBezTo>
                  <a:cubicBezTo>
                    <a:pt x="4154075" y="905436"/>
                    <a:pt x="4154075" y="905436"/>
                    <a:pt x="4191968" y="905436"/>
                  </a:cubicBezTo>
                  <a:cubicBezTo>
                    <a:pt x="4191968" y="905436"/>
                    <a:pt x="4191968" y="905436"/>
                    <a:pt x="4191968" y="808599"/>
                  </a:cubicBezTo>
                  <a:cubicBezTo>
                    <a:pt x="4191968" y="808599"/>
                    <a:pt x="4191968" y="808599"/>
                    <a:pt x="4227631" y="808599"/>
                  </a:cubicBezTo>
                  <a:cubicBezTo>
                    <a:pt x="4227631" y="808599"/>
                    <a:pt x="4227631" y="808599"/>
                    <a:pt x="4227631" y="807464"/>
                  </a:cubicBezTo>
                  <a:lnTo>
                    <a:pt x="4227631" y="799520"/>
                  </a:lnTo>
                  <a:cubicBezTo>
                    <a:pt x="4227631" y="799520"/>
                    <a:pt x="4227631" y="799520"/>
                    <a:pt x="4249922" y="799520"/>
                  </a:cubicBezTo>
                  <a:cubicBezTo>
                    <a:pt x="4249922" y="799520"/>
                    <a:pt x="4249922" y="799520"/>
                    <a:pt x="4249922" y="748075"/>
                  </a:cubicBezTo>
                  <a:cubicBezTo>
                    <a:pt x="4245463" y="748075"/>
                    <a:pt x="4245463" y="748075"/>
                    <a:pt x="4245463" y="745805"/>
                  </a:cubicBezTo>
                  <a:lnTo>
                    <a:pt x="4245463" y="729918"/>
                  </a:lnTo>
                  <a:lnTo>
                    <a:pt x="4249922" y="732945"/>
                  </a:lnTo>
                  <a:cubicBezTo>
                    <a:pt x="4249922" y="732945"/>
                    <a:pt x="4249922" y="732945"/>
                    <a:pt x="4254381" y="702682"/>
                  </a:cubicBezTo>
                  <a:cubicBezTo>
                    <a:pt x="4254381" y="702682"/>
                    <a:pt x="4254381" y="702682"/>
                    <a:pt x="4258839" y="732945"/>
                  </a:cubicBezTo>
                  <a:cubicBezTo>
                    <a:pt x="4261067" y="729918"/>
                    <a:pt x="4261067" y="729918"/>
                    <a:pt x="4261346" y="728783"/>
                  </a:cubicBezTo>
                  <a:lnTo>
                    <a:pt x="4263297" y="720840"/>
                  </a:lnTo>
                  <a:cubicBezTo>
                    <a:pt x="4263297" y="720840"/>
                    <a:pt x="4263297" y="720840"/>
                    <a:pt x="4263853" y="719327"/>
                  </a:cubicBezTo>
                  <a:lnTo>
                    <a:pt x="4267754" y="708734"/>
                  </a:lnTo>
                  <a:cubicBezTo>
                    <a:pt x="4267754" y="708734"/>
                    <a:pt x="4267754" y="708734"/>
                    <a:pt x="4268311" y="707222"/>
                  </a:cubicBezTo>
                  <a:lnTo>
                    <a:pt x="4272213" y="696631"/>
                  </a:lnTo>
                  <a:cubicBezTo>
                    <a:pt x="4272213" y="696631"/>
                    <a:pt x="4272213" y="696631"/>
                    <a:pt x="4273605" y="695495"/>
                  </a:cubicBezTo>
                  <a:lnTo>
                    <a:pt x="4283357" y="687552"/>
                  </a:lnTo>
                  <a:cubicBezTo>
                    <a:pt x="4283357" y="687552"/>
                    <a:pt x="4283357" y="687552"/>
                    <a:pt x="4285030" y="686039"/>
                  </a:cubicBezTo>
                  <a:lnTo>
                    <a:pt x="4296732" y="675447"/>
                  </a:lnTo>
                  <a:cubicBezTo>
                    <a:pt x="4296732" y="675447"/>
                    <a:pt x="4296732" y="675447"/>
                    <a:pt x="4297568" y="673934"/>
                  </a:cubicBezTo>
                  <a:lnTo>
                    <a:pt x="4303418" y="663343"/>
                  </a:lnTo>
                  <a:cubicBezTo>
                    <a:pt x="4303418" y="663343"/>
                    <a:pt x="4303418" y="663343"/>
                    <a:pt x="4303976" y="660695"/>
                  </a:cubicBezTo>
                  <a:lnTo>
                    <a:pt x="4307877" y="642159"/>
                  </a:lnTo>
                  <a:cubicBezTo>
                    <a:pt x="4307877" y="642159"/>
                    <a:pt x="4307877" y="642159"/>
                    <a:pt x="4308435" y="644807"/>
                  </a:cubicBezTo>
                  <a:lnTo>
                    <a:pt x="4312335" y="663343"/>
                  </a:lnTo>
                  <a:cubicBezTo>
                    <a:pt x="4312335" y="663343"/>
                    <a:pt x="4312335" y="663343"/>
                    <a:pt x="4312893" y="664477"/>
                  </a:cubicBezTo>
                  <a:lnTo>
                    <a:pt x="4316793" y="672421"/>
                  </a:lnTo>
                  <a:cubicBezTo>
                    <a:pt x="4316793" y="672421"/>
                    <a:pt x="4316793" y="672421"/>
                    <a:pt x="4318186" y="673934"/>
                  </a:cubicBezTo>
                  <a:lnTo>
                    <a:pt x="4327938" y="684525"/>
                  </a:lnTo>
                  <a:cubicBezTo>
                    <a:pt x="4327938" y="684525"/>
                    <a:pt x="4327938" y="684525"/>
                    <a:pt x="4329054" y="686039"/>
                  </a:cubicBezTo>
                  <a:lnTo>
                    <a:pt x="4336853" y="696631"/>
                  </a:lnTo>
                  <a:cubicBezTo>
                    <a:pt x="4336853" y="696631"/>
                    <a:pt x="4336853" y="696631"/>
                    <a:pt x="4337969" y="698143"/>
                  </a:cubicBezTo>
                  <a:lnTo>
                    <a:pt x="4345771" y="708734"/>
                  </a:lnTo>
                  <a:cubicBezTo>
                    <a:pt x="4345771" y="708734"/>
                    <a:pt x="4345771" y="708734"/>
                    <a:pt x="4346049" y="710248"/>
                  </a:cubicBezTo>
                  <a:lnTo>
                    <a:pt x="4347998" y="720840"/>
                  </a:lnTo>
                  <a:cubicBezTo>
                    <a:pt x="4347998" y="720840"/>
                    <a:pt x="4347998" y="720840"/>
                    <a:pt x="4348277" y="722352"/>
                  </a:cubicBezTo>
                  <a:lnTo>
                    <a:pt x="4350228" y="732945"/>
                  </a:lnTo>
                  <a:cubicBezTo>
                    <a:pt x="4354685" y="732945"/>
                    <a:pt x="4354685" y="732945"/>
                    <a:pt x="4356914" y="702682"/>
                  </a:cubicBezTo>
                  <a:cubicBezTo>
                    <a:pt x="4356914" y="702682"/>
                    <a:pt x="4356914" y="702682"/>
                    <a:pt x="4361373" y="732945"/>
                  </a:cubicBezTo>
                  <a:cubicBezTo>
                    <a:pt x="4365830" y="732945"/>
                    <a:pt x="4365830" y="732945"/>
                    <a:pt x="4365830" y="735214"/>
                  </a:cubicBezTo>
                  <a:lnTo>
                    <a:pt x="4365830" y="751102"/>
                  </a:lnTo>
                  <a:cubicBezTo>
                    <a:pt x="4361373" y="751102"/>
                    <a:pt x="4361373" y="751102"/>
                    <a:pt x="4361373" y="793468"/>
                  </a:cubicBezTo>
                  <a:cubicBezTo>
                    <a:pt x="4361373" y="793468"/>
                    <a:pt x="4361373" y="793468"/>
                    <a:pt x="4362489" y="793468"/>
                  </a:cubicBezTo>
                  <a:lnTo>
                    <a:pt x="4370289" y="793468"/>
                  </a:lnTo>
                  <a:cubicBezTo>
                    <a:pt x="4370289" y="799520"/>
                    <a:pt x="4370289" y="799520"/>
                    <a:pt x="4371126" y="799520"/>
                  </a:cubicBezTo>
                  <a:lnTo>
                    <a:pt x="4376976" y="799520"/>
                  </a:lnTo>
                  <a:cubicBezTo>
                    <a:pt x="4376976" y="799520"/>
                    <a:pt x="4376976" y="799520"/>
                    <a:pt x="4376976" y="798007"/>
                  </a:cubicBezTo>
                  <a:lnTo>
                    <a:pt x="4376976" y="787415"/>
                  </a:lnTo>
                  <a:cubicBezTo>
                    <a:pt x="4376976" y="787415"/>
                    <a:pt x="4376976" y="787415"/>
                    <a:pt x="4379206" y="787415"/>
                  </a:cubicBezTo>
                  <a:lnTo>
                    <a:pt x="4394808" y="787415"/>
                  </a:lnTo>
                  <a:cubicBezTo>
                    <a:pt x="4394808" y="787415"/>
                    <a:pt x="4394808" y="787415"/>
                    <a:pt x="4394808" y="784767"/>
                  </a:cubicBezTo>
                  <a:lnTo>
                    <a:pt x="4394808" y="766232"/>
                  </a:lnTo>
                  <a:cubicBezTo>
                    <a:pt x="4394808" y="766232"/>
                    <a:pt x="4394808" y="766232"/>
                    <a:pt x="4432702" y="766232"/>
                  </a:cubicBezTo>
                  <a:cubicBezTo>
                    <a:pt x="4432702" y="766232"/>
                    <a:pt x="4432702" y="766232"/>
                    <a:pt x="4432702" y="768124"/>
                  </a:cubicBezTo>
                  <a:lnTo>
                    <a:pt x="4432702" y="781363"/>
                  </a:lnTo>
                  <a:cubicBezTo>
                    <a:pt x="4432702" y="781363"/>
                    <a:pt x="4432702" y="781363"/>
                    <a:pt x="4452762" y="781363"/>
                  </a:cubicBezTo>
                  <a:cubicBezTo>
                    <a:pt x="4452762" y="781363"/>
                    <a:pt x="4452762" y="781363"/>
                    <a:pt x="4452762" y="784390"/>
                  </a:cubicBezTo>
                  <a:lnTo>
                    <a:pt x="4452762" y="805572"/>
                  </a:lnTo>
                  <a:cubicBezTo>
                    <a:pt x="4448306" y="805572"/>
                    <a:pt x="4448306" y="805572"/>
                    <a:pt x="4448306" y="806707"/>
                  </a:cubicBezTo>
                  <a:lnTo>
                    <a:pt x="4448306" y="814651"/>
                  </a:lnTo>
                  <a:cubicBezTo>
                    <a:pt x="4452762" y="814651"/>
                    <a:pt x="4452762" y="814651"/>
                    <a:pt x="4452762" y="816921"/>
                  </a:cubicBezTo>
                  <a:lnTo>
                    <a:pt x="4452762" y="832808"/>
                  </a:lnTo>
                  <a:lnTo>
                    <a:pt x="4448306" y="838860"/>
                  </a:lnTo>
                  <a:cubicBezTo>
                    <a:pt x="4448306" y="838860"/>
                    <a:pt x="4448306" y="838860"/>
                    <a:pt x="4448306" y="911488"/>
                  </a:cubicBezTo>
                  <a:cubicBezTo>
                    <a:pt x="4448306" y="911488"/>
                    <a:pt x="4448306" y="911488"/>
                    <a:pt x="4450255" y="911488"/>
                  </a:cubicBezTo>
                  <a:lnTo>
                    <a:pt x="4463908" y="911488"/>
                  </a:lnTo>
                  <a:cubicBezTo>
                    <a:pt x="4463908" y="917540"/>
                    <a:pt x="4463908" y="917540"/>
                    <a:pt x="4465579" y="917540"/>
                  </a:cubicBezTo>
                  <a:lnTo>
                    <a:pt x="4477282" y="917540"/>
                  </a:lnTo>
                  <a:cubicBezTo>
                    <a:pt x="4477282" y="917540"/>
                    <a:pt x="4477282" y="917540"/>
                    <a:pt x="4477282" y="920188"/>
                  </a:cubicBezTo>
                  <a:lnTo>
                    <a:pt x="4477282" y="938724"/>
                  </a:lnTo>
                  <a:cubicBezTo>
                    <a:pt x="4477282" y="938724"/>
                    <a:pt x="4477282" y="938724"/>
                    <a:pt x="4478955" y="938724"/>
                  </a:cubicBezTo>
                  <a:lnTo>
                    <a:pt x="4490656" y="938724"/>
                  </a:lnTo>
                  <a:cubicBezTo>
                    <a:pt x="4490656" y="938724"/>
                    <a:pt x="4490656" y="938724"/>
                    <a:pt x="4490656" y="936076"/>
                  </a:cubicBezTo>
                  <a:lnTo>
                    <a:pt x="4490656" y="917540"/>
                  </a:lnTo>
                  <a:cubicBezTo>
                    <a:pt x="4490656" y="917540"/>
                    <a:pt x="4490656" y="917540"/>
                    <a:pt x="4492605" y="916028"/>
                  </a:cubicBezTo>
                  <a:lnTo>
                    <a:pt x="4506258" y="905436"/>
                  </a:lnTo>
                  <a:cubicBezTo>
                    <a:pt x="4506258" y="905436"/>
                    <a:pt x="4506258" y="905436"/>
                    <a:pt x="4506258" y="878201"/>
                  </a:cubicBezTo>
                  <a:cubicBezTo>
                    <a:pt x="4501802" y="878201"/>
                    <a:pt x="4501802" y="878201"/>
                    <a:pt x="4501802" y="847938"/>
                  </a:cubicBezTo>
                  <a:cubicBezTo>
                    <a:pt x="4501802" y="847938"/>
                    <a:pt x="4501802" y="847938"/>
                    <a:pt x="4502914" y="847938"/>
                  </a:cubicBezTo>
                  <a:lnTo>
                    <a:pt x="4510717" y="847938"/>
                  </a:lnTo>
                  <a:cubicBezTo>
                    <a:pt x="4510717" y="844913"/>
                    <a:pt x="4510717" y="844913"/>
                    <a:pt x="4530778" y="844913"/>
                  </a:cubicBezTo>
                  <a:cubicBezTo>
                    <a:pt x="4530778" y="844913"/>
                    <a:pt x="4530778" y="844913"/>
                    <a:pt x="4530778" y="843399"/>
                  </a:cubicBezTo>
                  <a:lnTo>
                    <a:pt x="4530778" y="832808"/>
                  </a:lnTo>
                  <a:cubicBezTo>
                    <a:pt x="4530778" y="832808"/>
                    <a:pt x="4530778" y="832808"/>
                    <a:pt x="4532451" y="832808"/>
                  </a:cubicBezTo>
                  <a:lnTo>
                    <a:pt x="4544152" y="832808"/>
                  </a:lnTo>
                  <a:cubicBezTo>
                    <a:pt x="4544152" y="832808"/>
                    <a:pt x="4544152" y="832808"/>
                    <a:pt x="4544152" y="681500"/>
                  </a:cubicBezTo>
                  <a:cubicBezTo>
                    <a:pt x="4544152" y="681500"/>
                    <a:pt x="4544152" y="681500"/>
                    <a:pt x="4545267" y="681500"/>
                  </a:cubicBezTo>
                  <a:lnTo>
                    <a:pt x="4553068" y="681500"/>
                  </a:lnTo>
                  <a:cubicBezTo>
                    <a:pt x="4553068" y="681500"/>
                    <a:pt x="4553068" y="681500"/>
                    <a:pt x="4553068" y="678473"/>
                  </a:cubicBezTo>
                  <a:lnTo>
                    <a:pt x="4553068" y="657290"/>
                  </a:lnTo>
                  <a:cubicBezTo>
                    <a:pt x="4555298" y="657290"/>
                    <a:pt x="4555298" y="657290"/>
                    <a:pt x="4555298" y="596766"/>
                  </a:cubicBezTo>
                  <a:cubicBezTo>
                    <a:pt x="4555298" y="596766"/>
                    <a:pt x="4555298" y="596766"/>
                    <a:pt x="4556412" y="596766"/>
                  </a:cubicBezTo>
                  <a:lnTo>
                    <a:pt x="4564213" y="596766"/>
                  </a:lnTo>
                  <a:cubicBezTo>
                    <a:pt x="4564213" y="596766"/>
                    <a:pt x="4564213" y="596766"/>
                    <a:pt x="4564213" y="598280"/>
                  </a:cubicBezTo>
                  <a:lnTo>
                    <a:pt x="4564213" y="608871"/>
                  </a:lnTo>
                  <a:cubicBezTo>
                    <a:pt x="4568671" y="608871"/>
                    <a:pt x="4568671" y="608871"/>
                    <a:pt x="4568671" y="605845"/>
                  </a:cubicBezTo>
                  <a:lnTo>
                    <a:pt x="4568671" y="584662"/>
                  </a:lnTo>
                  <a:cubicBezTo>
                    <a:pt x="4568671" y="584662"/>
                    <a:pt x="4568671" y="584662"/>
                    <a:pt x="4570065" y="583906"/>
                  </a:cubicBezTo>
                  <a:lnTo>
                    <a:pt x="4579816" y="578610"/>
                  </a:lnTo>
                  <a:cubicBezTo>
                    <a:pt x="4579816" y="578610"/>
                    <a:pt x="4579816" y="578610"/>
                    <a:pt x="4580930" y="579367"/>
                  </a:cubicBezTo>
                  <a:lnTo>
                    <a:pt x="4588733" y="584662"/>
                  </a:lnTo>
                  <a:cubicBezTo>
                    <a:pt x="4588733" y="584662"/>
                    <a:pt x="4588733" y="584662"/>
                    <a:pt x="4590404" y="584662"/>
                  </a:cubicBezTo>
                  <a:lnTo>
                    <a:pt x="4602107" y="584662"/>
                  </a:lnTo>
                  <a:cubicBezTo>
                    <a:pt x="4602107" y="584662"/>
                    <a:pt x="4602107" y="584662"/>
                    <a:pt x="4602107" y="545322"/>
                  </a:cubicBezTo>
                  <a:cubicBezTo>
                    <a:pt x="4602107" y="545322"/>
                    <a:pt x="4602107" y="545322"/>
                    <a:pt x="4603221" y="545322"/>
                  </a:cubicBezTo>
                  <a:lnTo>
                    <a:pt x="4611021" y="545322"/>
                  </a:lnTo>
                  <a:cubicBezTo>
                    <a:pt x="4611021" y="551375"/>
                    <a:pt x="4611021" y="551375"/>
                    <a:pt x="4612414" y="551375"/>
                  </a:cubicBezTo>
                  <a:lnTo>
                    <a:pt x="4622169" y="551375"/>
                  </a:lnTo>
                  <a:cubicBezTo>
                    <a:pt x="4622169" y="545322"/>
                    <a:pt x="4622169" y="545322"/>
                    <a:pt x="4623282" y="545322"/>
                  </a:cubicBezTo>
                  <a:lnTo>
                    <a:pt x="4631084" y="545322"/>
                  </a:lnTo>
                  <a:cubicBezTo>
                    <a:pt x="4631084" y="545322"/>
                    <a:pt x="4631084" y="545322"/>
                    <a:pt x="4631084" y="590714"/>
                  </a:cubicBezTo>
                  <a:cubicBezTo>
                    <a:pt x="4631084" y="590714"/>
                    <a:pt x="4631084" y="590714"/>
                    <a:pt x="4632477" y="592227"/>
                  </a:cubicBezTo>
                  <a:lnTo>
                    <a:pt x="4642230" y="602819"/>
                  </a:lnTo>
                  <a:cubicBezTo>
                    <a:pt x="4640000" y="611898"/>
                    <a:pt x="4640000" y="611898"/>
                    <a:pt x="4664518" y="611898"/>
                  </a:cubicBezTo>
                  <a:cubicBezTo>
                    <a:pt x="4664518" y="611898"/>
                    <a:pt x="4664518" y="611898"/>
                    <a:pt x="4664518" y="610007"/>
                  </a:cubicBezTo>
                  <a:lnTo>
                    <a:pt x="4664518" y="596766"/>
                  </a:lnTo>
                  <a:cubicBezTo>
                    <a:pt x="4664518" y="596766"/>
                    <a:pt x="4664518" y="596766"/>
                    <a:pt x="4693496" y="584662"/>
                  </a:cubicBezTo>
                  <a:cubicBezTo>
                    <a:pt x="4693496" y="584662"/>
                    <a:pt x="4693496" y="584662"/>
                    <a:pt x="4693496" y="583150"/>
                  </a:cubicBezTo>
                  <a:lnTo>
                    <a:pt x="4693496" y="572557"/>
                  </a:lnTo>
                  <a:cubicBezTo>
                    <a:pt x="4693496" y="572557"/>
                    <a:pt x="4693496" y="572557"/>
                    <a:pt x="4694332" y="572557"/>
                  </a:cubicBezTo>
                  <a:lnTo>
                    <a:pt x="4700182" y="572557"/>
                  </a:lnTo>
                  <a:cubicBezTo>
                    <a:pt x="4700182" y="572557"/>
                    <a:pt x="4700182" y="572557"/>
                    <a:pt x="4700182" y="571423"/>
                  </a:cubicBezTo>
                  <a:lnTo>
                    <a:pt x="4700182" y="563479"/>
                  </a:lnTo>
                  <a:cubicBezTo>
                    <a:pt x="4700182" y="563479"/>
                    <a:pt x="4700182" y="563479"/>
                    <a:pt x="4702412" y="563479"/>
                  </a:cubicBezTo>
                  <a:lnTo>
                    <a:pt x="4718014" y="563479"/>
                  </a:lnTo>
                  <a:cubicBezTo>
                    <a:pt x="4718014" y="563479"/>
                    <a:pt x="4718014" y="563479"/>
                    <a:pt x="4718014" y="564614"/>
                  </a:cubicBezTo>
                  <a:lnTo>
                    <a:pt x="4718014" y="572557"/>
                  </a:lnTo>
                  <a:cubicBezTo>
                    <a:pt x="4718014" y="572557"/>
                    <a:pt x="4718014" y="572557"/>
                    <a:pt x="4719686" y="572557"/>
                  </a:cubicBezTo>
                  <a:lnTo>
                    <a:pt x="4731390" y="572557"/>
                  </a:lnTo>
                  <a:cubicBezTo>
                    <a:pt x="4731390" y="572557"/>
                    <a:pt x="4731390" y="572557"/>
                    <a:pt x="4731390" y="574828"/>
                  </a:cubicBezTo>
                  <a:lnTo>
                    <a:pt x="4731390" y="590714"/>
                  </a:lnTo>
                  <a:cubicBezTo>
                    <a:pt x="4731390" y="590714"/>
                    <a:pt x="4731390" y="590714"/>
                    <a:pt x="4755908" y="590714"/>
                  </a:cubicBezTo>
                  <a:cubicBezTo>
                    <a:pt x="4755908" y="590714"/>
                    <a:pt x="4755908" y="590714"/>
                    <a:pt x="4755908" y="589202"/>
                  </a:cubicBezTo>
                  <a:lnTo>
                    <a:pt x="4755908" y="578610"/>
                  </a:lnTo>
                  <a:cubicBezTo>
                    <a:pt x="4755908" y="578610"/>
                    <a:pt x="4755908" y="578610"/>
                    <a:pt x="4757302" y="578610"/>
                  </a:cubicBezTo>
                  <a:lnTo>
                    <a:pt x="4767053" y="578610"/>
                  </a:lnTo>
                  <a:cubicBezTo>
                    <a:pt x="4767053" y="578610"/>
                    <a:pt x="4767053" y="578610"/>
                    <a:pt x="4767053" y="577096"/>
                  </a:cubicBezTo>
                  <a:lnTo>
                    <a:pt x="4767053" y="566505"/>
                  </a:lnTo>
                  <a:cubicBezTo>
                    <a:pt x="4767053" y="566505"/>
                    <a:pt x="4767053" y="566505"/>
                    <a:pt x="4768725" y="566505"/>
                  </a:cubicBezTo>
                  <a:lnTo>
                    <a:pt x="4780426" y="566505"/>
                  </a:lnTo>
                  <a:cubicBezTo>
                    <a:pt x="4780426" y="566505"/>
                    <a:pt x="4780426" y="566505"/>
                    <a:pt x="4780426" y="568018"/>
                  </a:cubicBezTo>
                  <a:lnTo>
                    <a:pt x="4780426" y="578610"/>
                  </a:lnTo>
                  <a:cubicBezTo>
                    <a:pt x="4784886" y="578610"/>
                    <a:pt x="4784886" y="578610"/>
                    <a:pt x="4784886" y="505982"/>
                  </a:cubicBezTo>
                  <a:cubicBezTo>
                    <a:pt x="4784886" y="505982"/>
                    <a:pt x="4784886" y="505982"/>
                    <a:pt x="4885191" y="505982"/>
                  </a:cubicBezTo>
                  <a:cubicBezTo>
                    <a:pt x="4885191" y="505982"/>
                    <a:pt x="4885191" y="505982"/>
                    <a:pt x="4885191" y="602819"/>
                  </a:cubicBezTo>
                  <a:cubicBezTo>
                    <a:pt x="4885191" y="602819"/>
                    <a:pt x="4885191" y="602819"/>
                    <a:pt x="4887420" y="602819"/>
                  </a:cubicBezTo>
                  <a:lnTo>
                    <a:pt x="4903022" y="602819"/>
                  </a:lnTo>
                  <a:cubicBezTo>
                    <a:pt x="4903022" y="602819"/>
                    <a:pt x="4903022" y="602819"/>
                    <a:pt x="4903022" y="493877"/>
                  </a:cubicBezTo>
                  <a:cubicBezTo>
                    <a:pt x="4903022" y="493877"/>
                    <a:pt x="4903022" y="493877"/>
                    <a:pt x="4925313" y="478746"/>
                  </a:cubicBezTo>
                  <a:cubicBezTo>
                    <a:pt x="4925313" y="478746"/>
                    <a:pt x="4925313" y="478746"/>
                    <a:pt x="4954291" y="478746"/>
                  </a:cubicBezTo>
                  <a:cubicBezTo>
                    <a:pt x="4954291" y="478746"/>
                    <a:pt x="4954291" y="478746"/>
                    <a:pt x="4956242" y="476477"/>
                  </a:cubicBezTo>
                  <a:lnTo>
                    <a:pt x="4969893" y="460589"/>
                  </a:lnTo>
                  <a:cubicBezTo>
                    <a:pt x="4969893" y="460589"/>
                    <a:pt x="4969893" y="460589"/>
                    <a:pt x="5007787" y="460589"/>
                  </a:cubicBezTo>
                  <a:cubicBezTo>
                    <a:pt x="5007787" y="460589"/>
                    <a:pt x="5007787" y="460589"/>
                    <a:pt x="5007787" y="462859"/>
                  </a:cubicBezTo>
                  <a:lnTo>
                    <a:pt x="5007787" y="478746"/>
                  </a:lnTo>
                  <a:cubicBezTo>
                    <a:pt x="5007787" y="478746"/>
                    <a:pt x="5007787" y="478746"/>
                    <a:pt x="5045681" y="478746"/>
                  </a:cubicBezTo>
                  <a:cubicBezTo>
                    <a:pt x="5045681" y="478746"/>
                    <a:pt x="5045681" y="478746"/>
                    <a:pt x="5045681" y="596766"/>
                  </a:cubicBezTo>
                  <a:cubicBezTo>
                    <a:pt x="5045681" y="596766"/>
                    <a:pt x="5045681" y="596766"/>
                    <a:pt x="5047073" y="596766"/>
                  </a:cubicBezTo>
                  <a:lnTo>
                    <a:pt x="5056825" y="596766"/>
                  </a:lnTo>
                  <a:cubicBezTo>
                    <a:pt x="5056825" y="596766"/>
                    <a:pt x="5056825" y="596766"/>
                    <a:pt x="5056825" y="769258"/>
                  </a:cubicBezTo>
                  <a:cubicBezTo>
                    <a:pt x="5056825" y="769258"/>
                    <a:pt x="5056825" y="769258"/>
                    <a:pt x="5059053" y="769258"/>
                  </a:cubicBezTo>
                  <a:lnTo>
                    <a:pt x="5074657" y="769258"/>
                  </a:lnTo>
                  <a:cubicBezTo>
                    <a:pt x="5074657" y="769258"/>
                    <a:pt x="5074657" y="769258"/>
                    <a:pt x="5074657" y="657290"/>
                  </a:cubicBezTo>
                  <a:cubicBezTo>
                    <a:pt x="5074657" y="657290"/>
                    <a:pt x="5074657" y="657290"/>
                    <a:pt x="5075493" y="656533"/>
                  </a:cubicBezTo>
                  <a:lnTo>
                    <a:pt x="5081344" y="651238"/>
                  </a:lnTo>
                  <a:cubicBezTo>
                    <a:pt x="5085802" y="651238"/>
                    <a:pt x="5085802" y="651238"/>
                    <a:pt x="5085802" y="652750"/>
                  </a:cubicBezTo>
                  <a:lnTo>
                    <a:pt x="5085802" y="663343"/>
                  </a:lnTo>
                  <a:cubicBezTo>
                    <a:pt x="5085802" y="663343"/>
                    <a:pt x="5085802" y="663343"/>
                    <a:pt x="5088030" y="661829"/>
                  </a:cubicBezTo>
                  <a:lnTo>
                    <a:pt x="5103634" y="651238"/>
                  </a:lnTo>
                  <a:cubicBezTo>
                    <a:pt x="5103634" y="651238"/>
                    <a:pt x="5103634" y="651238"/>
                    <a:pt x="5105585" y="651238"/>
                  </a:cubicBezTo>
                  <a:lnTo>
                    <a:pt x="5119237" y="651238"/>
                  </a:lnTo>
                  <a:cubicBezTo>
                    <a:pt x="5119237" y="651238"/>
                    <a:pt x="5119237" y="651238"/>
                    <a:pt x="5119237" y="857017"/>
                  </a:cubicBezTo>
                  <a:cubicBezTo>
                    <a:pt x="5119237" y="857017"/>
                    <a:pt x="5119237" y="857017"/>
                    <a:pt x="5150444" y="863070"/>
                  </a:cubicBezTo>
                  <a:cubicBezTo>
                    <a:pt x="5150444" y="860044"/>
                    <a:pt x="5150444" y="857017"/>
                    <a:pt x="5150444" y="853992"/>
                  </a:cubicBezTo>
                  <a:cubicBezTo>
                    <a:pt x="5161589" y="853992"/>
                    <a:pt x="5172733" y="853992"/>
                    <a:pt x="5183878" y="853992"/>
                  </a:cubicBezTo>
                  <a:cubicBezTo>
                    <a:pt x="5183878" y="838860"/>
                    <a:pt x="5183878" y="826756"/>
                    <a:pt x="5183878" y="814651"/>
                  </a:cubicBezTo>
                  <a:lnTo>
                    <a:pt x="5192794" y="814651"/>
                  </a:lnTo>
                  <a:cubicBezTo>
                    <a:pt x="5192794" y="796494"/>
                    <a:pt x="5192794" y="781363"/>
                    <a:pt x="5192794" y="763206"/>
                  </a:cubicBezTo>
                  <a:cubicBezTo>
                    <a:pt x="5195024" y="763206"/>
                    <a:pt x="5197254" y="763206"/>
                    <a:pt x="5199482" y="763206"/>
                  </a:cubicBezTo>
                  <a:cubicBezTo>
                    <a:pt x="5199482" y="745049"/>
                    <a:pt x="5199482" y="729918"/>
                    <a:pt x="5199482" y="711761"/>
                  </a:cubicBezTo>
                  <a:cubicBezTo>
                    <a:pt x="5203940" y="711761"/>
                    <a:pt x="5208398" y="711761"/>
                    <a:pt x="5215086" y="711761"/>
                  </a:cubicBezTo>
                  <a:cubicBezTo>
                    <a:pt x="5230688" y="705709"/>
                    <a:pt x="5248520" y="693604"/>
                    <a:pt x="5264122" y="684525"/>
                  </a:cubicBezTo>
                  <a:cubicBezTo>
                    <a:pt x="5266352" y="675447"/>
                    <a:pt x="5266352" y="666368"/>
                    <a:pt x="5266352" y="657290"/>
                  </a:cubicBezTo>
                  <a:cubicBezTo>
                    <a:pt x="5268582" y="666368"/>
                    <a:pt x="5268582" y="675447"/>
                    <a:pt x="5270810" y="684525"/>
                  </a:cubicBezTo>
                  <a:cubicBezTo>
                    <a:pt x="5288642" y="696631"/>
                    <a:pt x="5304245" y="708734"/>
                    <a:pt x="5322078" y="720840"/>
                  </a:cubicBezTo>
                  <a:cubicBezTo>
                    <a:pt x="5322078" y="717821"/>
                    <a:pt x="5322078" y="714803"/>
                    <a:pt x="5322078" y="714788"/>
                  </a:cubicBezTo>
                  <a:cubicBezTo>
                    <a:pt x="5326534" y="714788"/>
                    <a:pt x="5330994" y="714788"/>
                    <a:pt x="5335452" y="714788"/>
                  </a:cubicBezTo>
                  <a:cubicBezTo>
                    <a:pt x="5335452" y="729918"/>
                    <a:pt x="5335452" y="748075"/>
                    <a:pt x="5335452" y="763206"/>
                  </a:cubicBezTo>
                  <a:cubicBezTo>
                    <a:pt x="5337681" y="763206"/>
                    <a:pt x="5339909" y="763206"/>
                    <a:pt x="5342138" y="763206"/>
                  </a:cubicBezTo>
                  <a:lnTo>
                    <a:pt x="5342138" y="801467"/>
                  </a:lnTo>
                  <a:lnTo>
                    <a:pt x="5377917" y="790806"/>
                  </a:lnTo>
                  <a:cubicBezTo>
                    <a:pt x="5411603" y="790806"/>
                    <a:pt x="5445289" y="790806"/>
                    <a:pt x="5478973" y="790806"/>
                  </a:cubicBezTo>
                  <a:cubicBezTo>
                    <a:pt x="5478973" y="725949"/>
                    <a:pt x="5478973" y="661090"/>
                    <a:pt x="5478973" y="596233"/>
                  </a:cubicBezTo>
                  <a:cubicBezTo>
                    <a:pt x="5486748" y="590828"/>
                    <a:pt x="5497114" y="588126"/>
                    <a:pt x="5507479" y="582720"/>
                  </a:cubicBezTo>
                  <a:cubicBezTo>
                    <a:pt x="5548938" y="577316"/>
                    <a:pt x="5590398" y="569208"/>
                    <a:pt x="5631857" y="561101"/>
                  </a:cubicBezTo>
                  <a:cubicBezTo>
                    <a:pt x="5647405" y="566506"/>
                    <a:pt x="5660362" y="571911"/>
                    <a:pt x="5675909" y="574613"/>
                  </a:cubicBezTo>
                  <a:cubicBezTo>
                    <a:pt x="5678501" y="577316"/>
                    <a:pt x="5681091" y="580019"/>
                    <a:pt x="5683682" y="582720"/>
                  </a:cubicBezTo>
                  <a:lnTo>
                    <a:pt x="5683682" y="833084"/>
                  </a:lnTo>
                  <a:lnTo>
                    <a:pt x="5701821" y="873985"/>
                  </a:lnTo>
                  <a:lnTo>
                    <a:pt x="5701821" y="798914"/>
                  </a:lnTo>
                  <a:cubicBezTo>
                    <a:pt x="5707004" y="798914"/>
                    <a:pt x="5712186" y="798914"/>
                    <a:pt x="5717369" y="798914"/>
                  </a:cubicBezTo>
                  <a:cubicBezTo>
                    <a:pt x="5717369" y="793509"/>
                    <a:pt x="5717369" y="790806"/>
                    <a:pt x="5717369" y="785402"/>
                  </a:cubicBezTo>
                  <a:cubicBezTo>
                    <a:pt x="5722551" y="782699"/>
                    <a:pt x="5727734" y="779997"/>
                    <a:pt x="5732917" y="777295"/>
                  </a:cubicBezTo>
                  <a:lnTo>
                    <a:pt x="5745871" y="777295"/>
                  </a:lnTo>
                  <a:cubicBezTo>
                    <a:pt x="5745871" y="771890"/>
                    <a:pt x="5745871" y="769187"/>
                    <a:pt x="5745871" y="763783"/>
                  </a:cubicBezTo>
                  <a:cubicBezTo>
                    <a:pt x="5748464" y="761080"/>
                    <a:pt x="5753646" y="758377"/>
                    <a:pt x="5756236" y="755675"/>
                  </a:cubicBezTo>
                  <a:cubicBezTo>
                    <a:pt x="5764011" y="755675"/>
                    <a:pt x="5774376" y="755675"/>
                    <a:pt x="5782151" y="755675"/>
                  </a:cubicBezTo>
                  <a:cubicBezTo>
                    <a:pt x="5782151" y="769187"/>
                    <a:pt x="5782151" y="785402"/>
                    <a:pt x="5782151" y="798914"/>
                  </a:cubicBezTo>
                  <a:cubicBezTo>
                    <a:pt x="5800289" y="798914"/>
                    <a:pt x="5818428" y="798914"/>
                    <a:pt x="5836566" y="798914"/>
                  </a:cubicBezTo>
                  <a:cubicBezTo>
                    <a:pt x="5836566" y="850260"/>
                    <a:pt x="5836566" y="898903"/>
                    <a:pt x="5836566" y="950250"/>
                  </a:cubicBezTo>
                  <a:cubicBezTo>
                    <a:pt x="5844340" y="950250"/>
                    <a:pt x="5852114" y="950250"/>
                    <a:pt x="5857295" y="950250"/>
                  </a:cubicBezTo>
                  <a:cubicBezTo>
                    <a:pt x="5865070" y="947547"/>
                    <a:pt x="5870253" y="944844"/>
                    <a:pt x="5878025" y="942143"/>
                  </a:cubicBezTo>
                  <a:cubicBezTo>
                    <a:pt x="5878025" y="936737"/>
                    <a:pt x="5878025" y="934035"/>
                    <a:pt x="5878025" y="931332"/>
                  </a:cubicBezTo>
                  <a:cubicBezTo>
                    <a:pt x="5875435" y="931332"/>
                    <a:pt x="5872843" y="928630"/>
                    <a:pt x="5870253" y="928630"/>
                  </a:cubicBezTo>
                  <a:cubicBezTo>
                    <a:pt x="5870253" y="925928"/>
                    <a:pt x="5870253" y="923225"/>
                    <a:pt x="5870253" y="920522"/>
                  </a:cubicBezTo>
                  <a:cubicBezTo>
                    <a:pt x="5872843" y="917821"/>
                    <a:pt x="5875435" y="917821"/>
                    <a:pt x="5878025" y="915118"/>
                  </a:cubicBezTo>
                  <a:cubicBezTo>
                    <a:pt x="5878025" y="896202"/>
                    <a:pt x="5878025" y="874581"/>
                    <a:pt x="5878025" y="855665"/>
                  </a:cubicBezTo>
                  <a:cubicBezTo>
                    <a:pt x="5875435" y="855665"/>
                    <a:pt x="5872843" y="852962"/>
                    <a:pt x="5870253" y="852962"/>
                  </a:cubicBezTo>
                  <a:cubicBezTo>
                    <a:pt x="5870253" y="850260"/>
                    <a:pt x="5870253" y="847558"/>
                    <a:pt x="5870253" y="844855"/>
                  </a:cubicBezTo>
                  <a:cubicBezTo>
                    <a:pt x="5872843" y="842153"/>
                    <a:pt x="5875435" y="842153"/>
                    <a:pt x="5878025" y="839450"/>
                  </a:cubicBezTo>
                  <a:lnTo>
                    <a:pt x="5883208" y="834046"/>
                  </a:lnTo>
                  <a:lnTo>
                    <a:pt x="5883208" y="823236"/>
                  </a:lnTo>
                  <a:cubicBezTo>
                    <a:pt x="5880618" y="823236"/>
                    <a:pt x="5880618" y="823236"/>
                    <a:pt x="5878025" y="823236"/>
                  </a:cubicBezTo>
                  <a:cubicBezTo>
                    <a:pt x="5878025" y="820533"/>
                    <a:pt x="5878025" y="817831"/>
                    <a:pt x="5878025" y="815128"/>
                  </a:cubicBezTo>
                  <a:cubicBezTo>
                    <a:pt x="5880618" y="815128"/>
                    <a:pt x="5883208" y="812426"/>
                    <a:pt x="5885800" y="809724"/>
                  </a:cubicBezTo>
                  <a:cubicBezTo>
                    <a:pt x="5888390" y="777295"/>
                    <a:pt x="5896165" y="750271"/>
                    <a:pt x="5927259" y="734056"/>
                  </a:cubicBezTo>
                  <a:cubicBezTo>
                    <a:pt x="5924668" y="734056"/>
                    <a:pt x="5924668" y="731353"/>
                    <a:pt x="5922077" y="731353"/>
                  </a:cubicBezTo>
                  <a:cubicBezTo>
                    <a:pt x="5922077" y="728651"/>
                    <a:pt x="5922077" y="725949"/>
                    <a:pt x="5922077" y="723246"/>
                  </a:cubicBezTo>
                  <a:cubicBezTo>
                    <a:pt x="5924668" y="723246"/>
                    <a:pt x="5927259" y="720543"/>
                    <a:pt x="5929850" y="720543"/>
                  </a:cubicBezTo>
                  <a:cubicBezTo>
                    <a:pt x="5929850" y="715139"/>
                    <a:pt x="5929850" y="712436"/>
                    <a:pt x="5929850" y="709734"/>
                  </a:cubicBezTo>
                  <a:cubicBezTo>
                    <a:pt x="5932442" y="709734"/>
                    <a:pt x="5932442" y="709734"/>
                    <a:pt x="5935033" y="709734"/>
                  </a:cubicBezTo>
                  <a:cubicBezTo>
                    <a:pt x="5935033" y="701627"/>
                    <a:pt x="5935033" y="693520"/>
                    <a:pt x="5935033" y="685412"/>
                  </a:cubicBezTo>
                  <a:cubicBezTo>
                    <a:pt x="5932442" y="685412"/>
                    <a:pt x="5932442" y="685412"/>
                    <a:pt x="5929850" y="685412"/>
                  </a:cubicBezTo>
                  <a:cubicBezTo>
                    <a:pt x="5929850" y="682710"/>
                    <a:pt x="5929850" y="682710"/>
                    <a:pt x="5929850" y="680008"/>
                  </a:cubicBezTo>
                  <a:lnTo>
                    <a:pt x="5935033" y="677305"/>
                  </a:lnTo>
                  <a:cubicBezTo>
                    <a:pt x="5940215" y="671901"/>
                    <a:pt x="5942806" y="666495"/>
                    <a:pt x="5947989" y="658388"/>
                  </a:cubicBezTo>
                  <a:cubicBezTo>
                    <a:pt x="5950579" y="652983"/>
                    <a:pt x="5950579" y="650281"/>
                    <a:pt x="5950579" y="647579"/>
                  </a:cubicBezTo>
                  <a:cubicBezTo>
                    <a:pt x="5945398" y="639471"/>
                    <a:pt x="5945398" y="625960"/>
                    <a:pt x="5950579" y="617852"/>
                  </a:cubicBezTo>
                  <a:cubicBezTo>
                    <a:pt x="5950581" y="617849"/>
                    <a:pt x="5950598" y="617795"/>
                    <a:pt x="5950904" y="616838"/>
                  </a:cubicBezTo>
                  <a:lnTo>
                    <a:pt x="5953171" y="609745"/>
                  </a:lnTo>
                  <a:cubicBezTo>
                    <a:pt x="5953173" y="609748"/>
                    <a:pt x="5953190" y="609802"/>
                    <a:pt x="5953495" y="610759"/>
                  </a:cubicBezTo>
                  <a:lnTo>
                    <a:pt x="5955763" y="617852"/>
                  </a:lnTo>
                  <a:cubicBezTo>
                    <a:pt x="5960944" y="625960"/>
                    <a:pt x="5963537" y="639471"/>
                    <a:pt x="5958354" y="647579"/>
                  </a:cubicBezTo>
                  <a:cubicBezTo>
                    <a:pt x="5958354" y="650281"/>
                    <a:pt x="5958354" y="652983"/>
                    <a:pt x="5958354" y="655686"/>
                  </a:cubicBezTo>
                  <a:cubicBezTo>
                    <a:pt x="5963537" y="663793"/>
                    <a:pt x="5968719" y="671901"/>
                    <a:pt x="5971311" y="677305"/>
                  </a:cubicBezTo>
                  <a:cubicBezTo>
                    <a:pt x="5973903" y="677305"/>
                    <a:pt x="5973903" y="680008"/>
                    <a:pt x="5976494" y="680008"/>
                  </a:cubicBezTo>
                  <a:cubicBezTo>
                    <a:pt x="5976494" y="682710"/>
                    <a:pt x="5976494" y="682710"/>
                    <a:pt x="5976494" y="685412"/>
                  </a:cubicBezTo>
                  <a:cubicBezTo>
                    <a:pt x="5973903" y="693520"/>
                    <a:pt x="5973903" y="701627"/>
                    <a:pt x="5973903" y="709734"/>
                  </a:cubicBezTo>
                  <a:cubicBezTo>
                    <a:pt x="5979084" y="712436"/>
                    <a:pt x="5979084" y="715139"/>
                    <a:pt x="5979084" y="720543"/>
                  </a:cubicBezTo>
                  <a:lnTo>
                    <a:pt x="5984268" y="723246"/>
                  </a:lnTo>
                  <a:cubicBezTo>
                    <a:pt x="5984268" y="725949"/>
                    <a:pt x="5984268" y="728651"/>
                    <a:pt x="5984268" y="731353"/>
                  </a:cubicBezTo>
                  <a:cubicBezTo>
                    <a:pt x="5981676" y="734056"/>
                    <a:pt x="5981676" y="734056"/>
                    <a:pt x="5979084" y="734056"/>
                  </a:cubicBezTo>
                  <a:lnTo>
                    <a:pt x="5999269" y="755105"/>
                  </a:lnTo>
                  <a:lnTo>
                    <a:pt x="5999269" y="627662"/>
                  </a:lnTo>
                  <a:lnTo>
                    <a:pt x="5999299" y="627662"/>
                  </a:lnTo>
                  <a:cubicBezTo>
                    <a:pt x="6004989" y="627662"/>
                    <a:pt x="6016130" y="627662"/>
                    <a:pt x="6037948" y="627662"/>
                  </a:cubicBezTo>
                  <a:cubicBezTo>
                    <a:pt x="6037948" y="627654"/>
                    <a:pt x="6037948" y="627557"/>
                    <a:pt x="6037948" y="626311"/>
                  </a:cubicBezTo>
                  <a:lnTo>
                    <a:pt x="6037948" y="616853"/>
                  </a:lnTo>
                  <a:cubicBezTo>
                    <a:pt x="6037954" y="616853"/>
                    <a:pt x="6038029" y="616853"/>
                    <a:pt x="6038962" y="616853"/>
                  </a:cubicBezTo>
                  <a:lnTo>
                    <a:pt x="6046055" y="616853"/>
                  </a:lnTo>
                  <a:cubicBezTo>
                    <a:pt x="6046055" y="616846"/>
                    <a:pt x="6046055" y="616733"/>
                    <a:pt x="6046055" y="614962"/>
                  </a:cubicBezTo>
                  <a:lnTo>
                    <a:pt x="6046055" y="601721"/>
                  </a:lnTo>
                  <a:cubicBezTo>
                    <a:pt x="6046064" y="601721"/>
                    <a:pt x="6046136" y="601721"/>
                    <a:pt x="6046815" y="601721"/>
                  </a:cubicBezTo>
                  <a:lnTo>
                    <a:pt x="6052135" y="601721"/>
                  </a:lnTo>
                  <a:cubicBezTo>
                    <a:pt x="6052135" y="601714"/>
                    <a:pt x="6052135" y="601629"/>
                    <a:pt x="6052135" y="600640"/>
                  </a:cubicBezTo>
                  <a:lnTo>
                    <a:pt x="6052135" y="593073"/>
                  </a:lnTo>
                  <a:cubicBezTo>
                    <a:pt x="6052143" y="593073"/>
                    <a:pt x="6052267" y="593073"/>
                    <a:pt x="6054163" y="593073"/>
                  </a:cubicBezTo>
                  <a:lnTo>
                    <a:pt x="6068350" y="593073"/>
                  </a:lnTo>
                  <a:cubicBezTo>
                    <a:pt x="6068350" y="593080"/>
                    <a:pt x="6068350" y="593157"/>
                    <a:pt x="6068350" y="594154"/>
                  </a:cubicBezTo>
                  <a:lnTo>
                    <a:pt x="6068350" y="601721"/>
                  </a:lnTo>
                  <a:cubicBezTo>
                    <a:pt x="6068360" y="601721"/>
                    <a:pt x="6068861" y="601721"/>
                    <a:pt x="6090642" y="601721"/>
                  </a:cubicBezTo>
                  <a:cubicBezTo>
                    <a:pt x="6090642" y="601713"/>
                    <a:pt x="6090642" y="601599"/>
                    <a:pt x="6090642" y="599829"/>
                  </a:cubicBezTo>
                  <a:lnTo>
                    <a:pt x="6090642" y="586588"/>
                  </a:lnTo>
                  <a:cubicBezTo>
                    <a:pt x="6090648" y="586588"/>
                    <a:pt x="6090745" y="586588"/>
                    <a:pt x="6092416" y="586588"/>
                  </a:cubicBezTo>
                  <a:lnTo>
                    <a:pt x="6104829" y="586588"/>
                  </a:lnTo>
                  <a:cubicBezTo>
                    <a:pt x="6104829" y="586600"/>
                    <a:pt x="6104829" y="587114"/>
                    <a:pt x="6104829" y="610368"/>
                  </a:cubicBezTo>
                  <a:cubicBezTo>
                    <a:pt x="6104836" y="610368"/>
                    <a:pt x="6104916" y="610368"/>
                    <a:pt x="6105843" y="610368"/>
                  </a:cubicBezTo>
                  <a:lnTo>
                    <a:pt x="6112936" y="610368"/>
                  </a:lnTo>
                  <a:cubicBezTo>
                    <a:pt x="6112936" y="610362"/>
                    <a:pt x="6112936" y="610281"/>
                    <a:pt x="6112936" y="609287"/>
                  </a:cubicBezTo>
                  <a:lnTo>
                    <a:pt x="6112936" y="601721"/>
                  </a:lnTo>
                  <a:cubicBezTo>
                    <a:pt x="6112945" y="601721"/>
                    <a:pt x="6113063" y="601721"/>
                    <a:pt x="6114709" y="601721"/>
                  </a:cubicBezTo>
                  <a:lnTo>
                    <a:pt x="6127123" y="601721"/>
                  </a:lnTo>
                  <a:cubicBezTo>
                    <a:pt x="6127123" y="601734"/>
                    <a:pt x="6127123" y="602293"/>
                    <a:pt x="6127123" y="627662"/>
                  </a:cubicBezTo>
                  <a:cubicBezTo>
                    <a:pt x="6127131" y="627662"/>
                    <a:pt x="6127249" y="627662"/>
                    <a:pt x="6129150" y="627662"/>
                  </a:cubicBezTo>
                  <a:lnTo>
                    <a:pt x="6143336" y="627662"/>
                  </a:lnTo>
                  <a:cubicBezTo>
                    <a:pt x="6143336" y="627673"/>
                    <a:pt x="6143336" y="627788"/>
                    <a:pt x="6143336" y="629283"/>
                  </a:cubicBezTo>
                  <a:lnTo>
                    <a:pt x="6143336" y="640633"/>
                  </a:lnTo>
                  <a:cubicBezTo>
                    <a:pt x="6143344" y="640633"/>
                    <a:pt x="6143415" y="640633"/>
                    <a:pt x="6144096" y="640633"/>
                  </a:cubicBezTo>
                  <a:lnTo>
                    <a:pt x="6149417" y="640633"/>
                  </a:lnTo>
                  <a:cubicBezTo>
                    <a:pt x="6149417" y="640625"/>
                    <a:pt x="6149417" y="640549"/>
                    <a:pt x="6149417" y="639822"/>
                  </a:cubicBezTo>
                  <a:lnTo>
                    <a:pt x="6149417" y="634147"/>
                  </a:lnTo>
                  <a:cubicBezTo>
                    <a:pt x="6149434" y="634147"/>
                    <a:pt x="6150153" y="634147"/>
                    <a:pt x="6179817" y="634147"/>
                  </a:cubicBezTo>
                  <a:cubicBezTo>
                    <a:pt x="6179817" y="634161"/>
                    <a:pt x="6179817" y="634724"/>
                    <a:pt x="6179817" y="657927"/>
                  </a:cubicBezTo>
                  <a:cubicBezTo>
                    <a:pt x="6179824" y="657927"/>
                    <a:pt x="6179903" y="657927"/>
                    <a:pt x="6180830" y="657927"/>
                  </a:cubicBezTo>
                  <a:lnTo>
                    <a:pt x="6187924" y="657927"/>
                  </a:lnTo>
                  <a:cubicBezTo>
                    <a:pt x="6187924" y="657934"/>
                    <a:pt x="6187924" y="658007"/>
                    <a:pt x="6187924" y="659008"/>
                  </a:cubicBezTo>
                  <a:lnTo>
                    <a:pt x="6187924" y="666574"/>
                  </a:lnTo>
                  <a:cubicBezTo>
                    <a:pt x="6187933" y="666574"/>
                    <a:pt x="6188006" y="666574"/>
                    <a:pt x="6188684" y="666574"/>
                  </a:cubicBezTo>
                  <a:lnTo>
                    <a:pt x="6194004" y="666574"/>
                  </a:lnTo>
                  <a:cubicBezTo>
                    <a:pt x="6194004" y="666567"/>
                    <a:pt x="6194004" y="666447"/>
                    <a:pt x="6194004" y="664412"/>
                  </a:cubicBezTo>
                  <a:lnTo>
                    <a:pt x="6194004" y="649280"/>
                  </a:lnTo>
                  <a:cubicBezTo>
                    <a:pt x="6194011" y="649280"/>
                    <a:pt x="6194089" y="649280"/>
                    <a:pt x="6195017" y="649280"/>
                  </a:cubicBezTo>
                  <a:lnTo>
                    <a:pt x="6202111" y="649280"/>
                  </a:lnTo>
                  <a:cubicBezTo>
                    <a:pt x="6202111" y="649288"/>
                    <a:pt x="6202111" y="649371"/>
                    <a:pt x="6202111" y="650361"/>
                  </a:cubicBezTo>
                  <a:lnTo>
                    <a:pt x="6202111" y="657927"/>
                  </a:lnTo>
                  <a:lnTo>
                    <a:pt x="6207431" y="655934"/>
                  </a:lnTo>
                  <a:cubicBezTo>
                    <a:pt x="6208191" y="655562"/>
                    <a:pt x="6208191" y="655360"/>
                    <a:pt x="6208191" y="654954"/>
                  </a:cubicBezTo>
                  <a:lnTo>
                    <a:pt x="6208191" y="649280"/>
                  </a:lnTo>
                  <a:cubicBezTo>
                    <a:pt x="6208208" y="649280"/>
                    <a:pt x="6209009" y="649280"/>
                    <a:pt x="6246698" y="649280"/>
                  </a:cubicBezTo>
                  <a:cubicBezTo>
                    <a:pt x="6246698" y="649294"/>
                    <a:pt x="6246698" y="649841"/>
                    <a:pt x="6246698" y="673059"/>
                  </a:cubicBezTo>
                  <a:cubicBezTo>
                    <a:pt x="6246706" y="673059"/>
                    <a:pt x="6246824" y="673059"/>
                    <a:pt x="6248724" y="673059"/>
                  </a:cubicBezTo>
                  <a:lnTo>
                    <a:pt x="6262911" y="673059"/>
                  </a:lnTo>
                  <a:cubicBezTo>
                    <a:pt x="6262911" y="673067"/>
                    <a:pt x="6262911" y="673149"/>
                    <a:pt x="6262911" y="674140"/>
                  </a:cubicBezTo>
                  <a:lnTo>
                    <a:pt x="6262911" y="681706"/>
                  </a:lnTo>
                  <a:cubicBezTo>
                    <a:pt x="6262920" y="681706"/>
                    <a:pt x="6263043" y="681706"/>
                    <a:pt x="6264685" y="681706"/>
                  </a:cubicBezTo>
                  <a:lnTo>
                    <a:pt x="6277098" y="681706"/>
                  </a:lnTo>
                  <a:cubicBezTo>
                    <a:pt x="6277098" y="681694"/>
                    <a:pt x="6277098" y="681183"/>
                    <a:pt x="6277098" y="657927"/>
                  </a:cubicBezTo>
                  <a:cubicBezTo>
                    <a:pt x="6277105" y="657927"/>
                    <a:pt x="6277183" y="657927"/>
                    <a:pt x="6278111" y="657927"/>
                  </a:cubicBezTo>
                  <a:lnTo>
                    <a:pt x="6285205" y="657927"/>
                  </a:lnTo>
                  <a:cubicBezTo>
                    <a:pt x="6285205" y="657908"/>
                    <a:pt x="6285205" y="657137"/>
                    <a:pt x="6285205" y="625500"/>
                  </a:cubicBezTo>
                  <a:cubicBezTo>
                    <a:pt x="6285212" y="625500"/>
                    <a:pt x="6285289" y="625500"/>
                    <a:pt x="6286218" y="625500"/>
                  </a:cubicBezTo>
                  <a:lnTo>
                    <a:pt x="6293312" y="625500"/>
                  </a:lnTo>
                  <a:cubicBezTo>
                    <a:pt x="6293312" y="625494"/>
                    <a:pt x="6293312" y="625385"/>
                    <a:pt x="6293312" y="623609"/>
                  </a:cubicBezTo>
                  <a:lnTo>
                    <a:pt x="6293312" y="610368"/>
                  </a:lnTo>
                  <a:cubicBezTo>
                    <a:pt x="6291285" y="610368"/>
                    <a:pt x="6291285" y="610368"/>
                    <a:pt x="6292045" y="608746"/>
                  </a:cubicBezTo>
                  <a:lnTo>
                    <a:pt x="6297365" y="597397"/>
                  </a:lnTo>
                  <a:cubicBezTo>
                    <a:pt x="6297370" y="597414"/>
                    <a:pt x="6297565" y="598088"/>
                    <a:pt x="6305472" y="625500"/>
                  </a:cubicBezTo>
                  <a:cubicBezTo>
                    <a:pt x="6305480" y="625500"/>
                    <a:pt x="6305553" y="625500"/>
                    <a:pt x="6306232" y="625500"/>
                  </a:cubicBezTo>
                  <a:lnTo>
                    <a:pt x="6311552" y="625500"/>
                  </a:lnTo>
                  <a:cubicBezTo>
                    <a:pt x="6311552" y="625487"/>
                    <a:pt x="6311552" y="624308"/>
                    <a:pt x="6311552" y="519573"/>
                  </a:cubicBezTo>
                  <a:cubicBezTo>
                    <a:pt x="6311562" y="519573"/>
                    <a:pt x="6311676" y="519573"/>
                    <a:pt x="6313072" y="519573"/>
                  </a:cubicBezTo>
                  <a:lnTo>
                    <a:pt x="6323712" y="519573"/>
                  </a:lnTo>
                  <a:cubicBezTo>
                    <a:pt x="6323712" y="519551"/>
                    <a:pt x="6323712" y="518541"/>
                    <a:pt x="6323712" y="472014"/>
                  </a:cubicBezTo>
                  <a:cubicBezTo>
                    <a:pt x="6323729" y="472014"/>
                    <a:pt x="6324354" y="472014"/>
                    <a:pt x="6350059" y="472014"/>
                  </a:cubicBezTo>
                  <a:cubicBezTo>
                    <a:pt x="6350059" y="472002"/>
                    <a:pt x="6350059" y="471492"/>
                    <a:pt x="6350059" y="450396"/>
                  </a:cubicBezTo>
                  <a:cubicBezTo>
                    <a:pt x="6350078" y="450396"/>
                    <a:pt x="6350867" y="450396"/>
                    <a:pt x="6384513" y="450396"/>
                  </a:cubicBezTo>
                  <a:cubicBezTo>
                    <a:pt x="6384513" y="450404"/>
                    <a:pt x="6384513" y="450534"/>
                    <a:pt x="6384513" y="452828"/>
                  </a:cubicBezTo>
                  <a:lnTo>
                    <a:pt x="6384513" y="469852"/>
                  </a:lnTo>
                  <a:cubicBezTo>
                    <a:pt x="6384522" y="469852"/>
                    <a:pt x="6384653" y="469852"/>
                    <a:pt x="6386793" y="469852"/>
                  </a:cubicBezTo>
                  <a:lnTo>
                    <a:pt x="6402753" y="469852"/>
                  </a:lnTo>
                  <a:cubicBezTo>
                    <a:pt x="6402753" y="469870"/>
                    <a:pt x="6402753" y="470764"/>
                    <a:pt x="6402753" y="517411"/>
                  </a:cubicBezTo>
                  <a:cubicBezTo>
                    <a:pt x="6402759" y="517411"/>
                    <a:pt x="6402835" y="517411"/>
                    <a:pt x="6403766" y="517411"/>
                  </a:cubicBezTo>
                  <a:lnTo>
                    <a:pt x="6410860" y="517411"/>
                  </a:lnTo>
                  <a:lnTo>
                    <a:pt x="6425047" y="521735"/>
                  </a:lnTo>
                  <a:cubicBezTo>
                    <a:pt x="6425047" y="521745"/>
                    <a:pt x="6425047" y="522395"/>
                    <a:pt x="6425047" y="560647"/>
                  </a:cubicBezTo>
                  <a:cubicBezTo>
                    <a:pt x="6425053" y="560647"/>
                    <a:pt x="6425128" y="560647"/>
                    <a:pt x="6426060" y="560647"/>
                  </a:cubicBezTo>
                  <a:lnTo>
                    <a:pt x="6433153" y="560647"/>
                  </a:lnTo>
                  <a:cubicBezTo>
                    <a:pt x="6433153" y="560657"/>
                    <a:pt x="6433153" y="560763"/>
                    <a:pt x="6433153" y="562268"/>
                  </a:cubicBezTo>
                  <a:lnTo>
                    <a:pt x="6433153" y="573617"/>
                  </a:lnTo>
                  <a:cubicBezTo>
                    <a:pt x="6433161" y="573617"/>
                    <a:pt x="6433285" y="573617"/>
                    <a:pt x="6435180" y="573617"/>
                  </a:cubicBezTo>
                  <a:lnTo>
                    <a:pt x="6449367" y="573617"/>
                  </a:lnTo>
                  <a:lnTo>
                    <a:pt x="6455447" y="580103"/>
                  </a:lnTo>
                  <a:cubicBezTo>
                    <a:pt x="6455447" y="580115"/>
                    <a:pt x="6455447" y="580601"/>
                    <a:pt x="6455447" y="601721"/>
                  </a:cubicBezTo>
                  <a:cubicBezTo>
                    <a:pt x="6455456" y="601721"/>
                    <a:pt x="6455587" y="601721"/>
                    <a:pt x="6457727" y="601721"/>
                  </a:cubicBezTo>
                  <a:lnTo>
                    <a:pt x="6473687" y="601721"/>
                  </a:lnTo>
                  <a:cubicBezTo>
                    <a:pt x="6473687" y="601728"/>
                    <a:pt x="6473687" y="601808"/>
                    <a:pt x="6473687" y="602801"/>
                  </a:cubicBezTo>
                  <a:lnTo>
                    <a:pt x="6473687" y="610368"/>
                  </a:lnTo>
                  <a:cubicBezTo>
                    <a:pt x="6473696" y="610368"/>
                    <a:pt x="6473795" y="610368"/>
                    <a:pt x="6474954" y="610368"/>
                  </a:cubicBezTo>
                  <a:lnTo>
                    <a:pt x="6483821" y="610368"/>
                  </a:lnTo>
                  <a:cubicBezTo>
                    <a:pt x="6483821" y="610377"/>
                    <a:pt x="6483821" y="610506"/>
                    <a:pt x="6483821" y="612529"/>
                  </a:cubicBezTo>
                  <a:lnTo>
                    <a:pt x="6483821" y="627662"/>
                  </a:lnTo>
                  <a:cubicBezTo>
                    <a:pt x="6487874" y="627662"/>
                    <a:pt x="6487874" y="627662"/>
                    <a:pt x="6487874" y="625770"/>
                  </a:cubicBezTo>
                  <a:lnTo>
                    <a:pt x="6487874" y="612529"/>
                  </a:lnTo>
                  <a:cubicBezTo>
                    <a:pt x="6487880" y="612529"/>
                    <a:pt x="6487958" y="612529"/>
                    <a:pt x="6488887" y="612529"/>
                  </a:cubicBezTo>
                  <a:lnTo>
                    <a:pt x="6495981" y="612529"/>
                  </a:lnTo>
                  <a:cubicBezTo>
                    <a:pt x="6495981" y="612540"/>
                    <a:pt x="6495981" y="612659"/>
                    <a:pt x="6495981" y="614151"/>
                  </a:cubicBezTo>
                  <a:lnTo>
                    <a:pt x="6495981" y="625500"/>
                  </a:lnTo>
                  <a:cubicBezTo>
                    <a:pt x="6495990" y="625500"/>
                    <a:pt x="6496063" y="625500"/>
                    <a:pt x="6496741" y="625500"/>
                  </a:cubicBezTo>
                  <a:lnTo>
                    <a:pt x="6502061" y="625500"/>
                  </a:lnTo>
                  <a:cubicBezTo>
                    <a:pt x="6502061" y="621177"/>
                    <a:pt x="6502061" y="621177"/>
                    <a:pt x="6550701" y="621177"/>
                  </a:cubicBezTo>
                  <a:cubicBezTo>
                    <a:pt x="6550701" y="621186"/>
                    <a:pt x="6550701" y="621287"/>
                    <a:pt x="6550701" y="622528"/>
                  </a:cubicBezTo>
                  <a:lnTo>
                    <a:pt x="6550701" y="631985"/>
                  </a:lnTo>
                  <a:cubicBezTo>
                    <a:pt x="6550709" y="631985"/>
                    <a:pt x="6550784" y="631985"/>
                    <a:pt x="6551461" y="631985"/>
                  </a:cubicBezTo>
                  <a:lnTo>
                    <a:pt x="6556782" y="631985"/>
                  </a:lnTo>
                  <a:cubicBezTo>
                    <a:pt x="6556782" y="631994"/>
                    <a:pt x="6556782" y="632116"/>
                    <a:pt x="6556782" y="634147"/>
                  </a:cubicBezTo>
                  <a:lnTo>
                    <a:pt x="6556782" y="649280"/>
                  </a:lnTo>
                  <a:cubicBezTo>
                    <a:pt x="6556790" y="649276"/>
                    <a:pt x="6556906" y="649198"/>
                    <a:pt x="6558808" y="647929"/>
                  </a:cubicBezTo>
                  <a:lnTo>
                    <a:pt x="6572995" y="638471"/>
                  </a:lnTo>
                  <a:cubicBezTo>
                    <a:pt x="6572997" y="638452"/>
                    <a:pt x="6573128" y="637577"/>
                    <a:pt x="6579075" y="597397"/>
                  </a:cubicBezTo>
                  <a:cubicBezTo>
                    <a:pt x="6579084" y="597395"/>
                    <a:pt x="6579153" y="597369"/>
                    <a:pt x="6579835" y="597127"/>
                  </a:cubicBezTo>
                  <a:lnTo>
                    <a:pt x="6585155" y="595235"/>
                  </a:lnTo>
                  <a:cubicBezTo>
                    <a:pt x="6585155" y="595219"/>
                    <a:pt x="6585188" y="594158"/>
                    <a:pt x="6587182" y="526058"/>
                  </a:cubicBezTo>
                  <a:cubicBezTo>
                    <a:pt x="6587182" y="526076"/>
                    <a:pt x="6587215" y="527167"/>
                    <a:pt x="6589209" y="595235"/>
                  </a:cubicBezTo>
                  <a:cubicBezTo>
                    <a:pt x="6589218" y="595238"/>
                    <a:pt x="6589289" y="595263"/>
                    <a:pt x="6589969" y="595505"/>
                  </a:cubicBezTo>
                  <a:lnTo>
                    <a:pt x="6595289" y="597397"/>
                  </a:lnTo>
                  <a:cubicBezTo>
                    <a:pt x="6595289" y="597377"/>
                    <a:pt x="6595289" y="596044"/>
                    <a:pt x="6595289" y="510926"/>
                  </a:cubicBezTo>
                  <a:cubicBezTo>
                    <a:pt x="6599342" y="510926"/>
                    <a:pt x="6599342" y="510926"/>
                    <a:pt x="6599342" y="478499"/>
                  </a:cubicBezTo>
                  <a:cubicBezTo>
                    <a:pt x="6599354" y="478499"/>
                    <a:pt x="6600040" y="478499"/>
                    <a:pt x="6637849" y="478499"/>
                  </a:cubicBezTo>
                  <a:cubicBezTo>
                    <a:pt x="6637849" y="478516"/>
                    <a:pt x="6637849" y="479234"/>
                    <a:pt x="6637849" y="510926"/>
                  </a:cubicBezTo>
                  <a:cubicBezTo>
                    <a:pt x="6637858" y="510926"/>
                    <a:pt x="6637930" y="510926"/>
                    <a:pt x="6638609" y="510926"/>
                  </a:cubicBezTo>
                  <a:lnTo>
                    <a:pt x="6643929" y="510926"/>
                  </a:lnTo>
                  <a:cubicBezTo>
                    <a:pt x="6643929" y="510905"/>
                    <a:pt x="6643929" y="509599"/>
                    <a:pt x="6643929" y="428778"/>
                  </a:cubicBezTo>
                  <a:cubicBezTo>
                    <a:pt x="6643935" y="428778"/>
                    <a:pt x="6644034" y="428778"/>
                    <a:pt x="6645703" y="428778"/>
                  </a:cubicBezTo>
                  <a:lnTo>
                    <a:pt x="6658116" y="428778"/>
                  </a:lnTo>
                  <a:cubicBezTo>
                    <a:pt x="6658116" y="428771"/>
                    <a:pt x="6658116" y="428660"/>
                    <a:pt x="6658116" y="426887"/>
                  </a:cubicBezTo>
                  <a:lnTo>
                    <a:pt x="6658116" y="413646"/>
                  </a:lnTo>
                  <a:cubicBezTo>
                    <a:pt x="6658127" y="413646"/>
                    <a:pt x="6658625" y="413646"/>
                    <a:pt x="6680410" y="413646"/>
                  </a:cubicBezTo>
                  <a:cubicBezTo>
                    <a:pt x="6680410" y="413639"/>
                    <a:pt x="6680410" y="413558"/>
                    <a:pt x="6680410" y="412565"/>
                  </a:cubicBezTo>
                  <a:lnTo>
                    <a:pt x="6680410" y="404999"/>
                  </a:lnTo>
                  <a:cubicBezTo>
                    <a:pt x="6680417" y="404999"/>
                    <a:pt x="6680527" y="404999"/>
                    <a:pt x="6682183" y="404999"/>
                  </a:cubicBezTo>
                  <a:lnTo>
                    <a:pt x="6694597" y="404999"/>
                  </a:lnTo>
                  <a:cubicBezTo>
                    <a:pt x="6694597" y="405007"/>
                    <a:pt x="6694597" y="405086"/>
                    <a:pt x="6694597" y="406080"/>
                  </a:cubicBezTo>
                  <a:lnTo>
                    <a:pt x="6694597" y="413646"/>
                  </a:lnTo>
                  <a:cubicBezTo>
                    <a:pt x="6694606" y="413646"/>
                    <a:pt x="6694679" y="413646"/>
                    <a:pt x="6695357" y="413646"/>
                  </a:cubicBezTo>
                  <a:lnTo>
                    <a:pt x="6700677" y="413646"/>
                  </a:lnTo>
                  <a:lnTo>
                    <a:pt x="6710810" y="409322"/>
                  </a:lnTo>
                  <a:lnTo>
                    <a:pt x="6714863" y="412565"/>
                  </a:lnTo>
                  <a:lnTo>
                    <a:pt x="6714863" y="404999"/>
                  </a:lnTo>
                  <a:cubicBezTo>
                    <a:pt x="6714872" y="404999"/>
                    <a:pt x="6715009" y="404999"/>
                    <a:pt x="6717143" y="404999"/>
                  </a:cubicBezTo>
                  <a:lnTo>
                    <a:pt x="6733104" y="404999"/>
                  </a:lnTo>
                  <a:cubicBezTo>
                    <a:pt x="6733104" y="405007"/>
                    <a:pt x="6733104" y="405086"/>
                    <a:pt x="6733104" y="406080"/>
                  </a:cubicBezTo>
                  <a:lnTo>
                    <a:pt x="6733104" y="413646"/>
                  </a:lnTo>
                  <a:cubicBezTo>
                    <a:pt x="6733123" y="413646"/>
                    <a:pt x="6733859" y="413646"/>
                    <a:pt x="6763504" y="413646"/>
                  </a:cubicBezTo>
                  <a:cubicBezTo>
                    <a:pt x="6763504" y="413656"/>
                    <a:pt x="6763504" y="413765"/>
                    <a:pt x="6763504" y="415267"/>
                  </a:cubicBezTo>
                  <a:lnTo>
                    <a:pt x="6763504" y="426617"/>
                  </a:lnTo>
                  <a:cubicBezTo>
                    <a:pt x="6763521" y="426617"/>
                    <a:pt x="6764161" y="426617"/>
                    <a:pt x="6789851" y="426617"/>
                  </a:cubicBezTo>
                  <a:cubicBezTo>
                    <a:pt x="6789851" y="426633"/>
                    <a:pt x="6789851" y="427313"/>
                    <a:pt x="6789851" y="456881"/>
                  </a:cubicBezTo>
                  <a:cubicBezTo>
                    <a:pt x="6789860" y="456881"/>
                    <a:pt x="6789933" y="456881"/>
                    <a:pt x="6790611" y="456881"/>
                  </a:cubicBezTo>
                  <a:lnTo>
                    <a:pt x="6795931" y="456881"/>
                  </a:lnTo>
                  <a:cubicBezTo>
                    <a:pt x="6795931" y="456888"/>
                    <a:pt x="6795931" y="456974"/>
                    <a:pt x="6795931" y="457962"/>
                  </a:cubicBezTo>
                  <a:lnTo>
                    <a:pt x="6795931" y="465529"/>
                  </a:lnTo>
                  <a:cubicBezTo>
                    <a:pt x="6799985" y="465529"/>
                    <a:pt x="6799985" y="465529"/>
                    <a:pt x="6799985" y="495793"/>
                  </a:cubicBezTo>
                  <a:cubicBezTo>
                    <a:pt x="6799994" y="495793"/>
                    <a:pt x="6800068" y="495793"/>
                    <a:pt x="6800745" y="495793"/>
                  </a:cubicBezTo>
                  <a:lnTo>
                    <a:pt x="6806065" y="495793"/>
                  </a:lnTo>
                  <a:cubicBezTo>
                    <a:pt x="6806065" y="495802"/>
                    <a:pt x="6806065" y="495869"/>
                    <a:pt x="6806065" y="496604"/>
                  </a:cubicBezTo>
                  <a:lnTo>
                    <a:pt x="6806065" y="502279"/>
                  </a:lnTo>
                  <a:cubicBezTo>
                    <a:pt x="6806071" y="502279"/>
                    <a:pt x="6806149" y="502279"/>
                    <a:pt x="6807078" y="502279"/>
                  </a:cubicBezTo>
                  <a:lnTo>
                    <a:pt x="6814171" y="502279"/>
                  </a:lnTo>
                  <a:cubicBezTo>
                    <a:pt x="6814171" y="502296"/>
                    <a:pt x="6814171" y="503009"/>
                    <a:pt x="6814171" y="532544"/>
                  </a:cubicBezTo>
                  <a:cubicBezTo>
                    <a:pt x="6814179" y="532544"/>
                    <a:pt x="6814299" y="532544"/>
                    <a:pt x="6816198" y="532544"/>
                  </a:cubicBezTo>
                  <a:lnTo>
                    <a:pt x="6830385" y="532544"/>
                  </a:lnTo>
                  <a:cubicBezTo>
                    <a:pt x="6830385" y="532560"/>
                    <a:pt x="6830385" y="533140"/>
                    <a:pt x="6830385" y="556323"/>
                  </a:cubicBezTo>
                  <a:cubicBezTo>
                    <a:pt x="6832412" y="556323"/>
                    <a:pt x="6832412" y="556323"/>
                    <a:pt x="6832412" y="557944"/>
                  </a:cubicBezTo>
                  <a:lnTo>
                    <a:pt x="6832412" y="569294"/>
                  </a:lnTo>
                  <a:cubicBezTo>
                    <a:pt x="6832421" y="569294"/>
                    <a:pt x="6832491" y="569294"/>
                    <a:pt x="6833172" y="569294"/>
                  </a:cubicBezTo>
                  <a:lnTo>
                    <a:pt x="6838492" y="569294"/>
                  </a:lnTo>
                  <a:cubicBezTo>
                    <a:pt x="6838492" y="569308"/>
                    <a:pt x="6838492" y="569871"/>
                    <a:pt x="6838492" y="593073"/>
                  </a:cubicBezTo>
                  <a:cubicBezTo>
                    <a:pt x="6838500" y="593073"/>
                    <a:pt x="6838599" y="593073"/>
                    <a:pt x="6839758" y="593073"/>
                  </a:cubicBezTo>
                  <a:lnTo>
                    <a:pt x="6848625" y="593073"/>
                  </a:lnTo>
                  <a:cubicBezTo>
                    <a:pt x="6850652" y="595235"/>
                    <a:pt x="6850652" y="595235"/>
                    <a:pt x="6850652" y="597127"/>
                  </a:cubicBezTo>
                  <a:lnTo>
                    <a:pt x="6850652" y="610368"/>
                  </a:lnTo>
                  <a:cubicBezTo>
                    <a:pt x="6850657" y="610361"/>
                    <a:pt x="6850744" y="610254"/>
                    <a:pt x="6852172" y="608476"/>
                  </a:cubicBezTo>
                  <a:lnTo>
                    <a:pt x="6862812" y="595235"/>
                  </a:lnTo>
                  <a:cubicBezTo>
                    <a:pt x="6862827" y="595235"/>
                    <a:pt x="6863466" y="595235"/>
                    <a:pt x="6891186" y="595235"/>
                  </a:cubicBezTo>
                  <a:cubicBezTo>
                    <a:pt x="6891186" y="595260"/>
                    <a:pt x="6891186" y="596661"/>
                    <a:pt x="6891186" y="681706"/>
                  </a:cubicBezTo>
                  <a:cubicBezTo>
                    <a:pt x="6891194" y="681706"/>
                    <a:pt x="6891270" y="681706"/>
                    <a:pt x="6891946" y="681706"/>
                  </a:cubicBezTo>
                  <a:lnTo>
                    <a:pt x="6897266" y="681706"/>
                  </a:lnTo>
                  <a:cubicBezTo>
                    <a:pt x="6897270" y="681698"/>
                    <a:pt x="6897329" y="681598"/>
                    <a:pt x="6898026" y="680355"/>
                  </a:cubicBezTo>
                  <a:lnTo>
                    <a:pt x="6903346" y="670897"/>
                  </a:lnTo>
                  <a:cubicBezTo>
                    <a:pt x="6903346" y="670904"/>
                    <a:pt x="6903346" y="671003"/>
                    <a:pt x="6903346" y="672789"/>
                  </a:cubicBezTo>
                  <a:lnTo>
                    <a:pt x="6903346" y="686030"/>
                  </a:lnTo>
                  <a:cubicBezTo>
                    <a:pt x="6907399" y="686030"/>
                    <a:pt x="6907399" y="686030"/>
                    <a:pt x="6907399" y="640633"/>
                  </a:cubicBezTo>
                  <a:cubicBezTo>
                    <a:pt x="6907408" y="640633"/>
                    <a:pt x="6907478" y="640633"/>
                    <a:pt x="6908159" y="640633"/>
                  </a:cubicBezTo>
                  <a:lnTo>
                    <a:pt x="6913479" y="640633"/>
                  </a:lnTo>
                  <a:cubicBezTo>
                    <a:pt x="6913479" y="640618"/>
                    <a:pt x="6913479" y="639618"/>
                    <a:pt x="6913479" y="575779"/>
                  </a:cubicBezTo>
                  <a:cubicBezTo>
                    <a:pt x="6913486" y="575779"/>
                    <a:pt x="6913567" y="575779"/>
                    <a:pt x="6914493" y="575779"/>
                  </a:cubicBezTo>
                  <a:lnTo>
                    <a:pt x="6921586" y="575779"/>
                  </a:lnTo>
                  <a:cubicBezTo>
                    <a:pt x="6921592" y="575758"/>
                    <a:pt x="6921856" y="574818"/>
                    <a:pt x="6933746" y="532544"/>
                  </a:cubicBezTo>
                  <a:cubicBezTo>
                    <a:pt x="6933755" y="532544"/>
                    <a:pt x="6933852" y="532544"/>
                    <a:pt x="6935013" y="532544"/>
                  </a:cubicBezTo>
                  <a:lnTo>
                    <a:pt x="6943880" y="532544"/>
                  </a:lnTo>
                  <a:cubicBezTo>
                    <a:pt x="6943885" y="532567"/>
                    <a:pt x="6944111" y="533533"/>
                    <a:pt x="6954013" y="575779"/>
                  </a:cubicBezTo>
                  <a:cubicBezTo>
                    <a:pt x="6954019" y="575779"/>
                    <a:pt x="6954093" y="575779"/>
                    <a:pt x="6955026" y="575779"/>
                  </a:cubicBezTo>
                  <a:lnTo>
                    <a:pt x="6962120" y="575779"/>
                  </a:lnTo>
                  <a:cubicBezTo>
                    <a:pt x="6962120" y="575790"/>
                    <a:pt x="6962120" y="576457"/>
                    <a:pt x="6962120" y="614691"/>
                  </a:cubicBezTo>
                  <a:cubicBezTo>
                    <a:pt x="6962127" y="614691"/>
                    <a:pt x="6962226" y="614691"/>
                    <a:pt x="6963893" y="614691"/>
                  </a:cubicBezTo>
                  <a:lnTo>
                    <a:pt x="6976307" y="614691"/>
                  </a:lnTo>
                  <a:cubicBezTo>
                    <a:pt x="6976307" y="614699"/>
                    <a:pt x="6976307" y="614821"/>
                    <a:pt x="6976307" y="616853"/>
                  </a:cubicBezTo>
                  <a:lnTo>
                    <a:pt x="6976307" y="631985"/>
                  </a:lnTo>
                  <a:cubicBezTo>
                    <a:pt x="6980360" y="631985"/>
                    <a:pt x="6980360" y="631985"/>
                    <a:pt x="6980360" y="629824"/>
                  </a:cubicBezTo>
                  <a:lnTo>
                    <a:pt x="6980360" y="614691"/>
                  </a:lnTo>
                  <a:cubicBezTo>
                    <a:pt x="6980370" y="614691"/>
                    <a:pt x="6980482" y="614691"/>
                    <a:pt x="6981880" y="614691"/>
                  </a:cubicBezTo>
                  <a:lnTo>
                    <a:pt x="6992520" y="614691"/>
                  </a:lnTo>
                  <a:cubicBezTo>
                    <a:pt x="6992520" y="614701"/>
                    <a:pt x="6992520" y="614818"/>
                    <a:pt x="6992520" y="616312"/>
                  </a:cubicBezTo>
                  <a:lnTo>
                    <a:pt x="6992520" y="627662"/>
                  </a:lnTo>
                  <a:cubicBezTo>
                    <a:pt x="6992536" y="627662"/>
                    <a:pt x="6993245" y="627662"/>
                    <a:pt x="7022921" y="627662"/>
                  </a:cubicBezTo>
                  <a:cubicBezTo>
                    <a:pt x="7022921" y="627645"/>
                    <a:pt x="7022921" y="626874"/>
                    <a:pt x="7022921" y="590912"/>
                  </a:cubicBezTo>
                  <a:cubicBezTo>
                    <a:pt x="7022929" y="590912"/>
                    <a:pt x="7023022" y="590912"/>
                    <a:pt x="7024187" y="590912"/>
                  </a:cubicBezTo>
                  <a:lnTo>
                    <a:pt x="7033054" y="590912"/>
                  </a:lnTo>
                  <a:cubicBezTo>
                    <a:pt x="7033054" y="590923"/>
                    <a:pt x="7033054" y="591417"/>
                    <a:pt x="7033054" y="612529"/>
                  </a:cubicBezTo>
                  <a:cubicBezTo>
                    <a:pt x="7035081" y="612529"/>
                    <a:pt x="7035081" y="612529"/>
                    <a:pt x="7035081" y="580103"/>
                  </a:cubicBezTo>
                  <a:cubicBezTo>
                    <a:pt x="7035095" y="580103"/>
                    <a:pt x="7035636" y="580103"/>
                    <a:pt x="7057374" y="580103"/>
                  </a:cubicBezTo>
                  <a:cubicBezTo>
                    <a:pt x="7057374" y="580093"/>
                    <a:pt x="7057374" y="579973"/>
                    <a:pt x="7057374" y="578481"/>
                  </a:cubicBezTo>
                  <a:lnTo>
                    <a:pt x="7057374" y="567132"/>
                  </a:lnTo>
                  <a:cubicBezTo>
                    <a:pt x="7057382" y="567132"/>
                    <a:pt x="7057457" y="567132"/>
                    <a:pt x="7058134" y="567132"/>
                  </a:cubicBezTo>
                  <a:lnTo>
                    <a:pt x="7063454" y="567132"/>
                  </a:lnTo>
                  <a:cubicBezTo>
                    <a:pt x="7063454" y="567126"/>
                    <a:pt x="7063454" y="567013"/>
                    <a:pt x="7063454" y="565241"/>
                  </a:cubicBezTo>
                  <a:lnTo>
                    <a:pt x="7063454" y="552000"/>
                  </a:lnTo>
                  <a:lnTo>
                    <a:pt x="7067508" y="558485"/>
                  </a:lnTo>
                  <a:cubicBezTo>
                    <a:pt x="7067516" y="558485"/>
                    <a:pt x="7067645" y="558485"/>
                    <a:pt x="7069788" y="558485"/>
                  </a:cubicBezTo>
                  <a:lnTo>
                    <a:pt x="7085748" y="558485"/>
                  </a:lnTo>
                  <a:cubicBezTo>
                    <a:pt x="7085748" y="558477"/>
                    <a:pt x="7085748" y="558409"/>
                    <a:pt x="7085748" y="557674"/>
                  </a:cubicBezTo>
                  <a:lnTo>
                    <a:pt x="7085748" y="552000"/>
                  </a:lnTo>
                  <a:cubicBezTo>
                    <a:pt x="7085757" y="552000"/>
                    <a:pt x="7085831" y="552000"/>
                    <a:pt x="7086508" y="552000"/>
                  </a:cubicBezTo>
                  <a:lnTo>
                    <a:pt x="7091828" y="552000"/>
                  </a:lnTo>
                  <a:cubicBezTo>
                    <a:pt x="7091828" y="552009"/>
                    <a:pt x="7091828" y="552109"/>
                    <a:pt x="7091828" y="553351"/>
                  </a:cubicBezTo>
                  <a:lnTo>
                    <a:pt x="7091828" y="562809"/>
                  </a:lnTo>
                  <a:cubicBezTo>
                    <a:pt x="7091843" y="562809"/>
                    <a:pt x="7092576" y="562809"/>
                    <a:pt x="7130335" y="562809"/>
                  </a:cubicBezTo>
                  <a:cubicBezTo>
                    <a:pt x="7130335" y="562827"/>
                    <a:pt x="7130335" y="564337"/>
                    <a:pt x="7130335" y="701162"/>
                  </a:cubicBezTo>
                  <a:cubicBezTo>
                    <a:pt x="7130345" y="701162"/>
                    <a:pt x="7130460" y="701162"/>
                    <a:pt x="7131855" y="701162"/>
                  </a:cubicBezTo>
                  <a:lnTo>
                    <a:pt x="7142495" y="701162"/>
                  </a:lnTo>
                  <a:cubicBezTo>
                    <a:pt x="7142495" y="696839"/>
                    <a:pt x="7142495" y="692515"/>
                    <a:pt x="7142495" y="688192"/>
                  </a:cubicBezTo>
                  <a:cubicBezTo>
                    <a:pt x="7144522" y="688192"/>
                    <a:pt x="7144522" y="688192"/>
                    <a:pt x="7146549" y="688192"/>
                  </a:cubicBezTo>
                  <a:cubicBezTo>
                    <a:pt x="7146549" y="692515"/>
                    <a:pt x="7146549" y="696839"/>
                    <a:pt x="7146549" y="701162"/>
                  </a:cubicBezTo>
                  <a:cubicBezTo>
                    <a:pt x="7156682" y="701162"/>
                    <a:pt x="7166816" y="701162"/>
                    <a:pt x="7176949" y="701162"/>
                  </a:cubicBezTo>
                  <a:cubicBezTo>
                    <a:pt x="7176949" y="690353"/>
                    <a:pt x="7176949" y="681706"/>
                    <a:pt x="7176949" y="670897"/>
                  </a:cubicBezTo>
                  <a:cubicBezTo>
                    <a:pt x="7181003" y="670897"/>
                    <a:pt x="7185056" y="670897"/>
                    <a:pt x="7189109" y="670897"/>
                  </a:cubicBezTo>
                  <a:lnTo>
                    <a:pt x="7201269" y="668736"/>
                  </a:lnTo>
                  <a:cubicBezTo>
                    <a:pt x="7203296" y="668736"/>
                    <a:pt x="7203296" y="670897"/>
                    <a:pt x="7205323" y="670897"/>
                  </a:cubicBezTo>
                  <a:lnTo>
                    <a:pt x="7215456" y="670897"/>
                  </a:lnTo>
                  <a:cubicBezTo>
                    <a:pt x="7215456" y="681706"/>
                    <a:pt x="7215456" y="692515"/>
                    <a:pt x="7215456" y="701162"/>
                  </a:cubicBezTo>
                  <a:cubicBezTo>
                    <a:pt x="7217483" y="701162"/>
                    <a:pt x="7219510" y="701162"/>
                    <a:pt x="7223563" y="701162"/>
                  </a:cubicBezTo>
                  <a:cubicBezTo>
                    <a:pt x="7223563" y="707648"/>
                    <a:pt x="7223563" y="714133"/>
                    <a:pt x="7223563" y="718457"/>
                  </a:cubicBezTo>
                  <a:lnTo>
                    <a:pt x="7232899" y="719362"/>
                  </a:lnTo>
                  <a:lnTo>
                    <a:pt x="7245857" y="719362"/>
                  </a:lnTo>
                  <a:cubicBezTo>
                    <a:pt x="7245857" y="713553"/>
                    <a:pt x="7245857" y="709381"/>
                    <a:pt x="7245857" y="703324"/>
                  </a:cubicBezTo>
                  <a:lnTo>
                    <a:pt x="7313813" y="703324"/>
                  </a:lnTo>
                  <a:lnTo>
                    <a:pt x="7313813" y="618071"/>
                  </a:lnTo>
                  <a:lnTo>
                    <a:pt x="7385821" y="618071"/>
                  </a:lnTo>
                  <a:lnTo>
                    <a:pt x="7385821" y="696839"/>
                  </a:lnTo>
                  <a:cubicBezTo>
                    <a:pt x="7386456" y="696839"/>
                    <a:pt x="7387091" y="696839"/>
                    <a:pt x="7387725" y="696839"/>
                  </a:cubicBezTo>
                  <a:lnTo>
                    <a:pt x="7388967" y="719362"/>
                  </a:lnTo>
                  <a:lnTo>
                    <a:pt x="7398643" y="719362"/>
                  </a:lnTo>
                  <a:cubicBezTo>
                    <a:pt x="7399179" y="712148"/>
                    <a:pt x="7399885" y="704494"/>
                    <a:pt x="7399885" y="696839"/>
                  </a:cubicBezTo>
                  <a:cubicBezTo>
                    <a:pt x="7401912" y="696839"/>
                    <a:pt x="7403939" y="696839"/>
                    <a:pt x="7405965" y="696839"/>
                  </a:cubicBezTo>
                  <a:lnTo>
                    <a:pt x="7407207" y="719362"/>
                  </a:lnTo>
                  <a:lnTo>
                    <a:pt x="7457829" y="719362"/>
                  </a:lnTo>
                  <a:lnTo>
                    <a:pt x="7457829" y="556334"/>
                  </a:lnTo>
                  <a:lnTo>
                    <a:pt x="7655156" y="556334"/>
                  </a:lnTo>
                  <a:lnTo>
                    <a:pt x="7655156" y="719362"/>
                  </a:lnTo>
                  <a:lnTo>
                    <a:pt x="7673853" y="719362"/>
                  </a:lnTo>
                  <a:lnTo>
                    <a:pt x="7673853" y="636669"/>
                  </a:lnTo>
                  <a:lnTo>
                    <a:pt x="7768973" y="636669"/>
                  </a:lnTo>
                  <a:lnTo>
                    <a:pt x="7773382" y="519115"/>
                  </a:lnTo>
                  <a:lnTo>
                    <a:pt x="7819759" y="519115"/>
                  </a:lnTo>
                  <a:lnTo>
                    <a:pt x="7821437" y="571456"/>
                  </a:lnTo>
                  <a:cubicBezTo>
                    <a:pt x="7843732" y="571456"/>
                    <a:pt x="7866024" y="571456"/>
                    <a:pt x="7886292" y="571456"/>
                  </a:cubicBezTo>
                  <a:cubicBezTo>
                    <a:pt x="7886292" y="597397"/>
                    <a:pt x="7886292" y="623338"/>
                    <a:pt x="7886292" y="647118"/>
                  </a:cubicBezTo>
                  <a:cubicBezTo>
                    <a:pt x="7890345" y="647118"/>
                    <a:pt x="7892372" y="647118"/>
                    <a:pt x="7894398" y="647118"/>
                  </a:cubicBezTo>
                  <a:cubicBezTo>
                    <a:pt x="7894398" y="644956"/>
                    <a:pt x="7896425" y="642794"/>
                    <a:pt x="7896425" y="640633"/>
                  </a:cubicBezTo>
                  <a:cubicBezTo>
                    <a:pt x="7898452" y="640633"/>
                    <a:pt x="7900478" y="640633"/>
                    <a:pt x="7902505" y="640633"/>
                  </a:cubicBezTo>
                  <a:cubicBezTo>
                    <a:pt x="7902505" y="642794"/>
                    <a:pt x="7902505" y="644956"/>
                    <a:pt x="7904533" y="649280"/>
                  </a:cubicBezTo>
                  <a:cubicBezTo>
                    <a:pt x="7908585" y="649280"/>
                    <a:pt x="7912638" y="649280"/>
                    <a:pt x="7916693" y="649280"/>
                  </a:cubicBezTo>
                  <a:cubicBezTo>
                    <a:pt x="7916693" y="647118"/>
                    <a:pt x="7916693" y="644956"/>
                    <a:pt x="7916693" y="642794"/>
                  </a:cubicBezTo>
                  <a:cubicBezTo>
                    <a:pt x="7924798" y="642794"/>
                    <a:pt x="7930878" y="642794"/>
                    <a:pt x="7938985" y="642794"/>
                  </a:cubicBezTo>
                  <a:cubicBezTo>
                    <a:pt x="7938985" y="644956"/>
                    <a:pt x="7938985" y="647118"/>
                    <a:pt x="7938985" y="649280"/>
                  </a:cubicBezTo>
                  <a:cubicBezTo>
                    <a:pt x="7945065" y="649280"/>
                    <a:pt x="7953173" y="649280"/>
                    <a:pt x="7959253" y="649280"/>
                  </a:cubicBezTo>
                  <a:cubicBezTo>
                    <a:pt x="7959253" y="664412"/>
                    <a:pt x="7959253" y="679545"/>
                    <a:pt x="7959253" y="694677"/>
                  </a:cubicBezTo>
                  <a:cubicBezTo>
                    <a:pt x="7963306" y="694677"/>
                    <a:pt x="7969386" y="694677"/>
                    <a:pt x="7973440" y="694677"/>
                  </a:cubicBezTo>
                  <a:cubicBezTo>
                    <a:pt x="7973440" y="690353"/>
                    <a:pt x="7973440" y="686030"/>
                    <a:pt x="7973440" y="681706"/>
                  </a:cubicBezTo>
                  <a:cubicBezTo>
                    <a:pt x="7979520" y="681706"/>
                    <a:pt x="7985600" y="681706"/>
                    <a:pt x="7989653" y="681706"/>
                  </a:cubicBezTo>
                  <a:cubicBezTo>
                    <a:pt x="7989653" y="621177"/>
                    <a:pt x="7989653" y="562809"/>
                    <a:pt x="7989653" y="502279"/>
                  </a:cubicBezTo>
                  <a:cubicBezTo>
                    <a:pt x="7991680" y="500117"/>
                    <a:pt x="7993706" y="497955"/>
                    <a:pt x="7995733" y="495793"/>
                  </a:cubicBezTo>
                  <a:cubicBezTo>
                    <a:pt x="8020053" y="495793"/>
                    <a:pt x="8044373" y="495793"/>
                    <a:pt x="8068694" y="495793"/>
                  </a:cubicBezTo>
                  <a:lnTo>
                    <a:pt x="8068694" y="504441"/>
                  </a:lnTo>
                  <a:lnTo>
                    <a:pt x="8078828" y="504441"/>
                  </a:lnTo>
                  <a:cubicBezTo>
                    <a:pt x="8078828" y="543353"/>
                    <a:pt x="8078828" y="582265"/>
                    <a:pt x="8078828" y="619015"/>
                  </a:cubicBezTo>
                  <a:cubicBezTo>
                    <a:pt x="8086934" y="619015"/>
                    <a:pt x="8093014" y="619015"/>
                    <a:pt x="8101121" y="619015"/>
                  </a:cubicBezTo>
                  <a:cubicBezTo>
                    <a:pt x="8101121" y="597397"/>
                    <a:pt x="8101121" y="575779"/>
                    <a:pt x="8101121" y="552000"/>
                  </a:cubicBezTo>
                  <a:cubicBezTo>
                    <a:pt x="8109228" y="552000"/>
                    <a:pt x="8119361" y="552000"/>
                    <a:pt x="8127469" y="552000"/>
                  </a:cubicBezTo>
                  <a:cubicBezTo>
                    <a:pt x="8129494" y="552000"/>
                    <a:pt x="8129494" y="549838"/>
                    <a:pt x="8131521" y="547676"/>
                  </a:cubicBezTo>
                  <a:lnTo>
                    <a:pt x="8139629" y="547676"/>
                  </a:lnTo>
                  <a:cubicBezTo>
                    <a:pt x="8141654" y="549838"/>
                    <a:pt x="8141654" y="552000"/>
                    <a:pt x="8143681" y="552000"/>
                  </a:cubicBezTo>
                  <a:cubicBezTo>
                    <a:pt x="8149761" y="552000"/>
                    <a:pt x="8157869" y="552000"/>
                    <a:pt x="8165976" y="552000"/>
                  </a:cubicBezTo>
                  <a:cubicBezTo>
                    <a:pt x="8165976" y="513088"/>
                    <a:pt x="8165976" y="474176"/>
                    <a:pt x="8165976" y="435264"/>
                  </a:cubicBezTo>
                  <a:cubicBezTo>
                    <a:pt x="8165989" y="435261"/>
                    <a:pt x="8166856" y="435097"/>
                    <a:pt x="8222722" y="424455"/>
                  </a:cubicBezTo>
                  <a:cubicBezTo>
                    <a:pt x="8222722" y="424462"/>
                    <a:pt x="8222722" y="424536"/>
                    <a:pt x="8222722" y="425536"/>
                  </a:cubicBezTo>
                  <a:lnTo>
                    <a:pt x="8222722" y="433102"/>
                  </a:lnTo>
                  <a:cubicBezTo>
                    <a:pt x="8222740" y="433102"/>
                    <a:pt x="8223384" y="433102"/>
                    <a:pt x="8249069" y="433102"/>
                  </a:cubicBezTo>
                  <a:cubicBezTo>
                    <a:pt x="8249069" y="433124"/>
                    <a:pt x="8249069" y="435495"/>
                    <a:pt x="8249069" y="688192"/>
                  </a:cubicBezTo>
                  <a:cubicBezTo>
                    <a:pt x="8255149" y="688192"/>
                    <a:pt x="8263256" y="688192"/>
                    <a:pt x="8271364" y="688192"/>
                  </a:cubicBezTo>
                  <a:cubicBezTo>
                    <a:pt x="8271364" y="686030"/>
                    <a:pt x="8271364" y="686030"/>
                    <a:pt x="8271364" y="683868"/>
                  </a:cubicBezTo>
                  <a:cubicBezTo>
                    <a:pt x="8275416" y="683868"/>
                    <a:pt x="8279469" y="683868"/>
                    <a:pt x="8283524" y="683868"/>
                  </a:cubicBezTo>
                  <a:cubicBezTo>
                    <a:pt x="8283524" y="686030"/>
                    <a:pt x="8283524" y="686030"/>
                    <a:pt x="8283524" y="688192"/>
                  </a:cubicBezTo>
                  <a:cubicBezTo>
                    <a:pt x="8291630" y="688192"/>
                    <a:pt x="8299736" y="688192"/>
                    <a:pt x="8307844" y="688192"/>
                  </a:cubicBezTo>
                  <a:cubicBezTo>
                    <a:pt x="8307844" y="683868"/>
                    <a:pt x="8307844" y="679545"/>
                    <a:pt x="8307844" y="675221"/>
                  </a:cubicBezTo>
                  <a:cubicBezTo>
                    <a:pt x="8317977" y="675221"/>
                    <a:pt x="8328110" y="675221"/>
                    <a:pt x="8336217" y="675221"/>
                  </a:cubicBezTo>
                  <a:cubicBezTo>
                    <a:pt x="8340270" y="670897"/>
                    <a:pt x="8344325" y="670897"/>
                    <a:pt x="8348377" y="670897"/>
                  </a:cubicBezTo>
                  <a:cubicBezTo>
                    <a:pt x="8354457" y="675221"/>
                    <a:pt x="8362565" y="675221"/>
                    <a:pt x="8368645" y="675221"/>
                  </a:cubicBezTo>
                  <a:cubicBezTo>
                    <a:pt x="8368645" y="668736"/>
                    <a:pt x="8368645" y="664412"/>
                    <a:pt x="8368645" y="657927"/>
                  </a:cubicBezTo>
                  <a:lnTo>
                    <a:pt x="8376752" y="657927"/>
                  </a:lnTo>
                  <a:cubicBezTo>
                    <a:pt x="8376752" y="653603"/>
                    <a:pt x="8376752" y="649280"/>
                    <a:pt x="8376752" y="644956"/>
                  </a:cubicBezTo>
                  <a:cubicBezTo>
                    <a:pt x="8394992" y="644956"/>
                    <a:pt x="8415258" y="644956"/>
                    <a:pt x="8433498" y="644956"/>
                  </a:cubicBezTo>
                  <a:cubicBezTo>
                    <a:pt x="8433498" y="634147"/>
                    <a:pt x="8433498" y="625500"/>
                    <a:pt x="8433498" y="614691"/>
                  </a:cubicBezTo>
                  <a:cubicBezTo>
                    <a:pt x="8439578" y="614691"/>
                    <a:pt x="8445658" y="614691"/>
                    <a:pt x="8451738" y="614691"/>
                  </a:cubicBezTo>
                  <a:cubicBezTo>
                    <a:pt x="8451738" y="612529"/>
                    <a:pt x="8451738" y="610368"/>
                    <a:pt x="8451738" y="608206"/>
                  </a:cubicBezTo>
                  <a:cubicBezTo>
                    <a:pt x="8455792" y="608206"/>
                    <a:pt x="8459845" y="608206"/>
                    <a:pt x="8463898" y="608206"/>
                  </a:cubicBezTo>
                  <a:cubicBezTo>
                    <a:pt x="8463898" y="610368"/>
                    <a:pt x="8463898" y="612529"/>
                    <a:pt x="8463898" y="614691"/>
                  </a:cubicBezTo>
                  <a:cubicBezTo>
                    <a:pt x="8469978" y="614691"/>
                    <a:pt x="8474032" y="614691"/>
                    <a:pt x="8480112" y="614691"/>
                  </a:cubicBezTo>
                  <a:cubicBezTo>
                    <a:pt x="8480112" y="629824"/>
                    <a:pt x="8480112" y="647118"/>
                    <a:pt x="8480112" y="664412"/>
                  </a:cubicBezTo>
                  <a:cubicBezTo>
                    <a:pt x="8490245" y="664412"/>
                    <a:pt x="8502406" y="664412"/>
                    <a:pt x="8512540" y="664412"/>
                  </a:cubicBezTo>
                  <a:cubicBezTo>
                    <a:pt x="8512540" y="655765"/>
                    <a:pt x="8512540" y="647118"/>
                    <a:pt x="8512540" y="638471"/>
                  </a:cubicBezTo>
                  <a:cubicBezTo>
                    <a:pt x="8524700" y="638471"/>
                    <a:pt x="8538886" y="638471"/>
                    <a:pt x="8551046" y="638471"/>
                  </a:cubicBezTo>
                  <a:cubicBezTo>
                    <a:pt x="8551046" y="627662"/>
                    <a:pt x="8551046" y="619015"/>
                    <a:pt x="8551046" y="608206"/>
                  </a:cubicBezTo>
                  <a:cubicBezTo>
                    <a:pt x="8567261" y="608206"/>
                    <a:pt x="8583473" y="608206"/>
                    <a:pt x="8599688" y="608206"/>
                  </a:cubicBezTo>
                  <a:cubicBezTo>
                    <a:pt x="8599688" y="608235"/>
                    <a:pt x="8599688" y="610010"/>
                    <a:pt x="8599688" y="719362"/>
                  </a:cubicBezTo>
                  <a:lnTo>
                    <a:pt x="8599688" y="733141"/>
                  </a:lnTo>
                  <a:lnTo>
                    <a:pt x="8665562" y="733141"/>
                  </a:lnTo>
                  <a:lnTo>
                    <a:pt x="8665562" y="838913"/>
                  </a:lnTo>
                  <a:lnTo>
                    <a:pt x="8665562" y="862160"/>
                  </a:lnTo>
                  <a:lnTo>
                    <a:pt x="8680522" y="862160"/>
                  </a:lnTo>
                  <a:cubicBezTo>
                    <a:pt x="8680522" y="862160"/>
                    <a:pt x="8680522" y="862160"/>
                    <a:pt x="8680522" y="860998"/>
                  </a:cubicBezTo>
                  <a:lnTo>
                    <a:pt x="8680522" y="852862"/>
                  </a:lnTo>
                  <a:cubicBezTo>
                    <a:pt x="8680522" y="852862"/>
                    <a:pt x="8680522" y="852862"/>
                    <a:pt x="8725102" y="852862"/>
                  </a:cubicBezTo>
                  <a:cubicBezTo>
                    <a:pt x="8725102" y="852862"/>
                    <a:pt x="8725102" y="852862"/>
                    <a:pt x="8725102" y="855477"/>
                  </a:cubicBezTo>
                  <a:lnTo>
                    <a:pt x="8725102" y="861131"/>
                  </a:lnTo>
                  <a:lnTo>
                    <a:pt x="8733569" y="852574"/>
                  </a:lnTo>
                  <a:cubicBezTo>
                    <a:pt x="8731340" y="852574"/>
                    <a:pt x="8731340" y="850249"/>
                    <a:pt x="8729111" y="850249"/>
                  </a:cubicBezTo>
                  <a:cubicBezTo>
                    <a:pt x="8729111" y="847924"/>
                    <a:pt x="8729111" y="845600"/>
                    <a:pt x="8729111" y="843275"/>
                  </a:cubicBezTo>
                  <a:cubicBezTo>
                    <a:pt x="8731340" y="843275"/>
                    <a:pt x="8733569" y="840950"/>
                    <a:pt x="8735797" y="840950"/>
                  </a:cubicBezTo>
                  <a:cubicBezTo>
                    <a:pt x="8735797" y="836301"/>
                    <a:pt x="8735797" y="833976"/>
                    <a:pt x="8735797" y="831652"/>
                  </a:cubicBezTo>
                  <a:cubicBezTo>
                    <a:pt x="8738027" y="831652"/>
                    <a:pt x="8738027" y="831652"/>
                    <a:pt x="8740256" y="831652"/>
                  </a:cubicBezTo>
                  <a:cubicBezTo>
                    <a:pt x="8740256" y="824678"/>
                    <a:pt x="8740256" y="817704"/>
                    <a:pt x="8740256" y="810730"/>
                  </a:cubicBezTo>
                  <a:cubicBezTo>
                    <a:pt x="8738027" y="810730"/>
                    <a:pt x="8738027" y="810730"/>
                    <a:pt x="8735797" y="810730"/>
                  </a:cubicBezTo>
                  <a:cubicBezTo>
                    <a:pt x="8735797" y="808405"/>
                    <a:pt x="8735797" y="808405"/>
                    <a:pt x="8735797" y="806081"/>
                  </a:cubicBezTo>
                  <a:lnTo>
                    <a:pt x="8740256" y="803756"/>
                  </a:lnTo>
                  <a:cubicBezTo>
                    <a:pt x="8744713" y="799107"/>
                    <a:pt x="8746943" y="794457"/>
                    <a:pt x="8751401" y="787483"/>
                  </a:cubicBezTo>
                  <a:cubicBezTo>
                    <a:pt x="8753629" y="782834"/>
                    <a:pt x="8753629" y="780510"/>
                    <a:pt x="8753629" y="778185"/>
                  </a:cubicBezTo>
                  <a:cubicBezTo>
                    <a:pt x="8749172" y="771211"/>
                    <a:pt x="8749172" y="759588"/>
                    <a:pt x="8753629" y="752614"/>
                  </a:cubicBezTo>
                  <a:cubicBezTo>
                    <a:pt x="8753631" y="752611"/>
                    <a:pt x="8753645" y="752565"/>
                    <a:pt x="8753909" y="751742"/>
                  </a:cubicBezTo>
                  <a:lnTo>
                    <a:pt x="8755767" y="745928"/>
                  </a:lnTo>
                  <a:lnTo>
                    <a:pt x="8754080" y="745928"/>
                  </a:lnTo>
                  <a:cubicBezTo>
                    <a:pt x="8754080" y="745928"/>
                    <a:pt x="8754080" y="745928"/>
                    <a:pt x="8754080" y="744766"/>
                  </a:cubicBezTo>
                  <a:lnTo>
                    <a:pt x="8754080" y="736629"/>
                  </a:lnTo>
                  <a:cubicBezTo>
                    <a:pt x="8754080" y="736629"/>
                    <a:pt x="8754080" y="736629"/>
                    <a:pt x="8755194" y="736629"/>
                  </a:cubicBezTo>
                  <a:lnTo>
                    <a:pt x="8762996" y="736629"/>
                  </a:lnTo>
                  <a:cubicBezTo>
                    <a:pt x="8762996" y="736629"/>
                    <a:pt x="8762996" y="736629"/>
                    <a:pt x="8762996" y="735467"/>
                  </a:cubicBezTo>
                  <a:lnTo>
                    <a:pt x="8762996" y="727331"/>
                  </a:lnTo>
                  <a:cubicBezTo>
                    <a:pt x="8762996" y="727331"/>
                    <a:pt x="8762996" y="727331"/>
                    <a:pt x="8761881" y="727331"/>
                  </a:cubicBezTo>
                  <a:lnTo>
                    <a:pt x="8754080" y="727331"/>
                  </a:lnTo>
                  <a:cubicBezTo>
                    <a:pt x="8754080" y="727331"/>
                    <a:pt x="8754080" y="727331"/>
                    <a:pt x="8754080" y="726168"/>
                  </a:cubicBezTo>
                  <a:lnTo>
                    <a:pt x="8754080" y="718032"/>
                  </a:lnTo>
                  <a:cubicBezTo>
                    <a:pt x="8754080" y="718032"/>
                    <a:pt x="8754080" y="718032"/>
                    <a:pt x="8755194" y="718032"/>
                  </a:cubicBezTo>
                  <a:lnTo>
                    <a:pt x="8762996" y="718032"/>
                  </a:lnTo>
                  <a:cubicBezTo>
                    <a:pt x="8762996" y="718032"/>
                    <a:pt x="8762996" y="718032"/>
                    <a:pt x="8762996" y="717160"/>
                  </a:cubicBezTo>
                  <a:lnTo>
                    <a:pt x="8762996" y="711058"/>
                  </a:lnTo>
                  <a:cubicBezTo>
                    <a:pt x="8762996" y="711058"/>
                    <a:pt x="8762996" y="711058"/>
                    <a:pt x="8761881" y="711058"/>
                  </a:cubicBezTo>
                  <a:lnTo>
                    <a:pt x="8754080" y="711058"/>
                  </a:lnTo>
                  <a:cubicBezTo>
                    <a:pt x="8754080" y="711058"/>
                    <a:pt x="8754080" y="711058"/>
                    <a:pt x="8754080" y="709896"/>
                  </a:cubicBezTo>
                  <a:lnTo>
                    <a:pt x="8754080" y="701759"/>
                  </a:lnTo>
                  <a:cubicBezTo>
                    <a:pt x="8754080" y="701759"/>
                    <a:pt x="8754080" y="701759"/>
                    <a:pt x="8755194" y="701759"/>
                  </a:cubicBezTo>
                  <a:lnTo>
                    <a:pt x="8762996" y="701759"/>
                  </a:lnTo>
                  <a:cubicBezTo>
                    <a:pt x="8762996" y="701759"/>
                    <a:pt x="8762996" y="701759"/>
                    <a:pt x="8761881" y="700016"/>
                  </a:cubicBezTo>
                  <a:lnTo>
                    <a:pt x="8754080" y="687812"/>
                  </a:lnTo>
                  <a:cubicBezTo>
                    <a:pt x="8754080" y="687812"/>
                    <a:pt x="8754080" y="687812"/>
                    <a:pt x="8754080" y="650617"/>
                  </a:cubicBezTo>
                  <a:cubicBezTo>
                    <a:pt x="8754080" y="650617"/>
                    <a:pt x="8754080" y="650617"/>
                    <a:pt x="8903424" y="650617"/>
                  </a:cubicBezTo>
                  <a:cubicBezTo>
                    <a:pt x="8903424" y="650617"/>
                    <a:pt x="8903424" y="650617"/>
                    <a:pt x="8905096" y="653232"/>
                  </a:cubicBezTo>
                  <a:lnTo>
                    <a:pt x="8908543" y="658626"/>
                  </a:lnTo>
                  <a:lnTo>
                    <a:pt x="8908543" y="647687"/>
                  </a:lnTo>
                  <a:cubicBezTo>
                    <a:pt x="8908543" y="636001"/>
                    <a:pt x="8908543" y="622669"/>
                    <a:pt x="8908543" y="607460"/>
                  </a:cubicBezTo>
                  <a:cubicBezTo>
                    <a:pt x="8908552" y="607460"/>
                    <a:pt x="8908671" y="607460"/>
                    <a:pt x="8910570" y="607460"/>
                  </a:cubicBezTo>
                  <a:lnTo>
                    <a:pt x="8924757" y="607460"/>
                  </a:lnTo>
                  <a:cubicBezTo>
                    <a:pt x="8924757" y="607441"/>
                    <a:pt x="8924757" y="606126"/>
                    <a:pt x="8924757" y="515723"/>
                  </a:cubicBezTo>
                  <a:lnTo>
                    <a:pt x="8924757" y="490724"/>
                  </a:lnTo>
                  <a:lnTo>
                    <a:pt x="9078786" y="490724"/>
                  </a:lnTo>
                  <a:lnTo>
                    <a:pt x="9078786" y="506306"/>
                  </a:lnTo>
                  <a:cubicBezTo>
                    <a:pt x="9078786" y="526935"/>
                    <a:pt x="9078786" y="559711"/>
                    <a:pt x="9078786" y="611783"/>
                  </a:cubicBezTo>
                  <a:cubicBezTo>
                    <a:pt x="9078796" y="611782"/>
                    <a:pt x="9078908" y="611761"/>
                    <a:pt x="9080306" y="611513"/>
                  </a:cubicBezTo>
                  <a:lnTo>
                    <a:pt x="9090946" y="609622"/>
                  </a:lnTo>
                  <a:cubicBezTo>
                    <a:pt x="9090946" y="609644"/>
                    <a:pt x="9090916" y="610978"/>
                    <a:pt x="9088919" y="698254"/>
                  </a:cubicBezTo>
                  <a:cubicBezTo>
                    <a:pt x="9088929" y="698256"/>
                    <a:pt x="9089040" y="698276"/>
                    <a:pt x="9090439" y="698525"/>
                  </a:cubicBezTo>
                  <a:lnTo>
                    <a:pt x="9101079" y="700416"/>
                  </a:lnTo>
                  <a:cubicBezTo>
                    <a:pt x="9101081" y="700423"/>
                    <a:pt x="9101101" y="700487"/>
                    <a:pt x="9101332" y="701227"/>
                  </a:cubicBezTo>
                  <a:lnTo>
                    <a:pt x="9103106" y="706902"/>
                  </a:lnTo>
                  <a:cubicBezTo>
                    <a:pt x="9103108" y="706893"/>
                    <a:pt x="9103153" y="706750"/>
                    <a:pt x="9103866" y="704470"/>
                  </a:cubicBezTo>
                  <a:lnTo>
                    <a:pt x="9109186" y="687446"/>
                  </a:lnTo>
                  <a:cubicBezTo>
                    <a:pt x="9109193" y="687446"/>
                    <a:pt x="9109293" y="687446"/>
                    <a:pt x="9110959" y="687446"/>
                  </a:cubicBezTo>
                  <a:lnTo>
                    <a:pt x="9123373" y="687446"/>
                  </a:lnTo>
                  <a:cubicBezTo>
                    <a:pt x="9123373" y="687463"/>
                    <a:pt x="9123373" y="688156"/>
                    <a:pt x="9123373" y="719872"/>
                  </a:cubicBezTo>
                  <a:cubicBezTo>
                    <a:pt x="9123379" y="719877"/>
                    <a:pt x="9123456" y="719917"/>
                    <a:pt x="9124386" y="720413"/>
                  </a:cubicBezTo>
                  <a:lnTo>
                    <a:pt x="9131480" y="724196"/>
                  </a:lnTo>
                  <a:cubicBezTo>
                    <a:pt x="9131480" y="724205"/>
                    <a:pt x="9131480" y="724306"/>
                    <a:pt x="9131480" y="725547"/>
                  </a:cubicBezTo>
                  <a:lnTo>
                    <a:pt x="9131480" y="735005"/>
                  </a:lnTo>
                  <a:cubicBezTo>
                    <a:pt x="9131500" y="735005"/>
                    <a:pt x="9132408" y="735005"/>
                    <a:pt x="9176067" y="735005"/>
                  </a:cubicBezTo>
                  <a:cubicBezTo>
                    <a:pt x="9176067" y="735013"/>
                    <a:pt x="9176067" y="735096"/>
                    <a:pt x="9176067" y="736086"/>
                  </a:cubicBezTo>
                  <a:lnTo>
                    <a:pt x="9176067" y="743652"/>
                  </a:lnTo>
                  <a:cubicBezTo>
                    <a:pt x="9176076" y="743652"/>
                    <a:pt x="9176197" y="743652"/>
                    <a:pt x="9178093" y="743652"/>
                  </a:cubicBezTo>
                  <a:lnTo>
                    <a:pt x="9192280" y="743652"/>
                  </a:lnTo>
                  <a:cubicBezTo>
                    <a:pt x="9192280" y="743634"/>
                    <a:pt x="9192280" y="742905"/>
                    <a:pt x="9192280" y="713387"/>
                  </a:cubicBezTo>
                  <a:cubicBezTo>
                    <a:pt x="9192301" y="713387"/>
                    <a:pt x="9193231" y="713387"/>
                    <a:pt x="9236867" y="713387"/>
                  </a:cubicBezTo>
                  <a:cubicBezTo>
                    <a:pt x="9236867" y="713379"/>
                    <a:pt x="9236867" y="713282"/>
                    <a:pt x="9236867" y="712036"/>
                  </a:cubicBezTo>
                  <a:lnTo>
                    <a:pt x="9236867" y="702578"/>
                  </a:lnTo>
                  <a:cubicBezTo>
                    <a:pt x="9236873" y="702578"/>
                    <a:pt x="9236947" y="702578"/>
                    <a:pt x="9237881" y="702578"/>
                  </a:cubicBezTo>
                  <a:lnTo>
                    <a:pt x="9244974" y="702578"/>
                  </a:lnTo>
                  <a:cubicBezTo>
                    <a:pt x="9244974" y="702571"/>
                    <a:pt x="9244974" y="702458"/>
                    <a:pt x="9244974" y="700687"/>
                  </a:cubicBezTo>
                  <a:lnTo>
                    <a:pt x="9244974" y="687446"/>
                  </a:lnTo>
                  <a:cubicBezTo>
                    <a:pt x="9244983" y="687446"/>
                    <a:pt x="9245055" y="687446"/>
                    <a:pt x="9245734" y="687446"/>
                  </a:cubicBezTo>
                  <a:lnTo>
                    <a:pt x="9251054" y="687446"/>
                  </a:lnTo>
                  <a:cubicBezTo>
                    <a:pt x="9251054" y="687439"/>
                    <a:pt x="9251054" y="687354"/>
                    <a:pt x="9251054" y="686365"/>
                  </a:cubicBezTo>
                  <a:lnTo>
                    <a:pt x="9251054" y="678798"/>
                  </a:lnTo>
                  <a:cubicBezTo>
                    <a:pt x="9251062" y="678798"/>
                    <a:pt x="9251186" y="678798"/>
                    <a:pt x="9253081" y="678798"/>
                  </a:cubicBezTo>
                  <a:lnTo>
                    <a:pt x="9267268" y="678798"/>
                  </a:lnTo>
                  <a:cubicBezTo>
                    <a:pt x="9267268" y="678805"/>
                    <a:pt x="9267268" y="678882"/>
                    <a:pt x="9267268" y="679879"/>
                  </a:cubicBezTo>
                  <a:lnTo>
                    <a:pt x="9267268" y="687446"/>
                  </a:lnTo>
                  <a:cubicBezTo>
                    <a:pt x="9267279" y="687446"/>
                    <a:pt x="9267780" y="687446"/>
                    <a:pt x="9289561" y="687446"/>
                  </a:cubicBezTo>
                  <a:cubicBezTo>
                    <a:pt x="9289561" y="687438"/>
                    <a:pt x="9289561" y="687324"/>
                    <a:pt x="9289561" y="685554"/>
                  </a:cubicBezTo>
                  <a:lnTo>
                    <a:pt x="9289561" y="672313"/>
                  </a:lnTo>
                  <a:cubicBezTo>
                    <a:pt x="9289567" y="672313"/>
                    <a:pt x="9289664" y="672313"/>
                    <a:pt x="9291335" y="672313"/>
                  </a:cubicBezTo>
                  <a:lnTo>
                    <a:pt x="9303748" y="672313"/>
                  </a:lnTo>
                  <a:cubicBezTo>
                    <a:pt x="9303748" y="672325"/>
                    <a:pt x="9303748" y="672839"/>
                    <a:pt x="9303748" y="696093"/>
                  </a:cubicBezTo>
                  <a:cubicBezTo>
                    <a:pt x="9303755" y="696093"/>
                    <a:pt x="9303835" y="696093"/>
                    <a:pt x="9304762" y="696093"/>
                  </a:cubicBezTo>
                  <a:lnTo>
                    <a:pt x="9311855" y="696093"/>
                  </a:lnTo>
                  <a:cubicBezTo>
                    <a:pt x="9311855" y="696087"/>
                    <a:pt x="9311855" y="696006"/>
                    <a:pt x="9311855" y="695012"/>
                  </a:cubicBezTo>
                  <a:lnTo>
                    <a:pt x="9311855" y="687446"/>
                  </a:lnTo>
                  <a:cubicBezTo>
                    <a:pt x="9311864" y="687446"/>
                    <a:pt x="9311982" y="687446"/>
                    <a:pt x="9313628" y="687446"/>
                  </a:cubicBezTo>
                  <a:lnTo>
                    <a:pt x="9326042" y="687446"/>
                  </a:lnTo>
                  <a:cubicBezTo>
                    <a:pt x="9326042" y="687459"/>
                    <a:pt x="9326042" y="688018"/>
                    <a:pt x="9326042" y="713387"/>
                  </a:cubicBezTo>
                  <a:cubicBezTo>
                    <a:pt x="9326050" y="713387"/>
                    <a:pt x="9326168" y="713387"/>
                    <a:pt x="9328069" y="713387"/>
                  </a:cubicBezTo>
                  <a:lnTo>
                    <a:pt x="9342255" y="713387"/>
                  </a:lnTo>
                  <a:cubicBezTo>
                    <a:pt x="9342255" y="713398"/>
                    <a:pt x="9342255" y="713513"/>
                    <a:pt x="9342255" y="715008"/>
                  </a:cubicBezTo>
                  <a:lnTo>
                    <a:pt x="9342255" y="726358"/>
                  </a:lnTo>
                  <a:cubicBezTo>
                    <a:pt x="9342263" y="726358"/>
                    <a:pt x="9342334" y="726358"/>
                    <a:pt x="9343015" y="726358"/>
                  </a:cubicBezTo>
                  <a:lnTo>
                    <a:pt x="9348336" y="726358"/>
                  </a:lnTo>
                  <a:cubicBezTo>
                    <a:pt x="9348336" y="726350"/>
                    <a:pt x="9348336" y="726274"/>
                    <a:pt x="9348336" y="725547"/>
                  </a:cubicBezTo>
                  <a:lnTo>
                    <a:pt x="9348336" y="719872"/>
                  </a:lnTo>
                  <a:cubicBezTo>
                    <a:pt x="9348353" y="719872"/>
                    <a:pt x="9349072" y="719872"/>
                    <a:pt x="9378736" y="719872"/>
                  </a:cubicBezTo>
                  <a:cubicBezTo>
                    <a:pt x="9378736" y="719886"/>
                    <a:pt x="9378736" y="720449"/>
                    <a:pt x="9378736" y="743652"/>
                  </a:cubicBezTo>
                  <a:cubicBezTo>
                    <a:pt x="9378743" y="743652"/>
                    <a:pt x="9378822" y="743652"/>
                    <a:pt x="9379749" y="743652"/>
                  </a:cubicBezTo>
                  <a:lnTo>
                    <a:pt x="9386843" y="743652"/>
                  </a:lnTo>
                  <a:cubicBezTo>
                    <a:pt x="9386843" y="743659"/>
                    <a:pt x="9386843" y="743732"/>
                    <a:pt x="9386843" y="744733"/>
                  </a:cubicBezTo>
                  <a:lnTo>
                    <a:pt x="9386843" y="752299"/>
                  </a:lnTo>
                  <a:cubicBezTo>
                    <a:pt x="9386852" y="752299"/>
                    <a:pt x="9386925" y="752299"/>
                    <a:pt x="9387603" y="752299"/>
                  </a:cubicBezTo>
                  <a:lnTo>
                    <a:pt x="9392923" y="752299"/>
                  </a:lnTo>
                  <a:cubicBezTo>
                    <a:pt x="9392923" y="752292"/>
                    <a:pt x="9392923" y="752172"/>
                    <a:pt x="9392923" y="750137"/>
                  </a:cubicBezTo>
                  <a:lnTo>
                    <a:pt x="9392923" y="735005"/>
                  </a:lnTo>
                  <a:cubicBezTo>
                    <a:pt x="9392930" y="735005"/>
                    <a:pt x="9393008" y="735005"/>
                    <a:pt x="9393936" y="735005"/>
                  </a:cubicBezTo>
                  <a:lnTo>
                    <a:pt x="9401030" y="735005"/>
                  </a:lnTo>
                  <a:cubicBezTo>
                    <a:pt x="9401030" y="735013"/>
                    <a:pt x="9401030" y="735096"/>
                    <a:pt x="9401030" y="736086"/>
                  </a:cubicBezTo>
                  <a:lnTo>
                    <a:pt x="9401030" y="743652"/>
                  </a:lnTo>
                  <a:lnTo>
                    <a:pt x="9406350" y="741659"/>
                  </a:lnTo>
                  <a:cubicBezTo>
                    <a:pt x="9407110" y="741287"/>
                    <a:pt x="9407110" y="741085"/>
                    <a:pt x="9407110" y="740679"/>
                  </a:cubicBezTo>
                  <a:lnTo>
                    <a:pt x="9407110" y="735005"/>
                  </a:lnTo>
                  <a:cubicBezTo>
                    <a:pt x="9407127" y="735005"/>
                    <a:pt x="9407928" y="735005"/>
                    <a:pt x="9445617" y="735005"/>
                  </a:cubicBezTo>
                  <a:cubicBezTo>
                    <a:pt x="9445617" y="735019"/>
                    <a:pt x="9445617" y="735566"/>
                    <a:pt x="9445617" y="758784"/>
                  </a:cubicBezTo>
                  <a:cubicBezTo>
                    <a:pt x="9445625" y="758784"/>
                    <a:pt x="9445743" y="758784"/>
                    <a:pt x="9447643" y="758784"/>
                  </a:cubicBezTo>
                  <a:lnTo>
                    <a:pt x="9461830" y="758784"/>
                  </a:lnTo>
                  <a:cubicBezTo>
                    <a:pt x="9461830" y="758792"/>
                    <a:pt x="9461830" y="758874"/>
                    <a:pt x="9461830" y="759865"/>
                  </a:cubicBezTo>
                  <a:lnTo>
                    <a:pt x="9461830" y="767431"/>
                  </a:lnTo>
                  <a:cubicBezTo>
                    <a:pt x="9461839" y="767431"/>
                    <a:pt x="9461962" y="767431"/>
                    <a:pt x="9463604" y="767431"/>
                  </a:cubicBezTo>
                  <a:lnTo>
                    <a:pt x="9476017" y="767431"/>
                  </a:lnTo>
                  <a:cubicBezTo>
                    <a:pt x="9476017" y="767419"/>
                    <a:pt x="9476017" y="766908"/>
                    <a:pt x="9476017" y="743652"/>
                  </a:cubicBezTo>
                  <a:cubicBezTo>
                    <a:pt x="9476024" y="743652"/>
                    <a:pt x="9476102" y="743652"/>
                    <a:pt x="9477030" y="743652"/>
                  </a:cubicBezTo>
                  <a:lnTo>
                    <a:pt x="9484124" y="743652"/>
                  </a:lnTo>
                  <a:cubicBezTo>
                    <a:pt x="9484124" y="743633"/>
                    <a:pt x="9484124" y="742862"/>
                    <a:pt x="9484124" y="711225"/>
                  </a:cubicBezTo>
                  <a:cubicBezTo>
                    <a:pt x="9484131" y="711225"/>
                    <a:pt x="9484208" y="711225"/>
                    <a:pt x="9485137" y="711225"/>
                  </a:cubicBezTo>
                  <a:lnTo>
                    <a:pt x="9492231" y="711225"/>
                  </a:lnTo>
                  <a:cubicBezTo>
                    <a:pt x="9492231" y="711219"/>
                    <a:pt x="9492231" y="711110"/>
                    <a:pt x="9492231" y="709334"/>
                  </a:cubicBezTo>
                  <a:lnTo>
                    <a:pt x="9492231" y="696093"/>
                  </a:lnTo>
                  <a:cubicBezTo>
                    <a:pt x="9490204" y="696093"/>
                    <a:pt x="9490204" y="696093"/>
                    <a:pt x="9490964" y="694471"/>
                  </a:cubicBezTo>
                  <a:lnTo>
                    <a:pt x="9496284" y="683122"/>
                  </a:lnTo>
                  <a:cubicBezTo>
                    <a:pt x="9496289" y="683139"/>
                    <a:pt x="9496484" y="683813"/>
                    <a:pt x="9504391" y="711225"/>
                  </a:cubicBezTo>
                  <a:cubicBezTo>
                    <a:pt x="9504399" y="711225"/>
                    <a:pt x="9504472" y="711225"/>
                    <a:pt x="9505151" y="711225"/>
                  </a:cubicBezTo>
                  <a:lnTo>
                    <a:pt x="9510471" y="711225"/>
                  </a:lnTo>
                  <a:cubicBezTo>
                    <a:pt x="9510471" y="711212"/>
                    <a:pt x="9510471" y="710033"/>
                    <a:pt x="9510471" y="605298"/>
                  </a:cubicBezTo>
                  <a:cubicBezTo>
                    <a:pt x="9510481" y="605298"/>
                    <a:pt x="9510595" y="605298"/>
                    <a:pt x="9511991" y="605298"/>
                  </a:cubicBezTo>
                  <a:lnTo>
                    <a:pt x="9522631" y="605298"/>
                  </a:lnTo>
                  <a:cubicBezTo>
                    <a:pt x="9522631" y="605276"/>
                    <a:pt x="9522631" y="604266"/>
                    <a:pt x="9522631" y="557739"/>
                  </a:cubicBezTo>
                  <a:cubicBezTo>
                    <a:pt x="9522648" y="557739"/>
                    <a:pt x="9523273" y="557739"/>
                    <a:pt x="9548978" y="557739"/>
                  </a:cubicBezTo>
                  <a:cubicBezTo>
                    <a:pt x="9548978" y="557727"/>
                    <a:pt x="9548978" y="557217"/>
                    <a:pt x="9548978" y="536121"/>
                  </a:cubicBezTo>
                  <a:cubicBezTo>
                    <a:pt x="9548997" y="536121"/>
                    <a:pt x="9549786" y="536121"/>
                    <a:pt x="9583432" y="536121"/>
                  </a:cubicBezTo>
                  <a:cubicBezTo>
                    <a:pt x="9583432" y="536129"/>
                    <a:pt x="9583432" y="536259"/>
                    <a:pt x="9583432" y="538553"/>
                  </a:cubicBezTo>
                  <a:lnTo>
                    <a:pt x="9583432" y="555577"/>
                  </a:lnTo>
                  <a:cubicBezTo>
                    <a:pt x="9583441" y="555577"/>
                    <a:pt x="9583572" y="555577"/>
                    <a:pt x="9585712" y="555577"/>
                  </a:cubicBezTo>
                  <a:lnTo>
                    <a:pt x="9601672" y="555577"/>
                  </a:lnTo>
                  <a:cubicBezTo>
                    <a:pt x="9601672" y="555595"/>
                    <a:pt x="9601672" y="556489"/>
                    <a:pt x="9601672" y="603136"/>
                  </a:cubicBezTo>
                  <a:cubicBezTo>
                    <a:pt x="9601678" y="603136"/>
                    <a:pt x="9601754" y="603136"/>
                    <a:pt x="9602685" y="603136"/>
                  </a:cubicBezTo>
                  <a:lnTo>
                    <a:pt x="9609779" y="603136"/>
                  </a:lnTo>
                  <a:lnTo>
                    <a:pt x="9623966" y="607460"/>
                  </a:lnTo>
                  <a:cubicBezTo>
                    <a:pt x="9623966" y="607470"/>
                    <a:pt x="9623966" y="608120"/>
                    <a:pt x="9623966" y="646372"/>
                  </a:cubicBezTo>
                  <a:cubicBezTo>
                    <a:pt x="9623972" y="646372"/>
                    <a:pt x="9624047" y="646372"/>
                    <a:pt x="9624979" y="646372"/>
                  </a:cubicBezTo>
                  <a:lnTo>
                    <a:pt x="9632072" y="646372"/>
                  </a:lnTo>
                  <a:cubicBezTo>
                    <a:pt x="9632072" y="646382"/>
                    <a:pt x="9632072" y="646488"/>
                    <a:pt x="9632072" y="647993"/>
                  </a:cubicBezTo>
                  <a:lnTo>
                    <a:pt x="9632072" y="659342"/>
                  </a:lnTo>
                  <a:cubicBezTo>
                    <a:pt x="9632080" y="659342"/>
                    <a:pt x="9632204" y="659342"/>
                    <a:pt x="9634099" y="659342"/>
                  </a:cubicBezTo>
                  <a:lnTo>
                    <a:pt x="9648286" y="659342"/>
                  </a:lnTo>
                  <a:lnTo>
                    <a:pt x="9654366" y="665828"/>
                  </a:lnTo>
                  <a:cubicBezTo>
                    <a:pt x="9654366" y="665840"/>
                    <a:pt x="9654366" y="666326"/>
                    <a:pt x="9654366" y="687446"/>
                  </a:cubicBezTo>
                  <a:cubicBezTo>
                    <a:pt x="9654375" y="687446"/>
                    <a:pt x="9654506" y="687446"/>
                    <a:pt x="9656646" y="687446"/>
                  </a:cubicBezTo>
                  <a:lnTo>
                    <a:pt x="9672606" y="687446"/>
                  </a:lnTo>
                  <a:cubicBezTo>
                    <a:pt x="9672606" y="687453"/>
                    <a:pt x="9672606" y="687533"/>
                    <a:pt x="9672606" y="688526"/>
                  </a:cubicBezTo>
                  <a:lnTo>
                    <a:pt x="9672606" y="696093"/>
                  </a:lnTo>
                  <a:cubicBezTo>
                    <a:pt x="9672615" y="696093"/>
                    <a:pt x="9672714" y="696093"/>
                    <a:pt x="9673873" y="696093"/>
                  </a:cubicBezTo>
                  <a:lnTo>
                    <a:pt x="9682740" y="696093"/>
                  </a:lnTo>
                  <a:cubicBezTo>
                    <a:pt x="9682740" y="696102"/>
                    <a:pt x="9682740" y="696231"/>
                    <a:pt x="9682740" y="698254"/>
                  </a:cubicBezTo>
                  <a:lnTo>
                    <a:pt x="9682740" y="713387"/>
                  </a:lnTo>
                  <a:cubicBezTo>
                    <a:pt x="9686793" y="713387"/>
                    <a:pt x="9686793" y="713387"/>
                    <a:pt x="9686793" y="711495"/>
                  </a:cubicBezTo>
                  <a:lnTo>
                    <a:pt x="9686793" y="698254"/>
                  </a:lnTo>
                  <a:cubicBezTo>
                    <a:pt x="9686799" y="698254"/>
                    <a:pt x="9686877" y="698254"/>
                    <a:pt x="9687806" y="698254"/>
                  </a:cubicBezTo>
                  <a:lnTo>
                    <a:pt x="9694900" y="698254"/>
                  </a:lnTo>
                  <a:cubicBezTo>
                    <a:pt x="9694900" y="698265"/>
                    <a:pt x="9694900" y="698384"/>
                    <a:pt x="9694900" y="699876"/>
                  </a:cubicBezTo>
                  <a:lnTo>
                    <a:pt x="9694900" y="711225"/>
                  </a:lnTo>
                  <a:cubicBezTo>
                    <a:pt x="9694909" y="711225"/>
                    <a:pt x="9694982" y="711225"/>
                    <a:pt x="9695660" y="711225"/>
                  </a:cubicBezTo>
                  <a:lnTo>
                    <a:pt x="9700980" y="711225"/>
                  </a:lnTo>
                  <a:cubicBezTo>
                    <a:pt x="9700980" y="706902"/>
                    <a:pt x="9700980" y="706902"/>
                    <a:pt x="9749620" y="706902"/>
                  </a:cubicBezTo>
                  <a:cubicBezTo>
                    <a:pt x="9749620" y="706911"/>
                    <a:pt x="9749620" y="707012"/>
                    <a:pt x="9749620" y="708253"/>
                  </a:cubicBezTo>
                  <a:lnTo>
                    <a:pt x="9749620" y="717710"/>
                  </a:lnTo>
                  <a:cubicBezTo>
                    <a:pt x="9749628" y="717710"/>
                    <a:pt x="9749703" y="717710"/>
                    <a:pt x="9750380" y="717710"/>
                  </a:cubicBezTo>
                  <a:lnTo>
                    <a:pt x="9755702" y="717710"/>
                  </a:lnTo>
                  <a:cubicBezTo>
                    <a:pt x="9755702" y="717719"/>
                    <a:pt x="9755702" y="717841"/>
                    <a:pt x="9755702" y="719872"/>
                  </a:cubicBezTo>
                  <a:lnTo>
                    <a:pt x="9755702" y="735005"/>
                  </a:lnTo>
                  <a:cubicBezTo>
                    <a:pt x="9755710" y="735001"/>
                    <a:pt x="9755826" y="734923"/>
                    <a:pt x="9757728" y="733654"/>
                  </a:cubicBezTo>
                  <a:lnTo>
                    <a:pt x="9771914" y="724196"/>
                  </a:lnTo>
                  <a:cubicBezTo>
                    <a:pt x="9771916" y="724177"/>
                    <a:pt x="9772048" y="723302"/>
                    <a:pt x="9777994" y="683122"/>
                  </a:cubicBezTo>
                  <a:cubicBezTo>
                    <a:pt x="9778004" y="683120"/>
                    <a:pt x="9778072" y="683094"/>
                    <a:pt x="9778754" y="682852"/>
                  </a:cubicBezTo>
                  <a:lnTo>
                    <a:pt x="9784074" y="680960"/>
                  </a:lnTo>
                  <a:cubicBezTo>
                    <a:pt x="9784074" y="680944"/>
                    <a:pt x="9784108" y="679883"/>
                    <a:pt x="9786102" y="611783"/>
                  </a:cubicBezTo>
                  <a:cubicBezTo>
                    <a:pt x="9786102" y="611801"/>
                    <a:pt x="9786134" y="612892"/>
                    <a:pt x="9788128" y="680960"/>
                  </a:cubicBezTo>
                  <a:cubicBezTo>
                    <a:pt x="9788138" y="680963"/>
                    <a:pt x="9788208" y="680988"/>
                    <a:pt x="9788888" y="681230"/>
                  </a:cubicBezTo>
                  <a:lnTo>
                    <a:pt x="9794208" y="683122"/>
                  </a:lnTo>
                  <a:cubicBezTo>
                    <a:pt x="9794208" y="683102"/>
                    <a:pt x="9794208" y="681769"/>
                    <a:pt x="9794208" y="596651"/>
                  </a:cubicBezTo>
                  <a:cubicBezTo>
                    <a:pt x="9798262" y="596651"/>
                    <a:pt x="9798262" y="596651"/>
                    <a:pt x="9798262" y="564224"/>
                  </a:cubicBezTo>
                  <a:cubicBezTo>
                    <a:pt x="9798274" y="564224"/>
                    <a:pt x="9798960" y="564224"/>
                    <a:pt x="9836768" y="564224"/>
                  </a:cubicBezTo>
                  <a:cubicBezTo>
                    <a:pt x="9836768" y="564241"/>
                    <a:pt x="9836768" y="564959"/>
                    <a:pt x="9836768" y="596651"/>
                  </a:cubicBezTo>
                  <a:cubicBezTo>
                    <a:pt x="9836778" y="596651"/>
                    <a:pt x="9836850" y="596651"/>
                    <a:pt x="9837528" y="596651"/>
                  </a:cubicBezTo>
                  <a:lnTo>
                    <a:pt x="9842848" y="596651"/>
                  </a:lnTo>
                  <a:cubicBezTo>
                    <a:pt x="9842848" y="596630"/>
                    <a:pt x="9842848" y="595324"/>
                    <a:pt x="9842848" y="514503"/>
                  </a:cubicBezTo>
                  <a:cubicBezTo>
                    <a:pt x="9842854" y="514503"/>
                    <a:pt x="9842954" y="514503"/>
                    <a:pt x="9844622" y="514503"/>
                  </a:cubicBezTo>
                  <a:lnTo>
                    <a:pt x="9857036" y="514503"/>
                  </a:lnTo>
                  <a:cubicBezTo>
                    <a:pt x="9857036" y="514496"/>
                    <a:pt x="9857036" y="514385"/>
                    <a:pt x="9857036" y="512612"/>
                  </a:cubicBezTo>
                  <a:lnTo>
                    <a:pt x="9857036" y="499371"/>
                  </a:lnTo>
                  <a:cubicBezTo>
                    <a:pt x="9857046" y="499371"/>
                    <a:pt x="9857544" y="499371"/>
                    <a:pt x="9879330" y="499371"/>
                  </a:cubicBezTo>
                  <a:cubicBezTo>
                    <a:pt x="9879330" y="499364"/>
                    <a:pt x="9879330" y="499283"/>
                    <a:pt x="9879330" y="498290"/>
                  </a:cubicBezTo>
                  <a:lnTo>
                    <a:pt x="9879330" y="490724"/>
                  </a:lnTo>
                  <a:cubicBezTo>
                    <a:pt x="9879336" y="490724"/>
                    <a:pt x="9879446" y="490724"/>
                    <a:pt x="9881102" y="490724"/>
                  </a:cubicBezTo>
                  <a:lnTo>
                    <a:pt x="9893516" y="490724"/>
                  </a:lnTo>
                  <a:cubicBezTo>
                    <a:pt x="9893516" y="490732"/>
                    <a:pt x="9893516" y="490811"/>
                    <a:pt x="9893516" y="491805"/>
                  </a:cubicBezTo>
                  <a:lnTo>
                    <a:pt x="9893516" y="499371"/>
                  </a:lnTo>
                  <a:cubicBezTo>
                    <a:pt x="9893526" y="499371"/>
                    <a:pt x="9893598" y="499371"/>
                    <a:pt x="9894276" y="499371"/>
                  </a:cubicBezTo>
                  <a:lnTo>
                    <a:pt x="9899596" y="499371"/>
                  </a:lnTo>
                  <a:lnTo>
                    <a:pt x="9909730" y="495047"/>
                  </a:lnTo>
                  <a:lnTo>
                    <a:pt x="9913782" y="498290"/>
                  </a:lnTo>
                  <a:lnTo>
                    <a:pt x="9913782" y="490724"/>
                  </a:lnTo>
                  <a:cubicBezTo>
                    <a:pt x="9913792" y="490724"/>
                    <a:pt x="9913928" y="490724"/>
                    <a:pt x="9916062" y="490724"/>
                  </a:cubicBezTo>
                  <a:lnTo>
                    <a:pt x="9932024" y="490724"/>
                  </a:lnTo>
                  <a:cubicBezTo>
                    <a:pt x="9932024" y="490732"/>
                    <a:pt x="9932024" y="490811"/>
                    <a:pt x="9932024" y="491805"/>
                  </a:cubicBezTo>
                  <a:lnTo>
                    <a:pt x="9932024" y="499371"/>
                  </a:lnTo>
                  <a:cubicBezTo>
                    <a:pt x="9932042" y="499371"/>
                    <a:pt x="9932778" y="499371"/>
                    <a:pt x="9962424" y="499371"/>
                  </a:cubicBezTo>
                  <a:cubicBezTo>
                    <a:pt x="9962424" y="499381"/>
                    <a:pt x="9962424" y="499490"/>
                    <a:pt x="9962424" y="500992"/>
                  </a:cubicBezTo>
                  <a:lnTo>
                    <a:pt x="9962424" y="512342"/>
                  </a:lnTo>
                  <a:cubicBezTo>
                    <a:pt x="9962440" y="512342"/>
                    <a:pt x="9963080" y="512342"/>
                    <a:pt x="9988770" y="512342"/>
                  </a:cubicBezTo>
                  <a:cubicBezTo>
                    <a:pt x="9988770" y="512358"/>
                    <a:pt x="9988770" y="513038"/>
                    <a:pt x="9988770" y="542606"/>
                  </a:cubicBezTo>
                  <a:cubicBezTo>
                    <a:pt x="9988780" y="542606"/>
                    <a:pt x="9988852" y="542606"/>
                    <a:pt x="9989530" y="542606"/>
                  </a:cubicBezTo>
                  <a:lnTo>
                    <a:pt x="9994850" y="542606"/>
                  </a:lnTo>
                  <a:cubicBezTo>
                    <a:pt x="9994850" y="542613"/>
                    <a:pt x="9994850" y="542699"/>
                    <a:pt x="9994850" y="543687"/>
                  </a:cubicBezTo>
                  <a:lnTo>
                    <a:pt x="9994850" y="551254"/>
                  </a:lnTo>
                  <a:cubicBezTo>
                    <a:pt x="9998904" y="551254"/>
                    <a:pt x="9998904" y="551254"/>
                    <a:pt x="9998904" y="581518"/>
                  </a:cubicBezTo>
                  <a:cubicBezTo>
                    <a:pt x="9998914" y="581518"/>
                    <a:pt x="9998988" y="581518"/>
                    <a:pt x="9999664" y="581518"/>
                  </a:cubicBezTo>
                  <a:lnTo>
                    <a:pt x="10004984" y="581518"/>
                  </a:lnTo>
                  <a:cubicBezTo>
                    <a:pt x="10004984" y="581527"/>
                    <a:pt x="10004984" y="581594"/>
                    <a:pt x="10004984" y="582329"/>
                  </a:cubicBezTo>
                  <a:lnTo>
                    <a:pt x="10004984" y="588004"/>
                  </a:lnTo>
                  <a:cubicBezTo>
                    <a:pt x="10004990" y="588004"/>
                    <a:pt x="10005068" y="588004"/>
                    <a:pt x="10005998" y="588004"/>
                  </a:cubicBezTo>
                  <a:lnTo>
                    <a:pt x="10013090" y="588004"/>
                  </a:lnTo>
                  <a:cubicBezTo>
                    <a:pt x="10013090" y="588021"/>
                    <a:pt x="10013090" y="588734"/>
                    <a:pt x="10013090" y="618269"/>
                  </a:cubicBezTo>
                  <a:cubicBezTo>
                    <a:pt x="10013098" y="618269"/>
                    <a:pt x="10013218" y="618269"/>
                    <a:pt x="10015118" y="618269"/>
                  </a:cubicBezTo>
                  <a:lnTo>
                    <a:pt x="10029304" y="618269"/>
                  </a:lnTo>
                  <a:cubicBezTo>
                    <a:pt x="10029304" y="618285"/>
                    <a:pt x="10029304" y="618865"/>
                    <a:pt x="10029304" y="642048"/>
                  </a:cubicBezTo>
                  <a:cubicBezTo>
                    <a:pt x="10031332" y="642048"/>
                    <a:pt x="10031332" y="642048"/>
                    <a:pt x="10031332" y="643669"/>
                  </a:cubicBezTo>
                  <a:lnTo>
                    <a:pt x="10031332" y="655019"/>
                  </a:lnTo>
                  <a:cubicBezTo>
                    <a:pt x="10031340" y="655019"/>
                    <a:pt x="10031410" y="655019"/>
                    <a:pt x="10032092" y="655019"/>
                  </a:cubicBezTo>
                  <a:lnTo>
                    <a:pt x="10037412" y="655019"/>
                  </a:lnTo>
                  <a:cubicBezTo>
                    <a:pt x="10037412" y="655033"/>
                    <a:pt x="10037412" y="655596"/>
                    <a:pt x="10037412" y="678798"/>
                  </a:cubicBezTo>
                  <a:cubicBezTo>
                    <a:pt x="10037420" y="678798"/>
                    <a:pt x="10037518" y="678798"/>
                    <a:pt x="10038678" y="678798"/>
                  </a:cubicBezTo>
                  <a:lnTo>
                    <a:pt x="10047544" y="678798"/>
                  </a:lnTo>
                  <a:cubicBezTo>
                    <a:pt x="10049572" y="680960"/>
                    <a:pt x="10049572" y="680960"/>
                    <a:pt x="10049572" y="682852"/>
                  </a:cubicBezTo>
                  <a:lnTo>
                    <a:pt x="10049572" y="696093"/>
                  </a:lnTo>
                  <a:cubicBezTo>
                    <a:pt x="10049576" y="696086"/>
                    <a:pt x="10049664" y="695979"/>
                    <a:pt x="10051092" y="694201"/>
                  </a:cubicBezTo>
                  <a:lnTo>
                    <a:pt x="10061732" y="680960"/>
                  </a:lnTo>
                  <a:cubicBezTo>
                    <a:pt x="10061746" y="680960"/>
                    <a:pt x="10062386" y="680960"/>
                    <a:pt x="10090106" y="680960"/>
                  </a:cubicBezTo>
                  <a:cubicBezTo>
                    <a:pt x="10090106" y="680985"/>
                    <a:pt x="10090106" y="682386"/>
                    <a:pt x="10090106" y="767431"/>
                  </a:cubicBezTo>
                  <a:cubicBezTo>
                    <a:pt x="10090114" y="767431"/>
                    <a:pt x="10090190" y="767431"/>
                    <a:pt x="10090866" y="767431"/>
                  </a:cubicBezTo>
                  <a:lnTo>
                    <a:pt x="10096186" y="767431"/>
                  </a:lnTo>
                  <a:cubicBezTo>
                    <a:pt x="10096190" y="767423"/>
                    <a:pt x="10096248" y="767323"/>
                    <a:pt x="10096946" y="766080"/>
                  </a:cubicBezTo>
                  <a:lnTo>
                    <a:pt x="10102266" y="756622"/>
                  </a:lnTo>
                  <a:cubicBezTo>
                    <a:pt x="10102266" y="756629"/>
                    <a:pt x="10102266" y="756728"/>
                    <a:pt x="10102266" y="758514"/>
                  </a:cubicBezTo>
                  <a:lnTo>
                    <a:pt x="10102266" y="771755"/>
                  </a:lnTo>
                  <a:cubicBezTo>
                    <a:pt x="10106318" y="771755"/>
                    <a:pt x="10106318" y="771755"/>
                    <a:pt x="10106318" y="726358"/>
                  </a:cubicBezTo>
                  <a:cubicBezTo>
                    <a:pt x="10106328" y="726358"/>
                    <a:pt x="10106398" y="726358"/>
                    <a:pt x="10107078" y="726358"/>
                  </a:cubicBezTo>
                  <a:lnTo>
                    <a:pt x="10112398" y="726358"/>
                  </a:lnTo>
                  <a:cubicBezTo>
                    <a:pt x="10112398" y="726343"/>
                    <a:pt x="10112398" y="725343"/>
                    <a:pt x="10112398" y="661504"/>
                  </a:cubicBezTo>
                  <a:cubicBezTo>
                    <a:pt x="10112406" y="661504"/>
                    <a:pt x="10112486" y="661504"/>
                    <a:pt x="10113412" y="661504"/>
                  </a:cubicBezTo>
                  <a:lnTo>
                    <a:pt x="10120506" y="661504"/>
                  </a:lnTo>
                  <a:cubicBezTo>
                    <a:pt x="10120512" y="661483"/>
                    <a:pt x="10120776" y="660543"/>
                    <a:pt x="10132666" y="618269"/>
                  </a:cubicBezTo>
                  <a:cubicBezTo>
                    <a:pt x="10132674" y="618269"/>
                    <a:pt x="10132772" y="618269"/>
                    <a:pt x="10133932" y="618269"/>
                  </a:cubicBezTo>
                  <a:lnTo>
                    <a:pt x="10142800" y="618269"/>
                  </a:lnTo>
                  <a:cubicBezTo>
                    <a:pt x="10142804" y="618292"/>
                    <a:pt x="10143030" y="619258"/>
                    <a:pt x="10152932" y="661504"/>
                  </a:cubicBezTo>
                  <a:cubicBezTo>
                    <a:pt x="10152938" y="661504"/>
                    <a:pt x="10153012" y="661504"/>
                    <a:pt x="10153946" y="661504"/>
                  </a:cubicBezTo>
                  <a:lnTo>
                    <a:pt x="10161040" y="661504"/>
                  </a:lnTo>
                  <a:cubicBezTo>
                    <a:pt x="10161040" y="661515"/>
                    <a:pt x="10161040" y="662182"/>
                    <a:pt x="10161040" y="700416"/>
                  </a:cubicBezTo>
                  <a:cubicBezTo>
                    <a:pt x="10161046" y="700416"/>
                    <a:pt x="10161146" y="700416"/>
                    <a:pt x="10162812" y="700416"/>
                  </a:cubicBezTo>
                  <a:lnTo>
                    <a:pt x="10175226" y="700416"/>
                  </a:lnTo>
                  <a:cubicBezTo>
                    <a:pt x="10175226" y="700424"/>
                    <a:pt x="10175226" y="700546"/>
                    <a:pt x="10175226" y="702578"/>
                  </a:cubicBezTo>
                  <a:lnTo>
                    <a:pt x="10175226" y="717710"/>
                  </a:lnTo>
                  <a:cubicBezTo>
                    <a:pt x="10179280" y="717710"/>
                    <a:pt x="10179280" y="717710"/>
                    <a:pt x="10179280" y="715549"/>
                  </a:cubicBezTo>
                  <a:lnTo>
                    <a:pt x="10179280" y="700416"/>
                  </a:lnTo>
                  <a:cubicBezTo>
                    <a:pt x="10179290" y="700416"/>
                    <a:pt x="10179402" y="700416"/>
                    <a:pt x="10180800" y="700416"/>
                  </a:cubicBezTo>
                  <a:lnTo>
                    <a:pt x="10191440" y="700416"/>
                  </a:lnTo>
                  <a:cubicBezTo>
                    <a:pt x="10191440" y="700426"/>
                    <a:pt x="10191440" y="700543"/>
                    <a:pt x="10191440" y="702037"/>
                  </a:cubicBezTo>
                  <a:lnTo>
                    <a:pt x="10191440" y="713387"/>
                  </a:lnTo>
                  <a:cubicBezTo>
                    <a:pt x="10191456" y="713387"/>
                    <a:pt x="10192164" y="713387"/>
                    <a:pt x="10221840" y="713387"/>
                  </a:cubicBezTo>
                  <a:cubicBezTo>
                    <a:pt x="10221840" y="713370"/>
                    <a:pt x="10221840" y="712599"/>
                    <a:pt x="10221840" y="676637"/>
                  </a:cubicBezTo>
                  <a:cubicBezTo>
                    <a:pt x="10221848" y="676637"/>
                    <a:pt x="10221942" y="676637"/>
                    <a:pt x="10223106" y="676637"/>
                  </a:cubicBezTo>
                  <a:lnTo>
                    <a:pt x="10231974" y="676637"/>
                  </a:lnTo>
                  <a:cubicBezTo>
                    <a:pt x="10231974" y="676648"/>
                    <a:pt x="10231974" y="677142"/>
                    <a:pt x="10231974" y="698254"/>
                  </a:cubicBezTo>
                  <a:cubicBezTo>
                    <a:pt x="10234000" y="698254"/>
                    <a:pt x="10234000" y="698254"/>
                    <a:pt x="10234000" y="665828"/>
                  </a:cubicBezTo>
                  <a:cubicBezTo>
                    <a:pt x="10234014" y="665828"/>
                    <a:pt x="10234556" y="665828"/>
                    <a:pt x="10256294" y="665828"/>
                  </a:cubicBezTo>
                  <a:cubicBezTo>
                    <a:pt x="10256294" y="665818"/>
                    <a:pt x="10256294" y="665698"/>
                    <a:pt x="10256294" y="664206"/>
                  </a:cubicBezTo>
                  <a:lnTo>
                    <a:pt x="10256294" y="652857"/>
                  </a:lnTo>
                  <a:cubicBezTo>
                    <a:pt x="10256302" y="652857"/>
                    <a:pt x="10256376" y="652857"/>
                    <a:pt x="10257054" y="652857"/>
                  </a:cubicBezTo>
                  <a:lnTo>
                    <a:pt x="10262374" y="652857"/>
                  </a:lnTo>
                  <a:cubicBezTo>
                    <a:pt x="10262374" y="652851"/>
                    <a:pt x="10262374" y="652738"/>
                    <a:pt x="10262374" y="650966"/>
                  </a:cubicBezTo>
                  <a:lnTo>
                    <a:pt x="10262374" y="637725"/>
                  </a:lnTo>
                  <a:lnTo>
                    <a:pt x="10266428" y="644210"/>
                  </a:lnTo>
                  <a:cubicBezTo>
                    <a:pt x="10266436" y="644210"/>
                    <a:pt x="10266564" y="644210"/>
                    <a:pt x="10268708" y="644210"/>
                  </a:cubicBezTo>
                  <a:lnTo>
                    <a:pt x="10284668" y="644210"/>
                  </a:lnTo>
                  <a:cubicBezTo>
                    <a:pt x="10284668" y="644202"/>
                    <a:pt x="10284668" y="644134"/>
                    <a:pt x="10284668" y="643399"/>
                  </a:cubicBezTo>
                  <a:lnTo>
                    <a:pt x="10284668" y="637725"/>
                  </a:lnTo>
                  <a:cubicBezTo>
                    <a:pt x="10284676" y="637725"/>
                    <a:pt x="10284750" y="637725"/>
                    <a:pt x="10285428" y="637725"/>
                  </a:cubicBezTo>
                  <a:lnTo>
                    <a:pt x="10290748" y="637725"/>
                  </a:lnTo>
                  <a:cubicBezTo>
                    <a:pt x="10290748" y="637734"/>
                    <a:pt x="10290748" y="637834"/>
                    <a:pt x="10290748" y="639076"/>
                  </a:cubicBezTo>
                  <a:lnTo>
                    <a:pt x="10290748" y="648534"/>
                  </a:lnTo>
                  <a:cubicBezTo>
                    <a:pt x="10290762" y="648534"/>
                    <a:pt x="10291496" y="648534"/>
                    <a:pt x="10329254" y="648534"/>
                  </a:cubicBezTo>
                  <a:cubicBezTo>
                    <a:pt x="10329254" y="648552"/>
                    <a:pt x="10329254" y="650062"/>
                    <a:pt x="10329254" y="786887"/>
                  </a:cubicBezTo>
                  <a:cubicBezTo>
                    <a:pt x="10329264" y="786887"/>
                    <a:pt x="10329380" y="786887"/>
                    <a:pt x="10330774" y="786887"/>
                  </a:cubicBezTo>
                  <a:lnTo>
                    <a:pt x="10341414" y="786887"/>
                  </a:lnTo>
                  <a:cubicBezTo>
                    <a:pt x="10341414" y="782564"/>
                    <a:pt x="10341414" y="778240"/>
                    <a:pt x="10341414" y="773917"/>
                  </a:cubicBezTo>
                  <a:cubicBezTo>
                    <a:pt x="10343442" y="773917"/>
                    <a:pt x="10343442" y="773917"/>
                    <a:pt x="10345468" y="773917"/>
                  </a:cubicBezTo>
                  <a:cubicBezTo>
                    <a:pt x="10345468" y="778240"/>
                    <a:pt x="10345468" y="782564"/>
                    <a:pt x="10345468" y="786887"/>
                  </a:cubicBezTo>
                  <a:cubicBezTo>
                    <a:pt x="10355602" y="786887"/>
                    <a:pt x="10365736" y="786887"/>
                    <a:pt x="10375868" y="786887"/>
                  </a:cubicBezTo>
                  <a:cubicBezTo>
                    <a:pt x="10375868" y="776078"/>
                    <a:pt x="10375868" y="767431"/>
                    <a:pt x="10375868" y="756622"/>
                  </a:cubicBezTo>
                  <a:cubicBezTo>
                    <a:pt x="10379922" y="756622"/>
                    <a:pt x="10383976" y="756622"/>
                    <a:pt x="10388028" y="756622"/>
                  </a:cubicBezTo>
                  <a:lnTo>
                    <a:pt x="10400188" y="754461"/>
                  </a:lnTo>
                  <a:cubicBezTo>
                    <a:pt x="10402216" y="754461"/>
                    <a:pt x="10402216" y="756622"/>
                    <a:pt x="10404242" y="756622"/>
                  </a:cubicBezTo>
                  <a:lnTo>
                    <a:pt x="10414376" y="756622"/>
                  </a:lnTo>
                  <a:cubicBezTo>
                    <a:pt x="10414376" y="767431"/>
                    <a:pt x="10414376" y="778240"/>
                    <a:pt x="10414376" y="786887"/>
                  </a:cubicBezTo>
                  <a:cubicBezTo>
                    <a:pt x="10416402" y="786887"/>
                    <a:pt x="10418430" y="786887"/>
                    <a:pt x="10422482" y="786887"/>
                  </a:cubicBezTo>
                  <a:cubicBezTo>
                    <a:pt x="10422482" y="793373"/>
                    <a:pt x="10422482" y="799858"/>
                    <a:pt x="10422482" y="804182"/>
                  </a:cubicBezTo>
                  <a:lnTo>
                    <a:pt x="10431818" y="805087"/>
                  </a:lnTo>
                  <a:lnTo>
                    <a:pt x="10444776" y="805087"/>
                  </a:lnTo>
                  <a:cubicBezTo>
                    <a:pt x="10444776" y="799278"/>
                    <a:pt x="10444776" y="795106"/>
                    <a:pt x="10444776" y="789049"/>
                  </a:cubicBezTo>
                  <a:lnTo>
                    <a:pt x="10512732" y="789049"/>
                  </a:lnTo>
                  <a:lnTo>
                    <a:pt x="10512732" y="703796"/>
                  </a:lnTo>
                  <a:lnTo>
                    <a:pt x="10584740" y="703796"/>
                  </a:lnTo>
                  <a:lnTo>
                    <a:pt x="10584740" y="782564"/>
                  </a:lnTo>
                  <a:cubicBezTo>
                    <a:pt x="10585376" y="782564"/>
                    <a:pt x="10586010" y="782564"/>
                    <a:pt x="10586644" y="782564"/>
                  </a:cubicBezTo>
                  <a:lnTo>
                    <a:pt x="10587886" y="805087"/>
                  </a:lnTo>
                  <a:lnTo>
                    <a:pt x="10597562" y="805087"/>
                  </a:lnTo>
                  <a:cubicBezTo>
                    <a:pt x="10598098" y="797873"/>
                    <a:pt x="10598804" y="790219"/>
                    <a:pt x="10598804" y="782564"/>
                  </a:cubicBezTo>
                  <a:cubicBezTo>
                    <a:pt x="10600832" y="782564"/>
                    <a:pt x="10602858" y="782564"/>
                    <a:pt x="10604884" y="782564"/>
                  </a:cubicBezTo>
                  <a:lnTo>
                    <a:pt x="10606126" y="805087"/>
                  </a:lnTo>
                  <a:lnTo>
                    <a:pt x="10656748" y="805087"/>
                  </a:lnTo>
                  <a:lnTo>
                    <a:pt x="10656748" y="642059"/>
                  </a:lnTo>
                  <a:lnTo>
                    <a:pt x="10854076" y="642059"/>
                  </a:lnTo>
                  <a:lnTo>
                    <a:pt x="10854076" y="805087"/>
                  </a:lnTo>
                  <a:lnTo>
                    <a:pt x="10872772" y="805087"/>
                  </a:lnTo>
                  <a:lnTo>
                    <a:pt x="10872772" y="722394"/>
                  </a:lnTo>
                  <a:lnTo>
                    <a:pt x="10967892" y="722394"/>
                  </a:lnTo>
                  <a:cubicBezTo>
                    <a:pt x="10971967" y="616373"/>
                    <a:pt x="10975346" y="510899"/>
                    <a:pt x="10979823" y="404253"/>
                  </a:cubicBezTo>
                  <a:cubicBezTo>
                    <a:pt x="10969690" y="404253"/>
                    <a:pt x="10945370" y="391282"/>
                    <a:pt x="10967663" y="382635"/>
                  </a:cubicBezTo>
                  <a:cubicBezTo>
                    <a:pt x="10965635" y="380473"/>
                    <a:pt x="10963610" y="378311"/>
                    <a:pt x="10961583" y="378311"/>
                  </a:cubicBezTo>
                  <a:cubicBezTo>
                    <a:pt x="10961583" y="365341"/>
                    <a:pt x="10959555" y="363179"/>
                    <a:pt x="10969690" y="354532"/>
                  </a:cubicBezTo>
                  <a:cubicBezTo>
                    <a:pt x="10969690" y="350208"/>
                    <a:pt x="10969690" y="343723"/>
                    <a:pt x="10969690" y="337238"/>
                  </a:cubicBezTo>
                  <a:cubicBezTo>
                    <a:pt x="10973743" y="337238"/>
                    <a:pt x="10977796" y="337238"/>
                    <a:pt x="10983876" y="337238"/>
                  </a:cubicBezTo>
                  <a:cubicBezTo>
                    <a:pt x="10983876" y="328590"/>
                    <a:pt x="10983876" y="322105"/>
                    <a:pt x="10983876" y="315620"/>
                  </a:cubicBezTo>
                  <a:cubicBezTo>
                    <a:pt x="10983876" y="313458"/>
                    <a:pt x="10985903" y="313458"/>
                    <a:pt x="10985903" y="311296"/>
                  </a:cubicBezTo>
                  <a:cubicBezTo>
                    <a:pt x="10985903" y="285355"/>
                    <a:pt x="10985903" y="259414"/>
                    <a:pt x="10985903" y="233472"/>
                  </a:cubicBezTo>
                  <a:cubicBezTo>
                    <a:pt x="10985903" y="231310"/>
                    <a:pt x="10983876" y="229149"/>
                    <a:pt x="10983876" y="226987"/>
                  </a:cubicBezTo>
                  <a:cubicBezTo>
                    <a:pt x="10985903" y="224825"/>
                    <a:pt x="10987930" y="222663"/>
                    <a:pt x="10989956" y="220501"/>
                  </a:cubicBezTo>
                  <a:cubicBezTo>
                    <a:pt x="10989956" y="201045"/>
                    <a:pt x="10989956" y="181589"/>
                    <a:pt x="10989956" y="162133"/>
                  </a:cubicBezTo>
                  <a:cubicBezTo>
                    <a:pt x="10989956" y="159972"/>
                    <a:pt x="10989956" y="159972"/>
                    <a:pt x="10991983" y="157810"/>
                  </a:cubicBezTo>
                  <a:cubicBezTo>
                    <a:pt x="10991983" y="140516"/>
                    <a:pt x="10991983" y="121060"/>
                    <a:pt x="10991983" y="101604"/>
                  </a:cubicBezTo>
                  <a:cubicBezTo>
                    <a:pt x="10994010" y="92957"/>
                    <a:pt x="10994010" y="88633"/>
                    <a:pt x="10994010" y="82148"/>
                  </a:cubicBezTo>
                  <a:cubicBezTo>
                    <a:pt x="10998063" y="88633"/>
                    <a:pt x="10998063" y="92957"/>
                    <a:pt x="10998063" y="99442"/>
                  </a:cubicBezTo>
                  <a:cubicBezTo>
                    <a:pt x="11000090" y="121060"/>
                    <a:pt x="11000090" y="140516"/>
                    <a:pt x="11000090" y="157810"/>
                  </a:cubicBezTo>
                  <a:cubicBezTo>
                    <a:pt x="11002116" y="181589"/>
                    <a:pt x="11002116" y="201045"/>
                    <a:pt x="11002116" y="220501"/>
                  </a:cubicBezTo>
                  <a:cubicBezTo>
                    <a:pt x="11004143" y="222663"/>
                    <a:pt x="11006170" y="224825"/>
                    <a:pt x="11008196" y="226987"/>
                  </a:cubicBezTo>
                  <a:cubicBezTo>
                    <a:pt x="11008196" y="229149"/>
                    <a:pt x="11006170" y="231310"/>
                    <a:pt x="11006170" y="233472"/>
                  </a:cubicBezTo>
                  <a:cubicBezTo>
                    <a:pt x="11006170" y="259414"/>
                    <a:pt x="11006170" y="285355"/>
                    <a:pt x="11006170" y="311296"/>
                  </a:cubicBezTo>
                  <a:cubicBezTo>
                    <a:pt x="11006170" y="313458"/>
                    <a:pt x="11008196" y="313458"/>
                    <a:pt x="11008196" y="315620"/>
                  </a:cubicBezTo>
                  <a:cubicBezTo>
                    <a:pt x="11008196" y="322105"/>
                    <a:pt x="11008196" y="328590"/>
                    <a:pt x="11008196" y="337238"/>
                  </a:cubicBezTo>
                  <a:cubicBezTo>
                    <a:pt x="11012250" y="337238"/>
                    <a:pt x="11018330" y="337238"/>
                    <a:pt x="11022383" y="337238"/>
                  </a:cubicBezTo>
                  <a:cubicBezTo>
                    <a:pt x="11022383" y="343723"/>
                    <a:pt x="11022383" y="350208"/>
                    <a:pt x="11022383" y="354532"/>
                  </a:cubicBezTo>
                  <a:cubicBezTo>
                    <a:pt x="11030491" y="363179"/>
                    <a:pt x="11030491" y="363179"/>
                    <a:pt x="11030491" y="378311"/>
                  </a:cubicBezTo>
                  <a:cubicBezTo>
                    <a:pt x="11028463" y="378311"/>
                    <a:pt x="11026436" y="380473"/>
                    <a:pt x="11024411" y="382635"/>
                  </a:cubicBezTo>
                  <a:cubicBezTo>
                    <a:pt x="11044676" y="393444"/>
                    <a:pt x="11020356" y="402091"/>
                    <a:pt x="11012250" y="404253"/>
                  </a:cubicBezTo>
                  <a:cubicBezTo>
                    <a:pt x="11014276" y="488562"/>
                    <a:pt x="11018330" y="572871"/>
                    <a:pt x="11020356" y="657181"/>
                  </a:cubicBezTo>
                  <a:cubicBezTo>
                    <a:pt x="11042651" y="657181"/>
                    <a:pt x="11064943" y="657181"/>
                    <a:pt x="11085211" y="657181"/>
                  </a:cubicBezTo>
                  <a:cubicBezTo>
                    <a:pt x="11085211" y="683122"/>
                    <a:pt x="11085211" y="709063"/>
                    <a:pt x="11085211" y="732843"/>
                  </a:cubicBezTo>
                  <a:cubicBezTo>
                    <a:pt x="11089264" y="732843"/>
                    <a:pt x="11091291" y="732843"/>
                    <a:pt x="11093318" y="732843"/>
                  </a:cubicBezTo>
                  <a:cubicBezTo>
                    <a:pt x="11093318" y="730681"/>
                    <a:pt x="11095344" y="728519"/>
                    <a:pt x="11095344" y="726358"/>
                  </a:cubicBezTo>
                  <a:cubicBezTo>
                    <a:pt x="11097371" y="726358"/>
                    <a:pt x="11099398" y="726358"/>
                    <a:pt x="11101424" y="726358"/>
                  </a:cubicBezTo>
                  <a:cubicBezTo>
                    <a:pt x="11101424" y="728519"/>
                    <a:pt x="11101424" y="730681"/>
                    <a:pt x="11103452" y="735005"/>
                  </a:cubicBezTo>
                  <a:cubicBezTo>
                    <a:pt x="11107504" y="735005"/>
                    <a:pt x="11111558" y="735005"/>
                    <a:pt x="11115612" y="735005"/>
                  </a:cubicBezTo>
                  <a:cubicBezTo>
                    <a:pt x="11115612" y="732843"/>
                    <a:pt x="11115612" y="730681"/>
                    <a:pt x="11115612" y="728519"/>
                  </a:cubicBezTo>
                  <a:cubicBezTo>
                    <a:pt x="11123718" y="728519"/>
                    <a:pt x="11129798" y="728519"/>
                    <a:pt x="11137904" y="728519"/>
                  </a:cubicBezTo>
                  <a:cubicBezTo>
                    <a:pt x="11137904" y="730681"/>
                    <a:pt x="11137904" y="732843"/>
                    <a:pt x="11137904" y="735005"/>
                  </a:cubicBezTo>
                  <a:cubicBezTo>
                    <a:pt x="11143984" y="735005"/>
                    <a:pt x="11152092" y="735005"/>
                    <a:pt x="11158172" y="735005"/>
                  </a:cubicBezTo>
                  <a:cubicBezTo>
                    <a:pt x="11158172" y="750137"/>
                    <a:pt x="11158172" y="765270"/>
                    <a:pt x="11158172" y="780402"/>
                  </a:cubicBezTo>
                  <a:cubicBezTo>
                    <a:pt x="11162226" y="780402"/>
                    <a:pt x="11168306" y="780402"/>
                    <a:pt x="11172359" y="780402"/>
                  </a:cubicBezTo>
                  <a:cubicBezTo>
                    <a:pt x="11172359" y="776078"/>
                    <a:pt x="11172359" y="771755"/>
                    <a:pt x="11172359" y="767431"/>
                  </a:cubicBezTo>
                  <a:cubicBezTo>
                    <a:pt x="11178439" y="767431"/>
                    <a:pt x="11184519" y="767431"/>
                    <a:pt x="11188572" y="767431"/>
                  </a:cubicBezTo>
                  <a:cubicBezTo>
                    <a:pt x="11188572" y="706902"/>
                    <a:pt x="11188572" y="648534"/>
                    <a:pt x="11188572" y="588004"/>
                  </a:cubicBezTo>
                  <a:cubicBezTo>
                    <a:pt x="11190599" y="585842"/>
                    <a:pt x="11192626" y="583680"/>
                    <a:pt x="11194652" y="581518"/>
                  </a:cubicBezTo>
                  <a:cubicBezTo>
                    <a:pt x="11218972" y="581518"/>
                    <a:pt x="11243292" y="581518"/>
                    <a:pt x="11267614" y="581518"/>
                  </a:cubicBezTo>
                  <a:lnTo>
                    <a:pt x="11267614" y="590166"/>
                  </a:lnTo>
                  <a:lnTo>
                    <a:pt x="11277747" y="590166"/>
                  </a:lnTo>
                  <a:cubicBezTo>
                    <a:pt x="11277747" y="629078"/>
                    <a:pt x="11277747" y="667990"/>
                    <a:pt x="11277747" y="704740"/>
                  </a:cubicBezTo>
                  <a:cubicBezTo>
                    <a:pt x="11285854" y="704740"/>
                    <a:pt x="11291934" y="704740"/>
                    <a:pt x="11300040" y="704740"/>
                  </a:cubicBezTo>
                  <a:cubicBezTo>
                    <a:pt x="11300040" y="683122"/>
                    <a:pt x="11300040" y="661504"/>
                    <a:pt x="11300040" y="637725"/>
                  </a:cubicBezTo>
                  <a:cubicBezTo>
                    <a:pt x="11308147" y="637725"/>
                    <a:pt x="11318280" y="637725"/>
                    <a:pt x="11326388" y="637725"/>
                  </a:cubicBezTo>
                  <a:cubicBezTo>
                    <a:pt x="11328414" y="637725"/>
                    <a:pt x="11328414" y="635563"/>
                    <a:pt x="11330440" y="633401"/>
                  </a:cubicBezTo>
                  <a:lnTo>
                    <a:pt x="11338548" y="633401"/>
                  </a:lnTo>
                  <a:cubicBezTo>
                    <a:pt x="11340574" y="635563"/>
                    <a:pt x="11340574" y="637725"/>
                    <a:pt x="11342600" y="637725"/>
                  </a:cubicBezTo>
                  <a:cubicBezTo>
                    <a:pt x="11348680" y="637725"/>
                    <a:pt x="11356788" y="637725"/>
                    <a:pt x="11364895" y="637725"/>
                  </a:cubicBezTo>
                  <a:cubicBezTo>
                    <a:pt x="11364895" y="598813"/>
                    <a:pt x="11364895" y="559901"/>
                    <a:pt x="11364895" y="520989"/>
                  </a:cubicBezTo>
                  <a:cubicBezTo>
                    <a:pt x="11364908" y="520986"/>
                    <a:pt x="11365775" y="520822"/>
                    <a:pt x="11421642" y="510180"/>
                  </a:cubicBezTo>
                  <a:cubicBezTo>
                    <a:pt x="11421642" y="510187"/>
                    <a:pt x="11421642" y="510261"/>
                    <a:pt x="11421642" y="511261"/>
                  </a:cubicBezTo>
                  <a:lnTo>
                    <a:pt x="11421642" y="518827"/>
                  </a:lnTo>
                  <a:cubicBezTo>
                    <a:pt x="11421659" y="518827"/>
                    <a:pt x="11422303" y="518827"/>
                    <a:pt x="11447988" y="518827"/>
                  </a:cubicBezTo>
                  <a:cubicBezTo>
                    <a:pt x="11447988" y="518849"/>
                    <a:pt x="11447988" y="521220"/>
                    <a:pt x="11447988" y="773917"/>
                  </a:cubicBezTo>
                  <a:cubicBezTo>
                    <a:pt x="11454068" y="773917"/>
                    <a:pt x="11462175" y="773917"/>
                    <a:pt x="11470283" y="773917"/>
                  </a:cubicBezTo>
                  <a:cubicBezTo>
                    <a:pt x="11470283" y="771755"/>
                    <a:pt x="11470283" y="771755"/>
                    <a:pt x="11470283" y="769593"/>
                  </a:cubicBezTo>
                  <a:cubicBezTo>
                    <a:pt x="11474335" y="769593"/>
                    <a:pt x="11478388" y="769593"/>
                    <a:pt x="11482443" y="769593"/>
                  </a:cubicBezTo>
                  <a:cubicBezTo>
                    <a:pt x="11482443" y="771755"/>
                    <a:pt x="11482443" y="771755"/>
                    <a:pt x="11482443" y="773917"/>
                  </a:cubicBezTo>
                  <a:cubicBezTo>
                    <a:pt x="11490550" y="773917"/>
                    <a:pt x="11498655" y="773917"/>
                    <a:pt x="11506763" y="773917"/>
                  </a:cubicBezTo>
                  <a:cubicBezTo>
                    <a:pt x="11506763" y="769593"/>
                    <a:pt x="11506763" y="765270"/>
                    <a:pt x="11506763" y="760946"/>
                  </a:cubicBezTo>
                  <a:cubicBezTo>
                    <a:pt x="11516896" y="760946"/>
                    <a:pt x="11527030" y="760946"/>
                    <a:pt x="11535136" y="760946"/>
                  </a:cubicBezTo>
                  <a:cubicBezTo>
                    <a:pt x="11539190" y="756622"/>
                    <a:pt x="11543244" y="756622"/>
                    <a:pt x="11547296" y="756622"/>
                  </a:cubicBezTo>
                  <a:cubicBezTo>
                    <a:pt x="11553376" y="760946"/>
                    <a:pt x="11561484" y="760946"/>
                    <a:pt x="11567564" y="760946"/>
                  </a:cubicBezTo>
                  <a:cubicBezTo>
                    <a:pt x="11567564" y="754461"/>
                    <a:pt x="11567564" y="750137"/>
                    <a:pt x="11567564" y="743652"/>
                  </a:cubicBezTo>
                  <a:lnTo>
                    <a:pt x="11575671" y="743652"/>
                  </a:lnTo>
                  <a:cubicBezTo>
                    <a:pt x="11575671" y="739328"/>
                    <a:pt x="11575671" y="735005"/>
                    <a:pt x="11575671" y="730681"/>
                  </a:cubicBezTo>
                  <a:cubicBezTo>
                    <a:pt x="11593911" y="730681"/>
                    <a:pt x="11614178" y="730681"/>
                    <a:pt x="11632418" y="730681"/>
                  </a:cubicBezTo>
                  <a:cubicBezTo>
                    <a:pt x="11632418" y="719872"/>
                    <a:pt x="11632418" y="711225"/>
                    <a:pt x="11632418" y="700416"/>
                  </a:cubicBezTo>
                  <a:cubicBezTo>
                    <a:pt x="11638498" y="700416"/>
                    <a:pt x="11644578" y="700416"/>
                    <a:pt x="11650658" y="700416"/>
                  </a:cubicBezTo>
                  <a:cubicBezTo>
                    <a:pt x="11650658" y="698254"/>
                    <a:pt x="11650658" y="696093"/>
                    <a:pt x="11650658" y="693931"/>
                  </a:cubicBezTo>
                  <a:cubicBezTo>
                    <a:pt x="11654711" y="693931"/>
                    <a:pt x="11658764" y="693931"/>
                    <a:pt x="11662818" y="693931"/>
                  </a:cubicBezTo>
                  <a:cubicBezTo>
                    <a:pt x="11662818" y="696093"/>
                    <a:pt x="11662818" y="698254"/>
                    <a:pt x="11662818" y="700416"/>
                  </a:cubicBezTo>
                  <a:cubicBezTo>
                    <a:pt x="11668898" y="700416"/>
                    <a:pt x="11672951" y="700416"/>
                    <a:pt x="11679031" y="700416"/>
                  </a:cubicBezTo>
                  <a:cubicBezTo>
                    <a:pt x="11679031" y="715549"/>
                    <a:pt x="11679031" y="732843"/>
                    <a:pt x="11679031" y="750137"/>
                  </a:cubicBezTo>
                  <a:cubicBezTo>
                    <a:pt x="11689164" y="750137"/>
                    <a:pt x="11701326" y="750137"/>
                    <a:pt x="11711459" y="750137"/>
                  </a:cubicBezTo>
                  <a:cubicBezTo>
                    <a:pt x="11711459" y="741490"/>
                    <a:pt x="11711459" y="732843"/>
                    <a:pt x="11711459" y="724196"/>
                  </a:cubicBezTo>
                  <a:cubicBezTo>
                    <a:pt x="11723619" y="724196"/>
                    <a:pt x="11737806" y="724196"/>
                    <a:pt x="11749966" y="724196"/>
                  </a:cubicBezTo>
                  <a:cubicBezTo>
                    <a:pt x="11749966" y="713387"/>
                    <a:pt x="11749966" y="704740"/>
                    <a:pt x="11749966" y="693931"/>
                  </a:cubicBezTo>
                  <a:cubicBezTo>
                    <a:pt x="11766180" y="693931"/>
                    <a:pt x="11782392" y="693931"/>
                    <a:pt x="11798607" y="693931"/>
                  </a:cubicBezTo>
                  <a:cubicBezTo>
                    <a:pt x="11798607" y="693960"/>
                    <a:pt x="11798607" y="695735"/>
                    <a:pt x="11798607" y="805087"/>
                  </a:cubicBezTo>
                  <a:lnTo>
                    <a:pt x="11798607" y="818866"/>
                  </a:lnTo>
                  <a:lnTo>
                    <a:pt x="11864482" y="818866"/>
                  </a:lnTo>
                  <a:lnTo>
                    <a:pt x="11864482" y="924638"/>
                  </a:lnTo>
                  <a:lnTo>
                    <a:pt x="11864482" y="947885"/>
                  </a:lnTo>
                  <a:lnTo>
                    <a:pt x="11879442" y="947885"/>
                  </a:lnTo>
                  <a:cubicBezTo>
                    <a:pt x="11879442" y="947885"/>
                    <a:pt x="11879442" y="947885"/>
                    <a:pt x="11879442" y="946723"/>
                  </a:cubicBezTo>
                  <a:lnTo>
                    <a:pt x="11879442" y="938587"/>
                  </a:lnTo>
                  <a:cubicBezTo>
                    <a:pt x="11879442" y="938587"/>
                    <a:pt x="11879442" y="938587"/>
                    <a:pt x="11924022" y="938587"/>
                  </a:cubicBezTo>
                  <a:cubicBezTo>
                    <a:pt x="11924022" y="938587"/>
                    <a:pt x="11924022" y="938587"/>
                    <a:pt x="11924022" y="959508"/>
                  </a:cubicBezTo>
                  <a:cubicBezTo>
                    <a:pt x="11924022" y="959508"/>
                    <a:pt x="11924022" y="959508"/>
                    <a:pt x="11926250" y="960671"/>
                  </a:cubicBezTo>
                  <a:lnTo>
                    <a:pt x="11941854" y="968807"/>
                  </a:lnTo>
                  <a:cubicBezTo>
                    <a:pt x="11941854" y="968807"/>
                    <a:pt x="11941854" y="968807"/>
                    <a:pt x="11941854" y="999027"/>
                  </a:cubicBezTo>
                  <a:cubicBezTo>
                    <a:pt x="11941854" y="999027"/>
                    <a:pt x="11941854" y="999027"/>
                    <a:pt x="11943247" y="999609"/>
                  </a:cubicBezTo>
                  <a:lnTo>
                    <a:pt x="11952999" y="1003677"/>
                  </a:lnTo>
                  <a:cubicBezTo>
                    <a:pt x="11952999" y="1003677"/>
                    <a:pt x="11952999" y="1003677"/>
                    <a:pt x="11952999" y="1002515"/>
                  </a:cubicBezTo>
                  <a:lnTo>
                    <a:pt x="11952999" y="994378"/>
                  </a:lnTo>
                  <a:cubicBezTo>
                    <a:pt x="11952999" y="994378"/>
                    <a:pt x="11952999" y="994378"/>
                    <a:pt x="11954114" y="994378"/>
                  </a:cubicBezTo>
                  <a:lnTo>
                    <a:pt x="11961915" y="994378"/>
                  </a:lnTo>
                  <a:cubicBezTo>
                    <a:pt x="11961915" y="994378"/>
                    <a:pt x="11961915" y="994378"/>
                    <a:pt x="11961915" y="993506"/>
                  </a:cubicBezTo>
                  <a:lnTo>
                    <a:pt x="11961915" y="987404"/>
                  </a:lnTo>
                  <a:cubicBezTo>
                    <a:pt x="11961915" y="987404"/>
                    <a:pt x="11961915" y="987404"/>
                    <a:pt x="11960800" y="987404"/>
                  </a:cubicBezTo>
                  <a:lnTo>
                    <a:pt x="11952999" y="987404"/>
                  </a:lnTo>
                  <a:cubicBezTo>
                    <a:pt x="11952999" y="987404"/>
                    <a:pt x="11952999" y="987404"/>
                    <a:pt x="11952999" y="986242"/>
                  </a:cubicBezTo>
                  <a:lnTo>
                    <a:pt x="11952999" y="978106"/>
                  </a:lnTo>
                  <a:cubicBezTo>
                    <a:pt x="11952999" y="978106"/>
                    <a:pt x="11952999" y="978106"/>
                    <a:pt x="11954114" y="978106"/>
                  </a:cubicBezTo>
                  <a:lnTo>
                    <a:pt x="11961915" y="978106"/>
                  </a:lnTo>
                  <a:cubicBezTo>
                    <a:pt x="11961915" y="978106"/>
                    <a:pt x="11961915" y="978106"/>
                    <a:pt x="11961915" y="976943"/>
                  </a:cubicBezTo>
                  <a:lnTo>
                    <a:pt x="11961915" y="968807"/>
                  </a:lnTo>
                  <a:cubicBezTo>
                    <a:pt x="11961915" y="968807"/>
                    <a:pt x="11961915" y="968807"/>
                    <a:pt x="11960800" y="968807"/>
                  </a:cubicBezTo>
                  <a:lnTo>
                    <a:pt x="11952999" y="968807"/>
                  </a:lnTo>
                  <a:cubicBezTo>
                    <a:pt x="11952999" y="968807"/>
                    <a:pt x="11952999" y="968807"/>
                    <a:pt x="11952999" y="967645"/>
                  </a:cubicBezTo>
                  <a:lnTo>
                    <a:pt x="11952999" y="959508"/>
                  </a:lnTo>
                  <a:cubicBezTo>
                    <a:pt x="11952999" y="959508"/>
                    <a:pt x="11952999" y="959508"/>
                    <a:pt x="11954114" y="959508"/>
                  </a:cubicBezTo>
                  <a:lnTo>
                    <a:pt x="11961915" y="959508"/>
                  </a:lnTo>
                  <a:cubicBezTo>
                    <a:pt x="11961915" y="959508"/>
                    <a:pt x="11961915" y="959508"/>
                    <a:pt x="11961915" y="958637"/>
                  </a:cubicBezTo>
                  <a:lnTo>
                    <a:pt x="11961915" y="952535"/>
                  </a:lnTo>
                  <a:cubicBezTo>
                    <a:pt x="11961915" y="952535"/>
                    <a:pt x="11961915" y="952535"/>
                    <a:pt x="11960800" y="952535"/>
                  </a:cubicBezTo>
                  <a:lnTo>
                    <a:pt x="11952999" y="952535"/>
                  </a:lnTo>
                  <a:cubicBezTo>
                    <a:pt x="11952999" y="952535"/>
                    <a:pt x="11952999" y="952535"/>
                    <a:pt x="11952999" y="951372"/>
                  </a:cubicBezTo>
                  <a:lnTo>
                    <a:pt x="11952999" y="943236"/>
                  </a:lnTo>
                  <a:cubicBezTo>
                    <a:pt x="11952999" y="943236"/>
                    <a:pt x="11952999" y="943236"/>
                    <a:pt x="11954114" y="943236"/>
                  </a:cubicBezTo>
                  <a:lnTo>
                    <a:pt x="11961915" y="943236"/>
                  </a:lnTo>
                  <a:cubicBezTo>
                    <a:pt x="11961915" y="943236"/>
                    <a:pt x="11961915" y="943236"/>
                    <a:pt x="11961915" y="942074"/>
                  </a:cubicBezTo>
                  <a:lnTo>
                    <a:pt x="11961915" y="933937"/>
                  </a:lnTo>
                  <a:cubicBezTo>
                    <a:pt x="11961915" y="933937"/>
                    <a:pt x="11961915" y="933937"/>
                    <a:pt x="11960800" y="933937"/>
                  </a:cubicBezTo>
                  <a:lnTo>
                    <a:pt x="11952999" y="933937"/>
                  </a:lnTo>
                  <a:cubicBezTo>
                    <a:pt x="11952999" y="933937"/>
                    <a:pt x="11952999" y="933937"/>
                    <a:pt x="11952999" y="933066"/>
                  </a:cubicBezTo>
                  <a:lnTo>
                    <a:pt x="11952999" y="926963"/>
                  </a:lnTo>
                  <a:cubicBezTo>
                    <a:pt x="11952999" y="926963"/>
                    <a:pt x="11952999" y="926963"/>
                    <a:pt x="11954114" y="926963"/>
                  </a:cubicBezTo>
                  <a:lnTo>
                    <a:pt x="11961915" y="926963"/>
                  </a:lnTo>
                  <a:cubicBezTo>
                    <a:pt x="11961915" y="926963"/>
                    <a:pt x="11961915" y="926963"/>
                    <a:pt x="11961915" y="925801"/>
                  </a:cubicBezTo>
                  <a:lnTo>
                    <a:pt x="11961915" y="917665"/>
                  </a:lnTo>
                  <a:cubicBezTo>
                    <a:pt x="11961915" y="917665"/>
                    <a:pt x="11961915" y="917665"/>
                    <a:pt x="11960800" y="917665"/>
                  </a:cubicBezTo>
                  <a:lnTo>
                    <a:pt x="11952999" y="917665"/>
                  </a:lnTo>
                  <a:cubicBezTo>
                    <a:pt x="11952999" y="917665"/>
                    <a:pt x="11952999" y="917665"/>
                    <a:pt x="11952999" y="916503"/>
                  </a:cubicBezTo>
                  <a:lnTo>
                    <a:pt x="11952999" y="908366"/>
                  </a:lnTo>
                  <a:cubicBezTo>
                    <a:pt x="11952999" y="908366"/>
                    <a:pt x="11952999" y="908366"/>
                    <a:pt x="11954114" y="908366"/>
                  </a:cubicBezTo>
                  <a:lnTo>
                    <a:pt x="11961915" y="908366"/>
                  </a:lnTo>
                  <a:cubicBezTo>
                    <a:pt x="11961915" y="908366"/>
                    <a:pt x="11961915" y="908366"/>
                    <a:pt x="11961915" y="907204"/>
                  </a:cubicBezTo>
                  <a:lnTo>
                    <a:pt x="11961915" y="899068"/>
                  </a:lnTo>
                  <a:cubicBezTo>
                    <a:pt x="11961915" y="899068"/>
                    <a:pt x="11961915" y="899068"/>
                    <a:pt x="11960800" y="899068"/>
                  </a:cubicBezTo>
                  <a:lnTo>
                    <a:pt x="11952999" y="899068"/>
                  </a:lnTo>
                  <a:cubicBezTo>
                    <a:pt x="11952999" y="899068"/>
                    <a:pt x="11952999" y="899068"/>
                    <a:pt x="11952999" y="898196"/>
                  </a:cubicBezTo>
                  <a:lnTo>
                    <a:pt x="11952999" y="892094"/>
                  </a:lnTo>
                  <a:cubicBezTo>
                    <a:pt x="11952999" y="892094"/>
                    <a:pt x="11952999" y="892094"/>
                    <a:pt x="11954114" y="892094"/>
                  </a:cubicBezTo>
                  <a:lnTo>
                    <a:pt x="11961915" y="892094"/>
                  </a:lnTo>
                  <a:cubicBezTo>
                    <a:pt x="11961915" y="892094"/>
                    <a:pt x="11961915" y="892094"/>
                    <a:pt x="11961915" y="890931"/>
                  </a:cubicBezTo>
                  <a:lnTo>
                    <a:pt x="11961915" y="882795"/>
                  </a:lnTo>
                  <a:cubicBezTo>
                    <a:pt x="11961915" y="882795"/>
                    <a:pt x="11961915" y="882795"/>
                    <a:pt x="11960800" y="882795"/>
                  </a:cubicBezTo>
                  <a:lnTo>
                    <a:pt x="11952999" y="882795"/>
                  </a:lnTo>
                  <a:cubicBezTo>
                    <a:pt x="11952999" y="882795"/>
                    <a:pt x="11952999" y="882795"/>
                    <a:pt x="11952999" y="881633"/>
                  </a:cubicBezTo>
                  <a:lnTo>
                    <a:pt x="11952999" y="873496"/>
                  </a:lnTo>
                  <a:cubicBezTo>
                    <a:pt x="11952999" y="873496"/>
                    <a:pt x="11952999" y="873496"/>
                    <a:pt x="11954114" y="873496"/>
                  </a:cubicBezTo>
                  <a:lnTo>
                    <a:pt x="11961915" y="873496"/>
                  </a:lnTo>
                  <a:cubicBezTo>
                    <a:pt x="11961915" y="873496"/>
                    <a:pt x="11961915" y="873496"/>
                    <a:pt x="11961915" y="872625"/>
                  </a:cubicBezTo>
                  <a:lnTo>
                    <a:pt x="11961915" y="866523"/>
                  </a:lnTo>
                  <a:cubicBezTo>
                    <a:pt x="11961915" y="866523"/>
                    <a:pt x="11961915" y="866523"/>
                    <a:pt x="11960800" y="866523"/>
                  </a:cubicBezTo>
                  <a:lnTo>
                    <a:pt x="11952999" y="866523"/>
                  </a:lnTo>
                  <a:cubicBezTo>
                    <a:pt x="11952999" y="866523"/>
                    <a:pt x="11952999" y="866523"/>
                    <a:pt x="11952999" y="865360"/>
                  </a:cubicBezTo>
                  <a:lnTo>
                    <a:pt x="11952999" y="857224"/>
                  </a:lnTo>
                  <a:cubicBezTo>
                    <a:pt x="11952999" y="857224"/>
                    <a:pt x="11952999" y="857224"/>
                    <a:pt x="11954114" y="857224"/>
                  </a:cubicBezTo>
                  <a:lnTo>
                    <a:pt x="11961915" y="857224"/>
                  </a:lnTo>
                  <a:cubicBezTo>
                    <a:pt x="11961915" y="857224"/>
                    <a:pt x="11961915" y="857224"/>
                    <a:pt x="11961915" y="856062"/>
                  </a:cubicBezTo>
                  <a:lnTo>
                    <a:pt x="11961915" y="847925"/>
                  </a:lnTo>
                  <a:cubicBezTo>
                    <a:pt x="11961915" y="847925"/>
                    <a:pt x="11961915" y="847925"/>
                    <a:pt x="11960800" y="847925"/>
                  </a:cubicBezTo>
                  <a:lnTo>
                    <a:pt x="11952999" y="847925"/>
                  </a:lnTo>
                  <a:cubicBezTo>
                    <a:pt x="11952999" y="847925"/>
                    <a:pt x="11952999" y="847925"/>
                    <a:pt x="11952999" y="846763"/>
                  </a:cubicBezTo>
                  <a:lnTo>
                    <a:pt x="11952999" y="838627"/>
                  </a:lnTo>
                  <a:cubicBezTo>
                    <a:pt x="11952999" y="838627"/>
                    <a:pt x="11952999" y="838627"/>
                    <a:pt x="11954114" y="838627"/>
                  </a:cubicBezTo>
                  <a:lnTo>
                    <a:pt x="11961915" y="838627"/>
                  </a:lnTo>
                  <a:cubicBezTo>
                    <a:pt x="11961915" y="838627"/>
                    <a:pt x="11961915" y="838627"/>
                    <a:pt x="11961915" y="837755"/>
                  </a:cubicBezTo>
                  <a:lnTo>
                    <a:pt x="11961915" y="831653"/>
                  </a:lnTo>
                  <a:cubicBezTo>
                    <a:pt x="11961915" y="831653"/>
                    <a:pt x="11961915" y="831653"/>
                    <a:pt x="11960800" y="831653"/>
                  </a:cubicBezTo>
                  <a:lnTo>
                    <a:pt x="11952999" y="831653"/>
                  </a:lnTo>
                  <a:cubicBezTo>
                    <a:pt x="11952999" y="831653"/>
                    <a:pt x="11952999" y="831653"/>
                    <a:pt x="11952999" y="830491"/>
                  </a:cubicBezTo>
                  <a:lnTo>
                    <a:pt x="11952999" y="822354"/>
                  </a:lnTo>
                  <a:cubicBezTo>
                    <a:pt x="11952999" y="822354"/>
                    <a:pt x="11952999" y="822354"/>
                    <a:pt x="11954114" y="822354"/>
                  </a:cubicBezTo>
                  <a:lnTo>
                    <a:pt x="11961915" y="822354"/>
                  </a:lnTo>
                  <a:cubicBezTo>
                    <a:pt x="11961915" y="822354"/>
                    <a:pt x="11961915" y="822354"/>
                    <a:pt x="11961915" y="821192"/>
                  </a:cubicBezTo>
                  <a:lnTo>
                    <a:pt x="11961915" y="813056"/>
                  </a:lnTo>
                  <a:cubicBezTo>
                    <a:pt x="11961915" y="813056"/>
                    <a:pt x="11961915" y="813056"/>
                    <a:pt x="11960800" y="813056"/>
                  </a:cubicBezTo>
                  <a:lnTo>
                    <a:pt x="11952999" y="813056"/>
                  </a:lnTo>
                  <a:cubicBezTo>
                    <a:pt x="11952999" y="813056"/>
                    <a:pt x="11952999" y="813056"/>
                    <a:pt x="11952999" y="811893"/>
                  </a:cubicBezTo>
                  <a:lnTo>
                    <a:pt x="11952999" y="803757"/>
                  </a:lnTo>
                  <a:cubicBezTo>
                    <a:pt x="11952999" y="803757"/>
                    <a:pt x="11952999" y="803757"/>
                    <a:pt x="11954114" y="803757"/>
                  </a:cubicBezTo>
                  <a:lnTo>
                    <a:pt x="11961915" y="803757"/>
                  </a:lnTo>
                  <a:cubicBezTo>
                    <a:pt x="11961915" y="803757"/>
                    <a:pt x="11961915" y="803757"/>
                    <a:pt x="11961915" y="802885"/>
                  </a:cubicBezTo>
                  <a:lnTo>
                    <a:pt x="11961915" y="796783"/>
                  </a:lnTo>
                  <a:cubicBezTo>
                    <a:pt x="11961915" y="796783"/>
                    <a:pt x="11961915" y="796783"/>
                    <a:pt x="11960800" y="796783"/>
                  </a:cubicBezTo>
                  <a:lnTo>
                    <a:pt x="11952999" y="796783"/>
                  </a:lnTo>
                  <a:cubicBezTo>
                    <a:pt x="11952999" y="796783"/>
                    <a:pt x="11952999" y="796783"/>
                    <a:pt x="11952999" y="795621"/>
                  </a:cubicBezTo>
                  <a:lnTo>
                    <a:pt x="11952999" y="787484"/>
                  </a:lnTo>
                  <a:cubicBezTo>
                    <a:pt x="11952999" y="787484"/>
                    <a:pt x="11952999" y="787484"/>
                    <a:pt x="11954114" y="787484"/>
                  </a:cubicBezTo>
                  <a:lnTo>
                    <a:pt x="11961915" y="787484"/>
                  </a:lnTo>
                  <a:cubicBezTo>
                    <a:pt x="11961915" y="787484"/>
                    <a:pt x="11961915" y="787484"/>
                    <a:pt x="11960800" y="785741"/>
                  </a:cubicBezTo>
                  <a:lnTo>
                    <a:pt x="11952999" y="773537"/>
                  </a:lnTo>
                  <a:cubicBezTo>
                    <a:pt x="11952999" y="773537"/>
                    <a:pt x="11952999" y="773537"/>
                    <a:pt x="11952999" y="736342"/>
                  </a:cubicBezTo>
                  <a:cubicBezTo>
                    <a:pt x="11952999" y="736342"/>
                    <a:pt x="11952999" y="736342"/>
                    <a:pt x="12102343" y="736342"/>
                  </a:cubicBezTo>
                  <a:cubicBezTo>
                    <a:pt x="12102343" y="736342"/>
                    <a:pt x="12102343" y="736342"/>
                    <a:pt x="12115716" y="757264"/>
                  </a:cubicBezTo>
                  <a:cubicBezTo>
                    <a:pt x="12115716" y="757264"/>
                    <a:pt x="12115716" y="757264"/>
                    <a:pt x="12115716" y="803757"/>
                  </a:cubicBezTo>
                  <a:cubicBezTo>
                    <a:pt x="12115716" y="803757"/>
                    <a:pt x="12115716" y="803757"/>
                    <a:pt x="12114602" y="803757"/>
                  </a:cubicBezTo>
                  <a:lnTo>
                    <a:pt x="12106800" y="803757"/>
                  </a:lnTo>
                  <a:cubicBezTo>
                    <a:pt x="12106800" y="803757"/>
                    <a:pt x="12106800" y="803757"/>
                    <a:pt x="12106800" y="804919"/>
                  </a:cubicBezTo>
                  <a:lnTo>
                    <a:pt x="12106800" y="813056"/>
                  </a:lnTo>
                  <a:cubicBezTo>
                    <a:pt x="12106800" y="813056"/>
                    <a:pt x="12106800" y="813056"/>
                    <a:pt x="12107915" y="813056"/>
                  </a:cubicBezTo>
                  <a:lnTo>
                    <a:pt x="12115716" y="813056"/>
                  </a:lnTo>
                  <a:cubicBezTo>
                    <a:pt x="12115716" y="813056"/>
                    <a:pt x="12115716" y="813056"/>
                    <a:pt x="12115716" y="814218"/>
                  </a:cubicBezTo>
                  <a:lnTo>
                    <a:pt x="12115716" y="822354"/>
                  </a:lnTo>
                  <a:cubicBezTo>
                    <a:pt x="12115716" y="822354"/>
                    <a:pt x="12115716" y="822354"/>
                    <a:pt x="12114602" y="822354"/>
                  </a:cubicBezTo>
                  <a:lnTo>
                    <a:pt x="12106800" y="822354"/>
                  </a:lnTo>
                  <a:cubicBezTo>
                    <a:pt x="12106800" y="822354"/>
                    <a:pt x="12106800" y="822354"/>
                    <a:pt x="12106800" y="823516"/>
                  </a:cubicBezTo>
                  <a:lnTo>
                    <a:pt x="12106800" y="831653"/>
                  </a:lnTo>
                  <a:cubicBezTo>
                    <a:pt x="12106800" y="831653"/>
                    <a:pt x="12106800" y="831653"/>
                    <a:pt x="12107915" y="831653"/>
                  </a:cubicBezTo>
                  <a:lnTo>
                    <a:pt x="12115716" y="831653"/>
                  </a:lnTo>
                  <a:cubicBezTo>
                    <a:pt x="12115716" y="831653"/>
                    <a:pt x="12115716" y="831653"/>
                    <a:pt x="12115716" y="832525"/>
                  </a:cubicBezTo>
                  <a:lnTo>
                    <a:pt x="12115716" y="838627"/>
                  </a:lnTo>
                  <a:cubicBezTo>
                    <a:pt x="12115716" y="838627"/>
                    <a:pt x="12115716" y="838627"/>
                    <a:pt x="12114602" y="838627"/>
                  </a:cubicBezTo>
                  <a:lnTo>
                    <a:pt x="12106800" y="838627"/>
                  </a:lnTo>
                  <a:cubicBezTo>
                    <a:pt x="12106800" y="838627"/>
                    <a:pt x="12106800" y="838627"/>
                    <a:pt x="12106800" y="839789"/>
                  </a:cubicBezTo>
                  <a:lnTo>
                    <a:pt x="12106800" y="847925"/>
                  </a:lnTo>
                  <a:cubicBezTo>
                    <a:pt x="12106800" y="847925"/>
                    <a:pt x="12106800" y="847925"/>
                    <a:pt x="12107915" y="847925"/>
                  </a:cubicBezTo>
                  <a:lnTo>
                    <a:pt x="12115716" y="847925"/>
                  </a:lnTo>
                  <a:cubicBezTo>
                    <a:pt x="12115716" y="847925"/>
                    <a:pt x="12115716" y="847925"/>
                    <a:pt x="12115716" y="849088"/>
                  </a:cubicBezTo>
                  <a:lnTo>
                    <a:pt x="12115716" y="857224"/>
                  </a:lnTo>
                  <a:cubicBezTo>
                    <a:pt x="12115716" y="857224"/>
                    <a:pt x="12115716" y="857224"/>
                    <a:pt x="12114602" y="857224"/>
                  </a:cubicBezTo>
                  <a:lnTo>
                    <a:pt x="12106800" y="857224"/>
                  </a:lnTo>
                  <a:cubicBezTo>
                    <a:pt x="12106800" y="857224"/>
                    <a:pt x="12106800" y="857224"/>
                    <a:pt x="12106800" y="858386"/>
                  </a:cubicBezTo>
                  <a:lnTo>
                    <a:pt x="12106800" y="866523"/>
                  </a:lnTo>
                  <a:cubicBezTo>
                    <a:pt x="12106800" y="866523"/>
                    <a:pt x="12106800" y="866523"/>
                    <a:pt x="12107915" y="866523"/>
                  </a:cubicBezTo>
                  <a:lnTo>
                    <a:pt x="12115716" y="866523"/>
                  </a:lnTo>
                  <a:cubicBezTo>
                    <a:pt x="12115716" y="866523"/>
                    <a:pt x="12115716" y="866523"/>
                    <a:pt x="12115716" y="867394"/>
                  </a:cubicBezTo>
                  <a:lnTo>
                    <a:pt x="12115716" y="873496"/>
                  </a:lnTo>
                  <a:cubicBezTo>
                    <a:pt x="12115716" y="873496"/>
                    <a:pt x="12115716" y="873496"/>
                    <a:pt x="12114602" y="873496"/>
                  </a:cubicBezTo>
                  <a:lnTo>
                    <a:pt x="12106800" y="873496"/>
                  </a:lnTo>
                  <a:cubicBezTo>
                    <a:pt x="12106800" y="873496"/>
                    <a:pt x="12106800" y="873496"/>
                    <a:pt x="12106800" y="874659"/>
                  </a:cubicBezTo>
                  <a:lnTo>
                    <a:pt x="12106800" y="882795"/>
                  </a:lnTo>
                  <a:cubicBezTo>
                    <a:pt x="12106800" y="882795"/>
                    <a:pt x="12106800" y="882795"/>
                    <a:pt x="12107915" y="882795"/>
                  </a:cubicBezTo>
                  <a:lnTo>
                    <a:pt x="12115716" y="882795"/>
                  </a:lnTo>
                  <a:cubicBezTo>
                    <a:pt x="12115716" y="882795"/>
                    <a:pt x="12115716" y="882795"/>
                    <a:pt x="12115716" y="883957"/>
                  </a:cubicBezTo>
                  <a:lnTo>
                    <a:pt x="12115716" y="892094"/>
                  </a:lnTo>
                  <a:cubicBezTo>
                    <a:pt x="12115716" y="892094"/>
                    <a:pt x="12115716" y="892094"/>
                    <a:pt x="12114602" y="892094"/>
                  </a:cubicBezTo>
                  <a:lnTo>
                    <a:pt x="12106800" y="892094"/>
                  </a:lnTo>
                  <a:cubicBezTo>
                    <a:pt x="12106800" y="892094"/>
                    <a:pt x="12106800" y="892094"/>
                    <a:pt x="12106800" y="892965"/>
                  </a:cubicBezTo>
                  <a:lnTo>
                    <a:pt x="12106800" y="899068"/>
                  </a:lnTo>
                  <a:cubicBezTo>
                    <a:pt x="12106800" y="899068"/>
                    <a:pt x="12106800" y="899068"/>
                    <a:pt x="12107915" y="899068"/>
                  </a:cubicBezTo>
                  <a:lnTo>
                    <a:pt x="12115716" y="899068"/>
                  </a:lnTo>
                  <a:cubicBezTo>
                    <a:pt x="12115716" y="899068"/>
                    <a:pt x="12115716" y="899068"/>
                    <a:pt x="12115716" y="900230"/>
                  </a:cubicBezTo>
                  <a:lnTo>
                    <a:pt x="12115716" y="908366"/>
                  </a:lnTo>
                  <a:cubicBezTo>
                    <a:pt x="12115716" y="908366"/>
                    <a:pt x="12115716" y="908366"/>
                    <a:pt x="12114602" y="908366"/>
                  </a:cubicBezTo>
                  <a:lnTo>
                    <a:pt x="12106800" y="908366"/>
                  </a:lnTo>
                  <a:cubicBezTo>
                    <a:pt x="12106800" y="908366"/>
                    <a:pt x="12106800" y="908366"/>
                    <a:pt x="12106800" y="909528"/>
                  </a:cubicBezTo>
                  <a:lnTo>
                    <a:pt x="12106800" y="917665"/>
                  </a:lnTo>
                  <a:cubicBezTo>
                    <a:pt x="12106800" y="917665"/>
                    <a:pt x="12106800" y="917665"/>
                    <a:pt x="12107915" y="917665"/>
                  </a:cubicBezTo>
                  <a:lnTo>
                    <a:pt x="12115716" y="917665"/>
                  </a:lnTo>
                  <a:cubicBezTo>
                    <a:pt x="12115716" y="917665"/>
                    <a:pt x="12115716" y="917665"/>
                    <a:pt x="12115716" y="918827"/>
                  </a:cubicBezTo>
                  <a:lnTo>
                    <a:pt x="12115716" y="926963"/>
                  </a:lnTo>
                  <a:cubicBezTo>
                    <a:pt x="12115716" y="926963"/>
                    <a:pt x="12115716" y="926963"/>
                    <a:pt x="12114602" y="926963"/>
                  </a:cubicBezTo>
                  <a:lnTo>
                    <a:pt x="12106800" y="926963"/>
                  </a:lnTo>
                  <a:cubicBezTo>
                    <a:pt x="12106800" y="926963"/>
                    <a:pt x="12106800" y="926963"/>
                    <a:pt x="12106800" y="927835"/>
                  </a:cubicBezTo>
                  <a:lnTo>
                    <a:pt x="12106800" y="933937"/>
                  </a:lnTo>
                  <a:cubicBezTo>
                    <a:pt x="12106800" y="933937"/>
                    <a:pt x="12106800" y="933937"/>
                    <a:pt x="12107915" y="933937"/>
                  </a:cubicBezTo>
                  <a:lnTo>
                    <a:pt x="12115716" y="933937"/>
                  </a:lnTo>
                  <a:cubicBezTo>
                    <a:pt x="12115716" y="933937"/>
                    <a:pt x="12115716" y="933937"/>
                    <a:pt x="12115716" y="935100"/>
                  </a:cubicBezTo>
                  <a:lnTo>
                    <a:pt x="12115716" y="943236"/>
                  </a:lnTo>
                  <a:cubicBezTo>
                    <a:pt x="12115716" y="943236"/>
                    <a:pt x="12115716" y="943236"/>
                    <a:pt x="12114602" y="943236"/>
                  </a:cubicBezTo>
                  <a:lnTo>
                    <a:pt x="12106800" y="943236"/>
                  </a:lnTo>
                  <a:cubicBezTo>
                    <a:pt x="12106800" y="943236"/>
                    <a:pt x="12106800" y="943236"/>
                    <a:pt x="12106800" y="944398"/>
                  </a:cubicBezTo>
                  <a:lnTo>
                    <a:pt x="12106800" y="952535"/>
                  </a:lnTo>
                  <a:cubicBezTo>
                    <a:pt x="12106800" y="952535"/>
                    <a:pt x="12106800" y="952535"/>
                    <a:pt x="12107915" y="952535"/>
                  </a:cubicBezTo>
                  <a:lnTo>
                    <a:pt x="12115716" y="952535"/>
                  </a:lnTo>
                  <a:cubicBezTo>
                    <a:pt x="12115716" y="952535"/>
                    <a:pt x="12115716" y="952535"/>
                    <a:pt x="12115716" y="953406"/>
                  </a:cubicBezTo>
                  <a:lnTo>
                    <a:pt x="12115716" y="959508"/>
                  </a:lnTo>
                  <a:cubicBezTo>
                    <a:pt x="12115716" y="959508"/>
                    <a:pt x="12115716" y="959508"/>
                    <a:pt x="12114602" y="959508"/>
                  </a:cubicBezTo>
                  <a:lnTo>
                    <a:pt x="12106800" y="959508"/>
                  </a:lnTo>
                  <a:cubicBezTo>
                    <a:pt x="12106800" y="959508"/>
                    <a:pt x="12106800" y="959508"/>
                    <a:pt x="12106800" y="960671"/>
                  </a:cubicBezTo>
                  <a:lnTo>
                    <a:pt x="12106800" y="968807"/>
                  </a:lnTo>
                  <a:cubicBezTo>
                    <a:pt x="12106800" y="968807"/>
                    <a:pt x="12106800" y="968807"/>
                    <a:pt x="12107915" y="968807"/>
                  </a:cubicBezTo>
                  <a:lnTo>
                    <a:pt x="12115716" y="968807"/>
                  </a:lnTo>
                  <a:cubicBezTo>
                    <a:pt x="12115716" y="968807"/>
                    <a:pt x="12115716" y="968807"/>
                    <a:pt x="12115716" y="969969"/>
                  </a:cubicBezTo>
                  <a:lnTo>
                    <a:pt x="12115716" y="978106"/>
                  </a:lnTo>
                  <a:cubicBezTo>
                    <a:pt x="12115716" y="978106"/>
                    <a:pt x="12115716" y="978106"/>
                    <a:pt x="12114602" y="978106"/>
                  </a:cubicBezTo>
                  <a:lnTo>
                    <a:pt x="12106800" y="978106"/>
                  </a:lnTo>
                  <a:cubicBezTo>
                    <a:pt x="12106800" y="978106"/>
                    <a:pt x="12106800" y="978106"/>
                    <a:pt x="12106800" y="979268"/>
                  </a:cubicBezTo>
                  <a:lnTo>
                    <a:pt x="12106800" y="987404"/>
                  </a:lnTo>
                  <a:cubicBezTo>
                    <a:pt x="12106800" y="987404"/>
                    <a:pt x="12106800" y="987404"/>
                    <a:pt x="12107915" y="987404"/>
                  </a:cubicBezTo>
                  <a:lnTo>
                    <a:pt x="12115716" y="987404"/>
                  </a:lnTo>
                  <a:cubicBezTo>
                    <a:pt x="12115716" y="987404"/>
                    <a:pt x="12115716" y="987404"/>
                    <a:pt x="12115716" y="988276"/>
                  </a:cubicBezTo>
                  <a:lnTo>
                    <a:pt x="12115716" y="994378"/>
                  </a:lnTo>
                  <a:cubicBezTo>
                    <a:pt x="12115716" y="994378"/>
                    <a:pt x="12115716" y="994378"/>
                    <a:pt x="12114602" y="994378"/>
                  </a:cubicBezTo>
                  <a:lnTo>
                    <a:pt x="12106800" y="994378"/>
                  </a:lnTo>
                  <a:cubicBezTo>
                    <a:pt x="12106800" y="994378"/>
                    <a:pt x="12106800" y="994378"/>
                    <a:pt x="12106800" y="995540"/>
                  </a:cubicBezTo>
                  <a:lnTo>
                    <a:pt x="12106800" y="1003677"/>
                  </a:lnTo>
                  <a:cubicBezTo>
                    <a:pt x="12106800" y="1003677"/>
                    <a:pt x="12106800" y="1003677"/>
                    <a:pt x="12131319" y="1024599"/>
                  </a:cubicBezTo>
                  <a:cubicBezTo>
                    <a:pt x="12131319" y="1029248"/>
                    <a:pt x="12131319" y="1029248"/>
                    <a:pt x="12130206" y="1029248"/>
                  </a:cubicBezTo>
                  <a:lnTo>
                    <a:pt x="12122403" y="1029248"/>
                  </a:lnTo>
                  <a:cubicBezTo>
                    <a:pt x="12122403" y="1029248"/>
                    <a:pt x="12122403" y="1029248"/>
                    <a:pt x="12122403" y="1040036"/>
                  </a:cubicBezTo>
                  <a:lnTo>
                    <a:pt x="12122403" y="1046874"/>
                  </a:lnTo>
                  <a:lnTo>
                    <a:pt x="12131319" y="1046874"/>
                  </a:lnTo>
                  <a:lnTo>
                    <a:pt x="12131319" y="1043196"/>
                  </a:lnTo>
                  <a:cubicBezTo>
                    <a:pt x="12131319" y="1043196"/>
                    <a:pt x="12131319" y="1043196"/>
                    <a:pt x="12132434" y="1042615"/>
                  </a:cubicBezTo>
                  <a:lnTo>
                    <a:pt x="12140235" y="1038547"/>
                  </a:lnTo>
                  <a:cubicBezTo>
                    <a:pt x="12140235" y="1038547"/>
                    <a:pt x="12140235" y="1038547"/>
                    <a:pt x="12142186" y="1038547"/>
                  </a:cubicBezTo>
                  <a:lnTo>
                    <a:pt x="12155839" y="1038547"/>
                  </a:lnTo>
                  <a:cubicBezTo>
                    <a:pt x="12155839" y="1038547"/>
                    <a:pt x="12155839" y="1038547"/>
                    <a:pt x="12155839" y="1039709"/>
                  </a:cubicBezTo>
                  <a:lnTo>
                    <a:pt x="12155839" y="1046874"/>
                  </a:lnTo>
                  <a:lnTo>
                    <a:pt x="12192000" y="1046874"/>
                  </a:lnTo>
                  <a:lnTo>
                    <a:pt x="12192000" y="1070905"/>
                  </a:lnTo>
                  <a:lnTo>
                    <a:pt x="12192000" y="1121663"/>
                  </a:lnTo>
                  <a:lnTo>
                    <a:pt x="12192000" y="1608850"/>
                  </a:lnTo>
                  <a:lnTo>
                    <a:pt x="0" y="1608850"/>
                  </a:lnTo>
                  <a:lnTo>
                    <a:pt x="0" y="1046874"/>
                  </a:lnTo>
                  <a:lnTo>
                    <a:pt x="65773" y="1046874"/>
                  </a:lnTo>
                  <a:lnTo>
                    <a:pt x="82231" y="1045519"/>
                  </a:lnTo>
                  <a:cubicBezTo>
                    <a:pt x="82231" y="1033896"/>
                    <a:pt x="82231" y="1024598"/>
                    <a:pt x="82231" y="1012974"/>
                  </a:cubicBezTo>
                  <a:cubicBezTo>
                    <a:pt x="97834" y="1012974"/>
                    <a:pt x="113436" y="1012974"/>
                    <a:pt x="126811" y="1012974"/>
                  </a:cubicBezTo>
                  <a:cubicBezTo>
                    <a:pt x="126811" y="1006000"/>
                    <a:pt x="126811" y="1001351"/>
                    <a:pt x="126811" y="994377"/>
                  </a:cubicBezTo>
                  <a:cubicBezTo>
                    <a:pt x="158018" y="994377"/>
                    <a:pt x="189224" y="994377"/>
                    <a:pt x="220430" y="994377"/>
                  </a:cubicBezTo>
                  <a:cubicBezTo>
                    <a:pt x="220430" y="999026"/>
                    <a:pt x="220430" y="1001351"/>
                    <a:pt x="220430" y="1006000"/>
                  </a:cubicBezTo>
                  <a:cubicBezTo>
                    <a:pt x="240491" y="1006000"/>
                    <a:pt x="260552" y="1006000"/>
                    <a:pt x="280612" y="1006000"/>
                  </a:cubicBezTo>
                  <a:cubicBezTo>
                    <a:pt x="280612" y="1008325"/>
                    <a:pt x="280612" y="1010650"/>
                    <a:pt x="280612" y="1012974"/>
                  </a:cubicBezTo>
                  <a:cubicBezTo>
                    <a:pt x="285071" y="1012974"/>
                    <a:pt x="291758" y="1012974"/>
                    <a:pt x="298444" y="1012974"/>
                  </a:cubicBezTo>
                  <a:cubicBezTo>
                    <a:pt x="298444" y="1015299"/>
                    <a:pt x="298444" y="1017624"/>
                    <a:pt x="298444" y="1019948"/>
                  </a:cubicBezTo>
                  <a:cubicBezTo>
                    <a:pt x="302903" y="1019948"/>
                    <a:pt x="309590" y="1019948"/>
                    <a:pt x="314048" y="1019948"/>
                  </a:cubicBezTo>
                  <a:cubicBezTo>
                    <a:pt x="314048" y="985079"/>
                    <a:pt x="314048" y="950209"/>
                    <a:pt x="314048" y="915339"/>
                  </a:cubicBezTo>
                  <a:cubicBezTo>
                    <a:pt x="329651" y="910690"/>
                    <a:pt x="345255" y="906041"/>
                    <a:pt x="360858" y="901391"/>
                  </a:cubicBezTo>
                  <a:cubicBezTo>
                    <a:pt x="389835" y="901391"/>
                    <a:pt x="418812" y="901391"/>
                    <a:pt x="447789" y="901391"/>
                  </a:cubicBezTo>
                  <a:cubicBezTo>
                    <a:pt x="447789" y="845600"/>
                    <a:pt x="447789" y="789808"/>
                    <a:pt x="447789" y="734017"/>
                  </a:cubicBezTo>
                  <a:cubicBezTo>
                    <a:pt x="454476" y="729367"/>
                    <a:pt x="463392" y="727043"/>
                    <a:pt x="472308" y="722393"/>
                  </a:cubicBezTo>
                  <a:cubicBezTo>
                    <a:pt x="507972" y="717744"/>
                    <a:pt x="543636" y="710770"/>
                    <a:pt x="579301" y="703796"/>
                  </a:cubicBezTo>
                  <a:cubicBezTo>
                    <a:pt x="592675" y="708445"/>
                    <a:pt x="603820" y="713095"/>
                    <a:pt x="617194" y="715419"/>
                  </a:cubicBezTo>
                  <a:cubicBezTo>
                    <a:pt x="619423" y="717744"/>
                    <a:pt x="621652" y="720069"/>
                    <a:pt x="623881" y="722393"/>
                  </a:cubicBezTo>
                  <a:cubicBezTo>
                    <a:pt x="623881" y="827002"/>
                    <a:pt x="623881" y="931612"/>
                    <a:pt x="623881" y="1033896"/>
                  </a:cubicBezTo>
                  <a:cubicBezTo>
                    <a:pt x="628339" y="1033896"/>
                    <a:pt x="632796" y="1033896"/>
                    <a:pt x="639484" y="1033896"/>
                  </a:cubicBezTo>
                  <a:cubicBezTo>
                    <a:pt x="639484" y="992053"/>
                    <a:pt x="639484" y="950209"/>
                    <a:pt x="639484" y="908365"/>
                  </a:cubicBezTo>
                  <a:cubicBezTo>
                    <a:pt x="643942" y="908365"/>
                    <a:pt x="648400" y="908365"/>
                    <a:pt x="652858" y="908365"/>
                  </a:cubicBezTo>
                  <a:cubicBezTo>
                    <a:pt x="652858" y="903716"/>
                    <a:pt x="652858" y="901391"/>
                    <a:pt x="652858" y="896742"/>
                  </a:cubicBezTo>
                  <a:cubicBezTo>
                    <a:pt x="657316" y="894417"/>
                    <a:pt x="661774" y="892093"/>
                    <a:pt x="666232" y="889768"/>
                  </a:cubicBezTo>
                  <a:lnTo>
                    <a:pt x="677377" y="889768"/>
                  </a:lnTo>
                  <a:cubicBezTo>
                    <a:pt x="677377" y="885119"/>
                    <a:pt x="677377" y="882794"/>
                    <a:pt x="677377" y="878145"/>
                  </a:cubicBezTo>
                  <a:cubicBezTo>
                    <a:pt x="679606" y="875820"/>
                    <a:pt x="684064" y="873495"/>
                    <a:pt x="686293" y="871171"/>
                  </a:cubicBezTo>
                  <a:cubicBezTo>
                    <a:pt x="692981" y="871171"/>
                    <a:pt x="701896" y="871171"/>
                    <a:pt x="708584" y="871171"/>
                  </a:cubicBezTo>
                  <a:cubicBezTo>
                    <a:pt x="708584" y="882794"/>
                    <a:pt x="708584" y="896742"/>
                    <a:pt x="708584" y="908365"/>
                  </a:cubicBezTo>
                  <a:cubicBezTo>
                    <a:pt x="724187" y="908365"/>
                    <a:pt x="739790" y="908365"/>
                    <a:pt x="755393" y="908365"/>
                  </a:cubicBezTo>
                  <a:cubicBezTo>
                    <a:pt x="755393" y="952534"/>
                    <a:pt x="755393" y="994377"/>
                    <a:pt x="755393" y="1038546"/>
                  </a:cubicBezTo>
                  <a:cubicBezTo>
                    <a:pt x="762080" y="1038546"/>
                    <a:pt x="768767" y="1038546"/>
                    <a:pt x="773225" y="1038546"/>
                  </a:cubicBezTo>
                  <a:cubicBezTo>
                    <a:pt x="779912" y="1036221"/>
                    <a:pt x="784370" y="1033896"/>
                    <a:pt x="791057" y="1031572"/>
                  </a:cubicBezTo>
                  <a:cubicBezTo>
                    <a:pt x="791057" y="1026922"/>
                    <a:pt x="791057" y="1024598"/>
                    <a:pt x="791057" y="1022273"/>
                  </a:cubicBezTo>
                  <a:cubicBezTo>
                    <a:pt x="788828" y="1022273"/>
                    <a:pt x="786599" y="1019948"/>
                    <a:pt x="784370" y="1019948"/>
                  </a:cubicBezTo>
                  <a:cubicBezTo>
                    <a:pt x="784370" y="1017624"/>
                    <a:pt x="784370" y="1015299"/>
                    <a:pt x="784370" y="1012974"/>
                  </a:cubicBezTo>
                  <a:cubicBezTo>
                    <a:pt x="786599" y="1010650"/>
                    <a:pt x="788828" y="1010650"/>
                    <a:pt x="791057" y="1008325"/>
                  </a:cubicBezTo>
                  <a:cubicBezTo>
                    <a:pt x="791057" y="992053"/>
                    <a:pt x="791057" y="973455"/>
                    <a:pt x="791057" y="957183"/>
                  </a:cubicBezTo>
                  <a:cubicBezTo>
                    <a:pt x="788828" y="957183"/>
                    <a:pt x="786599" y="954858"/>
                    <a:pt x="784370" y="954858"/>
                  </a:cubicBezTo>
                  <a:cubicBezTo>
                    <a:pt x="784370" y="952534"/>
                    <a:pt x="784370" y="950209"/>
                    <a:pt x="784370" y="947884"/>
                  </a:cubicBezTo>
                  <a:cubicBezTo>
                    <a:pt x="786599" y="945560"/>
                    <a:pt x="788828" y="945560"/>
                    <a:pt x="791057" y="943235"/>
                  </a:cubicBezTo>
                  <a:lnTo>
                    <a:pt x="795515" y="938586"/>
                  </a:lnTo>
                  <a:lnTo>
                    <a:pt x="795515" y="929287"/>
                  </a:lnTo>
                  <a:cubicBezTo>
                    <a:pt x="793286" y="929287"/>
                    <a:pt x="793286" y="929287"/>
                    <a:pt x="791057" y="929287"/>
                  </a:cubicBezTo>
                  <a:cubicBezTo>
                    <a:pt x="791057" y="926962"/>
                    <a:pt x="791057" y="924638"/>
                    <a:pt x="791057" y="922313"/>
                  </a:cubicBezTo>
                  <a:cubicBezTo>
                    <a:pt x="793286" y="922313"/>
                    <a:pt x="795515" y="919988"/>
                    <a:pt x="797744" y="917664"/>
                  </a:cubicBezTo>
                  <a:cubicBezTo>
                    <a:pt x="799972" y="889768"/>
                    <a:pt x="806660" y="866522"/>
                    <a:pt x="833408" y="852574"/>
                  </a:cubicBezTo>
                  <a:cubicBezTo>
                    <a:pt x="831179" y="852574"/>
                    <a:pt x="831179" y="850249"/>
                    <a:pt x="828950" y="850249"/>
                  </a:cubicBezTo>
                  <a:cubicBezTo>
                    <a:pt x="828950" y="847924"/>
                    <a:pt x="828950" y="845600"/>
                    <a:pt x="828950" y="843275"/>
                  </a:cubicBezTo>
                  <a:cubicBezTo>
                    <a:pt x="831179" y="843275"/>
                    <a:pt x="833408" y="840950"/>
                    <a:pt x="835637" y="840950"/>
                  </a:cubicBezTo>
                  <a:cubicBezTo>
                    <a:pt x="835637" y="836301"/>
                    <a:pt x="835637" y="833976"/>
                    <a:pt x="835637" y="831652"/>
                  </a:cubicBezTo>
                  <a:cubicBezTo>
                    <a:pt x="837866" y="831652"/>
                    <a:pt x="837866" y="831652"/>
                    <a:pt x="840095" y="831652"/>
                  </a:cubicBezTo>
                  <a:cubicBezTo>
                    <a:pt x="840095" y="824678"/>
                    <a:pt x="840095" y="817704"/>
                    <a:pt x="840095" y="810730"/>
                  </a:cubicBezTo>
                  <a:cubicBezTo>
                    <a:pt x="837866" y="810730"/>
                    <a:pt x="837866" y="810730"/>
                    <a:pt x="835637" y="810730"/>
                  </a:cubicBezTo>
                  <a:cubicBezTo>
                    <a:pt x="835637" y="808405"/>
                    <a:pt x="835637" y="808405"/>
                    <a:pt x="835637" y="806081"/>
                  </a:cubicBezTo>
                  <a:lnTo>
                    <a:pt x="840095" y="803756"/>
                  </a:lnTo>
                  <a:cubicBezTo>
                    <a:pt x="844552" y="799107"/>
                    <a:pt x="846782" y="794457"/>
                    <a:pt x="851240" y="787483"/>
                  </a:cubicBezTo>
                  <a:cubicBezTo>
                    <a:pt x="853469" y="782834"/>
                    <a:pt x="853469" y="780510"/>
                    <a:pt x="853469" y="778185"/>
                  </a:cubicBezTo>
                  <a:cubicBezTo>
                    <a:pt x="849011" y="771211"/>
                    <a:pt x="849011" y="759588"/>
                    <a:pt x="853469" y="752614"/>
                  </a:cubicBezTo>
                  <a:cubicBezTo>
                    <a:pt x="853470" y="752611"/>
                    <a:pt x="853485" y="752565"/>
                    <a:pt x="853748" y="751742"/>
                  </a:cubicBezTo>
                  <a:lnTo>
                    <a:pt x="855698" y="745640"/>
                  </a:lnTo>
                  <a:cubicBezTo>
                    <a:pt x="855699" y="745643"/>
                    <a:pt x="855714" y="745689"/>
                    <a:pt x="855977" y="746512"/>
                  </a:cubicBezTo>
                  <a:lnTo>
                    <a:pt x="857927" y="752614"/>
                  </a:lnTo>
                  <a:cubicBezTo>
                    <a:pt x="862384" y="759588"/>
                    <a:pt x="864614" y="771211"/>
                    <a:pt x="860156" y="778185"/>
                  </a:cubicBezTo>
                  <a:cubicBezTo>
                    <a:pt x="860156" y="780510"/>
                    <a:pt x="860156" y="782834"/>
                    <a:pt x="860156" y="785159"/>
                  </a:cubicBezTo>
                  <a:cubicBezTo>
                    <a:pt x="864614" y="792133"/>
                    <a:pt x="869072" y="799107"/>
                    <a:pt x="871302" y="803756"/>
                  </a:cubicBezTo>
                  <a:cubicBezTo>
                    <a:pt x="873531" y="803756"/>
                    <a:pt x="873531" y="806081"/>
                    <a:pt x="875760" y="806081"/>
                  </a:cubicBezTo>
                  <a:cubicBezTo>
                    <a:pt x="875760" y="808405"/>
                    <a:pt x="875760" y="808405"/>
                    <a:pt x="875760" y="810730"/>
                  </a:cubicBezTo>
                  <a:cubicBezTo>
                    <a:pt x="873531" y="817704"/>
                    <a:pt x="873531" y="824678"/>
                    <a:pt x="873531" y="831652"/>
                  </a:cubicBezTo>
                  <a:cubicBezTo>
                    <a:pt x="877989" y="833976"/>
                    <a:pt x="877989" y="836301"/>
                    <a:pt x="877989" y="840950"/>
                  </a:cubicBezTo>
                  <a:lnTo>
                    <a:pt x="882447" y="843275"/>
                  </a:lnTo>
                  <a:cubicBezTo>
                    <a:pt x="882447" y="845600"/>
                    <a:pt x="882447" y="847924"/>
                    <a:pt x="882447" y="850249"/>
                  </a:cubicBezTo>
                  <a:cubicBezTo>
                    <a:pt x="880218" y="852574"/>
                    <a:pt x="880218" y="852574"/>
                    <a:pt x="877989" y="852574"/>
                  </a:cubicBezTo>
                  <a:cubicBezTo>
                    <a:pt x="891362" y="859548"/>
                    <a:pt x="899165" y="868846"/>
                    <a:pt x="904180" y="879888"/>
                  </a:cubicBezTo>
                  <a:lnTo>
                    <a:pt x="913070" y="915339"/>
                  </a:lnTo>
                  <a:lnTo>
                    <a:pt x="944859" y="915339"/>
                  </a:lnTo>
                  <a:lnTo>
                    <a:pt x="944859" y="886329"/>
                  </a:lnTo>
                  <a:lnTo>
                    <a:pt x="939475" y="886329"/>
                  </a:lnTo>
                  <a:cubicBezTo>
                    <a:pt x="939475" y="886306"/>
                    <a:pt x="939475" y="884414"/>
                    <a:pt x="939475" y="724196"/>
                  </a:cubicBezTo>
                  <a:cubicBezTo>
                    <a:pt x="939487" y="724196"/>
                    <a:pt x="939957" y="724196"/>
                    <a:pt x="959742" y="724196"/>
                  </a:cubicBezTo>
                  <a:cubicBezTo>
                    <a:pt x="959747" y="724190"/>
                    <a:pt x="959783" y="724108"/>
                    <a:pt x="960249" y="723115"/>
                  </a:cubicBezTo>
                  <a:lnTo>
                    <a:pt x="963795" y="715549"/>
                  </a:lnTo>
                  <a:cubicBezTo>
                    <a:pt x="963804" y="715550"/>
                    <a:pt x="963917" y="715568"/>
                    <a:pt x="965569" y="715819"/>
                  </a:cubicBezTo>
                  <a:lnTo>
                    <a:pt x="977982" y="717710"/>
                  </a:lnTo>
                  <a:cubicBezTo>
                    <a:pt x="977985" y="717720"/>
                    <a:pt x="978023" y="717821"/>
                    <a:pt x="978489" y="719062"/>
                  </a:cubicBezTo>
                  <a:lnTo>
                    <a:pt x="982035" y="728519"/>
                  </a:lnTo>
                  <a:cubicBezTo>
                    <a:pt x="982049" y="728520"/>
                    <a:pt x="982645" y="728570"/>
                    <a:pt x="1008382" y="730681"/>
                  </a:cubicBezTo>
                  <a:cubicBezTo>
                    <a:pt x="1008382" y="730661"/>
                    <a:pt x="1008382" y="729131"/>
                    <a:pt x="1008382" y="607460"/>
                  </a:cubicBezTo>
                  <a:cubicBezTo>
                    <a:pt x="1008391" y="607460"/>
                    <a:pt x="1008510" y="607460"/>
                    <a:pt x="1010409" y="607460"/>
                  </a:cubicBezTo>
                  <a:lnTo>
                    <a:pt x="1024597" y="607460"/>
                  </a:lnTo>
                  <a:cubicBezTo>
                    <a:pt x="1024597" y="607438"/>
                    <a:pt x="1024597" y="605724"/>
                    <a:pt x="1024597" y="471268"/>
                  </a:cubicBezTo>
                  <a:cubicBezTo>
                    <a:pt x="1024605" y="471268"/>
                    <a:pt x="1024712" y="471268"/>
                    <a:pt x="1026369" y="471268"/>
                  </a:cubicBezTo>
                  <a:lnTo>
                    <a:pt x="1038783" y="471268"/>
                  </a:lnTo>
                  <a:cubicBezTo>
                    <a:pt x="1038783" y="471251"/>
                    <a:pt x="1038783" y="469845"/>
                    <a:pt x="1038783" y="356694"/>
                  </a:cubicBezTo>
                  <a:cubicBezTo>
                    <a:pt x="1042837" y="354532"/>
                    <a:pt x="1042837" y="354532"/>
                    <a:pt x="1042837" y="328590"/>
                  </a:cubicBezTo>
                  <a:cubicBezTo>
                    <a:pt x="1042843" y="328590"/>
                    <a:pt x="1042963" y="328590"/>
                    <a:pt x="1044863" y="328590"/>
                  </a:cubicBezTo>
                  <a:lnTo>
                    <a:pt x="1059050" y="328590"/>
                  </a:lnTo>
                  <a:cubicBezTo>
                    <a:pt x="1059061" y="328567"/>
                    <a:pt x="1059667" y="327200"/>
                    <a:pt x="1095531" y="246443"/>
                  </a:cubicBezTo>
                  <a:cubicBezTo>
                    <a:pt x="1095531" y="246429"/>
                    <a:pt x="1095565" y="244478"/>
                    <a:pt x="10995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71B1C91-12C8-44EE-830D-F1FB142AC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70467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94743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4">
            <a:extLst>
              <a:ext uri="{FF2B5EF4-FFF2-40B4-BE49-F238E27FC236}">
                <a16:creationId xmlns:a16="http://schemas.microsoft.com/office/drawing/2014/main" id="{DE92AE71-849C-4C5D-8BC3-63D1AD20C264}"/>
              </a:ext>
            </a:extLst>
          </p:cNvPr>
          <p:cNvGrpSpPr/>
          <p:nvPr userDrawn="1"/>
        </p:nvGrpSpPr>
        <p:grpSpPr>
          <a:xfrm>
            <a:off x="720076" y="1536177"/>
            <a:ext cx="3862162" cy="3037656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D0E32D3-7FAD-40AF-9518-E72C3AEAC5F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EBD8ABF-E4E6-471F-986A-C4EE494F7A1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15278CF-71CB-4FE8-B7ED-DAAA45C6791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7FAF83E-5E8E-4C78-A6BA-2CDBD881012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6877B64-3C97-4D73-BE16-52CE9B25748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D987417-78D5-491C-8E6A-188C225E73D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3DB0D5-7B53-40AF-92BC-8E5F127A3D0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41791F-5F7F-4B16-86E2-320FDFF01FC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aphic 14">
            <a:extLst>
              <a:ext uri="{FF2B5EF4-FFF2-40B4-BE49-F238E27FC236}">
                <a16:creationId xmlns:a16="http://schemas.microsoft.com/office/drawing/2014/main" id="{CA01EEE8-1A00-420B-A9D7-046737460489}"/>
              </a:ext>
            </a:extLst>
          </p:cNvPr>
          <p:cNvGrpSpPr/>
          <p:nvPr userDrawn="1"/>
        </p:nvGrpSpPr>
        <p:grpSpPr>
          <a:xfrm>
            <a:off x="7624988" y="2977447"/>
            <a:ext cx="3862162" cy="3037656"/>
            <a:chOff x="2444748" y="555045"/>
            <a:chExt cx="7282048" cy="57274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F2C995-526A-4EB1-B4C9-1F6C1A508E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887F308-9F56-41C4-B2ED-E364B83EB33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7A3EDE-4590-40C5-888A-D3B474B740A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30074FC-818E-4468-95AA-F42F7DC340D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1E1870-4715-463E-8873-E96187341BD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11437F7-9D98-4BE9-93CE-1A7DCF71FB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1022038-51F2-4CDE-95C2-5343CFB701F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60F7F6F-3E37-44A1-86D4-35EFC13F5DA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9554" y="1730073"/>
            <a:ext cx="3529615" cy="20027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D1F2188-2B90-458D-B866-CF7EE47DCD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6362" y="3147364"/>
            <a:ext cx="3529615" cy="20027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A4F7555-B08F-4024-B435-F4B03BF47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263284AA-C901-48FB-8B29-4C8F0687F5D8}"/>
              </a:ext>
            </a:extLst>
          </p:cNvPr>
          <p:cNvSpPr/>
          <p:nvPr userDrawn="1"/>
        </p:nvSpPr>
        <p:spPr>
          <a:xfrm rot="5400000">
            <a:off x="4877311" y="1608819"/>
            <a:ext cx="138403" cy="98930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Top Corners Rounded 23">
            <a:extLst>
              <a:ext uri="{FF2B5EF4-FFF2-40B4-BE49-F238E27FC236}">
                <a16:creationId xmlns:a16="http://schemas.microsoft.com/office/drawing/2014/main" id="{8C3D689E-28EE-438B-A23D-92EC82A7FA53}"/>
              </a:ext>
            </a:extLst>
          </p:cNvPr>
          <p:cNvSpPr/>
          <p:nvPr userDrawn="1"/>
        </p:nvSpPr>
        <p:spPr>
          <a:xfrm rot="16200000" flipH="1">
            <a:off x="11665598" y="6098134"/>
            <a:ext cx="138403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C99B3A-24E5-4560-8124-DF3CBFC4979C}"/>
              </a:ext>
            </a:extLst>
          </p:cNvPr>
          <p:cNvSpPr txBox="1"/>
          <p:nvPr userDrawn="1"/>
        </p:nvSpPr>
        <p:spPr>
          <a:xfrm>
            <a:off x="9893028" y="6386058"/>
            <a:ext cx="138457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6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Real Estate</a:t>
            </a:r>
            <a:endParaRPr lang="ko-KR" altLang="en-US" sz="16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938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6EA1BEB-CA23-4BDA-ABE4-1C3DD68D5A7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76669" y="924448"/>
            <a:ext cx="5298456" cy="5009104"/>
          </a:xfrm>
          <a:custGeom>
            <a:avLst/>
            <a:gdLst>
              <a:gd name="connsiteX0" fmla="*/ 383512 w 4232031"/>
              <a:gd name="connsiteY0" fmla="*/ 152400 h 4000919"/>
              <a:gd name="connsiteX1" fmla="*/ 4232031 w 4232031"/>
              <a:gd name="connsiteY1" fmla="*/ 152400 h 4000919"/>
              <a:gd name="connsiteX2" fmla="*/ 4232031 w 4232031"/>
              <a:gd name="connsiteY2" fmla="*/ 4000919 h 4000919"/>
              <a:gd name="connsiteX3" fmla="*/ 0 w 4232031"/>
              <a:gd name="connsiteY3" fmla="*/ 0 h 4000919"/>
              <a:gd name="connsiteX4" fmla="*/ 3848519 w 4232031"/>
              <a:gd name="connsiteY4" fmla="*/ 3848519 h 4000919"/>
              <a:gd name="connsiteX5" fmla="*/ 0 w 4232031"/>
              <a:gd name="connsiteY5" fmla="*/ 3848519 h 4000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32031" h="4000919">
                <a:moveTo>
                  <a:pt x="383512" y="152400"/>
                </a:moveTo>
                <a:lnTo>
                  <a:pt x="4232031" y="152400"/>
                </a:lnTo>
                <a:lnTo>
                  <a:pt x="4232031" y="4000919"/>
                </a:lnTo>
                <a:close/>
                <a:moveTo>
                  <a:pt x="0" y="0"/>
                </a:moveTo>
                <a:lnTo>
                  <a:pt x="3848519" y="3848519"/>
                </a:lnTo>
                <a:lnTo>
                  <a:pt x="0" y="38485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0661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2C59715-0591-4B9D-8DF3-CA84D8FBF8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7655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25478" y="2672859"/>
            <a:ext cx="1768509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C2D07FC-15C4-4C6A-986D-9F8AF75556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83566" y="2672859"/>
            <a:ext cx="1768509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7E72DE7-6595-4BFA-8756-B9305A9898B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41654" y="2672860"/>
            <a:ext cx="1768509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1768509" cy="25107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25CAF5-D11F-4EBB-976F-4EE501C8F940}"/>
              </a:ext>
            </a:extLst>
          </p:cNvPr>
          <p:cNvSpPr/>
          <p:nvPr userDrawn="1"/>
        </p:nvSpPr>
        <p:spPr>
          <a:xfrm>
            <a:off x="0" y="2672858"/>
            <a:ext cx="3064747" cy="251072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63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66858" y="364253"/>
            <a:ext cx="6012983" cy="30647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50CE873-3157-4ACA-9DEF-A3898679AE4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86787" y="364253"/>
            <a:ext cx="3172650" cy="60566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97EDFA1B-E40C-4818-BE93-5913C50D0E2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66858" y="3627455"/>
            <a:ext cx="2902063" cy="28662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8A97DCE-D05A-4EB8-81BB-EFE1E828ADA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81193" y="3627455"/>
            <a:ext cx="2898648" cy="28662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8405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이등변 삼각형 1">
            <a:extLst>
              <a:ext uri="{FF2B5EF4-FFF2-40B4-BE49-F238E27FC236}">
                <a16:creationId xmlns:a16="http://schemas.microsoft.com/office/drawing/2014/main" id="{6C6DFD09-A3A3-46CB-8362-51647524E6BD}"/>
              </a:ext>
            </a:extLst>
          </p:cNvPr>
          <p:cNvSpPr/>
          <p:nvPr userDrawn="1"/>
        </p:nvSpPr>
        <p:spPr>
          <a:xfrm rot="19800000">
            <a:off x="133561" y="236516"/>
            <a:ext cx="6117151" cy="5273405"/>
          </a:xfrm>
          <a:prstGeom prst="triangl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31131DF-CEA2-4960-A1A4-3F4DC774ED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6964" y="420431"/>
            <a:ext cx="6699339" cy="5844144"/>
          </a:xfrm>
          <a:custGeom>
            <a:avLst/>
            <a:gdLst>
              <a:gd name="connsiteX0" fmla="*/ 6255989 w 6364927"/>
              <a:gd name="connsiteY0" fmla="*/ 5288703 h 5552421"/>
              <a:gd name="connsiteX1" fmla="*/ 6256633 w 6364927"/>
              <a:gd name="connsiteY1" fmla="*/ 5289197 h 5552421"/>
              <a:gd name="connsiteX2" fmla="*/ 6273669 w 6364927"/>
              <a:gd name="connsiteY2" fmla="*/ 5302275 h 5552421"/>
              <a:gd name="connsiteX3" fmla="*/ 6338341 w 6364927"/>
              <a:gd name="connsiteY3" fmla="*/ 5305638 h 5552421"/>
              <a:gd name="connsiteX4" fmla="*/ 6353495 w 6364927"/>
              <a:gd name="connsiteY4" fmla="*/ 5296297 h 5552421"/>
              <a:gd name="connsiteX5" fmla="*/ 6364927 w 6364927"/>
              <a:gd name="connsiteY5" fmla="*/ 5316029 h 5552421"/>
              <a:gd name="connsiteX6" fmla="*/ 6361174 w 6364927"/>
              <a:gd name="connsiteY6" fmla="*/ 5318389 h 5552421"/>
              <a:gd name="connsiteX7" fmla="*/ 6311999 w 6364927"/>
              <a:gd name="connsiteY7" fmla="*/ 5363376 h 5552421"/>
              <a:gd name="connsiteX8" fmla="*/ 6278329 w 6364927"/>
              <a:gd name="connsiteY8" fmla="*/ 5408157 h 5552421"/>
              <a:gd name="connsiteX9" fmla="*/ 6275149 w 6364927"/>
              <a:gd name="connsiteY9" fmla="*/ 5406491 h 5552421"/>
              <a:gd name="connsiteX10" fmla="*/ 6228626 w 6364927"/>
              <a:gd name="connsiteY10" fmla="*/ 5438500 h 5552421"/>
              <a:gd name="connsiteX11" fmla="*/ 6193338 w 6364927"/>
              <a:gd name="connsiteY11" fmla="*/ 5476400 h 5552421"/>
              <a:gd name="connsiteX12" fmla="*/ 6184516 w 6364927"/>
              <a:gd name="connsiteY12" fmla="*/ 5427640 h 5552421"/>
              <a:gd name="connsiteX13" fmla="*/ 6241860 w 6364927"/>
              <a:gd name="connsiteY13" fmla="*/ 5319261 h 5552421"/>
              <a:gd name="connsiteX14" fmla="*/ 6256196 w 6364927"/>
              <a:gd name="connsiteY14" fmla="*/ 5289451 h 5552421"/>
              <a:gd name="connsiteX15" fmla="*/ 2968165 w 6364927"/>
              <a:gd name="connsiteY15" fmla="*/ 245883 h 5552421"/>
              <a:gd name="connsiteX16" fmla="*/ 2986957 w 6364927"/>
              <a:gd name="connsiteY16" fmla="*/ 259205 h 5552421"/>
              <a:gd name="connsiteX17" fmla="*/ 3033442 w 6364927"/>
              <a:gd name="connsiteY17" fmla="*/ 283914 h 5552421"/>
              <a:gd name="connsiteX18" fmla="*/ 2956404 w 6364927"/>
              <a:gd name="connsiteY18" fmla="*/ 411016 h 5552421"/>
              <a:gd name="connsiteX19" fmla="*/ 3117671 w 6364927"/>
              <a:gd name="connsiteY19" fmla="*/ 343228 h 5552421"/>
              <a:gd name="connsiteX20" fmla="*/ 3210547 w 6364927"/>
              <a:gd name="connsiteY20" fmla="*/ 330280 h 5552421"/>
              <a:gd name="connsiteX21" fmla="*/ 3243292 w 6364927"/>
              <a:gd name="connsiteY21" fmla="*/ 397967 h 5552421"/>
              <a:gd name="connsiteX22" fmla="*/ 3193322 w 6364927"/>
              <a:gd name="connsiteY22" fmla="*/ 452344 h 5552421"/>
              <a:gd name="connsiteX23" fmla="*/ 3176728 w 6364927"/>
              <a:gd name="connsiteY23" fmla="*/ 467036 h 5552421"/>
              <a:gd name="connsiteX24" fmla="*/ 3081773 w 6364927"/>
              <a:gd name="connsiteY24" fmla="*/ 562716 h 5552421"/>
              <a:gd name="connsiteX25" fmla="*/ 3134961 w 6364927"/>
              <a:gd name="connsiteY25" fmla="*/ 644059 h 5552421"/>
              <a:gd name="connsiteX26" fmla="*/ 3233513 w 6364927"/>
              <a:gd name="connsiteY26" fmla="*/ 673688 h 5552421"/>
              <a:gd name="connsiteX27" fmla="*/ 3288282 w 6364927"/>
              <a:gd name="connsiteY27" fmla="*/ 724562 h 5552421"/>
              <a:gd name="connsiteX28" fmla="*/ 3337558 w 6364927"/>
              <a:gd name="connsiteY28" fmla="*/ 864218 h 5552421"/>
              <a:gd name="connsiteX29" fmla="*/ 3337370 w 6364927"/>
              <a:gd name="connsiteY29" fmla="*/ 874518 h 5552421"/>
              <a:gd name="connsiteX30" fmla="*/ 3344120 w 6364927"/>
              <a:gd name="connsiteY30" fmla="*/ 962335 h 5552421"/>
              <a:gd name="connsiteX31" fmla="*/ 3319577 w 6364927"/>
              <a:gd name="connsiteY31" fmla="*/ 1017294 h 5552421"/>
              <a:gd name="connsiteX32" fmla="*/ 3288347 w 6364927"/>
              <a:gd name="connsiteY32" fmla="*/ 1147458 h 5552421"/>
              <a:gd name="connsiteX33" fmla="*/ 3305699 w 6364927"/>
              <a:gd name="connsiteY33" fmla="*/ 1209780 h 5552421"/>
              <a:gd name="connsiteX34" fmla="*/ 3348793 w 6364927"/>
              <a:gd name="connsiteY34" fmla="*/ 1240909 h 5552421"/>
              <a:gd name="connsiteX35" fmla="*/ 3443497 w 6364927"/>
              <a:gd name="connsiteY35" fmla="*/ 1242190 h 5552421"/>
              <a:gd name="connsiteX36" fmla="*/ 3517378 w 6364927"/>
              <a:gd name="connsiteY36" fmla="*/ 1240227 h 5552421"/>
              <a:gd name="connsiteX37" fmla="*/ 3646343 w 6364927"/>
              <a:gd name="connsiteY37" fmla="*/ 1257363 h 5552421"/>
              <a:gd name="connsiteX38" fmla="*/ 3673411 w 6364927"/>
              <a:gd name="connsiteY38" fmla="*/ 1282474 h 5552421"/>
              <a:gd name="connsiteX39" fmla="*/ 3675051 w 6364927"/>
              <a:gd name="connsiteY39" fmla="*/ 1307003 h 5552421"/>
              <a:gd name="connsiteX40" fmla="*/ 3740667 w 6364927"/>
              <a:gd name="connsiteY40" fmla="*/ 1269055 h 5552421"/>
              <a:gd name="connsiteX41" fmla="*/ 3665336 w 6364927"/>
              <a:gd name="connsiteY41" fmla="*/ 1344214 h 5552421"/>
              <a:gd name="connsiteX42" fmla="*/ 3620350 w 6364927"/>
              <a:gd name="connsiteY42" fmla="*/ 1385517 h 5552421"/>
              <a:gd name="connsiteX43" fmla="*/ 3642434 w 6364927"/>
              <a:gd name="connsiteY43" fmla="*/ 1423702 h 5552421"/>
              <a:gd name="connsiteX44" fmla="*/ 3770892 w 6364927"/>
              <a:gd name="connsiteY44" fmla="*/ 1472724 h 5552421"/>
              <a:gd name="connsiteX45" fmla="*/ 3684074 w 6364927"/>
              <a:gd name="connsiteY45" fmla="*/ 1517837 h 5552421"/>
              <a:gd name="connsiteX46" fmla="*/ 3736569 w 6364927"/>
              <a:gd name="connsiteY46" fmla="*/ 1543530 h 5552421"/>
              <a:gd name="connsiteX47" fmla="*/ 3651203 w 6364927"/>
              <a:gd name="connsiteY47" fmla="*/ 1623473 h 5552421"/>
              <a:gd name="connsiteX48" fmla="*/ 3629816 w 6364927"/>
              <a:gd name="connsiteY48" fmla="*/ 1651128 h 5552421"/>
              <a:gd name="connsiteX49" fmla="*/ 3661868 w 6364927"/>
              <a:gd name="connsiteY49" fmla="*/ 1663165 h 5552421"/>
              <a:gd name="connsiteX50" fmla="*/ 3751776 w 6364927"/>
              <a:gd name="connsiteY50" fmla="*/ 1667219 h 5552421"/>
              <a:gd name="connsiteX51" fmla="*/ 3687612 w 6364927"/>
              <a:gd name="connsiteY51" fmla="*/ 1739996 h 5552421"/>
              <a:gd name="connsiteX52" fmla="*/ 3762629 w 6364927"/>
              <a:gd name="connsiteY52" fmla="*/ 1696612 h 5552421"/>
              <a:gd name="connsiteX53" fmla="*/ 3840927 w 6364927"/>
              <a:gd name="connsiteY53" fmla="*/ 1702285 h 5552421"/>
              <a:gd name="connsiteX54" fmla="*/ 3842380 w 6364927"/>
              <a:gd name="connsiteY54" fmla="*/ 1737114 h 5552421"/>
              <a:gd name="connsiteX55" fmla="*/ 3909639 w 6364927"/>
              <a:gd name="connsiteY55" fmla="*/ 1831721 h 5552421"/>
              <a:gd name="connsiteX56" fmla="*/ 3790897 w 6364927"/>
              <a:gd name="connsiteY56" fmla="*/ 1951348 h 5552421"/>
              <a:gd name="connsiteX57" fmla="*/ 3906107 w 6364927"/>
              <a:gd name="connsiteY57" fmla="*/ 1879624 h 5552421"/>
              <a:gd name="connsiteX58" fmla="*/ 4018349 w 6364927"/>
              <a:gd name="connsiteY58" fmla="*/ 1824902 h 5552421"/>
              <a:gd name="connsiteX59" fmla="*/ 4064218 w 6364927"/>
              <a:gd name="connsiteY59" fmla="*/ 1839139 h 5552421"/>
              <a:gd name="connsiteX60" fmla="*/ 4033239 w 6364927"/>
              <a:gd name="connsiteY60" fmla="*/ 1872342 h 5552421"/>
              <a:gd name="connsiteX61" fmla="*/ 3911028 w 6364927"/>
              <a:gd name="connsiteY61" fmla="*/ 1953211 h 5552421"/>
              <a:gd name="connsiteX62" fmla="*/ 4052546 w 6364927"/>
              <a:gd name="connsiteY62" fmla="*/ 1927419 h 5552421"/>
              <a:gd name="connsiteX63" fmla="*/ 4093811 w 6364927"/>
              <a:gd name="connsiteY63" fmla="*/ 1944319 h 5552421"/>
              <a:gd name="connsiteX64" fmla="*/ 4069456 w 6364927"/>
              <a:gd name="connsiteY64" fmla="*/ 1988976 h 5552421"/>
              <a:gd name="connsiteX65" fmla="*/ 4032420 w 6364927"/>
              <a:gd name="connsiteY65" fmla="*/ 1990014 h 5552421"/>
              <a:gd name="connsiteX66" fmla="*/ 4004597 w 6364927"/>
              <a:gd name="connsiteY66" fmla="*/ 1995914 h 5552421"/>
              <a:gd name="connsiteX67" fmla="*/ 3875381 w 6364927"/>
              <a:gd name="connsiteY67" fmla="*/ 2075738 h 5552421"/>
              <a:gd name="connsiteX68" fmla="*/ 3879798 w 6364927"/>
              <a:gd name="connsiteY68" fmla="*/ 2083375 h 5552421"/>
              <a:gd name="connsiteX69" fmla="*/ 3904845 w 6364927"/>
              <a:gd name="connsiteY69" fmla="*/ 2094368 h 5552421"/>
              <a:gd name="connsiteX70" fmla="*/ 4068638 w 6364927"/>
              <a:gd name="connsiteY70" fmla="*/ 2106649 h 5552421"/>
              <a:gd name="connsiteX71" fmla="*/ 4112675 w 6364927"/>
              <a:gd name="connsiteY71" fmla="*/ 2096467 h 5552421"/>
              <a:gd name="connsiteX72" fmla="*/ 4070278 w 6364927"/>
              <a:gd name="connsiteY72" fmla="*/ 2131178 h 5552421"/>
              <a:gd name="connsiteX73" fmla="*/ 4041887 w 6364927"/>
              <a:gd name="connsiteY73" fmla="*/ 2157789 h 5552421"/>
              <a:gd name="connsiteX74" fmla="*/ 4079365 w 6364927"/>
              <a:gd name="connsiteY74" fmla="*/ 2157515 h 5552421"/>
              <a:gd name="connsiteX75" fmla="*/ 4186622 w 6364927"/>
              <a:gd name="connsiteY75" fmla="*/ 2115868 h 5552421"/>
              <a:gd name="connsiteX76" fmla="*/ 4265300 w 6364927"/>
              <a:gd name="connsiteY76" fmla="*/ 2111130 h 5552421"/>
              <a:gd name="connsiteX77" fmla="*/ 4224164 w 6364927"/>
              <a:gd name="connsiteY77" fmla="*/ 2180781 h 5552421"/>
              <a:gd name="connsiteX78" fmla="*/ 4219367 w 6364927"/>
              <a:gd name="connsiteY78" fmla="*/ 2183555 h 5552421"/>
              <a:gd name="connsiteX79" fmla="*/ 4269654 w 6364927"/>
              <a:gd name="connsiteY79" fmla="*/ 2205428 h 5552421"/>
              <a:gd name="connsiteX80" fmla="*/ 4323981 w 6364927"/>
              <a:gd name="connsiteY80" fmla="*/ 2255539 h 5552421"/>
              <a:gd name="connsiteX81" fmla="*/ 4348837 w 6364927"/>
              <a:gd name="connsiteY81" fmla="*/ 2266642 h 5552421"/>
              <a:gd name="connsiteX82" fmla="*/ 4322466 w 6364927"/>
              <a:gd name="connsiteY82" fmla="*/ 2307371 h 5552421"/>
              <a:gd name="connsiteX83" fmla="*/ 4198046 w 6364927"/>
              <a:gd name="connsiteY83" fmla="*/ 2384422 h 5552421"/>
              <a:gd name="connsiteX84" fmla="*/ 4296787 w 6364927"/>
              <a:gd name="connsiteY84" fmla="*/ 2403751 h 5552421"/>
              <a:gd name="connsiteX85" fmla="*/ 4348397 w 6364927"/>
              <a:gd name="connsiteY85" fmla="*/ 2373903 h 5552421"/>
              <a:gd name="connsiteX86" fmla="*/ 4335276 w 6364927"/>
              <a:gd name="connsiteY86" fmla="*/ 2437543 h 5552421"/>
              <a:gd name="connsiteX87" fmla="*/ 4338365 w 6364927"/>
              <a:gd name="connsiteY87" fmla="*/ 2486712 h 5552421"/>
              <a:gd name="connsiteX88" fmla="*/ 4316285 w 6364927"/>
              <a:gd name="connsiteY88" fmla="*/ 2556552 h 5552421"/>
              <a:gd name="connsiteX89" fmla="*/ 4240888 w 6364927"/>
              <a:gd name="connsiteY89" fmla="*/ 2610348 h 5552421"/>
              <a:gd name="connsiteX90" fmla="*/ 4427203 w 6364927"/>
              <a:gd name="connsiteY90" fmla="*/ 2553552 h 5552421"/>
              <a:gd name="connsiteX91" fmla="*/ 4235652 w 6364927"/>
              <a:gd name="connsiteY91" fmla="*/ 2720383 h 5552421"/>
              <a:gd name="connsiteX92" fmla="*/ 4279690 w 6364927"/>
              <a:gd name="connsiteY92" fmla="*/ 2710202 h 5552421"/>
              <a:gd name="connsiteX93" fmla="*/ 4367076 w 6364927"/>
              <a:gd name="connsiteY93" fmla="*/ 2644377 h 5552421"/>
              <a:gd name="connsiteX94" fmla="*/ 4442978 w 6364927"/>
              <a:gd name="connsiteY94" fmla="*/ 2656531 h 5552421"/>
              <a:gd name="connsiteX95" fmla="*/ 4486072 w 6364927"/>
              <a:gd name="connsiteY95" fmla="*/ 2687661 h 5552421"/>
              <a:gd name="connsiteX96" fmla="*/ 4601407 w 6364927"/>
              <a:gd name="connsiteY96" fmla="*/ 2692297 h 5552421"/>
              <a:gd name="connsiteX97" fmla="*/ 4593078 w 6364927"/>
              <a:gd name="connsiteY97" fmla="*/ 2742974 h 5552421"/>
              <a:gd name="connsiteX98" fmla="*/ 4656110 w 6364927"/>
              <a:gd name="connsiteY98" fmla="*/ 2721807 h 5552421"/>
              <a:gd name="connsiteX99" fmla="*/ 4765007 w 6364927"/>
              <a:gd name="connsiteY99" fmla="*/ 2704689 h 5552421"/>
              <a:gd name="connsiteX100" fmla="*/ 4722358 w 6364927"/>
              <a:gd name="connsiteY100" fmla="*/ 2782348 h 5552421"/>
              <a:gd name="connsiteX101" fmla="*/ 4734472 w 6364927"/>
              <a:gd name="connsiteY101" fmla="*/ 2846680 h 5552421"/>
              <a:gd name="connsiteX102" fmla="*/ 4642861 w 6364927"/>
              <a:gd name="connsiteY102" fmla="*/ 2904758 h 5552421"/>
              <a:gd name="connsiteX103" fmla="*/ 4895489 w 6364927"/>
              <a:gd name="connsiteY103" fmla="*/ 2875854 h 5552421"/>
              <a:gd name="connsiteX104" fmla="*/ 4870946 w 6364927"/>
              <a:gd name="connsiteY104" fmla="*/ 2930812 h 5552421"/>
              <a:gd name="connsiteX105" fmla="*/ 4945776 w 6364927"/>
              <a:gd name="connsiteY105" fmla="*/ 2889685 h 5552421"/>
              <a:gd name="connsiteX106" fmla="*/ 4957035 w 6364927"/>
              <a:gd name="connsiteY106" fmla="*/ 2885934 h 5552421"/>
              <a:gd name="connsiteX107" fmla="*/ 4964182 w 6364927"/>
              <a:gd name="connsiteY107" fmla="*/ 2898270 h 5552421"/>
              <a:gd name="connsiteX108" fmla="*/ 4907974 w 6364927"/>
              <a:gd name="connsiteY108" fmla="*/ 2974446 h 5552421"/>
              <a:gd name="connsiteX109" fmla="*/ 4668984 w 6364927"/>
              <a:gd name="connsiteY109" fmla="*/ 3220863 h 5552421"/>
              <a:gd name="connsiteX110" fmla="*/ 4879147 w 6364927"/>
              <a:gd name="connsiteY110" fmla="*/ 3151294 h 5552421"/>
              <a:gd name="connsiteX111" fmla="*/ 4780915 w 6364927"/>
              <a:gd name="connsiteY111" fmla="*/ 3208104 h 5552421"/>
              <a:gd name="connsiteX112" fmla="*/ 4702550 w 6364927"/>
              <a:gd name="connsiteY112" fmla="*/ 3278903 h 5552421"/>
              <a:gd name="connsiteX113" fmla="*/ 4794858 w 6364927"/>
              <a:gd name="connsiteY113" fmla="*/ 3286666 h 5552421"/>
              <a:gd name="connsiteX114" fmla="*/ 4897827 w 6364927"/>
              <a:gd name="connsiteY114" fmla="*/ 3323931 h 5552421"/>
              <a:gd name="connsiteX115" fmla="*/ 4935244 w 6364927"/>
              <a:gd name="connsiteY115" fmla="*/ 3312484 h 5552421"/>
              <a:gd name="connsiteX116" fmla="*/ 5037705 w 6364927"/>
              <a:gd name="connsiteY116" fmla="*/ 3273610 h 5552421"/>
              <a:gd name="connsiteX117" fmla="*/ 4984959 w 6364927"/>
              <a:gd name="connsiteY117" fmla="*/ 3344879 h 5552421"/>
              <a:gd name="connsiteX118" fmla="*/ 5010891 w 6364927"/>
              <a:gd name="connsiteY118" fmla="*/ 3411411 h 5552421"/>
              <a:gd name="connsiteX119" fmla="*/ 5110896 w 6364927"/>
              <a:gd name="connsiteY119" fmla="*/ 3475869 h 5552421"/>
              <a:gd name="connsiteX120" fmla="*/ 5224781 w 6364927"/>
              <a:gd name="connsiteY120" fmla="*/ 3553701 h 5552421"/>
              <a:gd name="connsiteX121" fmla="*/ 5245412 w 6364927"/>
              <a:gd name="connsiteY121" fmla="*/ 3557057 h 5552421"/>
              <a:gd name="connsiteX122" fmla="*/ 5240051 w 6364927"/>
              <a:gd name="connsiteY122" fmla="*/ 3590730 h 5552421"/>
              <a:gd name="connsiteX123" fmla="*/ 5244468 w 6364927"/>
              <a:gd name="connsiteY123" fmla="*/ 3598367 h 5552421"/>
              <a:gd name="connsiteX124" fmla="*/ 5258285 w 6364927"/>
              <a:gd name="connsiteY124" fmla="*/ 3600567 h 5552421"/>
              <a:gd name="connsiteX125" fmla="*/ 5260494 w 6364927"/>
              <a:gd name="connsiteY125" fmla="*/ 3604385 h 5552421"/>
              <a:gd name="connsiteX126" fmla="*/ 5130898 w 6364927"/>
              <a:gd name="connsiteY126" fmla="*/ 3694621 h 5552421"/>
              <a:gd name="connsiteX127" fmla="*/ 5164591 w 6364927"/>
              <a:gd name="connsiteY127" fmla="*/ 3731187 h 5552421"/>
              <a:gd name="connsiteX128" fmla="*/ 5202892 w 6364927"/>
              <a:gd name="connsiteY128" fmla="*/ 3775279 h 5552421"/>
              <a:gd name="connsiteX129" fmla="*/ 5301253 w 6364927"/>
              <a:gd name="connsiteY129" fmla="*/ 3805019 h 5552421"/>
              <a:gd name="connsiteX130" fmla="*/ 5305670 w 6364927"/>
              <a:gd name="connsiteY130" fmla="*/ 3812656 h 5552421"/>
              <a:gd name="connsiteX131" fmla="*/ 5311159 w 6364927"/>
              <a:gd name="connsiteY131" fmla="*/ 3865533 h 5552421"/>
              <a:gd name="connsiteX132" fmla="*/ 5308444 w 6364927"/>
              <a:gd name="connsiteY132" fmla="*/ 3893599 h 5552421"/>
              <a:gd name="connsiteX133" fmla="*/ 5303589 w 6364927"/>
              <a:gd name="connsiteY133" fmla="*/ 3993223 h 5552421"/>
              <a:gd name="connsiteX134" fmla="*/ 5422835 w 6364927"/>
              <a:gd name="connsiteY134" fmla="*/ 3939547 h 5552421"/>
              <a:gd name="connsiteX135" fmla="*/ 5391605 w 6364927"/>
              <a:gd name="connsiteY135" fmla="*/ 4069711 h 5552421"/>
              <a:gd name="connsiteX136" fmla="*/ 5354509 w 6364927"/>
              <a:gd name="connsiteY136" fmla="*/ 4167598 h 5552421"/>
              <a:gd name="connsiteX137" fmla="*/ 5333118 w 6364927"/>
              <a:gd name="connsiteY137" fmla="*/ 4185064 h 5552421"/>
              <a:gd name="connsiteX138" fmla="*/ 5259930 w 6364927"/>
              <a:gd name="connsiteY138" fmla="*/ 4242678 h 5552421"/>
              <a:gd name="connsiteX139" fmla="*/ 5217533 w 6364927"/>
              <a:gd name="connsiteY139" fmla="*/ 4277389 h 5552421"/>
              <a:gd name="connsiteX140" fmla="*/ 5224850 w 6364927"/>
              <a:gd name="connsiteY140" fmla="*/ 4344495 h 5552421"/>
              <a:gd name="connsiteX141" fmla="*/ 5422967 w 6364927"/>
              <a:gd name="connsiteY141" fmla="*/ 4285970 h 5552421"/>
              <a:gd name="connsiteX142" fmla="*/ 5472621 w 6364927"/>
              <a:gd name="connsiteY142" fmla="*/ 4361203 h 5552421"/>
              <a:gd name="connsiteX143" fmla="*/ 5544486 w 6364927"/>
              <a:gd name="connsiteY143" fmla="*/ 4355310 h 5552421"/>
              <a:gd name="connsiteX144" fmla="*/ 5585939 w 6364927"/>
              <a:gd name="connsiteY144" fmla="*/ 4361910 h 5552421"/>
              <a:gd name="connsiteX145" fmla="*/ 5568778 w 6364927"/>
              <a:gd name="connsiteY145" fmla="*/ 4397313 h 5552421"/>
              <a:gd name="connsiteX146" fmla="*/ 5456849 w 6364927"/>
              <a:gd name="connsiteY146" fmla="*/ 4518096 h 5552421"/>
              <a:gd name="connsiteX147" fmla="*/ 5750484 w 6364927"/>
              <a:gd name="connsiteY147" fmla="*/ 4332992 h 5552421"/>
              <a:gd name="connsiteX148" fmla="*/ 5751181 w 6364927"/>
              <a:gd name="connsiteY148" fmla="*/ 4398831 h 5552421"/>
              <a:gd name="connsiteX149" fmla="*/ 5669284 w 6364927"/>
              <a:gd name="connsiteY149" fmla="*/ 4517533 h 5552421"/>
              <a:gd name="connsiteX150" fmla="*/ 5742221 w 6364927"/>
              <a:gd name="connsiteY150" fmla="*/ 4556880 h 5552421"/>
              <a:gd name="connsiteX151" fmla="*/ 5790744 w 6364927"/>
              <a:gd name="connsiteY151" fmla="*/ 4835572 h 5552421"/>
              <a:gd name="connsiteX152" fmla="*/ 5850432 w 6364927"/>
              <a:gd name="connsiteY152" fmla="*/ 4852009 h 5552421"/>
              <a:gd name="connsiteX153" fmla="*/ 5949235 w 6364927"/>
              <a:gd name="connsiteY153" fmla="*/ 4784676 h 5552421"/>
              <a:gd name="connsiteX154" fmla="*/ 5856113 w 6364927"/>
              <a:gd name="connsiteY154" fmla="*/ 4904775 h 5552421"/>
              <a:gd name="connsiteX155" fmla="*/ 5979396 w 6364927"/>
              <a:gd name="connsiteY155" fmla="*/ 4869145 h 5552421"/>
              <a:gd name="connsiteX156" fmla="*/ 5894030 w 6364927"/>
              <a:gd name="connsiteY156" fmla="*/ 4949088 h 5552421"/>
              <a:gd name="connsiteX157" fmla="*/ 5989176 w 6364927"/>
              <a:gd name="connsiteY157" fmla="*/ 4951133 h 5552421"/>
              <a:gd name="connsiteX158" fmla="*/ 5953404 w 6364927"/>
              <a:gd name="connsiteY158" fmla="*/ 4997299 h 5552421"/>
              <a:gd name="connsiteX159" fmla="*/ 5924949 w 6364927"/>
              <a:gd name="connsiteY159" fmla="*/ 5110571 h 5552421"/>
              <a:gd name="connsiteX160" fmla="*/ 6012332 w 6364927"/>
              <a:gd name="connsiteY160" fmla="*/ 5034558 h 5552421"/>
              <a:gd name="connsiteX161" fmla="*/ 6102619 w 6364927"/>
              <a:gd name="connsiteY161" fmla="*/ 5028202 h 5552421"/>
              <a:gd name="connsiteX162" fmla="*/ 6113661 w 6364927"/>
              <a:gd name="connsiteY162" fmla="*/ 5047294 h 5552421"/>
              <a:gd name="connsiteX163" fmla="*/ 6113030 w 6364927"/>
              <a:gd name="connsiteY163" fmla="*/ 5154666 h 5552421"/>
              <a:gd name="connsiteX164" fmla="*/ 6163821 w 6364927"/>
              <a:gd name="connsiteY164" fmla="*/ 5242490 h 5552421"/>
              <a:gd name="connsiteX165" fmla="*/ 6171695 w 6364927"/>
              <a:gd name="connsiteY165" fmla="*/ 5272825 h 5552421"/>
              <a:gd name="connsiteX166" fmla="*/ 6171960 w 6364927"/>
              <a:gd name="connsiteY166" fmla="*/ 5272847 h 5552421"/>
              <a:gd name="connsiteX167" fmla="*/ 6160393 w 6364927"/>
              <a:gd name="connsiteY167" fmla="*/ 5281399 h 5552421"/>
              <a:gd name="connsiteX168" fmla="*/ 6144817 w 6364927"/>
              <a:gd name="connsiteY168" fmla="*/ 5319261 h 5552421"/>
              <a:gd name="connsiteX169" fmla="*/ 6077770 w 6364927"/>
              <a:gd name="connsiteY169" fmla="*/ 5167441 h 5552421"/>
              <a:gd name="connsiteX170" fmla="*/ 6055714 w 6364927"/>
              <a:gd name="connsiteY170" fmla="*/ 5308401 h 5552421"/>
              <a:gd name="connsiteX171" fmla="*/ 6011604 w 6364927"/>
              <a:gd name="connsiteY171" fmla="*/ 5405920 h 5552421"/>
              <a:gd name="connsiteX172" fmla="*/ 6007193 w 6364927"/>
              <a:gd name="connsiteY172" fmla="*/ 5411239 h 5552421"/>
              <a:gd name="connsiteX173" fmla="*/ 6007193 w 6364927"/>
              <a:gd name="connsiteY173" fmla="*/ 5400601 h 5552421"/>
              <a:gd name="connsiteX174" fmla="*/ 5923384 w 6364927"/>
              <a:gd name="connsiteY174" fmla="*/ 5340981 h 5552421"/>
              <a:gd name="connsiteX175" fmla="*/ 5918972 w 6364927"/>
              <a:gd name="connsiteY175" fmla="*/ 5232602 h 5552421"/>
              <a:gd name="connsiteX176" fmla="*/ 5905740 w 6364927"/>
              <a:gd name="connsiteY176" fmla="*/ 5205341 h 5552421"/>
              <a:gd name="connsiteX177" fmla="*/ 5879273 w 6364927"/>
              <a:gd name="connsiteY177" fmla="*/ 5183842 h 5552421"/>
              <a:gd name="connsiteX178" fmla="*/ 5782230 w 6364927"/>
              <a:gd name="connsiteY178" fmla="*/ 5183842 h 5552421"/>
              <a:gd name="connsiteX179" fmla="*/ 5694010 w 6364927"/>
              <a:gd name="connsiteY179" fmla="*/ 5237921 h 5552421"/>
              <a:gd name="connsiteX180" fmla="*/ 5591674 w 6364927"/>
              <a:gd name="connsiteY180" fmla="*/ 5281361 h 5552421"/>
              <a:gd name="connsiteX181" fmla="*/ 5547564 w 6364927"/>
              <a:gd name="connsiteY181" fmla="*/ 5221742 h 5552421"/>
              <a:gd name="connsiteX182" fmla="*/ 5560797 w 6364927"/>
              <a:gd name="connsiteY182" fmla="*/ 5248781 h 5552421"/>
              <a:gd name="connsiteX183" fmla="*/ 5556386 w 6364927"/>
              <a:gd name="connsiteY183" fmla="*/ 5303082 h 5552421"/>
              <a:gd name="connsiteX184" fmla="*/ 5521098 w 6364927"/>
              <a:gd name="connsiteY184" fmla="*/ 5275821 h 5552421"/>
              <a:gd name="connsiteX185" fmla="*/ 5494632 w 6364927"/>
              <a:gd name="connsiteY185" fmla="*/ 5216422 h 5552421"/>
              <a:gd name="connsiteX186" fmla="*/ 5450521 w 6364927"/>
              <a:gd name="connsiteY186" fmla="*/ 5243240 h 5552421"/>
              <a:gd name="connsiteX187" fmla="*/ 5349068 w 6364927"/>
              <a:gd name="connsiteY187" fmla="*/ 5118682 h 5552421"/>
              <a:gd name="connsiteX188" fmla="*/ 5322601 w 6364927"/>
              <a:gd name="connsiteY188" fmla="*/ 5113141 h 5552421"/>
              <a:gd name="connsiteX189" fmla="*/ 5296135 w 6364927"/>
              <a:gd name="connsiteY189" fmla="*/ 5096961 h 5552421"/>
              <a:gd name="connsiteX190" fmla="*/ 5184977 w 6364927"/>
              <a:gd name="connsiteY190" fmla="*/ 5026482 h 5552421"/>
              <a:gd name="connsiteX191" fmla="*/ 5154100 w 6364927"/>
              <a:gd name="connsiteY191" fmla="*/ 5037342 h 5552421"/>
              <a:gd name="connsiteX192" fmla="*/ 5109990 w 6364927"/>
              <a:gd name="connsiteY192" fmla="*/ 5107822 h 5552421"/>
              <a:gd name="connsiteX193" fmla="*/ 5070290 w 6364927"/>
              <a:gd name="connsiteY193" fmla="*/ 5178301 h 5552421"/>
              <a:gd name="connsiteX194" fmla="*/ 5017358 w 6364927"/>
              <a:gd name="connsiteY194" fmla="*/ 5194481 h 5552421"/>
              <a:gd name="connsiteX195" fmla="*/ 4937960 w 6364927"/>
              <a:gd name="connsiteY195" fmla="*/ 5205341 h 5552421"/>
              <a:gd name="connsiteX196" fmla="*/ 4933548 w 6364927"/>
              <a:gd name="connsiteY196" fmla="*/ 5346522 h 5552421"/>
              <a:gd name="connsiteX197" fmla="*/ 4866501 w 6364927"/>
              <a:gd name="connsiteY197" fmla="*/ 5243240 h 5552421"/>
              <a:gd name="connsiteX198" fmla="*/ 4901789 w 6364927"/>
              <a:gd name="connsiteY198" fmla="*/ 5232602 h 5552421"/>
              <a:gd name="connsiteX199" fmla="*/ 4901789 w 6364927"/>
              <a:gd name="connsiteY199" fmla="*/ 5129542 h 5552421"/>
              <a:gd name="connsiteX200" fmla="*/ 4875323 w 6364927"/>
              <a:gd name="connsiteY200" fmla="*/ 5113141 h 5552421"/>
              <a:gd name="connsiteX201" fmla="*/ 4844446 w 6364927"/>
              <a:gd name="connsiteY201" fmla="*/ 5156581 h 5552421"/>
              <a:gd name="connsiteX202" fmla="*/ 4830330 w 6364927"/>
              <a:gd name="connsiteY202" fmla="*/ 5194481 h 5552421"/>
              <a:gd name="connsiteX203" fmla="*/ 4737698 w 6364927"/>
              <a:gd name="connsiteY203" fmla="*/ 5275821 h 5552421"/>
              <a:gd name="connsiteX204" fmla="*/ 4750932 w 6364927"/>
              <a:gd name="connsiteY204" fmla="*/ 5086101 h 5552421"/>
              <a:gd name="connsiteX205" fmla="*/ 4702410 w 6364927"/>
              <a:gd name="connsiteY205" fmla="*/ 5140402 h 5552421"/>
              <a:gd name="connsiteX206" fmla="*/ 4675944 w 6364927"/>
              <a:gd name="connsiteY206" fmla="*/ 5026482 h 5552421"/>
              <a:gd name="connsiteX207" fmla="*/ 4636245 w 6364927"/>
              <a:gd name="connsiteY207" fmla="*/ 5010302 h 5552421"/>
              <a:gd name="connsiteX208" fmla="*/ 4614190 w 6364927"/>
              <a:gd name="connsiteY208" fmla="*/ 5048202 h 5552421"/>
              <a:gd name="connsiteX209" fmla="*/ 4548024 w 6364927"/>
              <a:gd name="connsiteY209" fmla="*/ 5048202 h 5552421"/>
              <a:gd name="connsiteX210" fmla="*/ 4512736 w 6364927"/>
              <a:gd name="connsiteY210" fmla="*/ 5151262 h 5552421"/>
              <a:gd name="connsiteX211" fmla="*/ 4450982 w 6364927"/>
              <a:gd name="connsiteY211" fmla="*/ 5107822 h 5552421"/>
              <a:gd name="connsiteX212" fmla="*/ 4388345 w 6364927"/>
              <a:gd name="connsiteY212" fmla="*/ 5113141 h 5552421"/>
              <a:gd name="connsiteX213" fmla="*/ 4361879 w 6364927"/>
              <a:gd name="connsiteY213" fmla="*/ 5151262 h 5552421"/>
              <a:gd name="connsiteX214" fmla="*/ 4322180 w 6364927"/>
              <a:gd name="connsiteY214" fmla="*/ 4983041 h 5552421"/>
              <a:gd name="connsiteX215" fmla="*/ 4282480 w 6364927"/>
              <a:gd name="connsiteY215" fmla="*/ 5281361 h 5552421"/>
              <a:gd name="connsiteX216" fmla="*/ 4269248 w 6364927"/>
              <a:gd name="connsiteY216" fmla="*/ 5183842 h 5552421"/>
              <a:gd name="connsiteX217" fmla="*/ 4269248 w 6364927"/>
              <a:gd name="connsiteY217" fmla="*/ 5086101 h 5552421"/>
              <a:gd name="connsiteX218" fmla="*/ 4203082 w 6364927"/>
              <a:gd name="connsiteY218" fmla="*/ 5221742 h 5552421"/>
              <a:gd name="connsiteX219" fmla="*/ 4172204 w 6364927"/>
              <a:gd name="connsiteY219" fmla="*/ 5237921 h 5552421"/>
              <a:gd name="connsiteX220" fmla="*/ 4145738 w 6364927"/>
              <a:gd name="connsiteY220" fmla="*/ 5205341 h 5552421"/>
              <a:gd name="connsiteX221" fmla="*/ 4163382 w 6364927"/>
              <a:gd name="connsiteY221" fmla="*/ 5178301 h 5552421"/>
              <a:gd name="connsiteX222" fmla="*/ 4172204 w 6364927"/>
              <a:gd name="connsiteY222" fmla="*/ 5145721 h 5552421"/>
              <a:gd name="connsiteX223" fmla="*/ 4172204 w 6364927"/>
              <a:gd name="connsiteY223" fmla="*/ 4999221 h 5552421"/>
              <a:gd name="connsiteX224" fmla="*/ 4167794 w 6364927"/>
              <a:gd name="connsiteY224" fmla="*/ 4993901 h 5552421"/>
              <a:gd name="connsiteX225" fmla="*/ 4141328 w 6364927"/>
              <a:gd name="connsiteY225" fmla="*/ 5010302 h 5552421"/>
              <a:gd name="connsiteX226" fmla="*/ 4044285 w 6364927"/>
              <a:gd name="connsiteY226" fmla="*/ 5161900 h 5552421"/>
              <a:gd name="connsiteX227" fmla="*/ 4035463 w 6364927"/>
              <a:gd name="connsiteY227" fmla="*/ 5178301 h 5552421"/>
              <a:gd name="connsiteX228" fmla="*/ 4008997 w 6364927"/>
              <a:gd name="connsiteY228" fmla="*/ 5080560 h 5552421"/>
              <a:gd name="connsiteX229" fmla="*/ 3977237 w 6364927"/>
              <a:gd name="connsiteY229" fmla="*/ 5232602 h 5552421"/>
              <a:gd name="connsiteX230" fmla="*/ 3941949 w 6364927"/>
              <a:gd name="connsiteY230" fmla="*/ 5319261 h 5552421"/>
              <a:gd name="connsiteX231" fmla="*/ 3906661 w 6364927"/>
              <a:gd name="connsiteY231" fmla="*/ 5232602 h 5552421"/>
              <a:gd name="connsiteX232" fmla="*/ 3897839 w 6364927"/>
              <a:gd name="connsiteY232" fmla="*/ 5227061 h 5552421"/>
              <a:gd name="connsiteX233" fmla="*/ 3866962 w 6364927"/>
              <a:gd name="connsiteY233" fmla="*/ 5286681 h 5552421"/>
              <a:gd name="connsiteX234" fmla="*/ 3853729 w 6364927"/>
              <a:gd name="connsiteY234" fmla="*/ 5237921 h 5552421"/>
              <a:gd name="connsiteX235" fmla="*/ 3787563 w 6364927"/>
              <a:gd name="connsiteY235" fmla="*/ 5303082 h 5552421"/>
              <a:gd name="connsiteX236" fmla="*/ 3739042 w 6364927"/>
              <a:gd name="connsiteY236" fmla="*/ 5319261 h 5552421"/>
              <a:gd name="connsiteX237" fmla="*/ 3730220 w 6364927"/>
              <a:gd name="connsiteY237" fmla="*/ 5389741 h 5552421"/>
              <a:gd name="connsiteX238" fmla="*/ 3734631 w 6364927"/>
              <a:gd name="connsiteY238" fmla="*/ 5286681 h 5552421"/>
              <a:gd name="connsiteX239" fmla="*/ 3739042 w 6364927"/>
              <a:gd name="connsiteY239" fmla="*/ 5129542 h 5552421"/>
              <a:gd name="connsiteX240" fmla="*/ 3593478 w 6364927"/>
              <a:gd name="connsiteY240" fmla="*/ 5216422 h 5552421"/>
              <a:gd name="connsiteX241" fmla="*/ 3535252 w 6364927"/>
              <a:gd name="connsiteY241" fmla="*/ 5161900 h 5552421"/>
              <a:gd name="connsiteX242" fmla="*/ 3526430 w 6364927"/>
              <a:gd name="connsiteY242" fmla="*/ 5053743 h 5552421"/>
              <a:gd name="connsiteX243" fmla="*/ 3477909 w 6364927"/>
              <a:gd name="connsiteY243" fmla="*/ 5232602 h 5552421"/>
              <a:gd name="connsiteX244" fmla="*/ 3442621 w 6364927"/>
              <a:gd name="connsiteY244" fmla="*/ 5113141 h 5552421"/>
              <a:gd name="connsiteX245" fmla="*/ 3429388 w 6364927"/>
              <a:gd name="connsiteY245" fmla="*/ 4993901 h 5552421"/>
              <a:gd name="connsiteX246" fmla="*/ 3416155 w 6364927"/>
              <a:gd name="connsiteY246" fmla="*/ 5042661 h 5552421"/>
              <a:gd name="connsiteX247" fmla="*/ 3429388 w 6364927"/>
              <a:gd name="connsiteY247" fmla="*/ 5140402 h 5552421"/>
              <a:gd name="connsiteX248" fmla="*/ 3376455 w 6364927"/>
              <a:gd name="connsiteY248" fmla="*/ 5200022 h 5552421"/>
              <a:gd name="connsiteX249" fmla="*/ 3341167 w 6364927"/>
              <a:gd name="connsiteY249" fmla="*/ 5216422 h 5552421"/>
              <a:gd name="connsiteX250" fmla="*/ 3301468 w 6364927"/>
              <a:gd name="connsiteY250" fmla="*/ 5275821 h 5552421"/>
              <a:gd name="connsiteX251" fmla="*/ 3257357 w 6364927"/>
              <a:gd name="connsiteY251" fmla="*/ 5297762 h 5552421"/>
              <a:gd name="connsiteX252" fmla="*/ 3222069 w 6364927"/>
              <a:gd name="connsiteY252" fmla="*/ 5324580 h 5552421"/>
              <a:gd name="connsiteX253" fmla="*/ 3208836 w 6364927"/>
              <a:gd name="connsiteY253" fmla="*/ 5433181 h 5552421"/>
              <a:gd name="connsiteX254" fmla="*/ 3182370 w 6364927"/>
              <a:gd name="connsiteY254" fmla="*/ 5471081 h 5552421"/>
              <a:gd name="connsiteX255" fmla="*/ 3155904 w 6364927"/>
              <a:gd name="connsiteY255" fmla="*/ 5438500 h 5552421"/>
              <a:gd name="connsiteX256" fmla="*/ 3136495 w 6364927"/>
              <a:gd name="connsiteY256" fmla="*/ 5384421 h 5552421"/>
              <a:gd name="connsiteX257" fmla="*/ 3070330 w 6364927"/>
              <a:gd name="connsiteY257" fmla="*/ 5373340 h 5552421"/>
              <a:gd name="connsiteX258" fmla="*/ 3070330 w 6364927"/>
              <a:gd name="connsiteY258" fmla="*/ 5248781 h 5552421"/>
              <a:gd name="connsiteX259" fmla="*/ 2968876 w 6364927"/>
              <a:gd name="connsiteY259" fmla="*/ 5503439 h 5552421"/>
              <a:gd name="connsiteX260" fmla="*/ 2929177 w 6364927"/>
              <a:gd name="connsiteY260" fmla="*/ 5449360 h 5552421"/>
              <a:gd name="connsiteX261" fmla="*/ 2924766 w 6364927"/>
              <a:gd name="connsiteY261" fmla="*/ 5552421 h 5552421"/>
              <a:gd name="connsiteX262" fmla="*/ 2854189 w 6364927"/>
              <a:gd name="connsiteY262" fmla="*/ 5395060 h 5552421"/>
              <a:gd name="connsiteX263" fmla="*/ 2849778 w 6364927"/>
              <a:gd name="connsiteY263" fmla="*/ 5378659 h 5552421"/>
              <a:gd name="connsiteX264" fmla="*/ 2796846 w 6364927"/>
              <a:gd name="connsiteY264" fmla="*/ 5151262 h 5552421"/>
              <a:gd name="connsiteX265" fmla="*/ 2770380 w 6364927"/>
              <a:gd name="connsiteY265" fmla="*/ 5118682 h 5552421"/>
              <a:gd name="connsiteX266" fmla="*/ 2743913 w 6364927"/>
              <a:gd name="connsiteY266" fmla="*/ 5324580 h 5552421"/>
              <a:gd name="connsiteX267" fmla="*/ 2739502 w 6364927"/>
              <a:gd name="connsiteY267" fmla="*/ 5205341 h 5552421"/>
              <a:gd name="connsiteX268" fmla="*/ 2712154 w 6364927"/>
              <a:gd name="connsiteY268" fmla="*/ 5096961 h 5552421"/>
              <a:gd name="connsiteX269" fmla="*/ 2645989 w 6364927"/>
              <a:gd name="connsiteY269" fmla="*/ 5216422 h 5552421"/>
              <a:gd name="connsiteX270" fmla="*/ 2615111 w 6364927"/>
              <a:gd name="connsiteY270" fmla="*/ 5254100 h 5552421"/>
              <a:gd name="connsiteX271" fmla="*/ 2566590 w 6364927"/>
              <a:gd name="connsiteY271" fmla="*/ 5340981 h 5552421"/>
              <a:gd name="connsiteX272" fmla="*/ 2557768 w 6364927"/>
              <a:gd name="connsiteY272" fmla="*/ 5389741 h 5552421"/>
              <a:gd name="connsiteX273" fmla="*/ 2513658 w 6364927"/>
              <a:gd name="connsiteY273" fmla="*/ 5330121 h 5552421"/>
              <a:gd name="connsiteX274" fmla="*/ 2425437 w 6364927"/>
              <a:gd name="connsiteY274" fmla="*/ 5324580 h 5552421"/>
              <a:gd name="connsiteX275" fmla="*/ 2372505 w 6364927"/>
              <a:gd name="connsiteY275" fmla="*/ 5378659 h 5552421"/>
              <a:gd name="connsiteX276" fmla="*/ 2301046 w 6364927"/>
              <a:gd name="connsiteY276" fmla="*/ 5378659 h 5552421"/>
              <a:gd name="connsiteX277" fmla="*/ 2248114 w 6364927"/>
              <a:gd name="connsiteY277" fmla="*/ 5373340 h 5552421"/>
              <a:gd name="connsiteX278" fmla="*/ 2181948 w 6364927"/>
              <a:gd name="connsiteY278" fmla="*/ 5449360 h 5552421"/>
              <a:gd name="connsiteX279" fmla="*/ 2181948 w 6364927"/>
              <a:gd name="connsiteY279" fmla="*/ 5378659 h 5552421"/>
              <a:gd name="connsiteX280" fmla="*/ 2155482 w 6364927"/>
              <a:gd name="connsiteY280" fmla="*/ 5438500 h 5552421"/>
              <a:gd name="connsiteX281" fmla="*/ 2142249 w 6364927"/>
              <a:gd name="connsiteY281" fmla="*/ 5335440 h 5552421"/>
              <a:gd name="connsiteX282" fmla="*/ 2067262 w 6364927"/>
              <a:gd name="connsiteY282" fmla="*/ 5303082 h 5552421"/>
              <a:gd name="connsiteX283" fmla="*/ 1987863 w 6364927"/>
              <a:gd name="connsiteY283" fmla="*/ 5384421 h 5552421"/>
              <a:gd name="connsiteX284" fmla="*/ 1801718 w 6364927"/>
              <a:gd name="connsiteY284" fmla="*/ 5319261 h 5552421"/>
              <a:gd name="connsiteX285" fmla="*/ 1792896 w 6364927"/>
              <a:gd name="connsiteY285" fmla="*/ 5395060 h 5552421"/>
              <a:gd name="connsiteX286" fmla="*/ 1744374 w 6364927"/>
              <a:gd name="connsiteY286" fmla="*/ 5303082 h 5552421"/>
              <a:gd name="connsiteX287" fmla="*/ 1748785 w 6364927"/>
              <a:gd name="connsiteY287" fmla="*/ 5161900 h 5552421"/>
              <a:gd name="connsiteX288" fmla="*/ 1731141 w 6364927"/>
              <a:gd name="connsiteY288" fmla="*/ 5156581 h 5552421"/>
              <a:gd name="connsiteX289" fmla="*/ 1704675 w 6364927"/>
              <a:gd name="connsiteY289" fmla="*/ 5303082 h 5552421"/>
              <a:gd name="connsiteX290" fmla="*/ 1589988 w 6364927"/>
              <a:gd name="connsiteY290" fmla="*/ 5243240 h 5552421"/>
              <a:gd name="connsiteX291" fmla="*/ 1616454 w 6364927"/>
              <a:gd name="connsiteY291" fmla="*/ 5135083 h 5552421"/>
              <a:gd name="connsiteX292" fmla="*/ 1532645 w 6364927"/>
              <a:gd name="connsiteY292" fmla="*/ 5086101 h 5552421"/>
              <a:gd name="connsiteX293" fmla="*/ 1497357 w 6364927"/>
              <a:gd name="connsiteY293" fmla="*/ 5237921 h 5552421"/>
              <a:gd name="connsiteX294" fmla="*/ 1386199 w 6364927"/>
              <a:gd name="connsiteY294" fmla="*/ 5292000 h 5552421"/>
              <a:gd name="connsiteX295" fmla="*/ 1358850 w 6364927"/>
              <a:gd name="connsiteY295" fmla="*/ 5368021 h 5552421"/>
              <a:gd name="connsiteX296" fmla="*/ 1314740 w 6364927"/>
              <a:gd name="connsiteY296" fmla="*/ 5373340 h 5552421"/>
              <a:gd name="connsiteX297" fmla="*/ 1266219 w 6364927"/>
              <a:gd name="connsiteY297" fmla="*/ 5227061 h 5552421"/>
              <a:gd name="connsiteX298" fmla="*/ 1275041 w 6364927"/>
              <a:gd name="connsiteY298" fmla="*/ 5492579 h 5552421"/>
              <a:gd name="connsiteX299" fmla="*/ 1213286 w 6364927"/>
              <a:gd name="connsiteY299" fmla="*/ 5438500 h 5552421"/>
              <a:gd name="connsiteX300" fmla="*/ 1164765 w 6364927"/>
              <a:gd name="connsiteY300" fmla="*/ 5389741 h 5552421"/>
              <a:gd name="connsiteX301" fmla="*/ 1120655 w 6364927"/>
              <a:gd name="connsiteY301" fmla="*/ 5384421 h 5552421"/>
              <a:gd name="connsiteX302" fmla="*/ 841878 w 6364927"/>
              <a:gd name="connsiteY302" fmla="*/ 5292000 h 5552421"/>
              <a:gd name="connsiteX303" fmla="*/ 780123 w 6364927"/>
              <a:gd name="connsiteY303" fmla="*/ 5357160 h 5552421"/>
              <a:gd name="connsiteX304" fmla="*/ 784534 w 6364927"/>
              <a:gd name="connsiteY304" fmla="*/ 5416780 h 5552421"/>
              <a:gd name="connsiteX305" fmla="*/ 771301 w 6364927"/>
              <a:gd name="connsiteY305" fmla="*/ 5454680 h 5552421"/>
              <a:gd name="connsiteX306" fmla="*/ 736013 w 6364927"/>
              <a:gd name="connsiteY306" fmla="*/ 5422321 h 5552421"/>
              <a:gd name="connsiteX307" fmla="*/ 731602 w 6364927"/>
              <a:gd name="connsiteY307" fmla="*/ 5357160 h 5552421"/>
              <a:gd name="connsiteX308" fmla="*/ 713958 w 6364927"/>
              <a:gd name="connsiteY308" fmla="*/ 5357160 h 5552421"/>
              <a:gd name="connsiteX309" fmla="*/ 687492 w 6364927"/>
              <a:gd name="connsiteY309" fmla="*/ 5416780 h 5552421"/>
              <a:gd name="connsiteX310" fmla="*/ 674259 w 6364927"/>
              <a:gd name="connsiteY310" fmla="*/ 5330121 h 5552421"/>
              <a:gd name="connsiteX311" fmla="*/ 669847 w 6364927"/>
              <a:gd name="connsiteY311" fmla="*/ 5330121 h 5552421"/>
              <a:gd name="connsiteX312" fmla="*/ 665436 w 6364927"/>
              <a:gd name="connsiteY312" fmla="*/ 5330121 h 5552421"/>
              <a:gd name="connsiteX313" fmla="*/ 652203 w 6364927"/>
              <a:gd name="connsiteY313" fmla="*/ 5373340 h 5552421"/>
              <a:gd name="connsiteX314" fmla="*/ 624855 w 6364927"/>
              <a:gd name="connsiteY314" fmla="*/ 5395060 h 5552421"/>
              <a:gd name="connsiteX315" fmla="*/ 602800 w 6364927"/>
              <a:gd name="connsiteY315" fmla="*/ 5362480 h 5552421"/>
              <a:gd name="connsiteX316" fmla="*/ 514579 w 6364927"/>
              <a:gd name="connsiteY316" fmla="*/ 5259641 h 5552421"/>
              <a:gd name="connsiteX317" fmla="*/ 479291 w 6364927"/>
              <a:gd name="connsiteY317" fmla="*/ 5481941 h 5552421"/>
              <a:gd name="connsiteX318" fmla="*/ 267562 w 6364927"/>
              <a:gd name="connsiteY318" fmla="*/ 5411239 h 5552421"/>
              <a:gd name="connsiteX319" fmla="*/ 227862 w 6364927"/>
              <a:gd name="connsiteY319" fmla="*/ 5465761 h 5552421"/>
              <a:gd name="connsiteX320" fmla="*/ 187281 w 6364927"/>
              <a:gd name="connsiteY320" fmla="*/ 5492579 h 5552421"/>
              <a:gd name="connsiteX321" fmla="*/ 99060 w 6364927"/>
              <a:gd name="connsiteY321" fmla="*/ 5487260 h 5552421"/>
              <a:gd name="connsiteX322" fmla="*/ 15251 w 6364927"/>
              <a:gd name="connsiteY322" fmla="*/ 5340981 h 5552421"/>
              <a:gd name="connsiteX323" fmla="*/ 11278 w 6364927"/>
              <a:gd name="connsiteY323" fmla="*/ 5346268 h 5552421"/>
              <a:gd name="connsiteX324" fmla="*/ 524 w 6364927"/>
              <a:gd name="connsiteY324" fmla="*/ 5307700 h 5552421"/>
              <a:gd name="connsiteX325" fmla="*/ 15484 w 6364927"/>
              <a:gd name="connsiteY325" fmla="*/ 5255311 h 5552421"/>
              <a:gd name="connsiteX326" fmla="*/ 32691 w 6364927"/>
              <a:gd name="connsiteY326" fmla="*/ 5145477 h 5552421"/>
              <a:gd name="connsiteX327" fmla="*/ 106617 w 6364927"/>
              <a:gd name="connsiteY327" fmla="*/ 5139539 h 5552421"/>
              <a:gd name="connsiteX328" fmla="*/ 76668 w 6364927"/>
              <a:gd name="connsiteY328" fmla="*/ 5136483 h 5552421"/>
              <a:gd name="connsiteX329" fmla="*/ 32902 w 6364927"/>
              <a:gd name="connsiteY329" fmla="*/ 5104040 h 5552421"/>
              <a:gd name="connsiteX330" fmla="*/ 74695 w 6364927"/>
              <a:gd name="connsiteY330" fmla="*/ 5088490 h 5552421"/>
              <a:gd name="connsiteX331" fmla="*/ 139107 w 6364927"/>
              <a:gd name="connsiteY331" fmla="*/ 5097415 h 5552421"/>
              <a:gd name="connsiteX332" fmla="*/ 139654 w 6364927"/>
              <a:gd name="connsiteY332" fmla="*/ 5045795 h 5552421"/>
              <a:gd name="connsiteX333" fmla="*/ 299014 w 6364927"/>
              <a:gd name="connsiteY333" fmla="*/ 5025498 h 5552421"/>
              <a:gd name="connsiteX334" fmla="*/ 317705 w 6364927"/>
              <a:gd name="connsiteY334" fmla="*/ 5005958 h 5552421"/>
              <a:gd name="connsiteX335" fmla="*/ 345428 w 6364927"/>
              <a:gd name="connsiteY335" fmla="*/ 4992041 h 5552421"/>
              <a:gd name="connsiteX336" fmla="*/ 464008 w 6364927"/>
              <a:gd name="connsiteY336" fmla="*/ 4934925 h 5552421"/>
              <a:gd name="connsiteX337" fmla="*/ 471107 w 6364927"/>
              <a:gd name="connsiteY337" fmla="*/ 4902973 h 5552421"/>
              <a:gd name="connsiteX338" fmla="*/ 434587 w 6364927"/>
              <a:gd name="connsiteY338" fmla="*/ 4828277 h 5552421"/>
              <a:gd name="connsiteX339" fmla="*/ 395736 w 6364927"/>
              <a:gd name="connsiteY339" fmla="*/ 4757327 h 5552421"/>
              <a:gd name="connsiteX340" fmla="*/ 409976 w 6364927"/>
              <a:gd name="connsiteY340" fmla="*/ 4703840 h 5552421"/>
              <a:gd name="connsiteX341" fmla="*/ 442719 w 6364927"/>
              <a:gd name="connsiteY341" fmla="*/ 4630696 h 5552421"/>
              <a:gd name="connsiteX342" fmla="*/ 325198 w 6364927"/>
              <a:gd name="connsiteY342" fmla="*/ 4552337 h 5552421"/>
              <a:gd name="connsiteX343" fmla="*/ 448312 w 6364927"/>
              <a:gd name="connsiteY343" fmla="*/ 4550003 h 5552421"/>
              <a:gd name="connsiteX344" fmla="*/ 438693 w 6364927"/>
              <a:gd name="connsiteY344" fmla="*/ 4585583 h 5552421"/>
              <a:gd name="connsiteX345" fmla="*/ 526184 w 6364927"/>
              <a:gd name="connsiteY345" fmla="*/ 4640050 h 5552421"/>
              <a:gd name="connsiteX346" fmla="*/ 554094 w 6364927"/>
              <a:gd name="connsiteY346" fmla="*/ 4626251 h 5552421"/>
              <a:gd name="connsiteX347" fmla="*/ 533536 w 6364927"/>
              <a:gd name="connsiteY347" fmla="*/ 4577079 h 5552421"/>
              <a:gd name="connsiteX348" fmla="*/ 508821 w 6364927"/>
              <a:gd name="connsiteY348" fmla="*/ 4545067 h 5552421"/>
              <a:gd name="connsiteX349" fmla="*/ 488726 w 6364927"/>
              <a:gd name="connsiteY349" fmla="*/ 4423440 h 5552421"/>
              <a:gd name="connsiteX350" fmla="*/ 642790 w 6364927"/>
              <a:gd name="connsiteY350" fmla="*/ 4534942 h 5552421"/>
              <a:gd name="connsiteX351" fmla="*/ 622337 w 6364927"/>
              <a:gd name="connsiteY351" fmla="*/ 4465052 h 5552421"/>
              <a:gd name="connsiteX352" fmla="*/ 733035 w 6364927"/>
              <a:gd name="connsiteY352" fmla="*/ 4502792 h 5552421"/>
              <a:gd name="connsiteX353" fmla="*/ 767751 w 6364927"/>
              <a:gd name="connsiteY353" fmla="*/ 4477641 h 5552421"/>
              <a:gd name="connsiteX354" fmla="*/ 747233 w 6364927"/>
              <a:gd name="connsiteY354" fmla="*/ 4438888 h 5552421"/>
              <a:gd name="connsiteX355" fmla="*/ 782202 w 6364927"/>
              <a:gd name="connsiteY355" fmla="*/ 4382718 h 5552421"/>
              <a:gd name="connsiteX356" fmla="*/ 713362 w 6364927"/>
              <a:gd name="connsiteY356" fmla="*/ 4298293 h 5552421"/>
              <a:gd name="connsiteX357" fmla="*/ 782877 w 6364927"/>
              <a:gd name="connsiteY357" fmla="*/ 4268826 h 5552421"/>
              <a:gd name="connsiteX358" fmla="*/ 811465 w 6364927"/>
              <a:gd name="connsiteY358" fmla="*/ 4212841 h 5552421"/>
              <a:gd name="connsiteX359" fmla="*/ 793091 w 6364927"/>
              <a:gd name="connsiteY359" fmla="*/ 4170226 h 5552421"/>
              <a:gd name="connsiteX360" fmla="*/ 956879 w 6364927"/>
              <a:gd name="connsiteY360" fmla="*/ 4225429 h 5552421"/>
              <a:gd name="connsiteX361" fmla="*/ 724608 w 6364927"/>
              <a:gd name="connsiteY361" fmla="*/ 4034063 h 5552421"/>
              <a:gd name="connsiteX362" fmla="*/ 814388 w 6364927"/>
              <a:gd name="connsiteY362" fmla="*/ 4074369 h 5552421"/>
              <a:gd name="connsiteX363" fmla="*/ 897364 w 6364927"/>
              <a:gd name="connsiteY363" fmla="*/ 4126026 h 5552421"/>
              <a:gd name="connsiteX364" fmla="*/ 817183 w 6364927"/>
              <a:gd name="connsiteY364" fmla="*/ 3998169 h 5552421"/>
              <a:gd name="connsiteX365" fmla="*/ 819767 w 6364927"/>
              <a:gd name="connsiteY365" fmla="*/ 3963405 h 5552421"/>
              <a:gd name="connsiteX366" fmla="*/ 861413 w 6364927"/>
              <a:gd name="connsiteY366" fmla="*/ 3958157 h 5552421"/>
              <a:gd name="connsiteX367" fmla="*/ 875043 w 6364927"/>
              <a:gd name="connsiteY367" fmla="*/ 3987426 h 5552421"/>
              <a:gd name="connsiteX368" fmla="*/ 898038 w 6364927"/>
              <a:gd name="connsiteY368" fmla="*/ 4012134 h 5552421"/>
              <a:gd name="connsiteX369" fmla="*/ 1022407 w 6364927"/>
              <a:gd name="connsiteY369" fmla="*/ 4089560 h 5552421"/>
              <a:gd name="connsiteX370" fmla="*/ 1029254 w 6364927"/>
              <a:gd name="connsiteY370" fmla="*/ 4088627 h 5552421"/>
              <a:gd name="connsiteX371" fmla="*/ 1029318 w 6364927"/>
              <a:gd name="connsiteY371" fmla="*/ 4057491 h 5552421"/>
              <a:gd name="connsiteX372" fmla="*/ 951910 w 6364927"/>
              <a:gd name="connsiteY372" fmla="*/ 3894988 h 5552421"/>
              <a:gd name="connsiteX373" fmla="*/ 942649 w 6364927"/>
              <a:gd name="connsiteY373" fmla="*/ 3878831 h 5552421"/>
              <a:gd name="connsiteX374" fmla="*/ 1039612 w 6364927"/>
              <a:gd name="connsiteY374" fmla="*/ 3908019 h 5552421"/>
              <a:gd name="connsiteX375" fmla="*/ 927324 w 6364927"/>
              <a:gd name="connsiteY375" fmla="*/ 3800703 h 5552421"/>
              <a:gd name="connsiteX376" fmla="*/ 872407 w 6364927"/>
              <a:gd name="connsiteY376" fmla="*/ 3724946 h 5552421"/>
              <a:gd name="connsiteX377" fmla="*/ 964624 w 6364927"/>
              <a:gd name="connsiteY377" fmla="*/ 3740789 h 5552421"/>
              <a:gd name="connsiteX378" fmla="*/ 973991 w 6364927"/>
              <a:gd name="connsiteY378" fmla="*/ 3736228 h 5552421"/>
              <a:gd name="connsiteX379" fmla="*/ 939696 w 6364927"/>
              <a:gd name="connsiteY379" fmla="*/ 3678506 h 5552421"/>
              <a:gd name="connsiteX380" fmla="*/ 988084 w 6364927"/>
              <a:gd name="connsiteY380" fmla="*/ 3693042 h 5552421"/>
              <a:gd name="connsiteX381" fmla="*/ 967736 w 6364927"/>
              <a:gd name="connsiteY381" fmla="*/ 3602434 h 5552421"/>
              <a:gd name="connsiteX382" fmla="*/ 979645 w 6364927"/>
              <a:gd name="connsiteY382" fmla="*/ 3552692 h 5552421"/>
              <a:gd name="connsiteX383" fmla="*/ 924475 w 6364927"/>
              <a:gd name="connsiteY383" fmla="*/ 3507954 h 5552421"/>
              <a:gd name="connsiteX384" fmla="*/ 1009634 w 6364927"/>
              <a:gd name="connsiteY384" fmla="*/ 3566166 h 5552421"/>
              <a:gd name="connsiteX385" fmla="*/ 1140703 w 6364927"/>
              <a:gd name="connsiteY385" fmla="*/ 3652960 h 5552421"/>
              <a:gd name="connsiteX386" fmla="*/ 1143879 w 6364927"/>
              <a:gd name="connsiteY386" fmla="*/ 3483469 h 5552421"/>
              <a:gd name="connsiteX387" fmla="*/ 1220937 w 6364927"/>
              <a:gd name="connsiteY387" fmla="*/ 3462855 h 5552421"/>
              <a:gd name="connsiteX388" fmla="*/ 1317417 w 6364927"/>
              <a:gd name="connsiteY388" fmla="*/ 3512528 h 5552421"/>
              <a:gd name="connsiteX389" fmla="*/ 1191222 w 6364927"/>
              <a:gd name="connsiteY389" fmla="*/ 3376808 h 5552421"/>
              <a:gd name="connsiteX390" fmla="*/ 1311286 w 6364927"/>
              <a:gd name="connsiteY390" fmla="*/ 3409987 h 5552421"/>
              <a:gd name="connsiteX391" fmla="*/ 1419506 w 6364927"/>
              <a:gd name="connsiteY391" fmla="*/ 3461772 h 5552421"/>
              <a:gd name="connsiteX392" fmla="*/ 1385106 w 6364927"/>
              <a:gd name="connsiteY392" fmla="*/ 3424768 h 5552421"/>
              <a:gd name="connsiteX393" fmla="*/ 1295137 w 6364927"/>
              <a:gd name="connsiteY393" fmla="*/ 3384345 h 5552421"/>
              <a:gd name="connsiteX394" fmla="*/ 1272500 w 6364927"/>
              <a:gd name="connsiteY394" fmla="*/ 3307900 h 5552421"/>
              <a:gd name="connsiteX395" fmla="*/ 1277226 w 6364927"/>
              <a:gd name="connsiteY395" fmla="*/ 3269275 h 5552421"/>
              <a:gd name="connsiteX396" fmla="*/ 1247783 w 6364927"/>
              <a:gd name="connsiteY396" fmla="*/ 3204181 h 5552421"/>
              <a:gd name="connsiteX397" fmla="*/ 1252468 w 6364927"/>
              <a:gd name="connsiteY397" fmla="*/ 3155138 h 5552421"/>
              <a:gd name="connsiteX398" fmla="*/ 1248352 w 6364927"/>
              <a:gd name="connsiteY398" fmla="*/ 3111007 h 5552421"/>
              <a:gd name="connsiteX399" fmla="*/ 1163151 w 6364927"/>
              <a:gd name="connsiteY399" fmla="*/ 3042377 h 5552421"/>
              <a:gd name="connsiteX400" fmla="*/ 1144965 w 6364927"/>
              <a:gd name="connsiteY400" fmla="*/ 2999879 h 5552421"/>
              <a:gd name="connsiteX401" fmla="*/ 1186611 w 6364927"/>
              <a:gd name="connsiteY401" fmla="*/ 2994630 h 5552421"/>
              <a:gd name="connsiteX402" fmla="*/ 1242777 w 6364927"/>
              <a:gd name="connsiteY402" fmla="*/ 3006735 h 5552421"/>
              <a:gd name="connsiteX403" fmla="*/ 1287154 w 6364927"/>
              <a:gd name="connsiteY403" fmla="*/ 2956421 h 5552421"/>
              <a:gd name="connsiteX404" fmla="*/ 1392895 w 6364927"/>
              <a:gd name="connsiteY404" fmla="*/ 3022251 h 5552421"/>
              <a:gd name="connsiteX405" fmla="*/ 1230327 w 6364927"/>
              <a:gd name="connsiteY405" fmla="*/ 2801536 h 5552421"/>
              <a:gd name="connsiteX406" fmla="*/ 1297218 w 6364927"/>
              <a:gd name="connsiteY406" fmla="*/ 2796415 h 5552421"/>
              <a:gd name="connsiteX407" fmla="*/ 1212058 w 6364927"/>
              <a:gd name="connsiteY407" fmla="*/ 2738203 h 5552421"/>
              <a:gd name="connsiteX408" fmla="*/ 1382946 w 6364927"/>
              <a:gd name="connsiteY408" fmla="*/ 2761454 h 5552421"/>
              <a:gd name="connsiteX409" fmla="*/ 1399201 w 6364927"/>
              <a:gd name="connsiteY409" fmla="*/ 2766377 h 5552421"/>
              <a:gd name="connsiteX410" fmla="*/ 1620220 w 6364927"/>
              <a:gd name="connsiteY410" fmla="*/ 2841622 h 5552421"/>
              <a:gd name="connsiteX411" fmla="*/ 1661866 w 6364927"/>
              <a:gd name="connsiteY411" fmla="*/ 2836373 h 5552421"/>
              <a:gd name="connsiteX412" fmla="*/ 1501060 w 6364927"/>
              <a:gd name="connsiteY412" fmla="*/ 2705087 h 5552421"/>
              <a:gd name="connsiteX413" fmla="*/ 1604617 w 6364927"/>
              <a:gd name="connsiteY413" fmla="*/ 2764361 h 5552421"/>
              <a:gd name="connsiteX414" fmla="*/ 1711077 w 6364927"/>
              <a:gd name="connsiteY414" fmla="*/ 2798423 h 5552421"/>
              <a:gd name="connsiteX415" fmla="*/ 1644632 w 6364927"/>
              <a:gd name="connsiteY415" fmla="*/ 2679118 h 5552421"/>
              <a:gd name="connsiteX416" fmla="*/ 1628965 w 6364927"/>
              <a:gd name="connsiteY416" fmla="*/ 2632992 h 5552421"/>
              <a:gd name="connsiteX417" fmla="*/ 1580853 w 6364927"/>
              <a:gd name="connsiteY417" fmla="*/ 2545884 h 5552421"/>
              <a:gd name="connsiteX418" fmla="*/ 1544122 w 6364927"/>
              <a:gd name="connsiteY418" fmla="*/ 2512625 h 5552421"/>
              <a:gd name="connsiteX419" fmla="*/ 1618048 w 6364927"/>
              <a:gd name="connsiteY419" fmla="*/ 2506688 h 5552421"/>
              <a:gd name="connsiteX420" fmla="*/ 1669377 w 6364927"/>
              <a:gd name="connsiteY420" fmla="*/ 2434723 h 5552421"/>
              <a:gd name="connsiteX421" fmla="*/ 1651443 w 6364927"/>
              <a:gd name="connsiteY421" fmla="*/ 2361206 h 5552421"/>
              <a:gd name="connsiteX422" fmla="*/ 1689209 w 6364927"/>
              <a:gd name="connsiteY422" fmla="*/ 2300543 h 5552421"/>
              <a:gd name="connsiteX423" fmla="*/ 1721700 w 6364927"/>
              <a:gd name="connsiteY423" fmla="*/ 2258418 h 5552421"/>
              <a:gd name="connsiteX424" fmla="*/ 1692132 w 6364927"/>
              <a:gd name="connsiteY424" fmla="*/ 2162071 h 5552421"/>
              <a:gd name="connsiteX425" fmla="*/ 1752153 w 6364927"/>
              <a:gd name="connsiteY425" fmla="*/ 2199437 h 5552421"/>
              <a:gd name="connsiteX426" fmla="*/ 1715339 w 6364927"/>
              <a:gd name="connsiteY426" fmla="*/ 2145343 h 5552421"/>
              <a:gd name="connsiteX427" fmla="*/ 1809824 w 6364927"/>
              <a:gd name="connsiteY427" fmla="*/ 2188577 h 5552421"/>
              <a:gd name="connsiteX428" fmla="*/ 1876925 w 6364927"/>
              <a:gd name="connsiteY428" fmla="*/ 2142019 h 5552421"/>
              <a:gd name="connsiteX429" fmla="*/ 1849836 w 6364927"/>
              <a:gd name="connsiteY429" fmla="*/ 2031627 h 5552421"/>
              <a:gd name="connsiteX430" fmla="*/ 2003532 w 6364927"/>
              <a:gd name="connsiteY430" fmla="*/ 1908040 h 5552421"/>
              <a:gd name="connsiteX431" fmla="*/ 1943846 w 6364927"/>
              <a:gd name="connsiteY431" fmla="*/ 1860491 h 5552421"/>
              <a:gd name="connsiteX432" fmla="*/ 2047573 w 6364927"/>
              <a:gd name="connsiteY432" fmla="*/ 1867910 h 5552421"/>
              <a:gd name="connsiteX433" fmla="*/ 2165095 w 6364927"/>
              <a:gd name="connsiteY433" fmla="*/ 1946270 h 5552421"/>
              <a:gd name="connsiteX434" fmla="*/ 2178936 w 6364927"/>
              <a:gd name="connsiteY434" fmla="*/ 1934103 h 5552421"/>
              <a:gd name="connsiteX435" fmla="*/ 2068555 w 6364927"/>
              <a:gd name="connsiteY435" fmla="*/ 1834209 h 5552421"/>
              <a:gd name="connsiteX436" fmla="*/ 2179968 w 6364927"/>
              <a:gd name="connsiteY436" fmla="*/ 1768474 h 5552421"/>
              <a:gd name="connsiteX437" fmla="*/ 2257799 w 6364927"/>
              <a:gd name="connsiteY437" fmla="*/ 1848104 h 5552421"/>
              <a:gd name="connsiteX438" fmla="*/ 2343675 w 6364927"/>
              <a:gd name="connsiteY438" fmla="*/ 1802843 h 5552421"/>
              <a:gd name="connsiteX439" fmla="*/ 2233440 w 6364927"/>
              <a:gd name="connsiteY439" fmla="*/ 1692648 h 5552421"/>
              <a:gd name="connsiteX440" fmla="*/ 2246279 w 6364927"/>
              <a:gd name="connsiteY440" fmla="*/ 1569701 h 5552421"/>
              <a:gd name="connsiteX441" fmla="*/ 2196197 w 6364927"/>
              <a:gd name="connsiteY441" fmla="*/ 1506307 h 5552421"/>
              <a:gd name="connsiteX442" fmla="*/ 2214993 w 6364927"/>
              <a:gd name="connsiteY442" fmla="*/ 1466049 h 5552421"/>
              <a:gd name="connsiteX443" fmla="*/ 2364818 w 6364927"/>
              <a:gd name="connsiteY443" fmla="*/ 1502168 h 5552421"/>
              <a:gd name="connsiteX444" fmla="*/ 2134749 w 6364927"/>
              <a:gd name="connsiteY444" fmla="*/ 1369329 h 5552421"/>
              <a:gd name="connsiteX445" fmla="*/ 2213296 w 6364927"/>
              <a:gd name="connsiteY445" fmla="*/ 1345485 h 5552421"/>
              <a:gd name="connsiteX446" fmla="*/ 2280333 w 6364927"/>
              <a:gd name="connsiteY446" fmla="*/ 1330063 h 5552421"/>
              <a:gd name="connsiteX447" fmla="*/ 2308161 w 6364927"/>
              <a:gd name="connsiteY447" fmla="*/ 1295428 h 5552421"/>
              <a:gd name="connsiteX448" fmla="*/ 2533956 w 6364927"/>
              <a:gd name="connsiteY448" fmla="*/ 1107611 h 5552421"/>
              <a:gd name="connsiteX449" fmla="*/ 2511277 w 6364927"/>
              <a:gd name="connsiteY449" fmla="*/ 1020748 h 5552421"/>
              <a:gd name="connsiteX450" fmla="*/ 2458332 w 6364927"/>
              <a:gd name="connsiteY450" fmla="*/ 992984 h 5552421"/>
              <a:gd name="connsiteX451" fmla="*/ 2433152 w 6364927"/>
              <a:gd name="connsiteY451" fmla="*/ 961720 h 5552421"/>
              <a:gd name="connsiteX452" fmla="*/ 2479273 w 6364927"/>
              <a:gd name="connsiteY452" fmla="*/ 948864 h 5552421"/>
              <a:gd name="connsiteX453" fmla="*/ 2536920 w 6364927"/>
              <a:gd name="connsiteY453" fmla="*/ 979557 h 5552421"/>
              <a:gd name="connsiteX454" fmla="*/ 2546246 w 6364927"/>
              <a:gd name="connsiteY454" fmla="*/ 964579 h 5552421"/>
              <a:gd name="connsiteX455" fmla="*/ 2509620 w 6364927"/>
              <a:gd name="connsiteY455" fmla="*/ 910601 h 5552421"/>
              <a:gd name="connsiteX456" fmla="*/ 2590181 w 6364927"/>
              <a:gd name="connsiteY456" fmla="*/ 945167 h 5552421"/>
              <a:gd name="connsiteX457" fmla="*/ 2592513 w 6364927"/>
              <a:gd name="connsiteY457" fmla="*/ 941422 h 5552421"/>
              <a:gd name="connsiteX458" fmla="*/ 2594844 w 6364927"/>
              <a:gd name="connsiteY458" fmla="*/ 937678 h 5552421"/>
              <a:gd name="connsiteX459" fmla="*/ 2565148 w 6364927"/>
              <a:gd name="connsiteY459" fmla="*/ 903603 h 5552421"/>
              <a:gd name="connsiteX460" fmla="*/ 2561163 w 6364927"/>
              <a:gd name="connsiteY460" fmla="*/ 868906 h 5552421"/>
              <a:gd name="connsiteX461" fmla="*/ 2600478 w 6364927"/>
              <a:gd name="connsiteY461" fmla="*/ 867402 h 5552421"/>
              <a:gd name="connsiteX462" fmla="*/ 2734405 w 6364927"/>
              <a:gd name="connsiteY462" fmla="*/ 846860 h 5552421"/>
              <a:gd name="connsiteX463" fmla="*/ 2564339 w 6364927"/>
              <a:gd name="connsiteY463" fmla="*/ 699416 h 5552421"/>
              <a:gd name="connsiteX464" fmla="*/ 2736259 w 6364927"/>
              <a:gd name="connsiteY464" fmla="*/ 557039 h 5552421"/>
              <a:gd name="connsiteX465" fmla="*/ 2710955 w 6364927"/>
              <a:gd name="connsiteY465" fmla="*/ 494522 h 5552421"/>
              <a:gd name="connsiteX466" fmla="*/ 2709637 w 6364927"/>
              <a:gd name="connsiteY466" fmla="*/ 445897 h 5552421"/>
              <a:gd name="connsiteX467" fmla="*/ 2760777 w 6364927"/>
              <a:gd name="connsiteY467" fmla="*/ 373816 h 5552421"/>
              <a:gd name="connsiteX468" fmla="*/ 2929252 w 6364927"/>
              <a:gd name="connsiteY468" fmla="*/ 379976 h 5552421"/>
              <a:gd name="connsiteX469" fmla="*/ 2973798 w 6364927"/>
              <a:gd name="connsiteY469" fmla="*/ 277809 h 5552421"/>
              <a:gd name="connsiteX470" fmla="*/ 3140035 w 6364927"/>
              <a:gd name="connsiteY470" fmla="*/ 81724 h 5552421"/>
              <a:gd name="connsiteX471" fmla="*/ 3147401 w 6364927"/>
              <a:gd name="connsiteY471" fmla="*/ 106542 h 5552421"/>
              <a:gd name="connsiteX472" fmla="*/ 3234202 w 6364927"/>
              <a:gd name="connsiteY472" fmla="*/ 111757 h 5552421"/>
              <a:gd name="connsiteX473" fmla="*/ 3021704 w 6364927"/>
              <a:gd name="connsiteY473" fmla="*/ 198982 h 5552421"/>
              <a:gd name="connsiteX474" fmla="*/ 2990505 w 6364927"/>
              <a:gd name="connsiteY474" fmla="*/ 196234 h 5552421"/>
              <a:gd name="connsiteX475" fmla="*/ 3005107 w 6364927"/>
              <a:gd name="connsiteY475" fmla="*/ 182875 h 5552421"/>
              <a:gd name="connsiteX476" fmla="*/ 3039686 w 6364927"/>
              <a:gd name="connsiteY476" fmla="*/ 161909 h 5552421"/>
              <a:gd name="connsiteX477" fmla="*/ 3129995 w 6364927"/>
              <a:gd name="connsiteY477" fmla="*/ 98624 h 5552421"/>
              <a:gd name="connsiteX478" fmla="*/ 3139834 w 6364927"/>
              <a:gd name="connsiteY478" fmla="*/ 84371 h 5552421"/>
              <a:gd name="connsiteX479" fmla="*/ 3093889 w 6364927"/>
              <a:gd name="connsiteY479" fmla="*/ 0 h 5552421"/>
              <a:gd name="connsiteX480" fmla="*/ 3105597 w 6364927"/>
              <a:gd name="connsiteY480" fmla="*/ 4456 h 5552421"/>
              <a:gd name="connsiteX481" fmla="*/ 3152592 w 6364927"/>
              <a:gd name="connsiteY481" fmla="*/ 16960 h 5552421"/>
              <a:gd name="connsiteX482" fmla="*/ 3151171 w 6364927"/>
              <a:gd name="connsiteY482" fmla="*/ 22196 h 5552421"/>
              <a:gd name="connsiteX483" fmla="*/ 3139499 w 6364927"/>
              <a:gd name="connsiteY483" fmla="*/ 69021 h 5552421"/>
              <a:gd name="connsiteX484" fmla="*/ 3131932 w 6364927"/>
              <a:gd name="connsiteY484" fmla="*/ 58181 h 5552421"/>
              <a:gd name="connsiteX485" fmla="*/ 3111955 w 6364927"/>
              <a:gd name="connsiteY485" fmla="*/ 45825 h 5552421"/>
              <a:gd name="connsiteX486" fmla="*/ 3076016 w 6364927"/>
              <a:gd name="connsiteY486" fmla="*/ 24824 h 555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</a:cxnLst>
            <a:rect l="l" t="t" r="r" b="b"/>
            <a:pathLst>
              <a:path w="6364927" h="5552421">
                <a:moveTo>
                  <a:pt x="6255989" y="5288703"/>
                </a:moveTo>
                <a:lnTo>
                  <a:pt x="6256633" y="5289197"/>
                </a:lnTo>
                <a:cubicBezTo>
                  <a:pt x="6263495" y="5292872"/>
                  <a:pt x="6270356" y="5296547"/>
                  <a:pt x="6273669" y="5302275"/>
                </a:cubicBezTo>
                <a:cubicBezTo>
                  <a:pt x="6284143" y="5342078"/>
                  <a:pt x="6307550" y="5328541"/>
                  <a:pt x="6338341" y="5305638"/>
                </a:cubicBezTo>
                <a:lnTo>
                  <a:pt x="6353495" y="5296297"/>
                </a:lnTo>
                <a:lnTo>
                  <a:pt x="6364927" y="5316029"/>
                </a:lnTo>
                <a:lnTo>
                  <a:pt x="6361174" y="5318389"/>
                </a:lnTo>
                <a:cubicBezTo>
                  <a:pt x="6342548" y="5332147"/>
                  <a:pt x="6326365" y="5347268"/>
                  <a:pt x="6311999" y="5363376"/>
                </a:cubicBezTo>
                <a:lnTo>
                  <a:pt x="6278329" y="5408157"/>
                </a:lnTo>
                <a:lnTo>
                  <a:pt x="6275149" y="5406491"/>
                </a:lnTo>
                <a:cubicBezTo>
                  <a:pt x="6255920" y="5398897"/>
                  <a:pt x="6238552" y="5401931"/>
                  <a:pt x="6228626" y="5438500"/>
                </a:cubicBezTo>
                <a:cubicBezTo>
                  <a:pt x="6224216" y="5459999"/>
                  <a:pt x="6210982" y="5481941"/>
                  <a:pt x="6193338" y="5476400"/>
                </a:cubicBezTo>
                <a:cubicBezTo>
                  <a:pt x="6171284" y="5471081"/>
                  <a:pt x="6184516" y="5443820"/>
                  <a:pt x="6184516" y="5427640"/>
                </a:cubicBezTo>
                <a:cubicBezTo>
                  <a:pt x="6184516" y="5378659"/>
                  <a:pt x="6206572" y="5335440"/>
                  <a:pt x="6241860" y="5319261"/>
                </a:cubicBezTo>
                <a:cubicBezTo>
                  <a:pt x="6257299" y="5311171"/>
                  <a:pt x="6258401" y="5300311"/>
                  <a:pt x="6256196" y="5289451"/>
                </a:cubicBezTo>
                <a:close/>
                <a:moveTo>
                  <a:pt x="2968165" y="245883"/>
                </a:moveTo>
                <a:lnTo>
                  <a:pt x="2986957" y="259205"/>
                </a:lnTo>
                <a:cubicBezTo>
                  <a:pt x="2998992" y="273264"/>
                  <a:pt x="3008929" y="290447"/>
                  <a:pt x="3033442" y="283914"/>
                </a:cubicBezTo>
                <a:cubicBezTo>
                  <a:pt x="3002083" y="327528"/>
                  <a:pt x="2994388" y="378857"/>
                  <a:pt x="2956404" y="411016"/>
                </a:cubicBezTo>
                <a:cubicBezTo>
                  <a:pt x="3027513" y="436134"/>
                  <a:pt x="3063853" y="369257"/>
                  <a:pt x="3117671" y="343228"/>
                </a:cubicBezTo>
                <a:cubicBezTo>
                  <a:pt x="3145683" y="327028"/>
                  <a:pt x="3178115" y="328654"/>
                  <a:pt x="3210547" y="330280"/>
                </a:cubicBezTo>
                <a:cubicBezTo>
                  <a:pt x="3265814" y="328890"/>
                  <a:pt x="3202218" y="380956"/>
                  <a:pt x="3243292" y="397967"/>
                </a:cubicBezTo>
                <a:cubicBezTo>
                  <a:pt x="3263923" y="401323"/>
                  <a:pt x="3212312" y="431170"/>
                  <a:pt x="3193322" y="452344"/>
                </a:cubicBezTo>
                <a:cubicBezTo>
                  <a:pt x="3190926" y="458825"/>
                  <a:pt x="3181333" y="464373"/>
                  <a:pt x="3176728" y="467036"/>
                </a:cubicBezTo>
                <a:cubicBezTo>
                  <a:pt x="3143540" y="496421"/>
                  <a:pt x="3097103" y="502895"/>
                  <a:pt x="3081773" y="562716"/>
                </a:cubicBezTo>
                <a:cubicBezTo>
                  <a:pt x="3068460" y="626467"/>
                  <a:pt x="3058871" y="642204"/>
                  <a:pt x="3134961" y="644059"/>
                </a:cubicBezTo>
                <a:cubicBezTo>
                  <a:pt x="3176602" y="640359"/>
                  <a:pt x="3231873" y="649159"/>
                  <a:pt x="3233513" y="673688"/>
                </a:cubicBezTo>
                <a:cubicBezTo>
                  <a:pt x="3235408" y="709281"/>
                  <a:pt x="3263043" y="713681"/>
                  <a:pt x="3288282" y="724562"/>
                </a:cubicBezTo>
                <a:cubicBezTo>
                  <a:pt x="3372638" y="762402"/>
                  <a:pt x="3379263" y="773857"/>
                  <a:pt x="3337558" y="864218"/>
                </a:cubicBezTo>
                <a:cubicBezTo>
                  <a:pt x="3332953" y="866881"/>
                  <a:pt x="3335162" y="870700"/>
                  <a:pt x="3337370" y="874518"/>
                </a:cubicBezTo>
                <a:cubicBezTo>
                  <a:pt x="3408287" y="899747"/>
                  <a:pt x="3410116" y="913976"/>
                  <a:pt x="3344120" y="962335"/>
                </a:cubicBezTo>
                <a:cubicBezTo>
                  <a:pt x="3318125" y="982464"/>
                  <a:pt x="3320145" y="996583"/>
                  <a:pt x="3319577" y="1017294"/>
                </a:cubicBezTo>
                <a:cubicBezTo>
                  <a:pt x="3327463" y="1063689"/>
                  <a:pt x="3333332" y="1106155"/>
                  <a:pt x="3288347" y="1147458"/>
                </a:cubicBezTo>
                <a:cubicBezTo>
                  <a:pt x="3269798" y="1169395"/>
                  <a:pt x="3289861" y="1193461"/>
                  <a:pt x="3305699" y="1209780"/>
                </a:cubicBezTo>
                <a:cubicBezTo>
                  <a:pt x="3319137" y="1222390"/>
                  <a:pt x="3339960" y="1225635"/>
                  <a:pt x="3348793" y="1240909"/>
                </a:cubicBezTo>
                <a:cubicBezTo>
                  <a:pt x="3375481" y="1276430"/>
                  <a:pt x="3405513" y="1274349"/>
                  <a:pt x="3443497" y="1242190"/>
                </a:cubicBezTo>
                <a:cubicBezTo>
                  <a:pt x="3471508" y="1225990"/>
                  <a:pt x="3487914" y="1221597"/>
                  <a:pt x="3517378" y="1240227"/>
                </a:cubicBezTo>
                <a:cubicBezTo>
                  <a:pt x="3549242" y="1262563"/>
                  <a:pt x="3589936" y="1289985"/>
                  <a:pt x="3646343" y="1257363"/>
                </a:cubicBezTo>
                <a:cubicBezTo>
                  <a:pt x="3679151" y="1238389"/>
                  <a:pt x="3683188" y="1256437"/>
                  <a:pt x="3673411" y="1282474"/>
                </a:cubicBezTo>
                <a:cubicBezTo>
                  <a:pt x="3671014" y="1288955"/>
                  <a:pt x="3663630" y="1298321"/>
                  <a:pt x="3675051" y="1307003"/>
                </a:cubicBezTo>
                <a:lnTo>
                  <a:pt x="3740667" y="1269055"/>
                </a:lnTo>
                <a:cubicBezTo>
                  <a:pt x="3741993" y="1325359"/>
                  <a:pt x="3695747" y="1331721"/>
                  <a:pt x="3665336" y="1344214"/>
                </a:cubicBezTo>
                <a:cubicBezTo>
                  <a:pt x="3639529" y="1354043"/>
                  <a:pt x="3625523" y="1362144"/>
                  <a:pt x="3620350" y="1385517"/>
                </a:cubicBezTo>
                <a:cubicBezTo>
                  <a:pt x="3612778" y="1405183"/>
                  <a:pt x="3631012" y="1415020"/>
                  <a:pt x="3642434" y="1423702"/>
                </a:cubicBezTo>
                <a:cubicBezTo>
                  <a:pt x="3674360" y="1457213"/>
                  <a:pt x="3718021" y="1467631"/>
                  <a:pt x="3770892" y="1472724"/>
                </a:cubicBezTo>
                <a:cubicBezTo>
                  <a:pt x="3740292" y="1495516"/>
                  <a:pt x="3709881" y="1508008"/>
                  <a:pt x="3684074" y="1517837"/>
                </a:cubicBezTo>
                <a:cubicBezTo>
                  <a:pt x="3688114" y="1546074"/>
                  <a:pt x="3720922" y="1527100"/>
                  <a:pt x="3736569" y="1543530"/>
                </a:cubicBezTo>
                <a:cubicBezTo>
                  <a:pt x="3708177" y="1570140"/>
                  <a:pt x="3679786" y="1596750"/>
                  <a:pt x="3651203" y="1623473"/>
                </a:cubicBezTo>
                <a:cubicBezTo>
                  <a:pt x="3644202" y="1632617"/>
                  <a:pt x="3620983" y="1635854"/>
                  <a:pt x="3629816" y="1651128"/>
                </a:cubicBezTo>
                <a:cubicBezTo>
                  <a:pt x="3631644" y="1665357"/>
                  <a:pt x="3648050" y="1660964"/>
                  <a:pt x="3661868" y="1663165"/>
                </a:cubicBezTo>
                <a:cubicBezTo>
                  <a:pt x="3686915" y="1674157"/>
                  <a:pt x="3724328" y="1652520"/>
                  <a:pt x="3751776" y="1667219"/>
                </a:cubicBezTo>
                <a:cubicBezTo>
                  <a:pt x="3737202" y="1696030"/>
                  <a:pt x="3695181" y="1710141"/>
                  <a:pt x="3687612" y="1739996"/>
                </a:cubicBezTo>
                <a:cubicBezTo>
                  <a:pt x="3715624" y="1723797"/>
                  <a:pt x="3741239" y="1714078"/>
                  <a:pt x="3762629" y="1696612"/>
                </a:cubicBezTo>
                <a:cubicBezTo>
                  <a:pt x="3795817" y="1667227"/>
                  <a:pt x="3813104" y="1708185"/>
                  <a:pt x="3840927" y="1702285"/>
                </a:cubicBezTo>
                <a:cubicBezTo>
                  <a:pt x="3857333" y="1697893"/>
                  <a:pt x="3847364" y="1724041"/>
                  <a:pt x="3842380" y="1737114"/>
                </a:cubicBezTo>
                <a:cubicBezTo>
                  <a:pt x="3824650" y="1793229"/>
                  <a:pt x="3826164" y="1839232"/>
                  <a:pt x="3909639" y="1831721"/>
                </a:cubicBezTo>
                <a:cubicBezTo>
                  <a:pt x="3873675" y="1877998"/>
                  <a:pt x="3817648" y="1900209"/>
                  <a:pt x="3790897" y="1951348"/>
                </a:cubicBezTo>
                <a:cubicBezTo>
                  <a:pt x="3835315" y="1930756"/>
                  <a:pt x="3870519" y="1905301"/>
                  <a:pt x="3906107" y="1879624"/>
                </a:cubicBezTo>
                <a:cubicBezTo>
                  <a:pt x="3939295" y="1850239"/>
                  <a:pt x="3976707" y="1828602"/>
                  <a:pt x="4018349" y="1824902"/>
                </a:cubicBezTo>
                <a:cubicBezTo>
                  <a:pt x="4034754" y="1820510"/>
                  <a:pt x="4059990" y="1821202"/>
                  <a:pt x="4064218" y="1839139"/>
                </a:cubicBezTo>
                <a:cubicBezTo>
                  <a:pt x="4066047" y="1853368"/>
                  <a:pt x="4045228" y="1860312"/>
                  <a:pt x="4033239" y="1872342"/>
                </a:cubicBezTo>
                <a:cubicBezTo>
                  <a:pt x="3993238" y="1900571"/>
                  <a:pt x="3949009" y="1910864"/>
                  <a:pt x="3911028" y="1953211"/>
                </a:cubicBezTo>
                <a:cubicBezTo>
                  <a:pt x="3962071" y="1944074"/>
                  <a:pt x="4008508" y="1937600"/>
                  <a:pt x="4052546" y="1927419"/>
                </a:cubicBezTo>
                <a:cubicBezTo>
                  <a:pt x="4070968" y="1926955"/>
                  <a:pt x="4089582" y="1926381"/>
                  <a:pt x="4093811" y="1944319"/>
                </a:cubicBezTo>
                <a:cubicBezTo>
                  <a:pt x="4097848" y="1962366"/>
                  <a:pt x="4086050" y="1974284"/>
                  <a:pt x="4069456" y="1988976"/>
                </a:cubicBezTo>
                <a:cubicBezTo>
                  <a:pt x="4052863" y="2003669"/>
                  <a:pt x="4041253" y="2005287"/>
                  <a:pt x="4032420" y="1990014"/>
                </a:cubicBezTo>
                <a:cubicBezTo>
                  <a:pt x="4023587" y="1974740"/>
                  <a:pt x="4011598" y="1986770"/>
                  <a:pt x="4004597" y="1995914"/>
                </a:cubicBezTo>
                <a:cubicBezTo>
                  <a:pt x="3980054" y="2050872"/>
                  <a:pt x="3931220" y="2063827"/>
                  <a:pt x="3875381" y="2075738"/>
                </a:cubicBezTo>
                <a:lnTo>
                  <a:pt x="3879798" y="2083375"/>
                </a:lnTo>
                <a:cubicBezTo>
                  <a:pt x="3889011" y="2088239"/>
                  <a:pt x="3900428" y="2086731"/>
                  <a:pt x="3904845" y="2094368"/>
                </a:cubicBezTo>
                <a:cubicBezTo>
                  <a:pt x="3944975" y="2152689"/>
                  <a:pt x="4005226" y="2138226"/>
                  <a:pt x="4068638" y="2106649"/>
                </a:cubicBezTo>
                <a:cubicBezTo>
                  <a:pt x="4080055" y="2105141"/>
                  <a:pt x="4089648" y="2099593"/>
                  <a:pt x="4112675" y="2096467"/>
                </a:cubicBezTo>
                <a:cubicBezTo>
                  <a:pt x="4091668" y="2113711"/>
                  <a:pt x="4088701" y="2130715"/>
                  <a:pt x="4070278" y="2131178"/>
                </a:cubicBezTo>
                <a:cubicBezTo>
                  <a:pt x="4054064" y="2135460"/>
                  <a:pt x="4035262" y="2146334"/>
                  <a:pt x="4041887" y="2157789"/>
                </a:cubicBezTo>
                <a:cubicBezTo>
                  <a:pt x="4046365" y="2176600"/>
                  <a:pt x="4065167" y="2165726"/>
                  <a:pt x="4079365" y="2157515"/>
                </a:cubicBezTo>
                <a:cubicBezTo>
                  <a:pt x="4116590" y="2146179"/>
                  <a:pt x="4151606" y="2131023"/>
                  <a:pt x="4186622" y="2115868"/>
                </a:cubicBezTo>
                <a:cubicBezTo>
                  <a:pt x="4212238" y="2106149"/>
                  <a:pt x="4249842" y="2084402"/>
                  <a:pt x="4265300" y="2111130"/>
                </a:cubicBezTo>
                <a:cubicBezTo>
                  <a:pt x="4285363" y="2135197"/>
                  <a:pt x="4243154" y="2159607"/>
                  <a:pt x="4224164" y="2180781"/>
                </a:cubicBezTo>
                <a:lnTo>
                  <a:pt x="4219367" y="2183555"/>
                </a:lnTo>
                <a:cubicBezTo>
                  <a:pt x="4235205" y="2199874"/>
                  <a:pt x="4275398" y="2171533"/>
                  <a:pt x="4269654" y="2205428"/>
                </a:cubicBezTo>
                <a:cubicBezTo>
                  <a:pt x="4263914" y="2249513"/>
                  <a:pt x="4272747" y="2264787"/>
                  <a:pt x="4323981" y="2255539"/>
                </a:cubicBezTo>
                <a:cubicBezTo>
                  <a:pt x="4335399" y="2254031"/>
                  <a:pt x="4354009" y="2243268"/>
                  <a:pt x="4348837" y="2266642"/>
                </a:cubicBezTo>
                <a:cubicBezTo>
                  <a:pt x="4350857" y="2280761"/>
                  <a:pt x="4352689" y="2305178"/>
                  <a:pt x="4322466" y="2307371"/>
                </a:cubicBezTo>
                <a:cubicBezTo>
                  <a:pt x="4267006" y="2308871"/>
                  <a:pt x="4240444" y="2349711"/>
                  <a:pt x="4198046" y="2384422"/>
                </a:cubicBezTo>
                <a:cubicBezTo>
                  <a:pt x="4243912" y="2388470"/>
                  <a:pt x="4283725" y="2370540"/>
                  <a:pt x="4296787" y="2403751"/>
                </a:cubicBezTo>
                <a:lnTo>
                  <a:pt x="4348397" y="2373903"/>
                </a:lnTo>
                <a:cubicBezTo>
                  <a:pt x="4322402" y="2394032"/>
                  <a:pt x="4368084" y="2418569"/>
                  <a:pt x="4335276" y="2437543"/>
                </a:cubicBezTo>
                <a:cubicBezTo>
                  <a:pt x="4332308" y="2454546"/>
                  <a:pt x="4341142" y="2469819"/>
                  <a:pt x="4338365" y="2486712"/>
                </a:cubicBezTo>
                <a:cubicBezTo>
                  <a:pt x="4343036" y="2505413"/>
                  <a:pt x="4358306" y="2542441"/>
                  <a:pt x="4316285" y="2556552"/>
                </a:cubicBezTo>
                <a:cubicBezTo>
                  <a:pt x="4285873" y="2569045"/>
                  <a:pt x="4262274" y="2582693"/>
                  <a:pt x="4240888" y="2610348"/>
                </a:cubicBezTo>
                <a:cubicBezTo>
                  <a:pt x="4303540" y="2599592"/>
                  <a:pt x="4364551" y="2564308"/>
                  <a:pt x="4427203" y="2553552"/>
                </a:cubicBezTo>
                <a:cubicBezTo>
                  <a:pt x="4383478" y="2629795"/>
                  <a:pt x="4297232" y="2664387"/>
                  <a:pt x="4235652" y="2720383"/>
                </a:cubicBezTo>
                <a:cubicBezTo>
                  <a:pt x="4258683" y="2727446"/>
                  <a:pt x="4267892" y="2722120"/>
                  <a:pt x="4279690" y="2710202"/>
                </a:cubicBezTo>
                <a:cubicBezTo>
                  <a:pt x="4310481" y="2687298"/>
                  <a:pt x="4334268" y="2663350"/>
                  <a:pt x="4367076" y="2644377"/>
                </a:cubicBezTo>
                <a:cubicBezTo>
                  <a:pt x="4395279" y="2628065"/>
                  <a:pt x="4437677" y="2593355"/>
                  <a:pt x="4442978" y="2656531"/>
                </a:cubicBezTo>
                <a:cubicBezTo>
                  <a:pt x="4442410" y="2677242"/>
                  <a:pt x="4460645" y="2687079"/>
                  <a:pt x="4486072" y="2687661"/>
                </a:cubicBezTo>
                <a:cubicBezTo>
                  <a:pt x="4523108" y="2686623"/>
                  <a:pt x="4557557" y="2692178"/>
                  <a:pt x="4601407" y="2692297"/>
                </a:cubicBezTo>
                <a:cubicBezTo>
                  <a:pt x="4582416" y="2713471"/>
                  <a:pt x="4556421" y="2733600"/>
                  <a:pt x="4593078" y="2742974"/>
                </a:cubicBezTo>
                <a:cubicBezTo>
                  <a:pt x="4620713" y="2747374"/>
                  <a:pt x="4634907" y="2728974"/>
                  <a:pt x="4656110" y="2721807"/>
                </a:cubicBezTo>
                <a:cubicBezTo>
                  <a:pt x="4695730" y="2703989"/>
                  <a:pt x="4740528" y="2672986"/>
                  <a:pt x="4765007" y="2704689"/>
                </a:cubicBezTo>
                <a:cubicBezTo>
                  <a:pt x="4783937" y="2726353"/>
                  <a:pt x="4739140" y="2757356"/>
                  <a:pt x="4722358" y="2782348"/>
                </a:cubicBezTo>
                <a:cubicBezTo>
                  <a:pt x="4696175" y="2812778"/>
                  <a:pt x="4676805" y="2844363"/>
                  <a:pt x="4734472" y="2846680"/>
                </a:cubicBezTo>
                <a:cubicBezTo>
                  <a:pt x="4706081" y="2873291"/>
                  <a:pt x="4669044" y="2874328"/>
                  <a:pt x="4642861" y="2904758"/>
                </a:cubicBezTo>
                <a:cubicBezTo>
                  <a:pt x="4730372" y="2915294"/>
                  <a:pt x="4814223" y="2887183"/>
                  <a:pt x="4895489" y="2875854"/>
                </a:cubicBezTo>
                <a:cubicBezTo>
                  <a:pt x="4894921" y="2896564"/>
                  <a:pt x="4871322" y="2910212"/>
                  <a:pt x="4870946" y="2930812"/>
                </a:cubicBezTo>
                <a:cubicBezTo>
                  <a:pt x="4895552" y="2916582"/>
                  <a:pt x="4916326" y="2901701"/>
                  <a:pt x="4945776" y="2889685"/>
                </a:cubicBezTo>
                <a:lnTo>
                  <a:pt x="4957035" y="2885934"/>
                </a:lnTo>
                <a:lnTo>
                  <a:pt x="4964182" y="2898270"/>
                </a:lnTo>
                <a:lnTo>
                  <a:pt x="4907974" y="2974446"/>
                </a:lnTo>
                <a:cubicBezTo>
                  <a:pt x="4841620" y="3070385"/>
                  <a:pt x="4781512" y="3163428"/>
                  <a:pt x="4668984" y="3220863"/>
                </a:cubicBezTo>
                <a:cubicBezTo>
                  <a:pt x="4743437" y="3208378"/>
                  <a:pt x="4795803" y="3147520"/>
                  <a:pt x="4879147" y="3151294"/>
                </a:cubicBezTo>
                <a:cubicBezTo>
                  <a:pt x="4841735" y="3172931"/>
                  <a:pt x="4811073" y="3184549"/>
                  <a:pt x="4780915" y="3208104"/>
                </a:cubicBezTo>
                <a:cubicBezTo>
                  <a:pt x="4747915" y="3227189"/>
                  <a:pt x="4694035" y="3242044"/>
                  <a:pt x="4702550" y="3278903"/>
                </a:cubicBezTo>
                <a:cubicBezTo>
                  <a:pt x="4708799" y="3310958"/>
                  <a:pt x="4762426" y="3285040"/>
                  <a:pt x="4794858" y="3286666"/>
                </a:cubicBezTo>
                <a:cubicBezTo>
                  <a:pt x="4834103" y="3289447"/>
                  <a:pt x="4892526" y="3260755"/>
                  <a:pt x="4897827" y="3323931"/>
                </a:cubicBezTo>
                <a:cubicBezTo>
                  <a:pt x="4899847" y="3338050"/>
                  <a:pt x="4921046" y="3320694"/>
                  <a:pt x="4935244" y="3312484"/>
                </a:cubicBezTo>
                <a:cubicBezTo>
                  <a:pt x="4963063" y="3296394"/>
                  <a:pt x="4996063" y="3277310"/>
                  <a:pt x="5037705" y="3273610"/>
                </a:cubicBezTo>
                <a:cubicBezTo>
                  <a:pt x="5016126" y="3301376"/>
                  <a:pt x="5004141" y="3323594"/>
                  <a:pt x="4984959" y="3344879"/>
                </a:cubicBezTo>
                <a:cubicBezTo>
                  <a:pt x="4960984" y="3379127"/>
                  <a:pt x="4976822" y="3395445"/>
                  <a:pt x="5010891" y="3411411"/>
                </a:cubicBezTo>
                <a:cubicBezTo>
                  <a:pt x="5045343" y="3427155"/>
                  <a:pt x="5105407" y="3422992"/>
                  <a:pt x="5110896" y="3475869"/>
                </a:cubicBezTo>
                <a:cubicBezTo>
                  <a:pt x="5123832" y="3530554"/>
                  <a:pt x="5155124" y="3563412"/>
                  <a:pt x="5224781" y="3553701"/>
                </a:cubicBezTo>
                <a:cubicBezTo>
                  <a:pt x="5231786" y="3554746"/>
                  <a:pt x="5238599" y="3555901"/>
                  <a:pt x="5245412" y="3557057"/>
                </a:cubicBezTo>
                <a:cubicBezTo>
                  <a:pt x="5291281" y="3571293"/>
                  <a:pt x="5245035" y="3577657"/>
                  <a:pt x="5240051" y="3590730"/>
                </a:cubicBezTo>
                <a:lnTo>
                  <a:pt x="5244468" y="3598367"/>
                </a:lnTo>
                <a:cubicBezTo>
                  <a:pt x="5251281" y="3599523"/>
                  <a:pt x="5251281" y="3599523"/>
                  <a:pt x="5258285" y="3600567"/>
                </a:cubicBezTo>
                <a:lnTo>
                  <a:pt x="5260494" y="3604385"/>
                </a:lnTo>
                <a:cubicBezTo>
                  <a:pt x="5215696" y="3635389"/>
                  <a:pt x="5170899" y="3666392"/>
                  <a:pt x="5130898" y="3694621"/>
                </a:cubicBezTo>
                <a:cubicBezTo>
                  <a:pt x="5176956" y="3698558"/>
                  <a:pt x="5176956" y="3698558"/>
                  <a:pt x="5164591" y="3731187"/>
                </a:cubicBezTo>
                <a:cubicBezTo>
                  <a:pt x="5142445" y="3779664"/>
                  <a:pt x="5153866" y="3788346"/>
                  <a:pt x="5202892" y="3775279"/>
                </a:cubicBezTo>
                <a:cubicBezTo>
                  <a:pt x="5251534" y="3762434"/>
                  <a:pt x="5271409" y="3796801"/>
                  <a:pt x="5301253" y="3805019"/>
                </a:cubicBezTo>
                <a:cubicBezTo>
                  <a:pt x="5308066" y="3806174"/>
                  <a:pt x="5305670" y="3812656"/>
                  <a:pt x="5305670" y="3812656"/>
                </a:cubicBezTo>
                <a:cubicBezTo>
                  <a:pt x="5282075" y="3836492"/>
                  <a:pt x="5302325" y="3850259"/>
                  <a:pt x="5311159" y="3865533"/>
                </a:cubicBezTo>
                <a:cubicBezTo>
                  <a:pt x="5318225" y="3877751"/>
                  <a:pt x="5322642" y="3885388"/>
                  <a:pt x="5308444" y="3893599"/>
                </a:cubicBezTo>
                <a:cubicBezTo>
                  <a:pt x="5247625" y="3928773"/>
                  <a:pt x="5281506" y="3955039"/>
                  <a:pt x="5303589" y="3993223"/>
                </a:cubicBezTo>
                <a:cubicBezTo>
                  <a:pt x="5331099" y="3921262"/>
                  <a:pt x="5378230" y="3970439"/>
                  <a:pt x="5422835" y="3939547"/>
                </a:cubicBezTo>
                <a:cubicBezTo>
                  <a:pt x="5396084" y="3990686"/>
                  <a:pt x="5371730" y="4035345"/>
                  <a:pt x="5391605" y="4069711"/>
                </a:cubicBezTo>
                <a:cubicBezTo>
                  <a:pt x="5411292" y="4114377"/>
                  <a:pt x="5387505" y="4138324"/>
                  <a:pt x="5354509" y="4167598"/>
                </a:cubicBezTo>
                <a:cubicBezTo>
                  <a:pt x="5345108" y="4173035"/>
                  <a:pt x="5330910" y="4181246"/>
                  <a:pt x="5333118" y="4185064"/>
                </a:cubicBezTo>
                <a:cubicBezTo>
                  <a:pt x="5331795" y="4236785"/>
                  <a:pt x="5285549" y="4243149"/>
                  <a:pt x="5259930" y="4242678"/>
                </a:cubicBezTo>
                <a:cubicBezTo>
                  <a:pt x="5220685" y="4239897"/>
                  <a:pt x="5215512" y="4263271"/>
                  <a:pt x="5217533" y="4277389"/>
                </a:cubicBezTo>
                <a:cubicBezTo>
                  <a:pt x="5212360" y="4300763"/>
                  <a:pt x="5211600" y="4321585"/>
                  <a:pt x="5224850" y="4344495"/>
                </a:cubicBezTo>
                <a:cubicBezTo>
                  <a:pt x="5286242" y="4298800"/>
                  <a:pt x="5353502" y="4295570"/>
                  <a:pt x="5422967" y="4285970"/>
                </a:cubicBezTo>
                <a:cubicBezTo>
                  <a:pt x="5401074" y="4345510"/>
                  <a:pt x="5412116" y="4364603"/>
                  <a:pt x="5472621" y="4361203"/>
                </a:cubicBezTo>
                <a:cubicBezTo>
                  <a:pt x="5498048" y="4361785"/>
                  <a:pt x="5521267" y="4358547"/>
                  <a:pt x="5544486" y="4355310"/>
                </a:cubicBezTo>
                <a:cubicBezTo>
                  <a:pt x="5555904" y="4353803"/>
                  <a:pt x="5577106" y="4346636"/>
                  <a:pt x="5585939" y="4361910"/>
                </a:cubicBezTo>
                <a:cubicBezTo>
                  <a:pt x="5587576" y="4376251"/>
                  <a:pt x="5573570" y="4384351"/>
                  <a:pt x="5568778" y="4397313"/>
                </a:cubicBezTo>
                <a:cubicBezTo>
                  <a:pt x="5542215" y="4438153"/>
                  <a:pt x="5493001" y="4461520"/>
                  <a:pt x="5456849" y="4518096"/>
                </a:cubicBezTo>
                <a:cubicBezTo>
                  <a:pt x="5560449" y="4447990"/>
                  <a:pt x="5654648" y="4383321"/>
                  <a:pt x="5750484" y="4332992"/>
                </a:cubicBezTo>
                <a:cubicBezTo>
                  <a:pt x="5756921" y="4354747"/>
                  <a:pt x="5769983" y="4387957"/>
                  <a:pt x="5751181" y="4398831"/>
                </a:cubicBezTo>
                <a:cubicBezTo>
                  <a:pt x="5701779" y="4432497"/>
                  <a:pt x="5723294" y="4491393"/>
                  <a:pt x="5669284" y="4517533"/>
                </a:cubicBezTo>
                <a:cubicBezTo>
                  <a:pt x="5732127" y="4506666"/>
                  <a:pt x="5732127" y="4506666"/>
                  <a:pt x="5742221" y="4556880"/>
                </a:cubicBezTo>
                <a:cubicBezTo>
                  <a:pt x="5758818" y="4650212"/>
                  <a:pt x="5770176" y="4745556"/>
                  <a:pt x="5790744" y="4835572"/>
                </a:cubicBezTo>
                <a:cubicBezTo>
                  <a:pt x="5794405" y="4874220"/>
                  <a:pt x="5808034" y="4886719"/>
                  <a:pt x="5850432" y="4852009"/>
                </a:cubicBezTo>
                <a:cubicBezTo>
                  <a:pt x="5878823" y="4825398"/>
                  <a:pt x="5916427" y="4803650"/>
                  <a:pt x="5949235" y="4784676"/>
                </a:cubicBezTo>
                <a:cubicBezTo>
                  <a:pt x="5984381" y="4856071"/>
                  <a:pt x="5900906" y="4863583"/>
                  <a:pt x="5856113" y="4904775"/>
                </a:cubicBezTo>
                <a:cubicBezTo>
                  <a:pt x="5904567" y="4902230"/>
                  <a:pt x="5937375" y="4883256"/>
                  <a:pt x="5979396" y="4869145"/>
                </a:cubicBezTo>
                <a:cubicBezTo>
                  <a:pt x="5964443" y="4908367"/>
                  <a:pt x="5924630" y="4926296"/>
                  <a:pt x="5894030" y="4949088"/>
                </a:cubicBezTo>
                <a:cubicBezTo>
                  <a:pt x="5924254" y="4946896"/>
                  <a:pt x="5956682" y="4938333"/>
                  <a:pt x="5989176" y="4951133"/>
                </a:cubicBezTo>
                <a:cubicBezTo>
                  <a:pt x="5979395" y="4966981"/>
                  <a:pt x="5972014" y="4986536"/>
                  <a:pt x="5953404" y="4997299"/>
                </a:cubicBezTo>
                <a:cubicBezTo>
                  <a:pt x="5878575" y="5030384"/>
                  <a:pt x="5898449" y="5064750"/>
                  <a:pt x="5924949" y="5110571"/>
                </a:cubicBezTo>
                <a:cubicBezTo>
                  <a:pt x="5953341" y="5083961"/>
                  <a:pt x="5983748" y="5061279"/>
                  <a:pt x="6012332" y="5034558"/>
                </a:cubicBezTo>
                <a:cubicBezTo>
                  <a:pt x="6045328" y="5005284"/>
                  <a:pt x="6072399" y="5040583"/>
                  <a:pt x="6102619" y="5028202"/>
                </a:cubicBezTo>
                <a:cubicBezTo>
                  <a:pt x="6119025" y="5023809"/>
                  <a:pt x="6113849" y="5036994"/>
                  <a:pt x="6113661" y="5047294"/>
                </a:cubicBezTo>
                <a:cubicBezTo>
                  <a:pt x="6091702" y="5085471"/>
                  <a:pt x="6093155" y="5120300"/>
                  <a:pt x="6113030" y="5154666"/>
                </a:cubicBezTo>
                <a:cubicBezTo>
                  <a:pt x="6130696" y="5185214"/>
                  <a:pt x="6164577" y="5211480"/>
                  <a:pt x="6163821" y="5242490"/>
                </a:cubicBezTo>
                <a:cubicBezTo>
                  <a:pt x="6162796" y="5259644"/>
                  <a:pt x="6166026" y="5268604"/>
                  <a:pt x="6171695" y="5272825"/>
                </a:cubicBezTo>
                <a:lnTo>
                  <a:pt x="6171960" y="5272847"/>
                </a:lnTo>
                <a:lnTo>
                  <a:pt x="6160393" y="5281399"/>
                </a:lnTo>
                <a:cubicBezTo>
                  <a:pt x="6153639" y="5289783"/>
                  <a:pt x="6148125" y="5301641"/>
                  <a:pt x="6144817" y="5319261"/>
                </a:cubicBezTo>
                <a:cubicBezTo>
                  <a:pt x="6135995" y="5243240"/>
                  <a:pt x="6091002" y="5210660"/>
                  <a:pt x="6077770" y="5167441"/>
                </a:cubicBezTo>
                <a:cubicBezTo>
                  <a:pt x="6016015" y="5200022"/>
                  <a:pt x="6051304" y="5259641"/>
                  <a:pt x="6055714" y="5308401"/>
                </a:cubicBezTo>
                <a:cubicBezTo>
                  <a:pt x="6055714" y="5351841"/>
                  <a:pt x="6042481" y="5384421"/>
                  <a:pt x="6011604" y="5405920"/>
                </a:cubicBezTo>
                <a:cubicBezTo>
                  <a:pt x="6011604" y="5411239"/>
                  <a:pt x="6011604" y="5416780"/>
                  <a:pt x="6007193" y="5411239"/>
                </a:cubicBezTo>
                <a:cubicBezTo>
                  <a:pt x="6002782" y="5411239"/>
                  <a:pt x="6007193" y="5405920"/>
                  <a:pt x="6007193" y="5400601"/>
                </a:cubicBezTo>
                <a:cubicBezTo>
                  <a:pt x="6002782" y="5330121"/>
                  <a:pt x="5980727" y="5313942"/>
                  <a:pt x="5923384" y="5340981"/>
                </a:cubicBezTo>
                <a:cubicBezTo>
                  <a:pt x="5910150" y="5286681"/>
                  <a:pt x="5905740" y="5281361"/>
                  <a:pt x="5918972" y="5232602"/>
                </a:cubicBezTo>
                <a:cubicBezTo>
                  <a:pt x="5923384" y="5210660"/>
                  <a:pt x="5918972" y="5205341"/>
                  <a:pt x="5905740" y="5205341"/>
                </a:cubicBezTo>
                <a:cubicBezTo>
                  <a:pt x="5892506" y="5205341"/>
                  <a:pt x="5888095" y="5194481"/>
                  <a:pt x="5879273" y="5183842"/>
                </a:cubicBezTo>
                <a:cubicBezTo>
                  <a:pt x="5835163" y="5129542"/>
                  <a:pt x="5826341" y="5129542"/>
                  <a:pt x="5782230" y="5183842"/>
                </a:cubicBezTo>
                <a:cubicBezTo>
                  <a:pt x="5760176" y="5210660"/>
                  <a:pt x="5738120" y="5243240"/>
                  <a:pt x="5694010" y="5237921"/>
                </a:cubicBezTo>
                <a:cubicBezTo>
                  <a:pt x="5666662" y="5232602"/>
                  <a:pt x="5613729" y="5221742"/>
                  <a:pt x="5591674" y="5281361"/>
                </a:cubicBezTo>
                <a:cubicBezTo>
                  <a:pt x="5582852" y="5254100"/>
                  <a:pt x="5587263" y="5216422"/>
                  <a:pt x="5547564" y="5221742"/>
                </a:cubicBezTo>
                <a:cubicBezTo>
                  <a:pt x="5551975" y="5232602"/>
                  <a:pt x="5556386" y="5237921"/>
                  <a:pt x="5560797" y="5248781"/>
                </a:cubicBezTo>
                <a:cubicBezTo>
                  <a:pt x="5565208" y="5265182"/>
                  <a:pt x="5574030" y="5292000"/>
                  <a:pt x="5556386" y="5303082"/>
                </a:cubicBezTo>
                <a:cubicBezTo>
                  <a:pt x="5538742" y="5308401"/>
                  <a:pt x="5529920" y="5292000"/>
                  <a:pt x="5521098" y="5275821"/>
                </a:cubicBezTo>
                <a:cubicBezTo>
                  <a:pt x="5507864" y="5259641"/>
                  <a:pt x="5503454" y="5237921"/>
                  <a:pt x="5494632" y="5216422"/>
                </a:cubicBezTo>
                <a:cubicBezTo>
                  <a:pt x="5476988" y="5221742"/>
                  <a:pt x="5468165" y="5248781"/>
                  <a:pt x="5450521" y="5243240"/>
                </a:cubicBezTo>
                <a:cubicBezTo>
                  <a:pt x="5446110" y="5205341"/>
                  <a:pt x="5384356" y="5129542"/>
                  <a:pt x="5349068" y="5118682"/>
                </a:cubicBezTo>
                <a:cubicBezTo>
                  <a:pt x="5340246" y="5118682"/>
                  <a:pt x="5327012" y="5113141"/>
                  <a:pt x="5322601" y="5113141"/>
                </a:cubicBezTo>
                <a:cubicBezTo>
                  <a:pt x="5300546" y="5135083"/>
                  <a:pt x="5300546" y="5124001"/>
                  <a:pt x="5296135" y="5096961"/>
                </a:cubicBezTo>
                <a:cubicBezTo>
                  <a:pt x="5278491" y="5015622"/>
                  <a:pt x="5251142" y="4999221"/>
                  <a:pt x="5184977" y="5026482"/>
                </a:cubicBezTo>
                <a:cubicBezTo>
                  <a:pt x="5176155" y="5031801"/>
                  <a:pt x="5162922" y="5037342"/>
                  <a:pt x="5154100" y="5037342"/>
                </a:cubicBezTo>
                <a:cubicBezTo>
                  <a:pt x="5114400" y="5037342"/>
                  <a:pt x="5105578" y="5069922"/>
                  <a:pt x="5109990" y="5107822"/>
                </a:cubicBezTo>
                <a:cubicBezTo>
                  <a:pt x="5114400" y="5145721"/>
                  <a:pt x="5105578" y="5167441"/>
                  <a:pt x="5070290" y="5178301"/>
                </a:cubicBezTo>
                <a:cubicBezTo>
                  <a:pt x="5052646" y="5178301"/>
                  <a:pt x="5017358" y="5194481"/>
                  <a:pt x="5017358" y="5194481"/>
                </a:cubicBezTo>
                <a:cubicBezTo>
                  <a:pt x="4995303" y="5243240"/>
                  <a:pt x="4964426" y="5221742"/>
                  <a:pt x="4937960" y="5205341"/>
                </a:cubicBezTo>
                <a:cubicBezTo>
                  <a:pt x="4933548" y="5254100"/>
                  <a:pt x="4933548" y="5292000"/>
                  <a:pt x="4933548" y="5346522"/>
                </a:cubicBezTo>
                <a:cubicBezTo>
                  <a:pt x="4901789" y="5308401"/>
                  <a:pt x="4853268" y="5308401"/>
                  <a:pt x="4866501" y="5243240"/>
                </a:cubicBezTo>
                <a:cubicBezTo>
                  <a:pt x="4875323" y="5205341"/>
                  <a:pt x="4888556" y="5221742"/>
                  <a:pt x="4901789" y="5232602"/>
                </a:cubicBezTo>
                <a:cubicBezTo>
                  <a:pt x="4906200" y="5200022"/>
                  <a:pt x="4929138" y="5161900"/>
                  <a:pt x="4901789" y="5129542"/>
                </a:cubicBezTo>
                <a:cubicBezTo>
                  <a:pt x="4897378" y="5118682"/>
                  <a:pt x="4884145" y="5096961"/>
                  <a:pt x="4875323" y="5113141"/>
                </a:cubicBezTo>
                <a:cubicBezTo>
                  <a:pt x="4862090" y="5124001"/>
                  <a:pt x="4830330" y="5113141"/>
                  <a:pt x="4844446" y="5156581"/>
                </a:cubicBezTo>
                <a:cubicBezTo>
                  <a:pt x="4853268" y="5172982"/>
                  <a:pt x="4840034" y="5189161"/>
                  <a:pt x="4830330" y="5194481"/>
                </a:cubicBezTo>
                <a:cubicBezTo>
                  <a:pt x="4786220" y="5205341"/>
                  <a:pt x="4759754" y="5237921"/>
                  <a:pt x="4737698" y="5275821"/>
                </a:cubicBezTo>
                <a:cubicBezTo>
                  <a:pt x="4742110" y="5216422"/>
                  <a:pt x="4746521" y="5151262"/>
                  <a:pt x="4750932" y="5086101"/>
                </a:cubicBezTo>
                <a:cubicBezTo>
                  <a:pt x="4724466" y="5096961"/>
                  <a:pt x="4728876" y="5135083"/>
                  <a:pt x="4702410" y="5140402"/>
                </a:cubicBezTo>
                <a:cubicBezTo>
                  <a:pt x="4693588" y="5102502"/>
                  <a:pt x="4680356" y="5064381"/>
                  <a:pt x="4675944" y="5026482"/>
                </a:cubicBezTo>
                <a:cubicBezTo>
                  <a:pt x="4671534" y="4977722"/>
                  <a:pt x="4653889" y="4988582"/>
                  <a:pt x="4636245" y="5010302"/>
                </a:cubicBezTo>
                <a:cubicBezTo>
                  <a:pt x="4627423" y="5021162"/>
                  <a:pt x="4618601" y="5037342"/>
                  <a:pt x="4614190" y="5048202"/>
                </a:cubicBezTo>
                <a:cubicBezTo>
                  <a:pt x="4596546" y="5086101"/>
                  <a:pt x="4578902" y="5102502"/>
                  <a:pt x="4548024" y="5048202"/>
                </a:cubicBezTo>
                <a:cubicBezTo>
                  <a:pt x="4578902" y="5113141"/>
                  <a:pt x="4534792" y="5135083"/>
                  <a:pt x="4512736" y="5151262"/>
                </a:cubicBezTo>
                <a:cubicBezTo>
                  <a:pt x="4490681" y="5167441"/>
                  <a:pt x="4468626" y="5129542"/>
                  <a:pt x="4450982" y="5107822"/>
                </a:cubicBezTo>
                <a:cubicBezTo>
                  <a:pt x="4428926" y="5080560"/>
                  <a:pt x="4405990" y="5075241"/>
                  <a:pt x="4388345" y="5113141"/>
                </a:cubicBezTo>
                <a:cubicBezTo>
                  <a:pt x="4379523" y="5124001"/>
                  <a:pt x="4370701" y="5135083"/>
                  <a:pt x="4361879" y="5151262"/>
                </a:cubicBezTo>
                <a:cubicBezTo>
                  <a:pt x="4348646" y="5096961"/>
                  <a:pt x="4348646" y="5042661"/>
                  <a:pt x="4322180" y="4983041"/>
                </a:cubicBezTo>
                <a:cubicBezTo>
                  <a:pt x="4300124" y="5086101"/>
                  <a:pt x="4370701" y="5200022"/>
                  <a:pt x="4282480" y="5281361"/>
                </a:cubicBezTo>
                <a:cubicBezTo>
                  <a:pt x="4264836" y="5248781"/>
                  <a:pt x="4269248" y="5216422"/>
                  <a:pt x="4269248" y="5183842"/>
                </a:cubicBezTo>
                <a:lnTo>
                  <a:pt x="4269248" y="5086101"/>
                </a:lnTo>
                <a:cubicBezTo>
                  <a:pt x="4242781" y="5129542"/>
                  <a:pt x="4229548" y="5183842"/>
                  <a:pt x="4203082" y="5221742"/>
                </a:cubicBezTo>
                <a:cubicBezTo>
                  <a:pt x="4194260" y="5232602"/>
                  <a:pt x="4185438" y="5243240"/>
                  <a:pt x="4172204" y="5237921"/>
                </a:cubicBezTo>
                <a:cubicBezTo>
                  <a:pt x="4158972" y="5232602"/>
                  <a:pt x="4150150" y="5221742"/>
                  <a:pt x="4145738" y="5205341"/>
                </a:cubicBezTo>
                <a:cubicBezTo>
                  <a:pt x="4141328" y="5183842"/>
                  <a:pt x="4150150" y="5178301"/>
                  <a:pt x="4163382" y="5178301"/>
                </a:cubicBezTo>
                <a:cubicBezTo>
                  <a:pt x="4185438" y="5178301"/>
                  <a:pt x="4181027" y="5161900"/>
                  <a:pt x="4172204" y="5145721"/>
                </a:cubicBezTo>
                <a:cubicBezTo>
                  <a:pt x="4150150" y="5096961"/>
                  <a:pt x="4145738" y="5048202"/>
                  <a:pt x="4172204" y="4999221"/>
                </a:cubicBezTo>
                <a:cubicBezTo>
                  <a:pt x="4167794" y="4999221"/>
                  <a:pt x="4167794" y="4999221"/>
                  <a:pt x="4167794" y="4993901"/>
                </a:cubicBezTo>
                <a:cubicBezTo>
                  <a:pt x="4158972" y="4999221"/>
                  <a:pt x="4150150" y="5010302"/>
                  <a:pt x="4141328" y="5010302"/>
                </a:cubicBezTo>
                <a:cubicBezTo>
                  <a:pt x="4066340" y="5021162"/>
                  <a:pt x="4044285" y="5080560"/>
                  <a:pt x="4044285" y="5161900"/>
                </a:cubicBezTo>
                <a:cubicBezTo>
                  <a:pt x="4044285" y="5167441"/>
                  <a:pt x="4044285" y="5178301"/>
                  <a:pt x="4035463" y="5178301"/>
                </a:cubicBezTo>
                <a:cubicBezTo>
                  <a:pt x="4000175" y="5156581"/>
                  <a:pt x="4048696" y="5102502"/>
                  <a:pt x="4008997" y="5080560"/>
                </a:cubicBezTo>
                <a:cubicBezTo>
                  <a:pt x="3990471" y="5129542"/>
                  <a:pt x="3990471" y="5183842"/>
                  <a:pt x="3977237" y="5232602"/>
                </a:cubicBezTo>
                <a:cubicBezTo>
                  <a:pt x="3972826" y="5265182"/>
                  <a:pt x="3981649" y="5319261"/>
                  <a:pt x="3941949" y="5319261"/>
                </a:cubicBezTo>
                <a:cubicBezTo>
                  <a:pt x="3911072" y="5319261"/>
                  <a:pt x="3915483" y="5265182"/>
                  <a:pt x="3906661" y="5232602"/>
                </a:cubicBezTo>
                <a:cubicBezTo>
                  <a:pt x="3906661" y="5232602"/>
                  <a:pt x="3902250" y="5232602"/>
                  <a:pt x="3897839" y="5227061"/>
                </a:cubicBezTo>
                <a:cubicBezTo>
                  <a:pt x="3889017" y="5248781"/>
                  <a:pt x="3875784" y="5265182"/>
                  <a:pt x="3866962" y="5286681"/>
                </a:cubicBezTo>
                <a:cubicBezTo>
                  <a:pt x="3849318" y="5270501"/>
                  <a:pt x="3866962" y="5248781"/>
                  <a:pt x="3853729" y="5237921"/>
                </a:cubicBezTo>
                <a:cubicBezTo>
                  <a:pt x="3814029" y="5237921"/>
                  <a:pt x="3787563" y="5254100"/>
                  <a:pt x="3787563" y="5303082"/>
                </a:cubicBezTo>
                <a:cubicBezTo>
                  <a:pt x="3783152" y="5357160"/>
                  <a:pt x="3756686" y="5330121"/>
                  <a:pt x="3739042" y="5319261"/>
                </a:cubicBezTo>
                <a:cubicBezTo>
                  <a:pt x="3739042" y="5346522"/>
                  <a:pt x="3747864" y="5368021"/>
                  <a:pt x="3730220" y="5389741"/>
                </a:cubicBezTo>
                <a:cubicBezTo>
                  <a:pt x="3703754" y="5351841"/>
                  <a:pt x="3716987" y="5313942"/>
                  <a:pt x="3734631" y="5286681"/>
                </a:cubicBezTo>
                <a:cubicBezTo>
                  <a:pt x="3769919" y="5232602"/>
                  <a:pt x="3756686" y="5189161"/>
                  <a:pt x="3739042" y="5129542"/>
                </a:cubicBezTo>
                <a:cubicBezTo>
                  <a:pt x="3677287" y="5243240"/>
                  <a:pt x="3668465" y="5248781"/>
                  <a:pt x="3593478" y="5216422"/>
                </a:cubicBezTo>
                <a:cubicBezTo>
                  <a:pt x="3575834" y="5205341"/>
                  <a:pt x="3526430" y="5205341"/>
                  <a:pt x="3535252" y="5161900"/>
                </a:cubicBezTo>
                <a:cubicBezTo>
                  <a:pt x="3544074" y="5124001"/>
                  <a:pt x="3535252" y="5091642"/>
                  <a:pt x="3526430" y="5053743"/>
                </a:cubicBezTo>
                <a:cubicBezTo>
                  <a:pt x="3491142" y="5107822"/>
                  <a:pt x="3508786" y="5178301"/>
                  <a:pt x="3477909" y="5232602"/>
                </a:cubicBezTo>
                <a:cubicBezTo>
                  <a:pt x="3451443" y="5200022"/>
                  <a:pt x="3447032" y="5156581"/>
                  <a:pt x="3442621" y="5113141"/>
                </a:cubicBezTo>
                <a:cubicBezTo>
                  <a:pt x="3438210" y="5075241"/>
                  <a:pt x="3433799" y="5037342"/>
                  <a:pt x="3429388" y="4993901"/>
                </a:cubicBezTo>
                <a:cubicBezTo>
                  <a:pt x="3407332" y="5010302"/>
                  <a:pt x="3416155" y="5026482"/>
                  <a:pt x="3416155" y="5042661"/>
                </a:cubicBezTo>
                <a:lnTo>
                  <a:pt x="3429388" y="5140402"/>
                </a:lnTo>
                <a:cubicBezTo>
                  <a:pt x="3433799" y="5200022"/>
                  <a:pt x="3424977" y="5210660"/>
                  <a:pt x="3376455" y="5200022"/>
                </a:cubicBezTo>
                <a:cubicBezTo>
                  <a:pt x="3363222" y="5200022"/>
                  <a:pt x="3349989" y="5205341"/>
                  <a:pt x="3341167" y="5216422"/>
                </a:cubicBezTo>
                <a:cubicBezTo>
                  <a:pt x="3323523" y="5232602"/>
                  <a:pt x="3310290" y="5254100"/>
                  <a:pt x="3301468" y="5275821"/>
                </a:cubicBezTo>
                <a:cubicBezTo>
                  <a:pt x="3297057" y="5292000"/>
                  <a:pt x="3288235" y="5346522"/>
                  <a:pt x="3257357" y="5297762"/>
                </a:cubicBezTo>
                <a:cubicBezTo>
                  <a:pt x="3248535" y="5286681"/>
                  <a:pt x="3222069" y="5292000"/>
                  <a:pt x="3222069" y="5324580"/>
                </a:cubicBezTo>
                <a:cubicBezTo>
                  <a:pt x="3226480" y="5362480"/>
                  <a:pt x="3217658" y="5400601"/>
                  <a:pt x="3208836" y="5433181"/>
                </a:cubicBezTo>
                <a:cubicBezTo>
                  <a:pt x="3204425" y="5449360"/>
                  <a:pt x="3195603" y="5465761"/>
                  <a:pt x="3182370" y="5471081"/>
                </a:cubicBezTo>
                <a:cubicBezTo>
                  <a:pt x="3164726" y="5471081"/>
                  <a:pt x="3160315" y="5449360"/>
                  <a:pt x="3155904" y="5438500"/>
                </a:cubicBezTo>
                <a:cubicBezTo>
                  <a:pt x="3145317" y="5422321"/>
                  <a:pt x="3145317" y="5400601"/>
                  <a:pt x="3136495" y="5384421"/>
                </a:cubicBezTo>
                <a:cubicBezTo>
                  <a:pt x="3118851" y="5351841"/>
                  <a:pt x="3105618" y="5313942"/>
                  <a:pt x="3070330" y="5373340"/>
                </a:cubicBezTo>
                <a:lnTo>
                  <a:pt x="3070330" y="5248781"/>
                </a:lnTo>
                <a:cubicBezTo>
                  <a:pt x="3021808" y="5330121"/>
                  <a:pt x="2990931" y="5411239"/>
                  <a:pt x="2968876" y="5503439"/>
                </a:cubicBezTo>
                <a:cubicBezTo>
                  <a:pt x="2951232" y="5487260"/>
                  <a:pt x="2951232" y="5459999"/>
                  <a:pt x="2929177" y="5449360"/>
                </a:cubicBezTo>
                <a:cubicBezTo>
                  <a:pt x="2929177" y="5481941"/>
                  <a:pt x="2933588" y="5514521"/>
                  <a:pt x="2924766" y="5552421"/>
                </a:cubicBezTo>
                <a:cubicBezTo>
                  <a:pt x="2893889" y="5498120"/>
                  <a:pt x="2854189" y="5459999"/>
                  <a:pt x="2854189" y="5395060"/>
                </a:cubicBezTo>
                <a:cubicBezTo>
                  <a:pt x="2854189" y="5389741"/>
                  <a:pt x="2854189" y="5384421"/>
                  <a:pt x="2849778" y="5378659"/>
                </a:cubicBezTo>
                <a:cubicBezTo>
                  <a:pt x="2801257" y="5313942"/>
                  <a:pt x="2788024" y="5237921"/>
                  <a:pt x="2796846" y="5151262"/>
                </a:cubicBezTo>
                <a:cubicBezTo>
                  <a:pt x="2801257" y="5135083"/>
                  <a:pt x="2788024" y="5118682"/>
                  <a:pt x="2770380" y="5118682"/>
                </a:cubicBezTo>
                <a:cubicBezTo>
                  <a:pt x="2757147" y="5183842"/>
                  <a:pt x="2779202" y="5259641"/>
                  <a:pt x="2743913" y="5324580"/>
                </a:cubicBezTo>
                <a:cubicBezTo>
                  <a:pt x="2739502" y="5286681"/>
                  <a:pt x="2739502" y="5248781"/>
                  <a:pt x="2739502" y="5205341"/>
                </a:cubicBezTo>
                <a:cubicBezTo>
                  <a:pt x="2739502" y="5167441"/>
                  <a:pt x="2739502" y="5129542"/>
                  <a:pt x="2712154" y="5096961"/>
                </a:cubicBezTo>
                <a:cubicBezTo>
                  <a:pt x="2690099" y="5140402"/>
                  <a:pt x="2668044" y="5178301"/>
                  <a:pt x="2645989" y="5216422"/>
                </a:cubicBezTo>
                <a:cubicBezTo>
                  <a:pt x="2637167" y="5232602"/>
                  <a:pt x="2623933" y="5254100"/>
                  <a:pt x="2615111" y="5254100"/>
                </a:cubicBezTo>
                <a:cubicBezTo>
                  <a:pt x="2557768" y="5248781"/>
                  <a:pt x="2571001" y="5303082"/>
                  <a:pt x="2566590" y="5340981"/>
                </a:cubicBezTo>
                <a:cubicBezTo>
                  <a:pt x="2562179" y="5357160"/>
                  <a:pt x="2571001" y="5378659"/>
                  <a:pt x="2557768" y="5389741"/>
                </a:cubicBezTo>
                <a:cubicBezTo>
                  <a:pt x="2535713" y="5378659"/>
                  <a:pt x="2526891" y="5351841"/>
                  <a:pt x="2513658" y="5330121"/>
                </a:cubicBezTo>
                <a:cubicBezTo>
                  <a:pt x="2473958" y="5275821"/>
                  <a:pt x="2473958" y="5275821"/>
                  <a:pt x="2425437" y="5324580"/>
                </a:cubicBezTo>
                <a:cubicBezTo>
                  <a:pt x="2407793" y="5346522"/>
                  <a:pt x="2390149" y="5362480"/>
                  <a:pt x="2372505" y="5378659"/>
                </a:cubicBezTo>
                <a:cubicBezTo>
                  <a:pt x="2350450" y="5400601"/>
                  <a:pt x="2323983" y="5411239"/>
                  <a:pt x="2301046" y="5378659"/>
                </a:cubicBezTo>
                <a:cubicBezTo>
                  <a:pt x="2283402" y="5346522"/>
                  <a:pt x="2265758" y="5357160"/>
                  <a:pt x="2248114" y="5373340"/>
                </a:cubicBezTo>
                <a:cubicBezTo>
                  <a:pt x="2226059" y="5395060"/>
                  <a:pt x="2204003" y="5422321"/>
                  <a:pt x="2181948" y="5449360"/>
                </a:cubicBezTo>
                <a:lnTo>
                  <a:pt x="2181948" y="5378659"/>
                </a:lnTo>
                <a:cubicBezTo>
                  <a:pt x="2168715" y="5400601"/>
                  <a:pt x="2177537" y="5427640"/>
                  <a:pt x="2155482" y="5438500"/>
                </a:cubicBezTo>
                <a:cubicBezTo>
                  <a:pt x="2151071" y="5400601"/>
                  <a:pt x="2146660" y="5368021"/>
                  <a:pt x="2142249" y="5335440"/>
                </a:cubicBezTo>
                <a:cubicBezTo>
                  <a:pt x="2111372" y="5346522"/>
                  <a:pt x="2089317" y="5303082"/>
                  <a:pt x="2067262" y="5303082"/>
                </a:cubicBezTo>
                <a:cubicBezTo>
                  <a:pt x="2023151" y="5297762"/>
                  <a:pt x="2001096" y="5340981"/>
                  <a:pt x="1987863" y="5384421"/>
                </a:cubicBezTo>
                <a:cubicBezTo>
                  <a:pt x="1930520" y="5351841"/>
                  <a:pt x="1867883" y="5319261"/>
                  <a:pt x="1801718" y="5319261"/>
                </a:cubicBezTo>
                <a:cubicBezTo>
                  <a:pt x="1801718" y="5351841"/>
                  <a:pt x="1841417" y="5384421"/>
                  <a:pt x="1792896" y="5395060"/>
                </a:cubicBezTo>
                <a:cubicBezTo>
                  <a:pt x="1762018" y="5395060"/>
                  <a:pt x="1735552" y="5335440"/>
                  <a:pt x="1744374" y="5303082"/>
                </a:cubicBezTo>
                <a:cubicBezTo>
                  <a:pt x="1762018" y="5254100"/>
                  <a:pt x="1753196" y="5210660"/>
                  <a:pt x="1748785" y="5161900"/>
                </a:cubicBezTo>
                <a:cubicBezTo>
                  <a:pt x="1748785" y="5145721"/>
                  <a:pt x="1731141" y="5140402"/>
                  <a:pt x="1731141" y="5156581"/>
                </a:cubicBezTo>
                <a:cubicBezTo>
                  <a:pt x="1731141" y="5205341"/>
                  <a:pt x="1687031" y="5248781"/>
                  <a:pt x="1704675" y="5303082"/>
                </a:cubicBezTo>
                <a:cubicBezTo>
                  <a:pt x="1656154" y="5319261"/>
                  <a:pt x="1616454" y="5292000"/>
                  <a:pt x="1589988" y="5243240"/>
                </a:cubicBezTo>
                <a:cubicBezTo>
                  <a:pt x="1576755" y="5205341"/>
                  <a:pt x="1594399" y="5167441"/>
                  <a:pt x="1616454" y="5135083"/>
                </a:cubicBezTo>
                <a:cubicBezTo>
                  <a:pt x="1585577" y="5129542"/>
                  <a:pt x="1567933" y="5086101"/>
                  <a:pt x="1532645" y="5086101"/>
                </a:cubicBezTo>
                <a:cubicBezTo>
                  <a:pt x="1528234" y="5183842"/>
                  <a:pt x="1523823" y="5189161"/>
                  <a:pt x="1497357" y="5237921"/>
                </a:cubicBezTo>
                <a:cubicBezTo>
                  <a:pt x="1417076" y="5172982"/>
                  <a:pt x="1408254" y="5178301"/>
                  <a:pt x="1386199" y="5292000"/>
                </a:cubicBezTo>
                <a:cubicBezTo>
                  <a:pt x="1381788" y="5319261"/>
                  <a:pt x="1367672" y="5346522"/>
                  <a:pt x="1358850" y="5368021"/>
                </a:cubicBezTo>
                <a:cubicBezTo>
                  <a:pt x="1345617" y="5405920"/>
                  <a:pt x="1332384" y="5411239"/>
                  <a:pt x="1314740" y="5373340"/>
                </a:cubicBezTo>
                <a:cubicBezTo>
                  <a:pt x="1292685" y="5324580"/>
                  <a:pt x="1288274" y="5275821"/>
                  <a:pt x="1266219" y="5227061"/>
                </a:cubicBezTo>
                <a:cubicBezTo>
                  <a:pt x="1261808" y="5319261"/>
                  <a:pt x="1279452" y="5405920"/>
                  <a:pt x="1275041" y="5492579"/>
                </a:cubicBezTo>
                <a:cubicBezTo>
                  <a:pt x="1244163" y="5492579"/>
                  <a:pt x="1213286" y="5481941"/>
                  <a:pt x="1213286" y="5438500"/>
                </a:cubicBezTo>
                <a:cubicBezTo>
                  <a:pt x="1208875" y="5395060"/>
                  <a:pt x="1195642" y="5389741"/>
                  <a:pt x="1164765" y="5389741"/>
                </a:cubicBezTo>
                <a:cubicBezTo>
                  <a:pt x="1151532" y="5395060"/>
                  <a:pt x="1133888" y="5389741"/>
                  <a:pt x="1120655" y="5384421"/>
                </a:cubicBezTo>
                <a:cubicBezTo>
                  <a:pt x="1022730" y="5368021"/>
                  <a:pt x="934509" y="5313942"/>
                  <a:pt x="841878" y="5292000"/>
                </a:cubicBezTo>
                <a:cubicBezTo>
                  <a:pt x="771301" y="5275821"/>
                  <a:pt x="771301" y="5275821"/>
                  <a:pt x="780123" y="5357160"/>
                </a:cubicBezTo>
                <a:cubicBezTo>
                  <a:pt x="784534" y="5378659"/>
                  <a:pt x="784534" y="5400601"/>
                  <a:pt x="784534" y="5416780"/>
                </a:cubicBezTo>
                <a:cubicBezTo>
                  <a:pt x="784534" y="5433181"/>
                  <a:pt x="793356" y="5454680"/>
                  <a:pt x="771301" y="5454680"/>
                </a:cubicBezTo>
                <a:cubicBezTo>
                  <a:pt x="753657" y="5454680"/>
                  <a:pt x="736013" y="5454680"/>
                  <a:pt x="736013" y="5422321"/>
                </a:cubicBezTo>
                <a:cubicBezTo>
                  <a:pt x="736013" y="5400601"/>
                  <a:pt x="731602" y="5378659"/>
                  <a:pt x="731602" y="5357160"/>
                </a:cubicBezTo>
                <a:lnTo>
                  <a:pt x="713958" y="5357160"/>
                </a:lnTo>
                <a:cubicBezTo>
                  <a:pt x="705136" y="5373340"/>
                  <a:pt x="709547" y="5405920"/>
                  <a:pt x="687492" y="5416780"/>
                </a:cubicBezTo>
                <a:cubicBezTo>
                  <a:pt x="669847" y="5389741"/>
                  <a:pt x="674259" y="5357160"/>
                  <a:pt x="674259" y="5330121"/>
                </a:cubicBezTo>
                <a:lnTo>
                  <a:pt x="669847" y="5330121"/>
                </a:lnTo>
                <a:lnTo>
                  <a:pt x="665436" y="5330121"/>
                </a:lnTo>
                <a:cubicBezTo>
                  <a:pt x="661025" y="5346522"/>
                  <a:pt x="656614" y="5357160"/>
                  <a:pt x="652203" y="5373340"/>
                </a:cubicBezTo>
                <a:cubicBezTo>
                  <a:pt x="647792" y="5384421"/>
                  <a:pt x="638970" y="5395060"/>
                  <a:pt x="624855" y="5395060"/>
                </a:cubicBezTo>
                <a:cubicBezTo>
                  <a:pt x="607211" y="5395060"/>
                  <a:pt x="598389" y="5373340"/>
                  <a:pt x="602800" y="5362480"/>
                </a:cubicBezTo>
                <a:cubicBezTo>
                  <a:pt x="611622" y="5281361"/>
                  <a:pt x="563101" y="5275821"/>
                  <a:pt x="514579" y="5259641"/>
                </a:cubicBezTo>
                <a:cubicBezTo>
                  <a:pt x="518990" y="5340981"/>
                  <a:pt x="571923" y="5427640"/>
                  <a:pt x="479291" y="5481941"/>
                </a:cubicBezTo>
                <a:cubicBezTo>
                  <a:pt x="435181" y="5362480"/>
                  <a:pt x="338138" y="5433181"/>
                  <a:pt x="267562" y="5411239"/>
                </a:cubicBezTo>
                <a:cubicBezTo>
                  <a:pt x="232273" y="5400601"/>
                  <a:pt x="245506" y="5454680"/>
                  <a:pt x="227862" y="5465761"/>
                </a:cubicBezTo>
                <a:cubicBezTo>
                  <a:pt x="214629" y="5476400"/>
                  <a:pt x="204925" y="5498120"/>
                  <a:pt x="187281" y="5492579"/>
                </a:cubicBezTo>
                <a:cubicBezTo>
                  <a:pt x="166108" y="5496125"/>
                  <a:pt x="127291" y="5512526"/>
                  <a:pt x="99060" y="5487260"/>
                </a:cubicBezTo>
                <a:cubicBezTo>
                  <a:pt x="70830" y="5461994"/>
                  <a:pt x="28484" y="5400601"/>
                  <a:pt x="15251" y="5340981"/>
                </a:cubicBezTo>
                <a:lnTo>
                  <a:pt x="11278" y="5346268"/>
                </a:lnTo>
                <a:lnTo>
                  <a:pt x="524" y="5307700"/>
                </a:lnTo>
                <a:cubicBezTo>
                  <a:pt x="-1387" y="5290273"/>
                  <a:pt x="1570" y="5272629"/>
                  <a:pt x="15484" y="5255311"/>
                </a:cubicBezTo>
                <a:cubicBezTo>
                  <a:pt x="34453" y="5234905"/>
                  <a:pt x="71648" y="5195709"/>
                  <a:pt x="32691" y="5145477"/>
                </a:cubicBezTo>
                <a:cubicBezTo>
                  <a:pt x="60496" y="5152395"/>
                  <a:pt x="90151" y="5176053"/>
                  <a:pt x="106617" y="5139539"/>
                </a:cubicBezTo>
                <a:cubicBezTo>
                  <a:pt x="95066" y="5137545"/>
                  <a:pt x="88219" y="5138478"/>
                  <a:pt x="76668" y="5136483"/>
                </a:cubicBezTo>
                <a:cubicBezTo>
                  <a:pt x="60414" y="5131560"/>
                  <a:pt x="32985" y="5124876"/>
                  <a:pt x="32902" y="5104040"/>
                </a:cubicBezTo>
                <a:cubicBezTo>
                  <a:pt x="37712" y="5086250"/>
                  <a:pt x="56298" y="5087429"/>
                  <a:pt x="74695" y="5088490"/>
                </a:cubicBezTo>
                <a:cubicBezTo>
                  <a:pt x="95424" y="5085807"/>
                  <a:pt x="116194" y="5093542"/>
                  <a:pt x="139107" y="5097415"/>
                </a:cubicBezTo>
                <a:cubicBezTo>
                  <a:pt x="143917" y="5079625"/>
                  <a:pt x="125625" y="5057845"/>
                  <a:pt x="139654" y="5045795"/>
                </a:cubicBezTo>
                <a:cubicBezTo>
                  <a:pt x="174159" y="5062080"/>
                  <a:pt x="271145" y="5049715"/>
                  <a:pt x="299014" y="5025498"/>
                </a:cubicBezTo>
                <a:cubicBezTo>
                  <a:pt x="303676" y="5018009"/>
                  <a:pt x="315374" y="5009703"/>
                  <a:pt x="317705" y="5005958"/>
                </a:cubicBezTo>
                <a:cubicBezTo>
                  <a:pt x="310735" y="4975639"/>
                  <a:pt x="320142" y="4981495"/>
                  <a:pt x="345428" y="4992041"/>
                </a:cubicBezTo>
                <a:cubicBezTo>
                  <a:pt x="423805" y="5020051"/>
                  <a:pt x="452182" y="5005502"/>
                  <a:pt x="464008" y="4934925"/>
                </a:cubicBezTo>
                <a:cubicBezTo>
                  <a:pt x="464155" y="4924624"/>
                  <a:pt x="466445" y="4910462"/>
                  <a:pt x="471107" y="4902973"/>
                </a:cubicBezTo>
                <a:cubicBezTo>
                  <a:pt x="492089" y="4869271"/>
                  <a:pt x="469093" y="4844563"/>
                  <a:pt x="434587" y="4828277"/>
                </a:cubicBezTo>
                <a:cubicBezTo>
                  <a:pt x="400082" y="4811992"/>
                  <a:pt x="386306" y="4793023"/>
                  <a:pt x="395736" y="4757327"/>
                </a:cubicBezTo>
                <a:cubicBezTo>
                  <a:pt x="405061" y="4742348"/>
                  <a:pt x="409976" y="4703840"/>
                  <a:pt x="409976" y="4703840"/>
                </a:cubicBezTo>
                <a:cubicBezTo>
                  <a:pt x="380239" y="4659347"/>
                  <a:pt x="414809" y="4644496"/>
                  <a:pt x="442719" y="4630696"/>
                </a:cubicBezTo>
                <a:cubicBezTo>
                  <a:pt x="403657" y="4601182"/>
                  <a:pt x="371483" y="4581152"/>
                  <a:pt x="325198" y="4552337"/>
                </a:cubicBezTo>
                <a:cubicBezTo>
                  <a:pt x="374345" y="4545522"/>
                  <a:pt x="399989" y="4504331"/>
                  <a:pt x="448312" y="4550003"/>
                </a:cubicBezTo>
                <a:cubicBezTo>
                  <a:pt x="475823" y="4577522"/>
                  <a:pt x="454906" y="4580088"/>
                  <a:pt x="438693" y="4585583"/>
                </a:cubicBezTo>
                <a:cubicBezTo>
                  <a:pt x="464020" y="4606546"/>
                  <a:pt x="484260" y="4646166"/>
                  <a:pt x="526184" y="4640050"/>
                </a:cubicBezTo>
                <a:cubicBezTo>
                  <a:pt x="537734" y="4642045"/>
                  <a:pt x="563167" y="4642291"/>
                  <a:pt x="554094" y="4626251"/>
                </a:cubicBezTo>
                <a:cubicBezTo>
                  <a:pt x="551869" y="4609277"/>
                  <a:pt x="577873" y="4588055"/>
                  <a:pt x="533536" y="4577079"/>
                </a:cubicBezTo>
                <a:cubicBezTo>
                  <a:pt x="514950" y="4575901"/>
                  <a:pt x="508208" y="4556116"/>
                  <a:pt x="508821" y="4545067"/>
                </a:cubicBezTo>
                <a:cubicBezTo>
                  <a:pt x="522915" y="4501880"/>
                  <a:pt x="509244" y="4462194"/>
                  <a:pt x="488726" y="4423440"/>
                </a:cubicBezTo>
                <a:cubicBezTo>
                  <a:pt x="536820" y="4458577"/>
                  <a:pt x="589805" y="4496760"/>
                  <a:pt x="642790" y="4534942"/>
                </a:cubicBezTo>
                <a:cubicBezTo>
                  <a:pt x="647559" y="4506734"/>
                  <a:pt x="612865" y="4490331"/>
                  <a:pt x="622337" y="4465052"/>
                </a:cubicBezTo>
                <a:cubicBezTo>
                  <a:pt x="659174" y="4477593"/>
                  <a:pt x="698529" y="4486507"/>
                  <a:pt x="733035" y="4502792"/>
                </a:cubicBezTo>
                <a:cubicBezTo>
                  <a:pt x="776759" y="4524817"/>
                  <a:pt x="776865" y="4504099"/>
                  <a:pt x="767751" y="4477641"/>
                </a:cubicBezTo>
                <a:cubicBezTo>
                  <a:pt x="763194" y="4464412"/>
                  <a:pt x="754122" y="4448372"/>
                  <a:pt x="747233" y="4438888"/>
                </a:cubicBezTo>
                <a:cubicBezTo>
                  <a:pt x="724384" y="4403879"/>
                  <a:pt x="719786" y="4380232"/>
                  <a:pt x="782202" y="4382718"/>
                </a:cubicBezTo>
                <a:cubicBezTo>
                  <a:pt x="710755" y="4374610"/>
                  <a:pt x="715440" y="4325567"/>
                  <a:pt x="713362" y="4298293"/>
                </a:cubicBezTo>
                <a:cubicBezTo>
                  <a:pt x="711283" y="4271019"/>
                  <a:pt x="755113" y="4272326"/>
                  <a:pt x="782877" y="4268826"/>
                </a:cubicBezTo>
                <a:cubicBezTo>
                  <a:pt x="817676" y="4264510"/>
                  <a:pt x="834314" y="4247850"/>
                  <a:pt x="811465" y="4212841"/>
                </a:cubicBezTo>
                <a:cubicBezTo>
                  <a:pt x="806908" y="4199612"/>
                  <a:pt x="802163" y="4186266"/>
                  <a:pt x="793091" y="4170226"/>
                </a:cubicBezTo>
                <a:cubicBezTo>
                  <a:pt x="846182" y="4187690"/>
                  <a:pt x="892279" y="4216388"/>
                  <a:pt x="956879" y="4225429"/>
                </a:cubicBezTo>
                <a:cubicBezTo>
                  <a:pt x="881045" y="4152238"/>
                  <a:pt x="747035" y="4151945"/>
                  <a:pt x="724608" y="4034063"/>
                </a:cubicBezTo>
                <a:cubicBezTo>
                  <a:pt x="761591" y="4036304"/>
                  <a:pt x="786730" y="4057150"/>
                  <a:pt x="814388" y="4074369"/>
                </a:cubicBezTo>
                <a:lnTo>
                  <a:pt x="897364" y="4126026"/>
                </a:lnTo>
                <a:cubicBezTo>
                  <a:pt x="874473" y="4080599"/>
                  <a:pt x="835370" y="4040667"/>
                  <a:pt x="817183" y="3998169"/>
                </a:cubicBezTo>
                <a:cubicBezTo>
                  <a:pt x="812626" y="3984940"/>
                  <a:pt x="808258" y="3971828"/>
                  <a:pt x="819767" y="3963405"/>
                </a:cubicBezTo>
                <a:cubicBezTo>
                  <a:pt x="831277" y="3954983"/>
                  <a:pt x="845158" y="3953233"/>
                  <a:pt x="861413" y="3958157"/>
                </a:cubicBezTo>
                <a:cubicBezTo>
                  <a:pt x="881995" y="3965774"/>
                  <a:pt x="882036" y="3976192"/>
                  <a:pt x="875043" y="3987426"/>
                </a:cubicBezTo>
                <a:cubicBezTo>
                  <a:pt x="863386" y="4006149"/>
                  <a:pt x="879641" y="4011072"/>
                  <a:pt x="898038" y="4012134"/>
                </a:cubicBezTo>
                <a:cubicBezTo>
                  <a:pt x="951088" y="4019180"/>
                  <a:pt x="994813" y="4041205"/>
                  <a:pt x="1022407" y="4089560"/>
                </a:cubicBezTo>
                <a:cubicBezTo>
                  <a:pt x="1024738" y="4085815"/>
                  <a:pt x="1024738" y="4085815"/>
                  <a:pt x="1029254" y="4088627"/>
                </a:cubicBezTo>
                <a:cubicBezTo>
                  <a:pt x="1029401" y="4078326"/>
                  <a:pt x="1024656" y="4064980"/>
                  <a:pt x="1029318" y="4057491"/>
                </a:cubicBezTo>
                <a:cubicBezTo>
                  <a:pt x="1059730" y="3988092"/>
                  <a:pt x="1020961" y="3937977"/>
                  <a:pt x="951910" y="3894988"/>
                </a:cubicBezTo>
                <a:cubicBezTo>
                  <a:pt x="947206" y="3892060"/>
                  <a:pt x="937986" y="3886320"/>
                  <a:pt x="942649" y="3878831"/>
                </a:cubicBezTo>
                <a:cubicBezTo>
                  <a:pt x="979738" y="3860353"/>
                  <a:pt x="1000003" y="3930125"/>
                  <a:pt x="1039612" y="3908019"/>
                </a:cubicBezTo>
                <a:cubicBezTo>
                  <a:pt x="1007821" y="3866405"/>
                  <a:pt x="961724" y="3837707"/>
                  <a:pt x="927324" y="3800703"/>
                </a:cubicBezTo>
                <a:cubicBezTo>
                  <a:pt x="901997" y="3779739"/>
                  <a:pt x="851425" y="3758648"/>
                  <a:pt x="872407" y="3724946"/>
                </a:cubicBezTo>
                <a:cubicBezTo>
                  <a:pt x="888725" y="3698734"/>
                  <a:pt x="932303" y="3731059"/>
                  <a:pt x="964624" y="3740789"/>
                </a:cubicBezTo>
                <a:cubicBezTo>
                  <a:pt x="964624" y="3740789"/>
                  <a:pt x="966956" y="3737044"/>
                  <a:pt x="973991" y="3736228"/>
                </a:cubicBezTo>
                <a:cubicBezTo>
                  <a:pt x="960214" y="3717259"/>
                  <a:pt x="953285" y="3697357"/>
                  <a:pt x="939696" y="3678506"/>
                </a:cubicBezTo>
                <a:cubicBezTo>
                  <a:pt x="962757" y="3672078"/>
                  <a:pt x="971870" y="3698536"/>
                  <a:pt x="988084" y="3693042"/>
                </a:cubicBezTo>
                <a:cubicBezTo>
                  <a:pt x="1009065" y="3659340"/>
                  <a:pt x="1009317" y="3628321"/>
                  <a:pt x="967736" y="3602434"/>
                </a:cubicBezTo>
                <a:cubicBezTo>
                  <a:pt x="924158" y="3570109"/>
                  <a:pt x="961100" y="3561931"/>
                  <a:pt x="979645" y="3552692"/>
                </a:cubicBezTo>
                <a:cubicBezTo>
                  <a:pt x="956502" y="3538284"/>
                  <a:pt x="933589" y="3534411"/>
                  <a:pt x="924475" y="3507954"/>
                </a:cubicBezTo>
                <a:cubicBezTo>
                  <a:pt x="970636" y="3505516"/>
                  <a:pt x="995816" y="3536780"/>
                  <a:pt x="1009634" y="3566166"/>
                </a:cubicBezTo>
                <a:cubicBezTo>
                  <a:pt x="1036893" y="3624705"/>
                  <a:pt x="1080765" y="3636429"/>
                  <a:pt x="1140703" y="3652960"/>
                </a:cubicBezTo>
                <a:cubicBezTo>
                  <a:pt x="1076818" y="3540444"/>
                  <a:pt x="1076777" y="3530026"/>
                  <a:pt x="1143879" y="3483469"/>
                </a:cubicBezTo>
                <a:cubicBezTo>
                  <a:pt x="1162611" y="3474347"/>
                  <a:pt x="1188721" y="3432407"/>
                  <a:pt x="1220937" y="3462855"/>
                </a:cubicBezTo>
                <a:cubicBezTo>
                  <a:pt x="1248448" y="3490374"/>
                  <a:pt x="1280581" y="3499987"/>
                  <a:pt x="1317417" y="3512528"/>
                </a:cubicBezTo>
                <a:cubicBezTo>
                  <a:pt x="1290158" y="3453990"/>
                  <a:pt x="1221001" y="3431719"/>
                  <a:pt x="1191222" y="3376808"/>
                </a:cubicBezTo>
                <a:cubicBezTo>
                  <a:pt x="1232868" y="3371559"/>
                  <a:pt x="1272077" y="3390773"/>
                  <a:pt x="1311286" y="3409987"/>
                </a:cubicBezTo>
                <a:cubicBezTo>
                  <a:pt x="1345792" y="3426273"/>
                  <a:pt x="1380297" y="3442558"/>
                  <a:pt x="1419506" y="3461772"/>
                </a:cubicBezTo>
                <a:cubicBezTo>
                  <a:pt x="1417239" y="3434380"/>
                  <a:pt x="1398841" y="3433319"/>
                  <a:pt x="1385106" y="3424768"/>
                </a:cubicBezTo>
                <a:lnTo>
                  <a:pt x="1295137" y="3384345"/>
                </a:lnTo>
                <a:cubicBezTo>
                  <a:pt x="1242193" y="3356581"/>
                  <a:pt x="1237824" y="3343469"/>
                  <a:pt x="1272500" y="3307900"/>
                </a:cubicBezTo>
                <a:cubicBezTo>
                  <a:pt x="1279493" y="3296666"/>
                  <a:pt x="1281971" y="3282621"/>
                  <a:pt x="1277226" y="3269275"/>
                </a:cubicBezTo>
                <a:cubicBezTo>
                  <a:pt x="1272816" y="3245745"/>
                  <a:pt x="1261559" y="3223149"/>
                  <a:pt x="1247783" y="3204181"/>
                </a:cubicBezTo>
                <a:cubicBezTo>
                  <a:pt x="1236379" y="3191885"/>
                  <a:pt x="1194756" y="3155581"/>
                  <a:pt x="1252468" y="3155138"/>
                </a:cubicBezTo>
                <a:cubicBezTo>
                  <a:pt x="1266539" y="3153505"/>
                  <a:pt x="1276010" y="3128226"/>
                  <a:pt x="1248352" y="3111007"/>
                </a:cubicBezTo>
                <a:cubicBezTo>
                  <a:pt x="1213847" y="3094722"/>
                  <a:pt x="1186147" y="3067085"/>
                  <a:pt x="1163151" y="3042377"/>
                </a:cubicBezTo>
                <a:cubicBezTo>
                  <a:pt x="1151747" y="3030082"/>
                  <a:pt x="1142486" y="3013924"/>
                  <a:pt x="1144965" y="2999879"/>
                </a:cubicBezTo>
                <a:cubicBezTo>
                  <a:pt x="1154290" y="2984900"/>
                  <a:pt x="1175060" y="2992635"/>
                  <a:pt x="1186611" y="2994630"/>
                </a:cubicBezTo>
                <a:cubicBezTo>
                  <a:pt x="1205941" y="2994194"/>
                  <a:pt x="1224380" y="3005673"/>
                  <a:pt x="1242777" y="3006735"/>
                </a:cubicBezTo>
                <a:cubicBezTo>
                  <a:pt x="1279761" y="3008975"/>
                  <a:pt x="1318928" y="3017771"/>
                  <a:pt x="1287154" y="2956421"/>
                </a:cubicBezTo>
                <a:lnTo>
                  <a:pt x="1392895" y="3022251"/>
                </a:lnTo>
                <a:cubicBezTo>
                  <a:pt x="1349487" y="2938071"/>
                  <a:pt x="1296942" y="2868988"/>
                  <a:pt x="1230327" y="2801536"/>
                </a:cubicBezTo>
                <a:cubicBezTo>
                  <a:pt x="1253387" y="2795109"/>
                  <a:pt x="1276530" y="2809516"/>
                  <a:pt x="1297218" y="2796415"/>
                </a:cubicBezTo>
                <a:cubicBezTo>
                  <a:pt x="1269559" y="2779196"/>
                  <a:pt x="1239570" y="2765722"/>
                  <a:pt x="1212058" y="2738203"/>
                </a:cubicBezTo>
                <a:cubicBezTo>
                  <a:pt x="1274474" y="2740688"/>
                  <a:pt x="1327818" y="2727133"/>
                  <a:pt x="1382946" y="2761454"/>
                </a:cubicBezTo>
                <a:cubicBezTo>
                  <a:pt x="1387462" y="2764265"/>
                  <a:pt x="1391978" y="2767077"/>
                  <a:pt x="1399201" y="2766377"/>
                </a:cubicBezTo>
                <a:cubicBezTo>
                  <a:pt x="1479785" y="2759390"/>
                  <a:pt x="1551315" y="2788333"/>
                  <a:pt x="1620220" y="2841622"/>
                </a:cubicBezTo>
                <a:cubicBezTo>
                  <a:pt x="1631624" y="2853918"/>
                  <a:pt x="1652541" y="2851352"/>
                  <a:pt x="1661866" y="2836373"/>
                </a:cubicBezTo>
                <a:cubicBezTo>
                  <a:pt x="1613543" y="2790702"/>
                  <a:pt x="1537539" y="2769365"/>
                  <a:pt x="1501060" y="2705087"/>
                </a:cubicBezTo>
                <a:cubicBezTo>
                  <a:pt x="1535565" y="2721372"/>
                  <a:pt x="1567739" y="2741402"/>
                  <a:pt x="1604617" y="2764361"/>
                </a:cubicBezTo>
                <a:cubicBezTo>
                  <a:pt x="1636791" y="2784391"/>
                  <a:pt x="1668965" y="2804421"/>
                  <a:pt x="1711077" y="2798423"/>
                </a:cubicBezTo>
                <a:cubicBezTo>
                  <a:pt x="1685856" y="2756741"/>
                  <a:pt x="1665338" y="2717988"/>
                  <a:pt x="1644632" y="2679118"/>
                </a:cubicBezTo>
                <a:cubicBezTo>
                  <a:pt x="1635560" y="2663077"/>
                  <a:pt x="1624303" y="2640481"/>
                  <a:pt x="1628965" y="2632992"/>
                </a:cubicBezTo>
                <a:cubicBezTo>
                  <a:pt x="1663787" y="2587123"/>
                  <a:pt x="1610696" y="2569659"/>
                  <a:pt x="1580853" y="2545884"/>
                </a:cubicBezTo>
                <a:cubicBezTo>
                  <a:pt x="1569449" y="2533589"/>
                  <a:pt x="1546536" y="2529715"/>
                  <a:pt x="1544122" y="2512625"/>
                </a:cubicBezTo>
                <a:cubicBezTo>
                  <a:pt x="1565186" y="2499758"/>
                  <a:pt x="1592615" y="2506443"/>
                  <a:pt x="1618048" y="2506688"/>
                </a:cubicBezTo>
                <a:cubicBezTo>
                  <a:pt x="1685126" y="2501684"/>
                  <a:pt x="1685126" y="2501684"/>
                  <a:pt x="1669377" y="2434723"/>
                </a:cubicBezTo>
                <a:cubicBezTo>
                  <a:pt x="1660075" y="2408148"/>
                  <a:pt x="1655853" y="2384736"/>
                  <a:pt x="1651443" y="2361206"/>
                </a:cubicBezTo>
                <a:cubicBezTo>
                  <a:pt x="1644472" y="2330886"/>
                  <a:pt x="1649428" y="2302796"/>
                  <a:pt x="1689209" y="2300543"/>
                </a:cubicBezTo>
                <a:cubicBezTo>
                  <a:pt x="1725816" y="2302549"/>
                  <a:pt x="1726110" y="2281948"/>
                  <a:pt x="1721700" y="2258418"/>
                </a:cubicBezTo>
                <a:cubicBezTo>
                  <a:pt x="1714917" y="2228216"/>
                  <a:pt x="1703431" y="2195085"/>
                  <a:pt x="1692132" y="2162071"/>
                </a:cubicBezTo>
                <a:lnTo>
                  <a:pt x="1752153" y="2199437"/>
                </a:lnTo>
                <a:cubicBezTo>
                  <a:pt x="1740520" y="2176607"/>
                  <a:pt x="1712903" y="2169806"/>
                  <a:pt x="1715339" y="2145343"/>
                </a:cubicBezTo>
                <a:cubicBezTo>
                  <a:pt x="1749845" y="2161628"/>
                  <a:pt x="1779834" y="2175103"/>
                  <a:pt x="1809824" y="2188577"/>
                </a:cubicBezTo>
                <a:cubicBezTo>
                  <a:pt x="1816735" y="2156507"/>
                  <a:pt x="1865269" y="2160742"/>
                  <a:pt x="1876925" y="2142019"/>
                </a:cubicBezTo>
                <a:cubicBezTo>
                  <a:pt x="1904754" y="2107384"/>
                  <a:pt x="1879720" y="2065819"/>
                  <a:pt x="1849836" y="2031627"/>
                </a:cubicBezTo>
                <a:cubicBezTo>
                  <a:pt x="1907801" y="2000165"/>
                  <a:pt x="1968563" y="1964210"/>
                  <a:pt x="2003532" y="1908040"/>
                </a:cubicBezTo>
                <a:cubicBezTo>
                  <a:pt x="1975874" y="1890822"/>
                  <a:pt x="1927234" y="1907305"/>
                  <a:pt x="1943846" y="1860491"/>
                </a:cubicBezTo>
                <a:cubicBezTo>
                  <a:pt x="1960165" y="1834278"/>
                  <a:pt x="2024766" y="1843320"/>
                  <a:pt x="2047573" y="1867910"/>
                </a:cubicBezTo>
                <a:cubicBezTo>
                  <a:pt x="2079830" y="1908776"/>
                  <a:pt x="2121370" y="1924246"/>
                  <a:pt x="2165095" y="1946270"/>
                </a:cubicBezTo>
                <a:cubicBezTo>
                  <a:pt x="2178830" y="1954821"/>
                  <a:pt x="2192671" y="1942654"/>
                  <a:pt x="2178936" y="1934103"/>
                </a:cubicBezTo>
                <a:cubicBezTo>
                  <a:pt x="2137542" y="1908333"/>
                  <a:pt x="2123977" y="1847928"/>
                  <a:pt x="2068555" y="1834209"/>
                </a:cubicBezTo>
                <a:cubicBezTo>
                  <a:pt x="2080463" y="1784467"/>
                  <a:pt x="2124587" y="1765173"/>
                  <a:pt x="2179968" y="1768474"/>
                </a:cubicBezTo>
                <a:cubicBezTo>
                  <a:pt x="2219136" y="1777270"/>
                  <a:pt x="2241985" y="1812279"/>
                  <a:pt x="2257799" y="1848104"/>
                </a:cubicBezTo>
                <a:cubicBezTo>
                  <a:pt x="2278822" y="1824820"/>
                  <a:pt x="2325025" y="1832800"/>
                  <a:pt x="2343675" y="1802843"/>
                </a:cubicBezTo>
                <a:cubicBezTo>
                  <a:pt x="2263031" y="1747441"/>
                  <a:pt x="2260846" y="1740885"/>
                  <a:pt x="2233440" y="1692648"/>
                </a:cubicBezTo>
                <a:cubicBezTo>
                  <a:pt x="2330998" y="1658816"/>
                  <a:pt x="2331145" y="1648515"/>
                  <a:pt x="2246279" y="1569701"/>
                </a:cubicBezTo>
                <a:cubicBezTo>
                  <a:pt x="2225467" y="1551549"/>
                  <a:pt x="2209785" y="1525159"/>
                  <a:pt x="2196197" y="1506307"/>
                </a:cubicBezTo>
                <a:cubicBezTo>
                  <a:pt x="2171016" y="1475043"/>
                  <a:pt x="2173494" y="1460998"/>
                  <a:pt x="2214993" y="1466049"/>
                </a:cubicBezTo>
                <a:cubicBezTo>
                  <a:pt x="2268043" y="1473096"/>
                  <a:pt x="2311768" y="1495121"/>
                  <a:pt x="2364818" y="1502168"/>
                </a:cubicBezTo>
                <a:cubicBezTo>
                  <a:pt x="2288878" y="1449695"/>
                  <a:pt x="2205985" y="1418874"/>
                  <a:pt x="2134749" y="1369329"/>
                </a:cubicBezTo>
                <a:cubicBezTo>
                  <a:pt x="2151068" y="1343116"/>
                  <a:pt x="2176418" y="1322526"/>
                  <a:pt x="2213296" y="1345485"/>
                </a:cubicBezTo>
                <a:cubicBezTo>
                  <a:pt x="2252505" y="1364699"/>
                  <a:pt x="2264014" y="1356276"/>
                  <a:pt x="2280333" y="1330063"/>
                </a:cubicBezTo>
                <a:cubicBezTo>
                  <a:pt x="2282811" y="1316018"/>
                  <a:pt x="2296652" y="1303851"/>
                  <a:pt x="2308161" y="1295428"/>
                </a:cubicBezTo>
                <a:cubicBezTo>
                  <a:pt x="2373838" y="1220965"/>
                  <a:pt x="2466372" y="1174653"/>
                  <a:pt x="2533956" y="1107611"/>
                </a:cubicBezTo>
                <a:cubicBezTo>
                  <a:pt x="2584991" y="1056248"/>
                  <a:pt x="2584991" y="1056248"/>
                  <a:pt x="2511277" y="1020748"/>
                </a:cubicBezTo>
                <a:cubicBezTo>
                  <a:pt x="2490695" y="1013131"/>
                  <a:pt x="2472068" y="1001535"/>
                  <a:pt x="2458332" y="992984"/>
                </a:cubicBezTo>
                <a:cubicBezTo>
                  <a:pt x="2444409" y="984316"/>
                  <a:pt x="2421496" y="980443"/>
                  <a:pt x="2433152" y="961720"/>
                </a:cubicBezTo>
                <a:cubicBezTo>
                  <a:pt x="2442477" y="946741"/>
                  <a:pt x="2451802" y="931762"/>
                  <a:pt x="2479273" y="948864"/>
                </a:cubicBezTo>
                <a:cubicBezTo>
                  <a:pt x="2497711" y="960343"/>
                  <a:pt x="2518670" y="968195"/>
                  <a:pt x="2536920" y="979557"/>
                </a:cubicBezTo>
                <a:lnTo>
                  <a:pt x="2546246" y="964579"/>
                </a:lnTo>
                <a:cubicBezTo>
                  <a:pt x="2537173" y="948538"/>
                  <a:pt x="2507183" y="935064"/>
                  <a:pt x="2509620" y="910601"/>
                </a:cubicBezTo>
                <a:cubicBezTo>
                  <a:pt x="2541900" y="909913"/>
                  <a:pt x="2567227" y="930877"/>
                  <a:pt x="2590181" y="945167"/>
                </a:cubicBezTo>
                <a:lnTo>
                  <a:pt x="2592513" y="941422"/>
                </a:lnTo>
                <a:lnTo>
                  <a:pt x="2594844" y="937678"/>
                </a:lnTo>
                <a:cubicBezTo>
                  <a:pt x="2583252" y="925265"/>
                  <a:pt x="2576552" y="915898"/>
                  <a:pt x="2565148" y="903603"/>
                </a:cubicBezTo>
                <a:cubicBezTo>
                  <a:pt x="2558072" y="894001"/>
                  <a:pt x="2553703" y="880889"/>
                  <a:pt x="2561163" y="868906"/>
                </a:cubicBezTo>
                <a:cubicBezTo>
                  <a:pt x="2570488" y="853928"/>
                  <a:pt x="2593589" y="857918"/>
                  <a:pt x="2600478" y="867402"/>
                </a:cubicBezTo>
                <a:cubicBezTo>
                  <a:pt x="2664679" y="917763"/>
                  <a:pt x="2695026" y="879500"/>
                  <a:pt x="2734405" y="846860"/>
                </a:cubicBezTo>
                <a:cubicBezTo>
                  <a:pt x="2663022" y="807616"/>
                  <a:pt x="2561480" y="806752"/>
                  <a:pt x="2564339" y="699416"/>
                </a:cubicBezTo>
                <a:cubicBezTo>
                  <a:pt x="2689065" y="725105"/>
                  <a:pt x="2680332" y="605357"/>
                  <a:pt x="2736259" y="557039"/>
                </a:cubicBezTo>
                <a:cubicBezTo>
                  <a:pt x="2763941" y="532704"/>
                  <a:pt x="2711038" y="515357"/>
                  <a:pt x="2710955" y="494522"/>
                </a:cubicBezTo>
                <a:cubicBezTo>
                  <a:pt x="2708918" y="477665"/>
                  <a:pt x="2695608" y="457948"/>
                  <a:pt x="2709637" y="445897"/>
                </a:cubicBezTo>
                <a:cubicBezTo>
                  <a:pt x="2717816" y="426049"/>
                  <a:pt x="2724408" y="384428"/>
                  <a:pt x="2760777" y="373816"/>
                </a:cubicBezTo>
                <a:cubicBezTo>
                  <a:pt x="2797147" y="363203"/>
                  <a:pt x="2871645" y="359701"/>
                  <a:pt x="2929252" y="379976"/>
                </a:cubicBezTo>
                <a:cubicBezTo>
                  <a:pt x="2888322" y="281751"/>
                  <a:pt x="2897605" y="256355"/>
                  <a:pt x="2973798" y="277809"/>
                </a:cubicBezTo>
                <a:close/>
                <a:moveTo>
                  <a:pt x="3140035" y="81724"/>
                </a:moveTo>
                <a:lnTo>
                  <a:pt x="3147401" y="106542"/>
                </a:lnTo>
                <a:cubicBezTo>
                  <a:pt x="3161187" y="120862"/>
                  <a:pt x="3190069" y="121994"/>
                  <a:pt x="3234202" y="111757"/>
                </a:cubicBezTo>
                <a:cubicBezTo>
                  <a:pt x="3181456" y="183026"/>
                  <a:pt x="3095210" y="217618"/>
                  <a:pt x="3021704" y="198982"/>
                </a:cubicBezTo>
                <a:lnTo>
                  <a:pt x="2990505" y="196234"/>
                </a:lnTo>
                <a:lnTo>
                  <a:pt x="3005107" y="182875"/>
                </a:lnTo>
                <a:cubicBezTo>
                  <a:pt x="3015540" y="175585"/>
                  <a:pt x="3027373" y="168792"/>
                  <a:pt x="3039686" y="161909"/>
                </a:cubicBezTo>
                <a:cubicBezTo>
                  <a:pt x="3069552" y="144130"/>
                  <a:pt x="3109013" y="132326"/>
                  <a:pt x="3129995" y="98624"/>
                </a:cubicBezTo>
                <a:cubicBezTo>
                  <a:pt x="3134620" y="93709"/>
                  <a:pt x="3137962" y="88970"/>
                  <a:pt x="3139834" y="84371"/>
                </a:cubicBezTo>
                <a:close/>
                <a:moveTo>
                  <a:pt x="3093889" y="0"/>
                </a:moveTo>
                <a:lnTo>
                  <a:pt x="3105597" y="4456"/>
                </a:lnTo>
                <a:lnTo>
                  <a:pt x="3152592" y="16960"/>
                </a:lnTo>
                <a:lnTo>
                  <a:pt x="3151171" y="22196"/>
                </a:lnTo>
                <a:lnTo>
                  <a:pt x="3139499" y="69021"/>
                </a:lnTo>
                <a:lnTo>
                  <a:pt x="3131932" y="58181"/>
                </a:lnTo>
                <a:cubicBezTo>
                  <a:pt x="3127178" y="54003"/>
                  <a:pt x="3120581" y="49896"/>
                  <a:pt x="3111955" y="45825"/>
                </a:cubicBezTo>
                <a:lnTo>
                  <a:pt x="3076016" y="248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9091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8995" y="2249718"/>
            <a:ext cx="1952494" cy="29338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4976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8995" y="2249718"/>
            <a:ext cx="1952494" cy="29338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568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 flip="none" rotWithShape="1">
          <a:gsLst>
            <a:gs pos="0">
              <a:schemeClr val="bg1">
                <a:lumMod val="75000"/>
              </a:schemeClr>
            </a:gs>
            <a:gs pos="50000">
              <a:schemeClr val="accent1">
                <a:lumMod val="0"/>
                <a:lumOff val="100000"/>
              </a:schemeClr>
            </a:gs>
            <a:gs pos="100000">
              <a:schemeClr val="bg1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858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A45798D9-CAFF-4DD7-AB24-0A8493ACDD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8995" y="2249718"/>
            <a:ext cx="1952494" cy="29338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2028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411A7D3-2EB4-447E-BE5F-AC7E7EEBA567}"/>
              </a:ext>
            </a:extLst>
          </p:cNvPr>
          <p:cNvGrpSpPr/>
          <p:nvPr userDrawn="1"/>
        </p:nvGrpSpPr>
        <p:grpSpPr>
          <a:xfrm>
            <a:off x="-1" y="-121539"/>
            <a:ext cx="12192001" cy="1608851"/>
            <a:chOff x="-1" y="-121539"/>
            <a:chExt cx="12192001" cy="1608851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CD8CE1-859C-4513-862E-CE4DF1CA8AD9}"/>
                </a:ext>
              </a:extLst>
            </p:cNvPr>
            <p:cNvSpPr/>
            <p:nvPr userDrawn="1"/>
          </p:nvSpPr>
          <p:spPr>
            <a:xfrm>
              <a:off x="0" y="1"/>
              <a:ext cx="12192000" cy="14001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78A8CBF-574A-4E06-8CA3-B60B0BEC73D5}"/>
                </a:ext>
              </a:extLst>
            </p:cNvPr>
            <p:cNvSpPr/>
            <p:nvPr userDrawn="1"/>
          </p:nvSpPr>
          <p:spPr>
            <a:xfrm>
              <a:off x="-1" y="-121539"/>
              <a:ext cx="12192000" cy="1608851"/>
            </a:xfrm>
            <a:custGeom>
              <a:avLst/>
              <a:gdLst>
                <a:gd name="connsiteX0" fmla="*/ 8760317 w 12192000"/>
                <a:gd name="connsiteY0" fmla="*/ 780798 h 1608850"/>
                <a:gd name="connsiteX1" fmla="*/ 8760317 w 12192000"/>
                <a:gd name="connsiteY1" fmla="*/ 785159 h 1608850"/>
                <a:gd name="connsiteX2" fmla="*/ 8761882 w 12192000"/>
                <a:gd name="connsiteY2" fmla="*/ 787771 h 1608850"/>
                <a:gd name="connsiteX3" fmla="*/ 8762996 w 12192000"/>
                <a:gd name="connsiteY3" fmla="*/ 787771 h 1608850"/>
                <a:gd name="connsiteX4" fmla="*/ 8762996 w 12192000"/>
                <a:gd name="connsiteY4" fmla="*/ 786900 h 1608850"/>
                <a:gd name="connsiteX5" fmla="*/ 8762996 w 12192000"/>
                <a:gd name="connsiteY5" fmla="*/ 780798 h 1608850"/>
                <a:gd name="connsiteX6" fmla="*/ 8761881 w 12192000"/>
                <a:gd name="connsiteY6" fmla="*/ 780798 h 1608850"/>
                <a:gd name="connsiteX7" fmla="*/ 8758924 w 12192000"/>
                <a:gd name="connsiteY7" fmla="*/ 762200 h 1608850"/>
                <a:gd name="connsiteX8" fmla="*/ 8759734 w 12192000"/>
                <a:gd name="connsiteY8" fmla="*/ 771499 h 1608850"/>
                <a:gd name="connsiteX9" fmla="*/ 8762996 w 12192000"/>
                <a:gd name="connsiteY9" fmla="*/ 771499 h 1608850"/>
                <a:gd name="connsiteX10" fmla="*/ 8762996 w 12192000"/>
                <a:gd name="connsiteY10" fmla="*/ 770337 h 1608850"/>
                <a:gd name="connsiteX11" fmla="*/ 8762996 w 12192000"/>
                <a:gd name="connsiteY11" fmla="*/ 762200 h 1608850"/>
                <a:gd name="connsiteX12" fmla="*/ 8761881 w 12192000"/>
                <a:gd name="connsiteY12" fmla="*/ 762200 h 1608850"/>
                <a:gd name="connsiteX13" fmla="*/ 8755951 w 12192000"/>
                <a:gd name="connsiteY13" fmla="*/ 745928 h 1608850"/>
                <a:gd name="connsiteX14" fmla="*/ 8756137 w 12192000"/>
                <a:gd name="connsiteY14" fmla="*/ 746512 h 1608850"/>
                <a:gd name="connsiteX15" fmla="*/ 8758088 w 12192000"/>
                <a:gd name="connsiteY15" fmla="*/ 752614 h 1608850"/>
                <a:gd name="connsiteX16" fmla="*/ 8758113 w 12192000"/>
                <a:gd name="connsiteY16" fmla="*/ 752902 h 1608850"/>
                <a:gd name="connsiteX17" fmla="*/ 8762996 w 12192000"/>
                <a:gd name="connsiteY17" fmla="*/ 752902 h 1608850"/>
                <a:gd name="connsiteX18" fmla="*/ 8762996 w 12192000"/>
                <a:gd name="connsiteY18" fmla="*/ 752030 h 1608850"/>
                <a:gd name="connsiteX19" fmla="*/ 8762996 w 12192000"/>
                <a:gd name="connsiteY19" fmla="*/ 745928 h 1608850"/>
                <a:gd name="connsiteX20" fmla="*/ 8761881 w 12192000"/>
                <a:gd name="connsiteY20" fmla="*/ 745928 h 1608850"/>
                <a:gd name="connsiteX21" fmla="*/ 8907881 w 12192000"/>
                <a:gd name="connsiteY21" fmla="*/ 718032 h 1608850"/>
                <a:gd name="connsiteX22" fmla="*/ 8907881 w 12192000"/>
                <a:gd name="connsiteY22" fmla="*/ 719194 h 1608850"/>
                <a:gd name="connsiteX23" fmla="*/ 8907881 w 12192000"/>
                <a:gd name="connsiteY23" fmla="*/ 727331 h 1608850"/>
                <a:gd name="connsiteX24" fmla="*/ 8908543 w 12192000"/>
                <a:gd name="connsiteY24" fmla="*/ 727331 h 1608850"/>
                <a:gd name="connsiteX25" fmla="*/ 8908543 w 12192000"/>
                <a:gd name="connsiteY25" fmla="*/ 718032 h 1608850"/>
                <a:gd name="connsiteX26" fmla="*/ 1099585 w 12192000"/>
                <a:gd name="connsiteY26" fmla="*/ 0 h 1608850"/>
                <a:gd name="connsiteX27" fmla="*/ 1101611 w 12192000"/>
                <a:gd name="connsiteY27" fmla="*/ 246443 h 1608850"/>
                <a:gd name="connsiteX28" fmla="*/ 1140117 w 12192000"/>
                <a:gd name="connsiteY28" fmla="*/ 326429 h 1608850"/>
                <a:gd name="connsiteX29" fmla="*/ 1142145 w 12192000"/>
                <a:gd name="connsiteY29" fmla="*/ 326429 h 1608850"/>
                <a:gd name="connsiteX30" fmla="*/ 1156331 w 12192000"/>
                <a:gd name="connsiteY30" fmla="*/ 326429 h 1608850"/>
                <a:gd name="connsiteX31" fmla="*/ 1156331 w 12192000"/>
                <a:gd name="connsiteY31" fmla="*/ 350208 h 1608850"/>
                <a:gd name="connsiteX32" fmla="*/ 1156839 w 12192000"/>
                <a:gd name="connsiteY32" fmla="*/ 351019 h 1608850"/>
                <a:gd name="connsiteX33" fmla="*/ 1160385 w 12192000"/>
                <a:gd name="connsiteY33" fmla="*/ 356694 h 1608850"/>
                <a:gd name="connsiteX34" fmla="*/ 1160385 w 12192000"/>
                <a:gd name="connsiteY34" fmla="*/ 471268 h 1608850"/>
                <a:gd name="connsiteX35" fmla="*/ 1162664 w 12192000"/>
                <a:gd name="connsiteY35" fmla="*/ 471268 h 1608850"/>
                <a:gd name="connsiteX36" fmla="*/ 1178625 w 12192000"/>
                <a:gd name="connsiteY36" fmla="*/ 471268 h 1608850"/>
                <a:gd name="connsiteX37" fmla="*/ 1178625 w 12192000"/>
                <a:gd name="connsiteY37" fmla="*/ 611783 h 1608850"/>
                <a:gd name="connsiteX38" fmla="*/ 1180145 w 12192000"/>
                <a:gd name="connsiteY38" fmla="*/ 611513 h 1608850"/>
                <a:gd name="connsiteX39" fmla="*/ 1190785 w 12192000"/>
                <a:gd name="connsiteY39" fmla="*/ 609622 h 1608850"/>
                <a:gd name="connsiteX40" fmla="*/ 1188759 w 12192000"/>
                <a:gd name="connsiteY40" fmla="*/ 698254 h 1608850"/>
                <a:gd name="connsiteX41" fmla="*/ 1190279 w 12192000"/>
                <a:gd name="connsiteY41" fmla="*/ 698525 h 1608850"/>
                <a:gd name="connsiteX42" fmla="*/ 1200919 w 12192000"/>
                <a:gd name="connsiteY42" fmla="*/ 700416 h 1608850"/>
                <a:gd name="connsiteX43" fmla="*/ 1201171 w 12192000"/>
                <a:gd name="connsiteY43" fmla="*/ 701227 h 1608850"/>
                <a:gd name="connsiteX44" fmla="*/ 1202945 w 12192000"/>
                <a:gd name="connsiteY44" fmla="*/ 706902 h 1608850"/>
                <a:gd name="connsiteX45" fmla="*/ 1203705 w 12192000"/>
                <a:gd name="connsiteY45" fmla="*/ 704470 h 1608850"/>
                <a:gd name="connsiteX46" fmla="*/ 1209025 w 12192000"/>
                <a:gd name="connsiteY46" fmla="*/ 687446 h 1608850"/>
                <a:gd name="connsiteX47" fmla="*/ 1210799 w 12192000"/>
                <a:gd name="connsiteY47" fmla="*/ 687446 h 1608850"/>
                <a:gd name="connsiteX48" fmla="*/ 1223212 w 12192000"/>
                <a:gd name="connsiteY48" fmla="*/ 687446 h 1608850"/>
                <a:gd name="connsiteX49" fmla="*/ 1223212 w 12192000"/>
                <a:gd name="connsiteY49" fmla="*/ 719872 h 1608850"/>
                <a:gd name="connsiteX50" fmla="*/ 1224225 w 12192000"/>
                <a:gd name="connsiteY50" fmla="*/ 720413 h 1608850"/>
                <a:gd name="connsiteX51" fmla="*/ 1231319 w 12192000"/>
                <a:gd name="connsiteY51" fmla="*/ 724196 h 1608850"/>
                <a:gd name="connsiteX52" fmla="*/ 1231319 w 12192000"/>
                <a:gd name="connsiteY52" fmla="*/ 725547 h 1608850"/>
                <a:gd name="connsiteX53" fmla="*/ 1231319 w 12192000"/>
                <a:gd name="connsiteY53" fmla="*/ 735005 h 1608850"/>
                <a:gd name="connsiteX54" fmla="*/ 1275907 w 12192000"/>
                <a:gd name="connsiteY54" fmla="*/ 735005 h 1608850"/>
                <a:gd name="connsiteX55" fmla="*/ 1275907 w 12192000"/>
                <a:gd name="connsiteY55" fmla="*/ 736086 h 1608850"/>
                <a:gd name="connsiteX56" fmla="*/ 1275907 w 12192000"/>
                <a:gd name="connsiteY56" fmla="*/ 743652 h 1608850"/>
                <a:gd name="connsiteX57" fmla="*/ 1277933 w 12192000"/>
                <a:gd name="connsiteY57" fmla="*/ 743652 h 1608850"/>
                <a:gd name="connsiteX58" fmla="*/ 1292119 w 12192000"/>
                <a:gd name="connsiteY58" fmla="*/ 743652 h 1608850"/>
                <a:gd name="connsiteX59" fmla="*/ 1292119 w 12192000"/>
                <a:gd name="connsiteY59" fmla="*/ 713387 h 1608850"/>
                <a:gd name="connsiteX60" fmla="*/ 1336706 w 12192000"/>
                <a:gd name="connsiteY60" fmla="*/ 713387 h 1608850"/>
                <a:gd name="connsiteX61" fmla="*/ 1336706 w 12192000"/>
                <a:gd name="connsiteY61" fmla="*/ 712036 h 1608850"/>
                <a:gd name="connsiteX62" fmla="*/ 1336706 w 12192000"/>
                <a:gd name="connsiteY62" fmla="*/ 702578 h 1608850"/>
                <a:gd name="connsiteX63" fmla="*/ 1337721 w 12192000"/>
                <a:gd name="connsiteY63" fmla="*/ 702578 h 1608850"/>
                <a:gd name="connsiteX64" fmla="*/ 1344813 w 12192000"/>
                <a:gd name="connsiteY64" fmla="*/ 702578 h 1608850"/>
                <a:gd name="connsiteX65" fmla="*/ 1344813 w 12192000"/>
                <a:gd name="connsiteY65" fmla="*/ 700687 h 1608850"/>
                <a:gd name="connsiteX66" fmla="*/ 1344813 w 12192000"/>
                <a:gd name="connsiteY66" fmla="*/ 687446 h 1608850"/>
                <a:gd name="connsiteX67" fmla="*/ 1345573 w 12192000"/>
                <a:gd name="connsiteY67" fmla="*/ 687446 h 1608850"/>
                <a:gd name="connsiteX68" fmla="*/ 1350893 w 12192000"/>
                <a:gd name="connsiteY68" fmla="*/ 687446 h 1608850"/>
                <a:gd name="connsiteX69" fmla="*/ 1350893 w 12192000"/>
                <a:gd name="connsiteY69" fmla="*/ 686365 h 1608850"/>
                <a:gd name="connsiteX70" fmla="*/ 1350893 w 12192000"/>
                <a:gd name="connsiteY70" fmla="*/ 678798 h 1608850"/>
                <a:gd name="connsiteX71" fmla="*/ 1352921 w 12192000"/>
                <a:gd name="connsiteY71" fmla="*/ 678798 h 1608850"/>
                <a:gd name="connsiteX72" fmla="*/ 1367107 w 12192000"/>
                <a:gd name="connsiteY72" fmla="*/ 678798 h 1608850"/>
                <a:gd name="connsiteX73" fmla="*/ 1367107 w 12192000"/>
                <a:gd name="connsiteY73" fmla="*/ 679879 h 1608850"/>
                <a:gd name="connsiteX74" fmla="*/ 1367107 w 12192000"/>
                <a:gd name="connsiteY74" fmla="*/ 687446 h 1608850"/>
                <a:gd name="connsiteX75" fmla="*/ 1389401 w 12192000"/>
                <a:gd name="connsiteY75" fmla="*/ 687446 h 1608850"/>
                <a:gd name="connsiteX76" fmla="*/ 1389401 w 12192000"/>
                <a:gd name="connsiteY76" fmla="*/ 685554 h 1608850"/>
                <a:gd name="connsiteX77" fmla="*/ 1389401 w 12192000"/>
                <a:gd name="connsiteY77" fmla="*/ 672313 h 1608850"/>
                <a:gd name="connsiteX78" fmla="*/ 1391174 w 12192000"/>
                <a:gd name="connsiteY78" fmla="*/ 672313 h 1608850"/>
                <a:gd name="connsiteX79" fmla="*/ 1403587 w 12192000"/>
                <a:gd name="connsiteY79" fmla="*/ 672313 h 1608850"/>
                <a:gd name="connsiteX80" fmla="*/ 1403587 w 12192000"/>
                <a:gd name="connsiteY80" fmla="*/ 696093 h 1608850"/>
                <a:gd name="connsiteX81" fmla="*/ 1404601 w 12192000"/>
                <a:gd name="connsiteY81" fmla="*/ 696093 h 1608850"/>
                <a:gd name="connsiteX82" fmla="*/ 1411695 w 12192000"/>
                <a:gd name="connsiteY82" fmla="*/ 696093 h 1608850"/>
                <a:gd name="connsiteX83" fmla="*/ 1411695 w 12192000"/>
                <a:gd name="connsiteY83" fmla="*/ 695012 h 1608850"/>
                <a:gd name="connsiteX84" fmla="*/ 1411695 w 12192000"/>
                <a:gd name="connsiteY84" fmla="*/ 687446 h 1608850"/>
                <a:gd name="connsiteX85" fmla="*/ 1413467 w 12192000"/>
                <a:gd name="connsiteY85" fmla="*/ 687446 h 1608850"/>
                <a:gd name="connsiteX86" fmla="*/ 1425881 w 12192000"/>
                <a:gd name="connsiteY86" fmla="*/ 687446 h 1608850"/>
                <a:gd name="connsiteX87" fmla="*/ 1425881 w 12192000"/>
                <a:gd name="connsiteY87" fmla="*/ 713387 h 1608850"/>
                <a:gd name="connsiteX88" fmla="*/ 1427909 w 12192000"/>
                <a:gd name="connsiteY88" fmla="*/ 713387 h 1608850"/>
                <a:gd name="connsiteX89" fmla="*/ 1442095 w 12192000"/>
                <a:gd name="connsiteY89" fmla="*/ 713387 h 1608850"/>
                <a:gd name="connsiteX90" fmla="*/ 1442095 w 12192000"/>
                <a:gd name="connsiteY90" fmla="*/ 715008 h 1608850"/>
                <a:gd name="connsiteX91" fmla="*/ 1442095 w 12192000"/>
                <a:gd name="connsiteY91" fmla="*/ 726358 h 1608850"/>
                <a:gd name="connsiteX92" fmla="*/ 1442855 w 12192000"/>
                <a:gd name="connsiteY92" fmla="*/ 726358 h 1608850"/>
                <a:gd name="connsiteX93" fmla="*/ 1448175 w 12192000"/>
                <a:gd name="connsiteY93" fmla="*/ 726358 h 1608850"/>
                <a:gd name="connsiteX94" fmla="*/ 1448175 w 12192000"/>
                <a:gd name="connsiteY94" fmla="*/ 725547 h 1608850"/>
                <a:gd name="connsiteX95" fmla="*/ 1448175 w 12192000"/>
                <a:gd name="connsiteY95" fmla="*/ 719872 h 1608850"/>
                <a:gd name="connsiteX96" fmla="*/ 1478575 w 12192000"/>
                <a:gd name="connsiteY96" fmla="*/ 719872 h 1608850"/>
                <a:gd name="connsiteX97" fmla="*/ 1478575 w 12192000"/>
                <a:gd name="connsiteY97" fmla="*/ 743652 h 1608850"/>
                <a:gd name="connsiteX98" fmla="*/ 1479589 w 12192000"/>
                <a:gd name="connsiteY98" fmla="*/ 743652 h 1608850"/>
                <a:gd name="connsiteX99" fmla="*/ 1486683 w 12192000"/>
                <a:gd name="connsiteY99" fmla="*/ 743652 h 1608850"/>
                <a:gd name="connsiteX100" fmla="*/ 1486683 w 12192000"/>
                <a:gd name="connsiteY100" fmla="*/ 744733 h 1608850"/>
                <a:gd name="connsiteX101" fmla="*/ 1486683 w 12192000"/>
                <a:gd name="connsiteY101" fmla="*/ 752299 h 1608850"/>
                <a:gd name="connsiteX102" fmla="*/ 1487443 w 12192000"/>
                <a:gd name="connsiteY102" fmla="*/ 752299 h 1608850"/>
                <a:gd name="connsiteX103" fmla="*/ 1492763 w 12192000"/>
                <a:gd name="connsiteY103" fmla="*/ 752299 h 1608850"/>
                <a:gd name="connsiteX104" fmla="*/ 1492763 w 12192000"/>
                <a:gd name="connsiteY104" fmla="*/ 750137 h 1608850"/>
                <a:gd name="connsiteX105" fmla="*/ 1492763 w 12192000"/>
                <a:gd name="connsiteY105" fmla="*/ 735005 h 1608850"/>
                <a:gd name="connsiteX106" fmla="*/ 1493775 w 12192000"/>
                <a:gd name="connsiteY106" fmla="*/ 735005 h 1608850"/>
                <a:gd name="connsiteX107" fmla="*/ 1500869 w 12192000"/>
                <a:gd name="connsiteY107" fmla="*/ 735005 h 1608850"/>
                <a:gd name="connsiteX108" fmla="*/ 1500869 w 12192000"/>
                <a:gd name="connsiteY108" fmla="*/ 736086 h 1608850"/>
                <a:gd name="connsiteX109" fmla="*/ 1500869 w 12192000"/>
                <a:gd name="connsiteY109" fmla="*/ 743652 h 1608850"/>
                <a:gd name="connsiteX110" fmla="*/ 1506189 w 12192000"/>
                <a:gd name="connsiteY110" fmla="*/ 741659 h 1608850"/>
                <a:gd name="connsiteX111" fmla="*/ 1506949 w 12192000"/>
                <a:gd name="connsiteY111" fmla="*/ 740679 h 1608850"/>
                <a:gd name="connsiteX112" fmla="*/ 1506949 w 12192000"/>
                <a:gd name="connsiteY112" fmla="*/ 735005 h 1608850"/>
                <a:gd name="connsiteX113" fmla="*/ 1545457 w 12192000"/>
                <a:gd name="connsiteY113" fmla="*/ 735005 h 1608850"/>
                <a:gd name="connsiteX114" fmla="*/ 1545457 w 12192000"/>
                <a:gd name="connsiteY114" fmla="*/ 758784 h 1608850"/>
                <a:gd name="connsiteX115" fmla="*/ 1547483 w 12192000"/>
                <a:gd name="connsiteY115" fmla="*/ 758784 h 1608850"/>
                <a:gd name="connsiteX116" fmla="*/ 1561669 w 12192000"/>
                <a:gd name="connsiteY116" fmla="*/ 758784 h 1608850"/>
                <a:gd name="connsiteX117" fmla="*/ 1561669 w 12192000"/>
                <a:gd name="connsiteY117" fmla="*/ 759865 h 1608850"/>
                <a:gd name="connsiteX118" fmla="*/ 1561669 w 12192000"/>
                <a:gd name="connsiteY118" fmla="*/ 767431 h 1608850"/>
                <a:gd name="connsiteX119" fmla="*/ 1563443 w 12192000"/>
                <a:gd name="connsiteY119" fmla="*/ 767431 h 1608850"/>
                <a:gd name="connsiteX120" fmla="*/ 1575857 w 12192000"/>
                <a:gd name="connsiteY120" fmla="*/ 767431 h 1608850"/>
                <a:gd name="connsiteX121" fmla="*/ 1575857 w 12192000"/>
                <a:gd name="connsiteY121" fmla="*/ 743652 h 1608850"/>
                <a:gd name="connsiteX122" fmla="*/ 1576869 w 12192000"/>
                <a:gd name="connsiteY122" fmla="*/ 743652 h 1608850"/>
                <a:gd name="connsiteX123" fmla="*/ 1583963 w 12192000"/>
                <a:gd name="connsiteY123" fmla="*/ 743652 h 1608850"/>
                <a:gd name="connsiteX124" fmla="*/ 1583963 w 12192000"/>
                <a:gd name="connsiteY124" fmla="*/ 711225 h 1608850"/>
                <a:gd name="connsiteX125" fmla="*/ 1584977 w 12192000"/>
                <a:gd name="connsiteY125" fmla="*/ 711225 h 1608850"/>
                <a:gd name="connsiteX126" fmla="*/ 1592071 w 12192000"/>
                <a:gd name="connsiteY126" fmla="*/ 711225 h 1608850"/>
                <a:gd name="connsiteX127" fmla="*/ 1592071 w 12192000"/>
                <a:gd name="connsiteY127" fmla="*/ 709334 h 1608850"/>
                <a:gd name="connsiteX128" fmla="*/ 1592071 w 12192000"/>
                <a:gd name="connsiteY128" fmla="*/ 696093 h 1608850"/>
                <a:gd name="connsiteX129" fmla="*/ 1590803 w 12192000"/>
                <a:gd name="connsiteY129" fmla="*/ 694471 h 1608850"/>
                <a:gd name="connsiteX130" fmla="*/ 1596123 w 12192000"/>
                <a:gd name="connsiteY130" fmla="*/ 683122 h 1608850"/>
                <a:gd name="connsiteX131" fmla="*/ 1604231 w 12192000"/>
                <a:gd name="connsiteY131" fmla="*/ 711225 h 1608850"/>
                <a:gd name="connsiteX132" fmla="*/ 1604991 w 12192000"/>
                <a:gd name="connsiteY132" fmla="*/ 711225 h 1608850"/>
                <a:gd name="connsiteX133" fmla="*/ 1610311 w 12192000"/>
                <a:gd name="connsiteY133" fmla="*/ 711225 h 1608850"/>
                <a:gd name="connsiteX134" fmla="*/ 1610311 w 12192000"/>
                <a:gd name="connsiteY134" fmla="*/ 605298 h 1608850"/>
                <a:gd name="connsiteX135" fmla="*/ 1611831 w 12192000"/>
                <a:gd name="connsiteY135" fmla="*/ 605298 h 1608850"/>
                <a:gd name="connsiteX136" fmla="*/ 1622471 w 12192000"/>
                <a:gd name="connsiteY136" fmla="*/ 605298 h 1608850"/>
                <a:gd name="connsiteX137" fmla="*/ 1622471 w 12192000"/>
                <a:gd name="connsiteY137" fmla="*/ 557739 h 1608850"/>
                <a:gd name="connsiteX138" fmla="*/ 1648817 w 12192000"/>
                <a:gd name="connsiteY138" fmla="*/ 557739 h 1608850"/>
                <a:gd name="connsiteX139" fmla="*/ 1648817 w 12192000"/>
                <a:gd name="connsiteY139" fmla="*/ 536121 h 1608850"/>
                <a:gd name="connsiteX140" fmla="*/ 1683271 w 12192000"/>
                <a:gd name="connsiteY140" fmla="*/ 536121 h 1608850"/>
                <a:gd name="connsiteX141" fmla="*/ 1683271 w 12192000"/>
                <a:gd name="connsiteY141" fmla="*/ 538553 h 1608850"/>
                <a:gd name="connsiteX142" fmla="*/ 1683271 w 12192000"/>
                <a:gd name="connsiteY142" fmla="*/ 555577 h 1608850"/>
                <a:gd name="connsiteX143" fmla="*/ 1685551 w 12192000"/>
                <a:gd name="connsiteY143" fmla="*/ 555577 h 1608850"/>
                <a:gd name="connsiteX144" fmla="*/ 1701511 w 12192000"/>
                <a:gd name="connsiteY144" fmla="*/ 555577 h 1608850"/>
                <a:gd name="connsiteX145" fmla="*/ 1701511 w 12192000"/>
                <a:gd name="connsiteY145" fmla="*/ 603136 h 1608850"/>
                <a:gd name="connsiteX146" fmla="*/ 1702525 w 12192000"/>
                <a:gd name="connsiteY146" fmla="*/ 603136 h 1608850"/>
                <a:gd name="connsiteX147" fmla="*/ 1709619 w 12192000"/>
                <a:gd name="connsiteY147" fmla="*/ 603136 h 1608850"/>
                <a:gd name="connsiteX148" fmla="*/ 1723805 w 12192000"/>
                <a:gd name="connsiteY148" fmla="*/ 607460 h 1608850"/>
                <a:gd name="connsiteX149" fmla="*/ 1723805 w 12192000"/>
                <a:gd name="connsiteY149" fmla="*/ 646372 h 1608850"/>
                <a:gd name="connsiteX150" fmla="*/ 1724819 w 12192000"/>
                <a:gd name="connsiteY150" fmla="*/ 646372 h 1608850"/>
                <a:gd name="connsiteX151" fmla="*/ 1731911 w 12192000"/>
                <a:gd name="connsiteY151" fmla="*/ 646372 h 1608850"/>
                <a:gd name="connsiteX152" fmla="*/ 1731911 w 12192000"/>
                <a:gd name="connsiteY152" fmla="*/ 647993 h 1608850"/>
                <a:gd name="connsiteX153" fmla="*/ 1731911 w 12192000"/>
                <a:gd name="connsiteY153" fmla="*/ 659342 h 1608850"/>
                <a:gd name="connsiteX154" fmla="*/ 1733939 w 12192000"/>
                <a:gd name="connsiteY154" fmla="*/ 659342 h 1608850"/>
                <a:gd name="connsiteX155" fmla="*/ 1748125 w 12192000"/>
                <a:gd name="connsiteY155" fmla="*/ 659342 h 1608850"/>
                <a:gd name="connsiteX156" fmla="*/ 1754205 w 12192000"/>
                <a:gd name="connsiteY156" fmla="*/ 665828 h 1608850"/>
                <a:gd name="connsiteX157" fmla="*/ 1754205 w 12192000"/>
                <a:gd name="connsiteY157" fmla="*/ 687446 h 1608850"/>
                <a:gd name="connsiteX158" fmla="*/ 1756485 w 12192000"/>
                <a:gd name="connsiteY158" fmla="*/ 687446 h 1608850"/>
                <a:gd name="connsiteX159" fmla="*/ 1772445 w 12192000"/>
                <a:gd name="connsiteY159" fmla="*/ 687446 h 1608850"/>
                <a:gd name="connsiteX160" fmla="*/ 1772445 w 12192000"/>
                <a:gd name="connsiteY160" fmla="*/ 688526 h 1608850"/>
                <a:gd name="connsiteX161" fmla="*/ 1772445 w 12192000"/>
                <a:gd name="connsiteY161" fmla="*/ 696093 h 1608850"/>
                <a:gd name="connsiteX162" fmla="*/ 1773713 w 12192000"/>
                <a:gd name="connsiteY162" fmla="*/ 696093 h 1608850"/>
                <a:gd name="connsiteX163" fmla="*/ 1782579 w 12192000"/>
                <a:gd name="connsiteY163" fmla="*/ 696093 h 1608850"/>
                <a:gd name="connsiteX164" fmla="*/ 1782579 w 12192000"/>
                <a:gd name="connsiteY164" fmla="*/ 698254 h 1608850"/>
                <a:gd name="connsiteX165" fmla="*/ 1782579 w 12192000"/>
                <a:gd name="connsiteY165" fmla="*/ 713387 h 1608850"/>
                <a:gd name="connsiteX166" fmla="*/ 1786633 w 12192000"/>
                <a:gd name="connsiteY166" fmla="*/ 711495 h 1608850"/>
                <a:gd name="connsiteX167" fmla="*/ 1786633 w 12192000"/>
                <a:gd name="connsiteY167" fmla="*/ 698254 h 1608850"/>
                <a:gd name="connsiteX168" fmla="*/ 1787645 w 12192000"/>
                <a:gd name="connsiteY168" fmla="*/ 698254 h 1608850"/>
                <a:gd name="connsiteX169" fmla="*/ 1794739 w 12192000"/>
                <a:gd name="connsiteY169" fmla="*/ 698254 h 1608850"/>
                <a:gd name="connsiteX170" fmla="*/ 1794739 w 12192000"/>
                <a:gd name="connsiteY170" fmla="*/ 699876 h 1608850"/>
                <a:gd name="connsiteX171" fmla="*/ 1794739 w 12192000"/>
                <a:gd name="connsiteY171" fmla="*/ 711225 h 1608850"/>
                <a:gd name="connsiteX172" fmla="*/ 1795499 w 12192000"/>
                <a:gd name="connsiteY172" fmla="*/ 711225 h 1608850"/>
                <a:gd name="connsiteX173" fmla="*/ 1800819 w 12192000"/>
                <a:gd name="connsiteY173" fmla="*/ 711225 h 1608850"/>
                <a:gd name="connsiteX174" fmla="*/ 1849459 w 12192000"/>
                <a:gd name="connsiteY174" fmla="*/ 706902 h 1608850"/>
                <a:gd name="connsiteX175" fmla="*/ 1849459 w 12192000"/>
                <a:gd name="connsiteY175" fmla="*/ 708253 h 1608850"/>
                <a:gd name="connsiteX176" fmla="*/ 1849459 w 12192000"/>
                <a:gd name="connsiteY176" fmla="*/ 717710 h 1608850"/>
                <a:gd name="connsiteX177" fmla="*/ 1850219 w 12192000"/>
                <a:gd name="connsiteY177" fmla="*/ 717710 h 1608850"/>
                <a:gd name="connsiteX178" fmla="*/ 1855541 w 12192000"/>
                <a:gd name="connsiteY178" fmla="*/ 717710 h 1608850"/>
                <a:gd name="connsiteX179" fmla="*/ 1855541 w 12192000"/>
                <a:gd name="connsiteY179" fmla="*/ 719872 h 1608850"/>
                <a:gd name="connsiteX180" fmla="*/ 1855541 w 12192000"/>
                <a:gd name="connsiteY180" fmla="*/ 735005 h 1608850"/>
                <a:gd name="connsiteX181" fmla="*/ 1857567 w 12192000"/>
                <a:gd name="connsiteY181" fmla="*/ 733654 h 1608850"/>
                <a:gd name="connsiteX182" fmla="*/ 1871753 w 12192000"/>
                <a:gd name="connsiteY182" fmla="*/ 724196 h 1608850"/>
                <a:gd name="connsiteX183" fmla="*/ 1877833 w 12192000"/>
                <a:gd name="connsiteY183" fmla="*/ 683122 h 1608850"/>
                <a:gd name="connsiteX184" fmla="*/ 1878593 w 12192000"/>
                <a:gd name="connsiteY184" fmla="*/ 682852 h 1608850"/>
                <a:gd name="connsiteX185" fmla="*/ 1883913 w 12192000"/>
                <a:gd name="connsiteY185" fmla="*/ 680960 h 1608850"/>
                <a:gd name="connsiteX186" fmla="*/ 1885941 w 12192000"/>
                <a:gd name="connsiteY186" fmla="*/ 611783 h 1608850"/>
                <a:gd name="connsiteX187" fmla="*/ 1887967 w 12192000"/>
                <a:gd name="connsiteY187" fmla="*/ 680960 h 1608850"/>
                <a:gd name="connsiteX188" fmla="*/ 1888727 w 12192000"/>
                <a:gd name="connsiteY188" fmla="*/ 681230 h 1608850"/>
                <a:gd name="connsiteX189" fmla="*/ 1894047 w 12192000"/>
                <a:gd name="connsiteY189" fmla="*/ 683122 h 1608850"/>
                <a:gd name="connsiteX190" fmla="*/ 1894047 w 12192000"/>
                <a:gd name="connsiteY190" fmla="*/ 596651 h 1608850"/>
                <a:gd name="connsiteX191" fmla="*/ 1898101 w 12192000"/>
                <a:gd name="connsiteY191" fmla="*/ 564224 h 1608850"/>
                <a:gd name="connsiteX192" fmla="*/ 1936607 w 12192000"/>
                <a:gd name="connsiteY192" fmla="*/ 564224 h 1608850"/>
                <a:gd name="connsiteX193" fmla="*/ 1936607 w 12192000"/>
                <a:gd name="connsiteY193" fmla="*/ 596651 h 1608850"/>
                <a:gd name="connsiteX194" fmla="*/ 1937367 w 12192000"/>
                <a:gd name="connsiteY194" fmla="*/ 596651 h 1608850"/>
                <a:gd name="connsiteX195" fmla="*/ 1942687 w 12192000"/>
                <a:gd name="connsiteY195" fmla="*/ 596651 h 1608850"/>
                <a:gd name="connsiteX196" fmla="*/ 1942687 w 12192000"/>
                <a:gd name="connsiteY196" fmla="*/ 514503 h 1608850"/>
                <a:gd name="connsiteX197" fmla="*/ 1944461 w 12192000"/>
                <a:gd name="connsiteY197" fmla="*/ 514503 h 1608850"/>
                <a:gd name="connsiteX198" fmla="*/ 1956875 w 12192000"/>
                <a:gd name="connsiteY198" fmla="*/ 514503 h 1608850"/>
                <a:gd name="connsiteX199" fmla="*/ 1956875 w 12192000"/>
                <a:gd name="connsiteY199" fmla="*/ 512612 h 1608850"/>
                <a:gd name="connsiteX200" fmla="*/ 1956875 w 12192000"/>
                <a:gd name="connsiteY200" fmla="*/ 499371 h 1608850"/>
                <a:gd name="connsiteX201" fmla="*/ 1979169 w 12192000"/>
                <a:gd name="connsiteY201" fmla="*/ 499371 h 1608850"/>
                <a:gd name="connsiteX202" fmla="*/ 1979169 w 12192000"/>
                <a:gd name="connsiteY202" fmla="*/ 498290 h 1608850"/>
                <a:gd name="connsiteX203" fmla="*/ 1979169 w 12192000"/>
                <a:gd name="connsiteY203" fmla="*/ 490724 h 1608850"/>
                <a:gd name="connsiteX204" fmla="*/ 1980941 w 12192000"/>
                <a:gd name="connsiteY204" fmla="*/ 490724 h 1608850"/>
                <a:gd name="connsiteX205" fmla="*/ 1993355 w 12192000"/>
                <a:gd name="connsiteY205" fmla="*/ 490724 h 1608850"/>
                <a:gd name="connsiteX206" fmla="*/ 1993355 w 12192000"/>
                <a:gd name="connsiteY206" fmla="*/ 491805 h 1608850"/>
                <a:gd name="connsiteX207" fmla="*/ 1993355 w 12192000"/>
                <a:gd name="connsiteY207" fmla="*/ 499371 h 1608850"/>
                <a:gd name="connsiteX208" fmla="*/ 1994115 w 12192000"/>
                <a:gd name="connsiteY208" fmla="*/ 499371 h 1608850"/>
                <a:gd name="connsiteX209" fmla="*/ 1999435 w 12192000"/>
                <a:gd name="connsiteY209" fmla="*/ 499371 h 1608850"/>
                <a:gd name="connsiteX210" fmla="*/ 2009569 w 12192000"/>
                <a:gd name="connsiteY210" fmla="*/ 495047 h 1608850"/>
                <a:gd name="connsiteX211" fmla="*/ 2013621 w 12192000"/>
                <a:gd name="connsiteY211" fmla="*/ 498290 h 1608850"/>
                <a:gd name="connsiteX212" fmla="*/ 2013621 w 12192000"/>
                <a:gd name="connsiteY212" fmla="*/ 490724 h 1608850"/>
                <a:gd name="connsiteX213" fmla="*/ 2015901 w 12192000"/>
                <a:gd name="connsiteY213" fmla="*/ 490724 h 1608850"/>
                <a:gd name="connsiteX214" fmla="*/ 2031863 w 12192000"/>
                <a:gd name="connsiteY214" fmla="*/ 490724 h 1608850"/>
                <a:gd name="connsiteX215" fmla="*/ 2031863 w 12192000"/>
                <a:gd name="connsiteY215" fmla="*/ 491805 h 1608850"/>
                <a:gd name="connsiteX216" fmla="*/ 2031863 w 12192000"/>
                <a:gd name="connsiteY216" fmla="*/ 499371 h 1608850"/>
                <a:gd name="connsiteX217" fmla="*/ 2062263 w 12192000"/>
                <a:gd name="connsiteY217" fmla="*/ 499371 h 1608850"/>
                <a:gd name="connsiteX218" fmla="*/ 2062263 w 12192000"/>
                <a:gd name="connsiteY218" fmla="*/ 500992 h 1608850"/>
                <a:gd name="connsiteX219" fmla="*/ 2062263 w 12192000"/>
                <a:gd name="connsiteY219" fmla="*/ 512342 h 1608850"/>
                <a:gd name="connsiteX220" fmla="*/ 2088609 w 12192000"/>
                <a:gd name="connsiteY220" fmla="*/ 512342 h 1608850"/>
                <a:gd name="connsiteX221" fmla="*/ 2088609 w 12192000"/>
                <a:gd name="connsiteY221" fmla="*/ 542606 h 1608850"/>
                <a:gd name="connsiteX222" fmla="*/ 2089369 w 12192000"/>
                <a:gd name="connsiteY222" fmla="*/ 542606 h 1608850"/>
                <a:gd name="connsiteX223" fmla="*/ 2094689 w 12192000"/>
                <a:gd name="connsiteY223" fmla="*/ 542606 h 1608850"/>
                <a:gd name="connsiteX224" fmla="*/ 2094689 w 12192000"/>
                <a:gd name="connsiteY224" fmla="*/ 543687 h 1608850"/>
                <a:gd name="connsiteX225" fmla="*/ 2094689 w 12192000"/>
                <a:gd name="connsiteY225" fmla="*/ 551254 h 1608850"/>
                <a:gd name="connsiteX226" fmla="*/ 2098743 w 12192000"/>
                <a:gd name="connsiteY226" fmla="*/ 581518 h 1608850"/>
                <a:gd name="connsiteX227" fmla="*/ 2099503 w 12192000"/>
                <a:gd name="connsiteY227" fmla="*/ 581518 h 1608850"/>
                <a:gd name="connsiteX228" fmla="*/ 2104823 w 12192000"/>
                <a:gd name="connsiteY228" fmla="*/ 581518 h 1608850"/>
                <a:gd name="connsiteX229" fmla="*/ 2104823 w 12192000"/>
                <a:gd name="connsiteY229" fmla="*/ 582329 h 1608850"/>
                <a:gd name="connsiteX230" fmla="*/ 2104823 w 12192000"/>
                <a:gd name="connsiteY230" fmla="*/ 588004 h 1608850"/>
                <a:gd name="connsiteX231" fmla="*/ 2105837 w 12192000"/>
                <a:gd name="connsiteY231" fmla="*/ 588004 h 1608850"/>
                <a:gd name="connsiteX232" fmla="*/ 2112929 w 12192000"/>
                <a:gd name="connsiteY232" fmla="*/ 588004 h 1608850"/>
                <a:gd name="connsiteX233" fmla="*/ 2112929 w 12192000"/>
                <a:gd name="connsiteY233" fmla="*/ 618269 h 1608850"/>
                <a:gd name="connsiteX234" fmla="*/ 2114957 w 12192000"/>
                <a:gd name="connsiteY234" fmla="*/ 618269 h 1608850"/>
                <a:gd name="connsiteX235" fmla="*/ 2129143 w 12192000"/>
                <a:gd name="connsiteY235" fmla="*/ 618269 h 1608850"/>
                <a:gd name="connsiteX236" fmla="*/ 2129143 w 12192000"/>
                <a:gd name="connsiteY236" fmla="*/ 642048 h 1608850"/>
                <a:gd name="connsiteX237" fmla="*/ 2131171 w 12192000"/>
                <a:gd name="connsiteY237" fmla="*/ 643669 h 1608850"/>
                <a:gd name="connsiteX238" fmla="*/ 2131171 w 12192000"/>
                <a:gd name="connsiteY238" fmla="*/ 655019 h 1608850"/>
                <a:gd name="connsiteX239" fmla="*/ 2131931 w 12192000"/>
                <a:gd name="connsiteY239" fmla="*/ 655019 h 1608850"/>
                <a:gd name="connsiteX240" fmla="*/ 2137251 w 12192000"/>
                <a:gd name="connsiteY240" fmla="*/ 655019 h 1608850"/>
                <a:gd name="connsiteX241" fmla="*/ 2137251 w 12192000"/>
                <a:gd name="connsiteY241" fmla="*/ 678798 h 1608850"/>
                <a:gd name="connsiteX242" fmla="*/ 2138517 w 12192000"/>
                <a:gd name="connsiteY242" fmla="*/ 678798 h 1608850"/>
                <a:gd name="connsiteX243" fmla="*/ 2147383 w 12192000"/>
                <a:gd name="connsiteY243" fmla="*/ 678798 h 1608850"/>
                <a:gd name="connsiteX244" fmla="*/ 2149411 w 12192000"/>
                <a:gd name="connsiteY244" fmla="*/ 682852 h 1608850"/>
                <a:gd name="connsiteX245" fmla="*/ 2149411 w 12192000"/>
                <a:gd name="connsiteY245" fmla="*/ 696093 h 1608850"/>
                <a:gd name="connsiteX246" fmla="*/ 2150931 w 12192000"/>
                <a:gd name="connsiteY246" fmla="*/ 694201 h 1608850"/>
                <a:gd name="connsiteX247" fmla="*/ 2161571 w 12192000"/>
                <a:gd name="connsiteY247" fmla="*/ 680960 h 1608850"/>
                <a:gd name="connsiteX248" fmla="*/ 2189945 w 12192000"/>
                <a:gd name="connsiteY248" fmla="*/ 680960 h 1608850"/>
                <a:gd name="connsiteX249" fmla="*/ 2189945 w 12192000"/>
                <a:gd name="connsiteY249" fmla="*/ 767431 h 1608850"/>
                <a:gd name="connsiteX250" fmla="*/ 2190705 w 12192000"/>
                <a:gd name="connsiteY250" fmla="*/ 767431 h 1608850"/>
                <a:gd name="connsiteX251" fmla="*/ 2196025 w 12192000"/>
                <a:gd name="connsiteY251" fmla="*/ 767431 h 1608850"/>
                <a:gd name="connsiteX252" fmla="*/ 2196785 w 12192000"/>
                <a:gd name="connsiteY252" fmla="*/ 766080 h 1608850"/>
                <a:gd name="connsiteX253" fmla="*/ 2202105 w 12192000"/>
                <a:gd name="connsiteY253" fmla="*/ 756622 h 1608850"/>
                <a:gd name="connsiteX254" fmla="*/ 2202105 w 12192000"/>
                <a:gd name="connsiteY254" fmla="*/ 758514 h 1608850"/>
                <a:gd name="connsiteX255" fmla="*/ 2202105 w 12192000"/>
                <a:gd name="connsiteY255" fmla="*/ 771755 h 1608850"/>
                <a:gd name="connsiteX256" fmla="*/ 2206157 w 12192000"/>
                <a:gd name="connsiteY256" fmla="*/ 726358 h 1608850"/>
                <a:gd name="connsiteX257" fmla="*/ 2206917 w 12192000"/>
                <a:gd name="connsiteY257" fmla="*/ 726358 h 1608850"/>
                <a:gd name="connsiteX258" fmla="*/ 2212237 w 12192000"/>
                <a:gd name="connsiteY258" fmla="*/ 726358 h 1608850"/>
                <a:gd name="connsiteX259" fmla="*/ 2212237 w 12192000"/>
                <a:gd name="connsiteY259" fmla="*/ 661504 h 1608850"/>
                <a:gd name="connsiteX260" fmla="*/ 2213251 w 12192000"/>
                <a:gd name="connsiteY260" fmla="*/ 661504 h 1608850"/>
                <a:gd name="connsiteX261" fmla="*/ 2220345 w 12192000"/>
                <a:gd name="connsiteY261" fmla="*/ 661504 h 1608850"/>
                <a:gd name="connsiteX262" fmla="*/ 2232505 w 12192000"/>
                <a:gd name="connsiteY262" fmla="*/ 618269 h 1608850"/>
                <a:gd name="connsiteX263" fmla="*/ 2233771 w 12192000"/>
                <a:gd name="connsiteY263" fmla="*/ 618269 h 1608850"/>
                <a:gd name="connsiteX264" fmla="*/ 2242639 w 12192000"/>
                <a:gd name="connsiteY264" fmla="*/ 618269 h 1608850"/>
                <a:gd name="connsiteX265" fmla="*/ 2252771 w 12192000"/>
                <a:gd name="connsiteY265" fmla="*/ 661504 h 1608850"/>
                <a:gd name="connsiteX266" fmla="*/ 2253785 w 12192000"/>
                <a:gd name="connsiteY266" fmla="*/ 661504 h 1608850"/>
                <a:gd name="connsiteX267" fmla="*/ 2260879 w 12192000"/>
                <a:gd name="connsiteY267" fmla="*/ 661504 h 1608850"/>
                <a:gd name="connsiteX268" fmla="*/ 2260879 w 12192000"/>
                <a:gd name="connsiteY268" fmla="*/ 700416 h 1608850"/>
                <a:gd name="connsiteX269" fmla="*/ 2262651 w 12192000"/>
                <a:gd name="connsiteY269" fmla="*/ 700416 h 1608850"/>
                <a:gd name="connsiteX270" fmla="*/ 2275065 w 12192000"/>
                <a:gd name="connsiteY270" fmla="*/ 700416 h 1608850"/>
                <a:gd name="connsiteX271" fmla="*/ 2275065 w 12192000"/>
                <a:gd name="connsiteY271" fmla="*/ 702578 h 1608850"/>
                <a:gd name="connsiteX272" fmla="*/ 2275065 w 12192000"/>
                <a:gd name="connsiteY272" fmla="*/ 717710 h 1608850"/>
                <a:gd name="connsiteX273" fmla="*/ 2279119 w 12192000"/>
                <a:gd name="connsiteY273" fmla="*/ 715549 h 1608850"/>
                <a:gd name="connsiteX274" fmla="*/ 2279119 w 12192000"/>
                <a:gd name="connsiteY274" fmla="*/ 700416 h 1608850"/>
                <a:gd name="connsiteX275" fmla="*/ 2280639 w 12192000"/>
                <a:gd name="connsiteY275" fmla="*/ 700416 h 1608850"/>
                <a:gd name="connsiteX276" fmla="*/ 2291279 w 12192000"/>
                <a:gd name="connsiteY276" fmla="*/ 700416 h 1608850"/>
                <a:gd name="connsiteX277" fmla="*/ 2291279 w 12192000"/>
                <a:gd name="connsiteY277" fmla="*/ 702037 h 1608850"/>
                <a:gd name="connsiteX278" fmla="*/ 2291279 w 12192000"/>
                <a:gd name="connsiteY278" fmla="*/ 713387 h 1608850"/>
                <a:gd name="connsiteX279" fmla="*/ 2321680 w 12192000"/>
                <a:gd name="connsiteY279" fmla="*/ 713387 h 1608850"/>
                <a:gd name="connsiteX280" fmla="*/ 2321680 w 12192000"/>
                <a:gd name="connsiteY280" fmla="*/ 676637 h 1608850"/>
                <a:gd name="connsiteX281" fmla="*/ 2322945 w 12192000"/>
                <a:gd name="connsiteY281" fmla="*/ 676637 h 1608850"/>
                <a:gd name="connsiteX282" fmla="*/ 2331813 w 12192000"/>
                <a:gd name="connsiteY282" fmla="*/ 676637 h 1608850"/>
                <a:gd name="connsiteX283" fmla="*/ 2331813 w 12192000"/>
                <a:gd name="connsiteY283" fmla="*/ 698254 h 1608850"/>
                <a:gd name="connsiteX284" fmla="*/ 2333840 w 12192000"/>
                <a:gd name="connsiteY284" fmla="*/ 665828 h 1608850"/>
                <a:gd name="connsiteX285" fmla="*/ 2356133 w 12192000"/>
                <a:gd name="connsiteY285" fmla="*/ 665828 h 1608850"/>
                <a:gd name="connsiteX286" fmla="*/ 2356133 w 12192000"/>
                <a:gd name="connsiteY286" fmla="*/ 664206 h 1608850"/>
                <a:gd name="connsiteX287" fmla="*/ 2356133 w 12192000"/>
                <a:gd name="connsiteY287" fmla="*/ 652857 h 1608850"/>
                <a:gd name="connsiteX288" fmla="*/ 2356893 w 12192000"/>
                <a:gd name="connsiteY288" fmla="*/ 652857 h 1608850"/>
                <a:gd name="connsiteX289" fmla="*/ 2362213 w 12192000"/>
                <a:gd name="connsiteY289" fmla="*/ 652857 h 1608850"/>
                <a:gd name="connsiteX290" fmla="*/ 2362213 w 12192000"/>
                <a:gd name="connsiteY290" fmla="*/ 650966 h 1608850"/>
                <a:gd name="connsiteX291" fmla="*/ 2362213 w 12192000"/>
                <a:gd name="connsiteY291" fmla="*/ 637725 h 1608850"/>
                <a:gd name="connsiteX292" fmla="*/ 2366267 w 12192000"/>
                <a:gd name="connsiteY292" fmla="*/ 644210 h 1608850"/>
                <a:gd name="connsiteX293" fmla="*/ 2368547 w 12192000"/>
                <a:gd name="connsiteY293" fmla="*/ 644210 h 1608850"/>
                <a:gd name="connsiteX294" fmla="*/ 2384507 w 12192000"/>
                <a:gd name="connsiteY294" fmla="*/ 644210 h 1608850"/>
                <a:gd name="connsiteX295" fmla="*/ 2384507 w 12192000"/>
                <a:gd name="connsiteY295" fmla="*/ 643399 h 1608850"/>
                <a:gd name="connsiteX296" fmla="*/ 2384507 w 12192000"/>
                <a:gd name="connsiteY296" fmla="*/ 637725 h 1608850"/>
                <a:gd name="connsiteX297" fmla="*/ 2385267 w 12192000"/>
                <a:gd name="connsiteY297" fmla="*/ 637725 h 1608850"/>
                <a:gd name="connsiteX298" fmla="*/ 2390587 w 12192000"/>
                <a:gd name="connsiteY298" fmla="*/ 637725 h 1608850"/>
                <a:gd name="connsiteX299" fmla="*/ 2390587 w 12192000"/>
                <a:gd name="connsiteY299" fmla="*/ 639076 h 1608850"/>
                <a:gd name="connsiteX300" fmla="*/ 2390587 w 12192000"/>
                <a:gd name="connsiteY300" fmla="*/ 648534 h 1608850"/>
                <a:gd name="connsiteX301" fmla="*/ 2429093 w 12192000"/>
                <a:gd name="connsiteY301" fmla="*/ 648534 h 1608850"/>
                <a:gd name="connsiteX302" fmla="*/ 2429093 w 12192000"/>
                <a:gd name="connsiteY302" fmla="*/ 786887 h 1608850"/>
                <a:gd name="connsiteX303" fmla="*/ 2430613 w 12192000"/>
                <a:gd name="connsiteY303" fmla="*/ 786887 h 1608850"/>
                <a:gd name="connsiteX304" fmla="*/ 2441254 w 12192000"/>
                <a:gd name="connsiteY304" fmla="*/ 786887 h 1608850"/>
                <a:gd name="connsiteX305" fmla="*/ 2441254 w 12192000"/>
                <a:gd name="connsiteY305" fmla="*/ 773917 h 1608850"/>
                <a:gd name="connsiteX306" fmla="*/ 2445307 w 12192000"/>
                <a:gd name="connsiteY306" fmla="*/ 773917 h 1608850"/>
                <a:gd name="connsiteX307" fmla="*/ 2445307 w 12192000"/>
                <a:gd name="connsiteY307" fmla="*/ 786887 h 1608850"/>
                <a:gd name="connsiteX308" fmla="*/ 2475707 w 12192000"/>
                <a:gd name="connsiteY308" fmla="*/ 786887 h 1608850"/>
                <a:gd name="connsiteX309" fmla="*/ 2475707 w 12192000"/>
                <a:gd name="connsiteY309" fmla="*/ 756622 h 1608850"/>
                <a:gd name="connsiteX310" fmla="*/ 2487867 w 12192000"/>
                <a:gd name="connsiteY310" fmla="*/ 756622 h 1608850"/>
                <a:gd name="connsiteX311" fmla="*/ 2500027 w 12192000"/>
                <a:gd name="connsiteY311" fmla="*/ 754461 h 1608850"/>
                <a:gd name="connsiteX312" fmla="*/ 2504082 w 12192000"/>
                <a:gd name="connsiteY312" fmla="*/ 756622 h 1608850"/>
                <a:gd name="connsiteX313" fmla="*/ 2514215 w 12192000"/>
                <a:gd name="connsiteY313" fmla="*/ 756622 h 1608850"/>
                <a:gd name="connsiteX314" fmla="*/ 2514215 w 12192000"/>
                <a:gd name="connsiteY314" fmla="*/ 786887 h 1608850"/>
                <a:gd name="connsiteX315" fmla="*/ 2522321 w 12192000"/>
                <a:gd name="connsiteY315" fmla="*/ 786887 h 1608850"/>
                <a:gd name="connsiteX316" fmla="*/ 2522321 w 12192000"/>
                <a:gd name="connsiteY316" fmla="*/ 804182 h 1608850"/>
                <a:gd name="connsiteX317" fmla="*/ 2531658 w 12192000"/>
                <a:gd name="connsiteY317" fmla="*/ 805087 h 1608850"/>
                <a:gd name="connsiteX318" fmla="*/ 2544615 w 12192000"/>
                <a:gd name="connsiteY318" fmla="*/ 805087 h 1608850"/>
                <a:gd name="connsiteX319" fmla="*/ 2544615 w 12192000"/>
                <a:gd name="connsiteY319" fmla="*/ 789049 h 1608850"/>
                <a:gd name="connsiteX320" fmla="*/ 2612571 w 12192000"/>
                <a:gd name="connsiteY320" fmla="*/ 789049 h 1608850"/>
                <a:gd name="connsiteX321" fmla="*/ 2612571 w 12192000"/>
                <a:gd name="connsiteY321" fmla="*/ 703796 h 1608850"/>
                <a:gd name="connsiteX322" fmla="*/ 2684579 w 12192000"/>
                <a:gd name="connsiteY322" fmla="*/ 703796 h 1608850"/>
                <a:gd name="connsiteX323" fmla="*/ 2684579 w 12192000"/>
                <a:gd name="connsiteY323" fmla="*/ 782564 h 1608850"/>
                <a:gd name="connsiteX324" fmla="*/ 2686483 w 12192000"/>
                <a:gd name="connsiteY324" fmla="*/ 782564 h 1608850"/>
                <a:gd name="connsiteX325" fmla="*/ 2687725 w 12192000"/>
                <a:gd name="connsiteY325" fmla="*/ 805087 h 1608850"/>
                <a:gd name="connsiteX326" fmla="*/ 2697401 w 12192000"/>
                <a:gd name="connsiteY326" fmla="*/ 805087 h 1608850"/>
                <a:gd name="connsiteX327" fmla="*/ 2698643 w 12192000"/>
                <a:gd name="connsiteY327" fmla="*/ 782564 h 1608850"/>
                <a:gd name="connsiteX328" fmla="*/ 2704723 w 12192000"/>
                <a:gd name="connsiteY328" fmla="*/ 782564 h 1608850"/>
                <a:gd name="connsiteX329" fmla="*/ 2705965 w 12192000"/>
                <a:gd name="connsiteY329" fmla="*/ 805087 h 1608850"/>
                <a:gd name="connsiteX330" fmla="*/ 2756588 w 12192000"/>
                <a:gd name="connsiteY330" fmla="*/ 805087 h 1608850"/>
                <a:gd name="connsiteX331" fmla="*/ 2756588 w 12192000"/>
                <a:gd name="connsiteY331" fmla="*/ 642059 h 1608850"/>
                <a:gd name="connsiteX332" fmla="*/ 2953915 w 12192000"/>
                <a:gd name="connsiteY332" fmla="*/ 642059 h 1608850"/>
                <a:gd name="connsiteX333" fmla="*/ 2953915 w 12192000"/>
                <a:gd name="connsiteY333" fmla="*/ 805087 h 1608850"/>
                <a:gd name="connsiteX334" fmla="*/ 2972611 w 12192000"/>
                <a:gd name="connsiteY334" fmla="*/ 805087 h 1608850"/>
                <a:gd name="connsiteX335" fmla="*/ 2972611 w 12192000"/>
                <a:gd name="connsiteY335" fmla="*/ 722394 h 1608850"/>
                <a:gd name="connsiteX336" fmla="*/ 3067731 w 12192000"/>
                <a:gd name="connsiteY336" fmla="*/ 722394 h 1608850"/>
                <a:gd name="connsiteX337" fmla="*/ 3079662 w 12192000"/>
                <a:gd name="connsiteY337" fmla="*/ 404253 h 1608850"/>
                <a:gd name="connsiteX338" fmla="*/ 3067502 w 12192000"/>
                <a:gd name="connsiteY338" fmla="*/ 382635 h 1608850"/>
                <a:gd name="connsiteX339" fmla="*/ 3061422 w 12192000"/>
                <a:gd name="connsiteY339" fmla="*/ 378311 h 1608850"/>
                <a:gd name="connsiteX340" fmla="*/ 3069529 w 12192000"/>
                <a:gd name="connsiteY340" fmla="*/ 354532 h 1608850"/>
                <a:gd name="connsiteX341" fmla="*/ 3069529 w 12192000"/>
                <a:gd name="connsiteY341" fmla="*/ 337238 h 1608850"/>
                <a:gd name="connsiteX342" fmla="*/ 3083715 w 12192000"/>
                <a:gd name="connsiteY342" fmla="*/ 337238 h 1608850"/>
                <a:gd name="connsiteX343" fmla="*/ 3083715 w 12192000"/>
                <a:gd name="connsiteY343" fmla="*/ 315620 h 1608850"/>
                <a:gd name="connsiteX344" fmla="*/ 3085742 w 12192000"/>
                <a:gd name="connsiteY344" fmla="*/ 311296 h 1608850"/>
                <a:gd name="connsiteX345" fmla="*/ 3085742 w 12192000"/>
                <a:gd name="connsiteY345" fmla="*/ 233472 h 1608850"/>
                <a:gd name="connsiteX346" fmla="*/ 3083715 w 12192000"/>
                <a:gd name="connsiteY346" fmla="*/ 226987 h 1608850"/>
                <a:gd name="connsiteX347" fmla="*/ 3089795 w 12192000"/>
                <a:gd name="connsiteY347" fmla="*/ 220501 h 1608850"/>
                <a:gd name="connsiteX348" fmla="*/ 3089795 w 12192000"/>
                <a:gd name="connsiteY348" fmla="*/ 162133 h 1608850"/>
                <a:gd name="connsiteX349" fmla="*/ 3091822 w 12192000"/>
                <a:gd name="connsiteY349" fmla="*/ 157810 h 1608850"/>
                <a:gd name="connsiteX350" fmla="*/ 3091822 w 12192000"/>
                <a:gd name="connsiteY350" fmla="*/ 101604 h 1608850"/>
                <a:gd name="connsiteX351" fmla="*/ 3093849 w 12192000"/>
                <a:gd name="connsiteY351" fmla="*/ 82148 h 1608850"/>
                <a:gd name="connsiteX352" fmla="*/ 3097902 w 12192000"/>
                <a:gd name="connsiteY352" fmla="*/ 99442 h 1608850"/>
                <a:gd name="connsiteX353" fmla="*/ 3099929 w 12192000"/>
                <a:gd name="connsiteY353" fmla="*/ 157810 h 1608850"/>
                <a:gd name="connsiteX354" fmla="*/ 3101955 w 12192000"/>
                <a:gd name="connsiteY354" fmla="*/ 220501 h 1608850"/>
                <a:gd name="connsiteX355" fmla="*/ 3108035 w 12192000"/>
                <a:gd name="connsiteY355" fmla="*/ 226987 h 1608850"/>
                <a:gd name="connsiteX356" fmla="*/ 3106009 w 12192000"/>
                <a:gd name="connsiteY356" fmla="*/ 233472 h 1608850"/>
                <a:gd name="connsiteX357" fmla="*/ 3106009 w 12192000"/>
                <a:gd name="connsiteY357" fmla="*/ 311296 h 1608850"/>
                <a:gd name="connsiteX358" fmla="*/ 3108035 w 12192000"/>
                <a:gd name="connsiteY358" fmla="*/ 315620 h 1608850"/>
                <a:gd name="connsiteX359" fmla="*/ 3108035 w 12192000"/>
                <a:gd name="connsiteY359" fmla="*/ 337238 h 1608850"/>
                <a:gd name="connsiteX360" fmla="*/ 3122222 w 12192000"/>
                <a:gd name="connsiteY360" fmla="*/ 337238 h 1608850"/>
                <a:gd name="connsiteX361" fmla="*/ 3122222 w 12192000"/>
                <a:gd name="connsiteY361" fmla="*/ 354532 h 1608850"/>
                <a:gd name="connsiteX362" fmla="*/ 3130330 w 12192000"/>
                <a:gd name="connsiteY362" fmla="*/ 378311 h 1608850"/>
                <a:gd name="connsiteX363" fmla="*/ 3124250 w 12192000"/>
                <a:gd name="connsiteY363" fmla="*/ 382635 h 1608850"/>
                <a:gd name="connsiteX364" fmla="*/ 3112089 w 12192000"/>
                <a:gd name="connsiteY364" fmla="*/ 404253 h 1608850"/>
                <a:gd name="connsiteX365" fmla="*/ 3120195 w 12192000"/>
                <a:gd name="connsiteY365" fmla="*/ 657181 h 1608850"/>
                <a:gd name="connsiteX366" fmla="*/ 3185050 w 12192000"/>
                <a:gd name="connsiteY366" fmla="*/ 657181 h 1608850"/>
                <a:gd name="connsiteX367" fmla="*/ 3185050 w 12192000"/>
                <a:gd name="connsiteY367" fmla="*/ 732843 h 1608850"/>
                <a:gd name="connsiteX368" fmla="*/ 3193157 w 12192000"/>
                <a:gd name="connsiteY368" fmla="*/ 732843 h 1608850"/>
                <a:gd name="connsiteX369" fmla="*/ 3195183 w 12192000"/>
                <a:gd name="connsiteY369" fmla="*/ 726358 h 1608850"/>
                <a:gd name="connsiteX370" fmla="*/ 3201263 w 12192000"/>
                <a:gd name="connsiteY370" fmla="*/ 726358 h 1608850"/>
                <a:gd name="connsiteX371" fmla="*/ 3203291 w 12192000"/>
                <a:gd name="connsiteY371" fmla="*/ 735005 h 1608850"/>
                <a:gd name="connsiteX372" fmla="*/ 3215451 w 12192000"/>
                <a:gd name="connsiteY372" fmla="*/ 735005 h 1608850"/>
                <a:gd name="connsiteX373" fmla="*/ 3215451 w 12192000"/>
                <a:gd name="connsiteY373" fmla="*/ 728519 h 1608850"/>
                <a:gd name="connsiteX374" fmla="*/ 3237744 w 12192000"/>
                <a:gd name="connsiteY374" fmla="*/ 728519 h 1608850"/>
                <a:gd name="connsiteX375" fmla="*/ 3237744 w 12192000"/>
                <a:gd name="connsiteY375" fmla="*/ 735005 h 1608850"/>
                <a:gd name="connsiteX376" fmla="*/ 3258011 w 12192000"/>
                <a:gd name="connsiteY376" fmla="*/ 735005 h 1608850"/>
                <a:gd name="connsiteX377" fmla="*/ 3258011 w 12192000"/>
                <a:gd name="connsiteY377" fmla="*/ 780402 h 1608850"/>
                <a:gd name="connsiteX378" fmla="*/ 3272198 w 12192000"/>
                <a:gd name="connsiteY378" fmla="*/ 780402 h 1608850"/>
                <a:gd name="connsiteX379" fmla="*/ 3272198 w 12192000"/>
                <a:gd name="connsiteY379" fmla="*/ 767431 h 1608850"/>
                <a:gd name="connsiteX380" fmla="*/ 3288412 w 12192000"/>
                <a:gd name="connsiteY380" fmla="*/ 767431 h 1608850"/>
                <a:gd name="connsiteX381" fmla="*/ 3288412 w 12192000"/>
                <a:gd name="connsiteY381" fmla="*/ 588004 h 1608850"/>
                <a:gd name="connsiteX382" fmla="*/ 3294492 w 12192000"/>
                <a:gd name="connsiteY382" fmla="*/ 581518 h 1608850"/>
                <a:gd name="connsiteX383" fmla="*/ 3367453 w 12192000"/>
                <a:gd name="connsiteY383" fmla="*/ 581518 h 1608850"/>
                <a:gd name="connsiteX384" fmla="*/ 3367453 w 12192000"/>
                <a:gd name="connsiteY384" fmla="*/ 590166 h 1608850"/>
                <a:gd name="connsiteX385" fmla="*/ 3377586 w 12192000"/>
                <a:gd name="connsiteY385" fmla="*/ 590166 h 1608850"/>
                <a:gd name="connsiteX386" fmla="*/ 3377586 w 12192000"/>
                <a:gd name="connsiteY386" fmla="*/ 704740 h 1608850"/>
                <a:gd name="connsiteX387" fmla="*/ 3399879 w 12192000"/>
                <a:gd name="connsiteY387" fmla="*/ 704740 h 1608850"/>
                <a:gd name="connsiteX388" fmla="*/ 3399879 w 12192000"/>
                <a:gd name="connsiteY388" fmla="*/ 637725 h 1608850"/>
                <a:gd name="connsiteX389" fmla="*/ 3426227 w 12192000"/>
                <a:gd name="connsiteY389" fmla="*/ 637725 h 1608850"/>
                <a:gd name="connsiteX390" fmla="*/ 3430279 w 12192000"/>
                <a:gd name="connsiteY390" fmla="*/ 633401 h 1608850"/>
                <a:gd name="connsiteX391" fmla="*/ 3438387 w 12192000"/>
                <a:gd name="connsiteY391" fmla="*/ 633401 h 1608850"/>
                <a:gd name="connsiteX392" fmla="*/ 3442439 w 12192000"/>
                <a:gd name="connsiteY392" fmla="*/ 637725 h 1608850"/>
                <a:gd name="connsiteX393" fmla="*/ 3464734 w 12192000"/>
                <a:gd name="connsiteY393" fmla="*/ 637725 h 1608850"/>
                <a:gd name="connsiteX394" fmla="*/ 3464734 w 12192000"/>
                <a:gd name="connsiteY394" fmla="*/ 520989 h 1608850"/>
                <a:gd name="connsiteX395" fmla="*/ 3521481 w 12192000"/>
                <a:gd name="connsiteY395" fmla="*/ 510180 h 1608850"/>
                <a:gd name="connsiteX396" fmla="*/ 3521481 w 12192000"/>
                <a:gd name="connsiteY396" fmla="*/ 511261 h 1608850"/>
                <a:gd name="connsiteX397" fmla="*/ 3521481 w 12192000"/>
                <a:gd name="connsiteY397" fmla="*/ 518827 h 1608850"/>
                <a:gd name="connsiteX398" fmla="*/ 3547828 w 12192000"/>
                <a:gd name="connsiteY398" fmla="*/ 518827 h 1608850"/>
                <a:gd name="connsiteX399" fmla="*/ 3547828 w 12192000"/>
                <a:gd name="connsiteY399" fmla="*/ 773917 h 1608850"/>
                <a:gd name="connsiteX400" fmla="*/ 3570122 w 12192000"/>
                <a:gd name="connsiteY400" fmla="*/ 773917 h 1608850"/>
                <a:gd name="connsiteX401" fmla="*/ 3570122 w 12192000"/>
                <a:gd name="connsiteY401" fmla="*/ 769593 h 1608850"/>
                <a:gd name="connsiteX402" fmla="*/ 3582282 w 12192000"/>
                <a:gd name="connsiteY402" fmla="*/ 769593 h 1608850"/>
                <a:gd name="connsiteX403" fmla="*/ 3582282 w 12192000"/>
                <a:gd name="connsiteY403" fmla="*/ 773917 h 1608850"/>
                <a:gd name="connsiteX404" fmla="*/ 3606602 w 12192000"/>
                <a:gd name="connsiteY404" fmla="*/ 773917 h 1608850"/>
                <a:gd name="connsiteX405" fmla="*/ 3606602 w 12192000"/>
                <a:gd name="connsiteY405" fmla="*/ 760946 h 1608850"/>
                <a:gd name="connsiteX406" fmla="*/ 3634975 w 12192000"/>
                <a:gd name="connsiteY406" fmla="*/ 760946 h 1608850"/>
                <a:gd name="connsiteX407" fmla="*/ 3647135 w 12192000"/>
                <a:gd name="connsiteY407" fmla="*/ 756622 h 1608850"/>
                <a:gd name="connsiteX408" fmla="*/ 3667403 w 12192000"/>
                <a:gd name="connsiteY408" fmla="*/ 760946 h 1608850"/>
                <a:gd name="connsiteX409" fmla="*/ 3667403 w 12192000"/>
                <a:gd name="connsiteY409" fmla="*/ 743652 h 1608850"/>
                <a:gd name="connsiteX410" fmla="*/ 3675510 w 12192000"/>
                <a:gd name="connsiteY410" fmla="*/ 743652 h 1608850"/>
                <a:gd name="connsiteX411" fmla="*/ 3675510 w 12192000"/>
                <a:gd name="connsiteY411" fmla="*/ 730681 h 1608850"/>
                <a:gd name="connsiteX412" fmla="*/ 3732257 w 12192000"/>
                <a:gd name="connsiteY412" fmla="*/ 730681 h 1608850"/>
                <a:gd name="connsiteX413" fmla="*/ 3732257 w 12192000"/>
                <a:gd name="connsiteY413" fmla="*/ 700416 h 1608850"/>
                <a:gd name="connsiteX414" fmla="*/ 3750497 w 12192000"/>
                <a:gd name="connsiteY414" fmla="*/ 700416 h 1608850"/>
                <a:gd name="connsiteX415" fmla="*/ 3750497 w 12192000"/>
                <a:gd name="connsiteY415" fmla="*/ 693931 h 1608850"/>
                <a:gd name="connsiteX416" fmla="*/ 3762657 w 12192000"/>
                <a:gd name="connsiteY416" fmla="*/ 693931 h 1608850"/>
                <a:gd name="connsiteX417" fmla="*/ 3762657 w 12192000"/>
                <a:gd name="connsiteY417" fmla="*/ 700416 h 1608850"/>
                <a:gd name="connsiteX418" fmla="*/ 3778870 w 12192000"/>
                <a:gd name="connsiteY418" fmla="*/ 700416 h 1608850"/>
                <a:gd name="connsiteX419" fmla="*/ 3778870 w 12192000"/>
                <a:gd name="connsiteY419" fmla="*/ 750137 h 1608850"/>
                <a:gd name="connsiteX420" fmla="*/ 3789470 w 12192000"/>
                <a:gd name="connsiteY420" fmla="*/ 750137 h 1608850"/>
                <a:gd name="connsiteX421" fmla="*/ 3789470 w 12192000"/>
                <a:gd name="connsiteY421" fmla="*/ 586174 h 1608850"/>
                <a:gd name="connsiteX422" fmla="*/ 3791390 w 12192000"/>
                <a:gd name="connsiteY422" fmla="*/ 586174 h 1608850"/>
                <a:gd name="connsiteX423" fmla="*/ 3791390 w 12192000"/>
                <a:gd name="connsiteY423" fmla="*/ 723865 h 1608850"/>
                <a:gd name="connsiteX424" fmla="*/ 3791390 w 12192000"/>
                <a:gd name="connsiteY424" fmla="*/ 750137 h 1608850"/>
                <a:gd name="connsiteX425" fmla="*/ 3806350 w 12192000"/>
                <a:gd name="connsiteY425" fmla="*/ 750137 h 1608850"/>
                <a:gd name="connsiteX426" fmla="*/ 3806350 w 12192000"/>
                <a:gd name="connsiteY426" fmla="*/ 742023 h 1608850"/>
                <a:gd name="connsiteX427" fmla="*/ 3811298 w 12192000"/>
                <a:gd name="connsiteY427" fmla="*/ 742023 h 1608850"/>
                <a:gd name="connsiteX428" fmla="*/ 3811298 w 12192000"/>
                <a:gd name="connsiteY428" fmla="*/ 724196 h 1608850"/>
                <a:gd name="connsiteX429" fmla="*/ 3849805 w 12192000"/>
                <a:gd name="connsiteY429" fmla="*/ 724196 h 1608850"/>
                <a:gd name="connsiteX430" fmla="*/ 3849805 w 12192000"/>
                <a:gd name="connsiteY430" fmla="*/ 693931 h 1608850"/>
                <a:gd name="connsiteX431" fmla="*/ 3888823 w 12192000"/>
                <a:gd name="connsiteY431" fmla="*/ 693931 h 1608850"/>
                <a:gd name="connsiteX432" fmla="*/ 3888823 w 12192000"/>
                <a:gd name="connsiteY432" fmla="*/ 690579 h 1608850"/>
                <a:gd name="connsiteX433" fmla="*/ 3887708 w 12192000"/>
                <a:gd name="connsiteY433" fmla="*/ 690579 h 1608850"/>
                <a:gd name="connsiteX434" fmla="*/ 3879906 w 12192000"/>
                <a:gd name="connsiteY434" fmla="*/ 690579 h 1608850"/>
                <a:gd name="connsiteX435" fmla="*/ 3879906 w 12192000"/>
                <a:gd name="connsiteY435" fmla="*/ 689443 h 1608850"/>
                <a:gd name="connsiteX436" fmla="*/ 3879906 w 12192000"/>
                <a:gd name="connsiteY436" fmla="*/ 681500 h 1608850"/>
                <a:gd name="connsiteX437" fmla="*/ 3881022 w 12192000"/>
                <a:gd name="connsiteY437" fmla="*/ 681500 h 1608850"/>
                <a:gd name="connsiteX438" fmla="*/ 3888823 w 12192000"/>
                <a:gd name="connsiteY438" fmla="*/ 681500 h 1608850"/>
                <a:gd name="connsiteX439" fmla="*/ 3888823 w 12192000"/>
                <a:gd name="connsiteY439" fmla="*/ 679986 h 1608850"/>
                <a:gd name="connsiteX440" fmla="*/ 3888823 w 12192000"/>
                <a:gd name="connsiteY440" fmla="*/ 669395 h 1608850"/>
                <a:gd name="connsiteX441" fmla="*/ 3887708 w 12192000"/>
                <a:gd name="connsiteY441" fmla="*/ 669395 h 1608850"/>
                <a:gd name="connsiteX442" fmla="*/ 3879906 w 12192000"/>
                <a:gd name="connsiteY442" fmla="*/ 669395 h 1608850"/>
                <a:gd name="connsiteX443" fmla="*/ 3879906 w 12192000"/>
                <a:gd name="connsiteY443" fmla="*/ 667882 h 1608850"/>
                <a:gd name="connsiteX444" fmla="*/ 3879906 w 12192000"/>
                <a:gd name="connsiteY444" fmla="*/ 657290 h 1608850"/>
                <a:gd name="connsiteX445" fmla="*/ 3881022 w 12192000"/>
                <a:gd name="connsiteY445" fmla="*/ 657290 h 1608850"/>
                <a:gd name="connsiteX446" fmla="*/ 3888823 w 12192000"/>
                <a:gd name="connsiteY446" fmla="*/ 657290 h 1608850"/>
                <a:gd name="connsiteX447" fmla="*/ 3888823 w 12192000"/>
                <a:gd name="connsiteY447" fmla="*/ 656156 h 1608850"/>
                <a:gd name="connsiteX448" fmla="*/ 3888823 w 12192000"/>
                <a:gd name="connsiteY448" fmla="*/ 648212 h 1608850"/>
                <a:gd name="connsiteX449" fmla="*/ 3887708 w 12192000"/>
                <a:gd name="connsiteY449" fmla="*/ 648212 h 1608850"/>
                <a:gd name="connsiteX450" fmla="*/ 3879906 w 12192000"/>
                <a:gd name="connsiteY450" fmla="*/ 648212 h 1608850"/>
                <a:gd name="connsiteX451" fmla="*/ 3879906 w 12192000"/>
                <a:gd name="connsiteY451" fmla="*/ 646698 h 1608850"/>
                <a:gd name="connsiteX452" fmla="*/ 3879906 w 12192000"/>
                <a:gd name="connsiteY452" fmla="*/ 636107 h 1608850"/>
                <a:gd name="connsiteX453" fmla="*/ 3881022 w 12192000"/>
                <a:gd name="connsiteY453" fmla="*/ 636107 h 1608850"/>
                <a:gd name="connsiteX454" fmla="*/ 3888823 w 12192000"/>
                <a:gd name="connsiteY454" fmla="*/ 636107 h 1608850"/>
                <a:gd name="connsiteX455" fmla="*/ 3888823 w 12192000"/>
                <a:gd name="connsiteY455" fmla="*/ 634594 h 1608850"/>
                <a:gd name="connsiteX456" fmla="*/ 3888823 w 12192000"/>
                <a:gd name="connsiteY456" fmla="*/ 624002 h 1608850"/>
                <a:gd name="connsiteX457" fmla="*/ 3887708 w 12192000"/>
                <a:gd name="connsiteY457" fmla="*/ 624002 h 1608850"/>
                <a:gd name="connsiteX458" fmla="*/ 3879906 w 12192000"/>
                <a:gd name="connsiteY458" fmla="*/ 624002 h 1608850"/>
                <a:gd name="connsiteX459" fmla="*/ 3879906 w 12192000"/>
                <a:gd name="connsiteY459" fmla="*/ 622489 h 1608850"/>
                <a:gd name="connsiteX460" fmla="*/ 3879906 w 12192000"/>
                <a:gd name="connsiteY460" fmla="*/ 611898 h 1608850"/>
                <a:gd name="connsiteX461" fmla="*/ 3881022 w 12192000"/>
                <a:gd name="connsiteY461" fmla="*/ 611898 h 1608850"/>
                <a:gd name="connsiteX462" fmla="*/ 3888823 w 12192000"/>
                <a:gd name="connsiteY462" fmla="*/ 611898 h 1608850"/>
                <a:gd name="connsiteX463" fmla="*/ 3888823 w 12192000"/>
                <a:gd name="connsiteY463" fmla="*/ 610763 h 1608850"/>
                <a:gd name="connsiteX464" fmla="*/ 3888823 w 12192000"/>
                <a:gd name="connsiteY464" fmla="*/ 602819 h 1608850"/>
                <a:gd name="connsiteX465" fmla="*/ 3887708 w 12192000"/>
                <a:gd name="connsiteY465" fmla="*/ 602819 h 1608850"/>
                <a:gd name="connsiteX466" fmla="*/ 3879906 w 12192000"/>
                <a:gd name="connsiteY466" fmla="*/ 602819 h 1608850"/>
                <a:gd name="connsiteX467" fmla="*/ 3879906 w 12192000"/>
                <a:gd name="connsiteY467" fmla="*/ 601307 h 1608850"/>
                <a:gd name="connsiteX468" fmla="*/ 3879906 w 12192000"/>
                <a:gd name="connsiteY468" fmla="*/ 590714 h 1608850"/>
                <a:gd name="connsiteX469" fmla="*/ 3881022 w 12192000"/>
                <a:gd name="connsiteY469" fmla="*/ 590714 h 1608850"/>
                <a:gd name="connsiteX470" fmla="*/ 3888823 w 12192000"/>
                <a:gd name="connsiteY470" fmla="*/ 590714 h 1608850"/>
                <a:gd name="connsiteX471" fmla="*/ 3888823 w 12192000"/>
                <a:gd name="connsiteY471" fmla="*/ 589202 h 1608850"/>
                <a:gd name="connsiteX472" fmla="*/ 3888823 w 12192000"/>
                <a:gd name="connsiteY472" fmla="*/ 578610 h 1608850"/>
                <a:gd name="connsiteX473" fmla="*/ 3887708 w 12192000"/>
                <a:gd name="connsiteY473" fmla="*/ 578610 h 1608850"/>
                <a:gd name="connsiteX474" fmla="*/ 3879906 w 12192000"/>
                <a:gd name="connsiteY474" fmla="*/ 578610 h 1608850"/>
                <a:gd name="connsiteX475" fmla="*/ 3879906 w 12192000"/>
                <a:gd name="connsiteY475" fmla="*/ 577096 h 1608850"/>
                <a:gd name="connsiteX476" fmla="*/ 3879906 w 12192000"/>
                <a:gd name="connsiteY476" fmla="*/ 566505 h 1608850"/>
                <a:gd name="connsiteX477" fmla="*/ 3881022 w 12192000"/>
                <a:gd name="connsiteY477" fmla="*/ 566505 h 1608850"/>
                <a:gd name="connsiteX478" fmla="*/ 3888823 w 12192000"/>
                <a:gd name="connsiteY478" fmla="*/ 566505 h 1608850"/>
                <a:gd name="connsiteX479" fmla="*/ 3888823 w 12192000"/>
                <a:gd name="connsiteY479" fmla="*/ 565370 h 1608850"/>
                <a:gd name="connsiteX480" fmla="*/ 3888823 w 12192000"/>
                <a:gd name="connsiteY480" fmla="*/ 557427 h 1608850"/>
                <a:gd name="connsiteX481" fmla="*/ 3887708 w 12192000"/>
                <a:gd name="connsiteY481" fmla="*/ 557427 h 1608850"/>
                <a:gd name="connsiteX482" fmla="*/ 3879906 w 12192000"/>
                <a:gd name="connsiteY482" fmla="*/ 557427 h 1608850"/>
                <a:gd name="connsiteX483" fmla="*/ 3879906 w 12192000"/>
                <a:gd name="connsiteY483" fmla="*/ 555914 h 1608850"/>
                <a:gd name="connsiteX484" fmla="*/ 3879906 w 12192000"/>
                <a:gd name="connsiteY484" fmla="*/ 545322 h 1608850"/>
                <a:gd name="connsiteX485" fmla="*/ 3881022 w 12192000"/>
                <a:gd name="connsiteY485" fmla="*/ 545322 h 1608850"/>
                <a:gd name="connsiteX486" fmla="*/ 3888823 w 12192000"/>
                <a:gd name="connsiteY486" fmla="*/ 545322 h 1608850"/>
                <a:gd name="connsiteX487" fmla="*/ 3887708 w 12192000"/>
                <a:gd name="connsiteY487" fmla="*/ 543053 h 1608850"/>
                <a:gd name="connsiteX488" fmla="*/ 3879906 w 12192000"/>
                <a:gd name="connsiteY488" fmla="*/ 527166 h 1608850"/>
                <a:gd name="connsiteX489" fmla="*/ 3879906 w 12192000"/>
                <a:gd name="connsiteY489" fmla="*/ 478746 h 1608850"/>
                <a:gd name="connsiteX490" fmla="*/ 4029251 w 12192000"/>
                <a:gd name="connsiteY490" fmla="*/ 478746 h 1608850"/>
                <a:gd name="connsiteX491" fmla="*/ 4042623 w 12192000"/>
                <a:gd name="connsiteY491" fmla="*/ 505982 h 1608850"/>
                <a:gd name="connsiteX492" fmla="*/ 4042623 w 12192000"/>
                <a:gd name="connsiteY492" fmla="*/ 566505 h 1608850"/>
                <a:gd name="connsiteX493" fmla="*/ 4041510 w 12192000"/>
                <a:gd name="connsiteY493" fmla="*/ 566505 h 1608850"/>
                <a:gd name="connsiteX494" fmla="*/ 4033708 w 12192000"/>
                <a:gd name="connsiteY494" fmla="*/ 566505 h 1608850"/>
                <a:gd name="connsiteX495" fmla="*/ 4033708 w 12192000"/>
                <a:gd name="connsiteY495" fmla="*/ 568018 h 1608850"/>
                <a:gd name="connsiteX496" fmla="*/ 4033708 w 12192000"/>
                <a:gd name="connsiteY496" fmla="*/ 578610 h 1608850"/>
                <a:gd name="connsiteX497" fmla="*/ 4034823 w 12192000"/>
                <a:gd name="connsiteY497" fmla="*/ 578610 h 1608850"/>
                <a:gd name="connsiteX498" fmla="*/ 4042623 w 12192000"/>
                <a:gd name="connsiteY498" fmla="*/ 578610 h 1608850"/>
                <a:gd name="connsiteX499" fmla="*/ 4042623 w 12192000"/>
                <a:gd name="connsiteY499" fmla="*/ 580123 h 1608850"/>
                <a:gd name="connsiteX500" fmla="*/ 4042623 w 12192000"/>
                <a:gd name="connsiteY500" fmla="*/ 590714 h 1608850"/>
                <a:gd name="connsiteX501" fmla="*/ 4041510 w 12192000"/>
                <a:gd name="connsiteY501" fmla="*/ 590714 h 1608850"/>
                <a:gd name="connsiteX502" fmla="*/ 4033708 w 12192000"/>
                <a:gd name="connsiteY502" fmla="*/ 590714 h 1608850"/>
                <a:gd name="connsiteX503" fmla="*/ 4033708 w 12192000"/>
                <a:gd name="connsiteY503" fmla="*/ 592227 h 1608850"/>
                <a:gd name="connsiteX504" fmla="*/ 4033708 w 12192000"/>
                <a:gd name="connsiteY504" fmla="*/ 602819 h 1608850"/>
                <a:gd name="connsiteX505" fmla="*/ 4034823 w 12192000"/>
                <a:gd name="connsiteY505" fmla="*/ 602819 h 1608850"/>
                <a:gd name="connsiteX506" fmla="*/ 4042623 w 12192000"/>
                <a:gd name="connsiteY506" fmla="*/ 602819 h 1608850"/>
                <a:gd name="connsiteX507" fmla="*/ 4042623 w 12192000"/>
                <a:gd name="connsiteY507" fmla="*/ 603955 h 1608850"/>
                <a:gd name="connsiteX508" fmla="*/ 4042623 w 12192000"/>
                <a:gd name="connsiteY508" fmla="*/ 611898 h 1608850"/>
                <a:gd name="connsiteX509" fmla="*/ 4041510 w 12192000"/>
                <a:gd name="connsiteY509" fmla="*/ 611898 h 1608850"/>
                <a:gd name="connsiteX510" fmla="*/ 4033708 w 12192000"/>
                <a:gd name="connsiteY510" fmla="*/ 611898 h 1608850"/>
                <a:gd name="connsiteX511" fmla="*/ 4033708 w 12192000"/>
                <a:gd name="connsiteY511" fmla="*/ 613411 h 1608850"/>
                <a:gd name="connsiteX512" fmla="*/ 4033708 w 12192000"/>
                <a:gd name="connsiteY512" fmla="*/ 624002 h 1608850"/>
                <a:gd name="connsiteX513" fmla="*/ 4034823 w 12192000"/>
                <a:gd name="connsiteY513" fmla="*/ 624002 h 1608850"/>
                <a:gd name="connsiteX514" fmla="*/ 4042623 w 12192000"/>
                <a:gd name="connsiteY514" fmla="*/ 624002 h 1608850"/>
                <a:gd name="connsiteX515" fmla="*/ 4042623 w 12192000"/>
                <a:gd name="connsiteY515" fmla="*/ 625516 h 1608850"/>
                <a:gd name="connsiteX516" fmla="*/ 4042623 w 12192000"/>
                <a:gd name="connsiteY516" fmla="*/ 636107 h 1608850"/>
                <a:gd name="connsiteX517" fmla="*/ 4041510 w 12192000"/>
                <a:gd name="connsiteY517" fmla="*/ 636107 h 1608850"/>
                <a:gd name="connsiteX518" fmla="*/ 4033708 w 12192000"/>
                <a:gd name="connsiteY518" fmla="*/ 636107 h 1608850"/>
                <a:gd name="connsiteX519" fmla="*/ 4033708 w 12192000"/>
                <a:gd name="connsiteY519" fmla="*/ 637620 h 1608850"/>
                <a:gd name="connsiteX520" fmla="*/ 4033708 w 12192000"/>
                <a:gd name="connsiteY520" fmla="*/ 648212 h 1608850"/>
                <a:gd name="connsiteX521" fmla="*/ 4034823 w 12192000"/>
                <a:gd name="connsiteY521" fmla="*/ 648212 h 1608850"/>
                <a:gd name="connsiteX522" fmla="*/ 4042623 w 12192000"/>
                <a:gd name="connsiteY522" fmla="*/ 648212 h 1608850"/>
                <a:gd name="connsiteX523" fmla="*/ 4042623 w 12192000"/>
                <a:gd name="connsiteY523" fmla="*/ 649346 h 1608850"/>
                <a:gd name="connsiteX524" fmla="*/ 4042623 w 12192000"/>
                <a:gd name="connsiteY524" fmla="*/ 657290 h 1608850"/>
                <a:gd name="connsiteX525" fmla="*/ 4041510 w 12192000"/>
                <a:gd name="connsiteY525" fmla="*/ 657290 h 1608850"/>
                <a:gd name="connsiteX526" fmla="*/ 4033708 w 12192000"/>
                <a:gd name="connsiteY526" fmla="*/ 657290 h 1608850"/>
                <a:gd name="connsiteX527" fmla="*/ 4033708 w 12192000"/>
                <a:gd name="connsiteY527" fmla="*/ 658804 h 1608850"/>
                <a:gd name="connsiteX528" fmla="*/ 4033708 w 12192000"/>
                <a:gd name="connsiteY528" fmla="*/ 669395 h 1608850"/>
                <a:gd name="connsiteX529" fmla="*/ 4034823 w 12192000"/>
                <a:gd name="connsiteY529" fmla="*/ 669395 h 1608850"/>
                <a:gd name="connsiteX530" fmla="*/ 4042623 w 12192000"/>
                <a:gd name="connsiteY530" fmla="*/ 669395 h 1608850"/>
                <a:gd name="connsiteX531" fmla="*/ 4042623 w 12192000"/>
                <a:gd name="connsiteY531" fmla="*/ 670908 h 1608850"/>
                <a:gd name="connsiteX532" fmla="*/ 4042623 w 12192000"/>
                <a:gd name="connsiteY532" fmla="*/ 681500 h 1608850"/>
                <a:gd name="connsiteX533" fmla="*/ 4041510 w 12192000"/>
                <a:gd name="connsiteY533" fmla="*/ 681500 h 1608850"/>
                <a:gd name="connsiteX534" fmla="*/ 4033708 w 12192000"/>
                <a:gd name="connsiteY534" fmla="*/ 681500 h 1608850"/>
                <a:gd name="connsiteX535" fmla="*/ 4033708 w 12192000"/>
                <a:gd name="connsiteY535" fmla="*/ 682634 h 1608850"/>
                <a:gd name="connsiteX536" fmla="*/ 4033708 w 12192000"/>
                <a:gd name="connsiteY536" fmla="*/ 690579 h 1608850"/>
                <a:gd name="connsiteX537" fmla="*/ 4034823 w 12192000"/>
                <a:gd name="connsiteY537" fmla="*/ 690579 h 1608850"/>
                <a:gd name="connsiteX538" fmla="*/ 4042623 w 12192000"/>
                <a:gd name="connsiteY538" fmla="*/ 690579 h 1608850"/>
                <a:gd name="connsiteX539" fmla="*/ 4042623 w 12192000"/>
                <a:gd name="connsiteY539" fmla="*/ 692091 h 1608850"/>
                <a:gd name="connsiteX540" fmla="*/ 4042623 w 12192000"/>
                <a:gd name="connsiteY540" fmla="*/ 702682 h 1608850"/>
                <a:gd name="connsiteX541" fmla="*/ 4041510 w 12192000"/>
                <a:gd name="connsiteY541" fmla="*/ 702682 h 1608850"/>
                <a:gd name="connsiteX542" fmla="*/ 4033708 w 12192000"/>
                <a:gd name="connsiteY542" fmla="*/ 702682 h 1608850"/>
                <a:gd name="connsiteX543" fmla="*/ 4033708 w 12192000"/>
                <a:gd name="connsiteY543" fmla="*/ 704195 h 1608850"/>
                <a:gd name="connsiteX544" fmla="*/ 4033708 w 12192000"/>
                <a:gd name="connsiteY544" fmla="*/ 714788 h 1608850"/>
                <a:gd name="connsiteX545" fmla="*/ 4034823 w 12192000"/>
                <a:gd name="connsiteY545" fmla="*/ 714788 h 1608850"/>
                <a:gd name="connsiteX546" fmla="*/ 4042623 w 12192000"/>
                <a:gd name="connsiteY546" fmla="*/ 714788 h 1608850"/>
                <a:gd name="connsiteX547" fmla="*/ 4042623 w 12192000"/>
                <a:gd name="connsiteY547" fmla="*/ 716300 h 1608850"/>
                <a:gd name="connsiteX548" fmla="*/ 4042623 w 12192000"/>
                <a:gd name="connsiteY548" fmla="*/ 726892 h 1608850"/>
                <a:gd name="connsiteX549" fmla="*/ 4041510 w 12192000"/>
                <a:gd name="connsiteY549" fmla="*/ 726892 h 1608850"/>
                <a:gd name="connsiteX550" fmla="*/ 4033708 w 12192000"/>
                <a:gd name="connsiteY550" fmla="*/ 726892 h 1608850"/>
                <a:gd name="connsiteX551" fmla="*/ 4033708 w 12192000"/>
                <a:gd name="connsiteY551" fmla="*/ 728027 h 1608850"/>
                <a:gd name="connsiteX552" fmla="*/ 4033708 w 12192000"/>
                <a:gd name="connsiteY552" fmla="*/ 735970 h 1608850"/>
                <a:gd name="connsiteX553" fmla="*/ 4034823 w 12192000"/>
                <a:gd name="connsiteY553" fmla="*/ 735970 h 1608850"/>
                <a:gd name="connsiteX554" fmla="*/ 4042623 w 12192000"/>
                <a:gd name="connsiteY554" fmla="*/ 735970 h 1608850"/>
                <a:gd name="connsiteX555" fmla="*/ 4042623 w 12192000"/>
                <a:gd name="connsiteY555" fmla="*/ 737484 h 1608850"/>
                <a:gd name="connsiteX556" fmla="*/ 4042623 w 12192000"/>
                <a:gd name="connsiteY556" fmla="*/ 748075 h 1608850"/>
                <a:gd name="connsiteX557" fmla="*/ 4041510 w 12192000"/>
                <a:gd name="connsiteY557" fmla="*/ 748075 h 1608850"/>
                <a:gd name="connsiteX558" fmla="*/ 4033708 w 12192000"/>
                <a:gd name="connsiteY558" fmla="*/ 748075 h 1608850"/>
                <a:gd name="connsiteX559" fmla="*/ 4033708 w 12192000"/>
                <a:gd name="connsiteY559" fmla="*/ 749588 h 1608850"/>
                <a:gd name="connsiteX560" fmla="*/ 4033708 w 12192000"/>
                <a:gd name="connsiteY560" fmla="*/ 760181 h 1608850"/>
                <a:gd name="connsiteX561" fmla="*/ 4034823 w 12192000"/>
                <a:gd name="connsiteY561" fmla="*/ 760181 h 1608850"/>
                <a:gd name="connsiteX562" fmla="*/ 4042623 w 12192000"/>
                <a:gd name="connsiteY562" fmla="*/ 760181 h 1608850"/>
                <a:gd name="connsiteX563" fmla="*/ 4042623 w 12192000"/>
                <a:gd name="connsiteY563" fmla="*/ 761314 h 1608850"/>
                <a:gd name="connsiteX564" fmla="*/ 4042623 w 12192000"/>
                <a:gd name="connsiteY564" fmla="*/ 769258 h 1608850"/>
                <a:gd name="connsiteX565" fmla="*/ 4041510 w 12192000"/>
                <a:gd name="connsiteY565" fmla="*/ 769258 h 1608850"/>
                <a:gd name="connsiteX566" fmla="*/ 4033708 w 12192000"/>
                <a:gd name="connsiteY566" fmla="*/ 769258 h 1608850"/>
                <a:gd name="connsiteX567" fmla="*/ 4033708 w 12192000"/>
                <a:gd name="connsiteY567" fmla="*/ 770772 h 1608850"/>
                <a:gd name="connsiteX568" fmla="*/ 4033708 w 12192000"/>
                <a:gd name="connsiteY568" fmla="*/ 781363 h 1608850"/>
                <a:gd name="connsiteX569" fmla="*/ 4034823 w 12192000"/>
                <a:gd name="connsiteY569" fmla="*/ 781363 h 1608850"/>
                <a:gd name="connsiteX570" fmla="*/ 4042623 w 12192000"/>
                <a:gd name="connsiteY570" fmla="*/ 781363 h 1608850"/>
                <a:gd name="connsiteX571" fmla="*/ 4042623 w 12192000"/>
                <a:gd name="connsiteY571" fmla="*/ 782876 h 1608850"/>
                <a:gd name="connsiteX572" fmla="*/ 4042623 w 12192000"/>
                <a:gd name="connsiteY572" fmla="*/ 793468 h 1608850"/>
                <a:gd name="connsiteX573" fmla="*/ 4041510 w 12192000"/>
                <a:gd name="connsiteY573" fmla="*/ 793468 h 1608850"/>
                <a:gd name="connsiteX574" fmla="*/ 4033708 w 12192000"/>
                <a:gd name="connsiteY574" fmla="*/ 793468 h 1608850"/>
                <a:gd name="connsiteX575" fmla="*/ 4033708 w 12192000"/>
                <a:gd name="connsiteY575" fmla="*/ 794981 h 1608850"/>
                <a:gd name="connsiteX576" fmla="*/ 4033708 w 12192000"/>
                <a:gd name="connsiteY576" fmla="*/ 805572 h 1608850"/>
                <a:gd name="connsiteX577" fmla="*/ 4034823 w 12192000"/>
                <a:gd name="connsiteY577" fmla="*/ 805572 h 1608850"/>
                <a:gd name="connsiteX578" fmla="*/ 4042623 w 12192000"/>
                <a:gd name="connsiteY578" fmla="*/ 805572 h 1608850"/>
                <a:gd name="connsiteX579" fmla="*/ 4042623 w 12192000"/>
                <a:gd name="connsiteY579" fmla="*/ 806707 h 1608850"/>
                <a:gd name="connsiteX580" fmla="*/ 4042623 w 12192000"/>
                <a:gd name="connsiteY580" fmla="*/ 814651 h 1608850"/>
                <a:gd name="connsiteX581" fmla="*/ 4041510 w 12192000"/>
                <a:gd name="connsiteY581" fmla="*/ 814651 h 1608850"/>
                <a:gd name="connsiteX582" fmla="*/ 4033708 w 12192000"/>
                <a:gd name="connsiteY582" fmla="*/ 814651 h 1608850"/>
                <a:gd name="connsiteX583" fmla="*/ 4033708 w 12192000"/>
                <a:gd name="connsiteY583" fmla="*/ 816163 h 1608850"/>
                <a:gd name="connsiteX584" fmla="*/ 4033708 w 12192000"/>
                <a:gd name="connsiteY584" fmla="*/ 826756 h 1608850"/>
                <a:gd name="connsiteX585" fmla="*/ 4058227 w 12192000"/>
                <a:gd name="connsiteY585" fmla="*/ 853992 h 1608850"/>
                <a:gd name="connsiteX586" fmla="*/ 4057113 w 12192000"/>
                <a:gd name="connsiteY586" fmla="*/ 860044 h 1608850"/>
                <a:gd name="connsiteX587" fmla="*/ 4049311 w 12192000"/>
                <a:gd name="connsiteY587" fmla="*/ 860044 h 1608850"/>
                <a:gd name="connsiteX588" fmla="*/ 4049311 w 12192000"/>
                <a:gd name="connsiteY588" fmla="*/ 893331 h 1608850"/>
                <a:gd name="connsiteX589" fmla="*/ 4050427 w 12192000"/>
                <a:gd name="connsiteY589" fmla="*/ 893331 h 1608850"/>
                <a:gd name="connsiteX590" fmla="*/ 4058227 w 12192000"/>
                <a:gd name="connsiteY590" fmla="*/ 893331 h 1608850"/>
                <a:gd name="connsiteX591" fmla="*/ 4058227 w 12192000"/>
                <a:gd name="connsiteY591" fmla="*/ 891440 h 1608850"/>
                <a:gd name="connsiteX592" fmla="*/ 4058227 w 12192000"/>
                <a:gd name="connsiteY592" fmla="*/ 878201 h 1608850"/>
                <a:gd name="connsiteX593" fmla="*/ 4059342 w 12192000"/>
                <a:gd name="connsiteY593" fmla="*/ 877444 h 1608850"/>
                <a:gd name="connsiteX594" fmla="*/ 4067142 w 12192000"/>
                <a:gd name="connsiteY594" fmla="*/ 872149 h 1608850"/>
                <a:gd name="connsiteX595" fmla="*/ 4069094 w 12192000"/>
                <a:gd name="connsiteY595" fmla="*/ 872149 h 1608850"/>
                <a:gd name="connsiteX596" fmla="*/ 4082747 w 12192000"/>
                <a:gd name="connsiteY596" fmla="*/ 872149 h 1608850"/>
                <a:gd name="connsiteX597" fmla="*/ 4082747 w 12192000"/>
                <a:gd name="connsiteY597" fmla="*/ 873661 h 1608850"/>
                <a:gd name="connsiteX598" fmla="*/ 4082747 w 12192000"/>
                <a:gd name="connsiteY598" fmla="*/ 884253 h 1608850"/>
                <a:gd name="connsiteX599" fmla="*/ 4084419 w 12192000"/>
                <a:gd name="connsiteY599" fmla="*/ 884253 h 1608850"/>
                <a:gd name="connsiteX600" fmla="*/ 4096121 w 12192000"/>
                <a:gd name="connsiteY600" fmla="*/ 884253 h 1608850"/>
                <a:gd name="connsiteX601" fmla="*/ 4097235 w 12192000"/>
                <a:gd name="connsiteY601" fmla="*/ 890305 h 1608850"/>
                <a:gd name="connsiteX602" fmla="*/ 4105038 w 12192000"/>
                <a:gd name="connsiteY602" fmla="*/ 890305 h 1608850"/>
                <a:gd name="connsiteX603" fmla="*/ 4129555 w 12192000"/>
                <a:gd name="connsiteY603" fmla="*/ 932671 h 1608850"/>
                <a:gd name="connsiteX604" fmla="*/ 4129555 w 12192000"/>
                <a:gd name="connsiteY604" fmla="*/ 951821 h 1608850"/>
                <a:gd name="connsiteX605" fmla="*/ 4129555 w 12192000"/>
                <a:gd name="connsiteY605" fmla="*/ 970823 h 1608850"/>
                <a:gd name="connsiteX606" fmla="*/ 4138472 w 12192000"/>
                <a:gd name="connsiteY606" fmla="*/ 970823 h 1608850"/>
                <a:gd name="connsiteX607" fmla="*/ 4138472 w 12192000"/>
                <a:gd name="connsiteY607" fmla="*/ 956881 h 1608850"/>
                <a:gd name="connsiteX608" fmla="*/ 4139308 w 12192000"/>
                <a:gd name="connsiteY608" fmla="*/ 956881 h 1608850"/>
                <a:gd name="connsiteX609" fmla="*/ 4145159 w 12192000"/>
                <a:gd name="connsiteY609" fmla="*/ 956881 h 1608850"/>
                <a:gd name="connsiteX610" fmla="*/ 4145159 w 12192000"/>
                <a:gd name="connsiteY610" fmla="*/ 958394 h 1608850"/>
                <a:gd name="connsiteX611" fmla="*/ 4145159 w 12192000"/>
                <a:gd name="connsiteY611" fmla="*/ 968985 h 1608850"/>
                <a:gd name="connsiteX612" fmla="*/ 4154075 w 12192000"/>
                <a:gd name="connsiteY612" fmla="*/ 905436 h 1608850"/>
                <a:gd name="connsiteX613" fmla="*/ 4191968 w 12192000"/>
                <a:gd name="connsiteY613" fmla="*/ 905436 h 1608850"/>
                <a:gd name="connsiteX614" fmla="*/ 4191968 w 12192000"/>
                <a:gd name="connsiteY614" fmla="*/ 808599 h 1608850"/>
                <a:gd name="connsiteX615" fmla="*/ 4227631 w 12192000"/>
                <a:gd name="connsiteY615" fmla="*/ 808599 h 1608850"/>
                <a:gd name="connsiteX616" fmla="*/ 4227631 w 12192000"/>
                <a:gd name="connsiteY616" fmla="*/ 807464 h 1608850"/>
                <a:gd name="connsiteX617" fmla="*/ 4227631 w 12192000"/>
                <a:gd name="connsiteY617" fmla="*/ 799520 h 1608850"/>
                <a:gd name="connsiteX618" fmla="*/ 4249922 w 12192000"/>
                <a:gd name="connsiteY618" fmla="*/ 799520 h 1608850"/>
                <a:gd name="connsiteX619" fmla="*/ 4249922 w 12192000"/>
                <a:gd name="connsiteY619" fmla="*/ 748075 h 1608850"/>
                <a:gd name="connsiteX620" fmla="*/ 4245463 w 12192000"/>
                <a:gd name="connsiteY620" fmla="*/ 745805 h 1608850"/>
                <a:gd name="connsiteX621" fmla="*/ 4245463 w 12192000"/>
                <a:gd name="connsiteY621" fmla="*/ 729918 h 1608850"/>
                <a:gd name="connsiteX622" fmla="*/ 4249922 w 12192000"/>
                <a:gd name="connsiteY622" fmla="*/ 732945 h 1608850"/>
                <a:gd name="connsiteX623" fmla="*/ 4254381 w 12192000"/>
                <a:gd name="connsiteY623" fmla="*/ 702682 h 1608850"/>
                <a:gd name="connsiteX624" fmla="*/ 4258839 w 12192000"/>
                <a:gd name="connsiteY624" fmla="*/ 732945 h 1608850"/>
                <a:gd name="connsiteX625" fmla="*/ 4261346 w 12192000"/>
                <a:gd name="connsiteY625" fmla="*/ 728783 h 1608850"/>
                <a:gd name="connsiteX626" fmla="*/ 4263297 w 12192000"/>
                <a:gd name="connsiteY626" fmla="*/ 720840 h 1608850"/>
                <a:gd name="connsiteX627" fmla="*/ 4263853 w 12192000"/>
                <a:gd name="connsiteY627" fmla="*/ 719327 h 1608850"/>
                <a:gd name="connsiteX628" fmla="*/ 4267754 w 12192000"/>
                <a:gd name="connsiteY628" fmla="*/ 708734 h 1608850"/>
                <a:gd name="connsiteX629" fmla="*/ 4268311 w 12192000"/>
                <a:gd name="connsiteY629" fmla="*/ 707222 h 1608850"/>
                <a:gd name="connsiteX630" fmla="*/ 4272213 w 12192000"/>
                <a:gd name="connsiteY630" fmla="*/ 696631 h 1608850"/>
                <a:gd name="connsiteX631" fmla="*/ 4273605 w 12192000"/>
                <a:gd name="connsiteY631" fmla="*/ 695495 h 1608850"/>
                <a:gd name="connsiteX632" fmla="*/ 4283357 w 12192000"/>
                <a:gd name="connsiteY632" fmla="*/ 687552 h 1608850"/>
                <a:gd name="connsiteX633" fmla="*/ 4285030 w 12192000"/>
                <a:gd name="connsiteY633" fmla="*/ 686039 h 1608850"/>
                <a:gd name="connsiteX634" fmla="*/ 4296732 w 12192000"/>
                <a:gd name="connsiteY634" fmla="*/ 675447 h 1608850"/>
                <a:gd name="connsiteX635" fmla="*/ 4297568 w 12192000"/>
                <a:gd name="connsiteY635" fmla="*/ 673934 h 1608850"/>
                <a:gd name="connsiteX636" fmla="*/ 4303418 w 12192000"/>
                <a:gd name="connsiteY636" fmla="*/ 663343 h 1608850"/>
                <a:gd name="connsiteX637" fmla="*/ 4303976 w 12192000"/>
                <a:gd name="connsiteY637" fmla="*/ 660695 h 1608850"/>
                <a:gd name="connsiteX638" fmla="*/ 4307877 w 12192000"/>
                <a:gd name="connsiteY638" fmla="*/ 642159 h 1608850"/>
                <a:gd name="connsiteX639" fmla="*/ 4308435 w 12192000"/>
                <a:gd name="connsiteY639" fmla="*/ 644807 h 1608850"/>
                <a:gd name="connsiteX640" fmla="*/ 4312335 w 12192000"/>
                <a:gd name="connsiteY640" fmla="*/ 663343 h 1608850"/>
                <a:gd name="connsiteX641" fmla="*/ 4312893 w 12192000"/>
                <a:gd name="connsiteY641" fmla="*/ 664477 h 1608850"/>
                <a:gd name="connsiteX642" fmla="*/ 4316793 w 12192000"/>
                <a:gd name="connsiteY642" fmla="*/ 672421 h 1608850"/>
                <a:gd name="connsiteX643" fmla="*/ 4318186 w 12192000"/>
                <a:gd name="connsiteY643" fmla="*/ 673934 h 1608850"/>
                <a:gd name="connsiteX644" fmla="*/ 4327938 w 12192000"/>
                <a:gd name="connsiteY644" fmla="*/ 684525 h 1608850"/>
                <a:gd name="connsiteX645" fmla="*/ 4329054 w 12192000"/>
                <a:gd name="connsiteY645" fmla="*/ 686039 h 1608850"/>
                <a:gd name="connsiteX646" fmla="*/ 4336853 w 12192000"/>
                <a:gd name="connsiteY646" fmla="*/ 696631 h 1608850"/>
                <a:gd name="connsiteX647" fmla="*/ 4337969 w 12192000"/>
                <a:gd name="connsiteY647" fmla="*/ 698143 h 1608850"/>
                <a:gd name="connsiteX648" fmla="*/ 4345771 w 12192000"/>
                <a:gd name="connsiteY648" fmla="*/ 708734 h 1608850"/>
                <a:gd name="connsiteX649" fmla="*/ 4346049 w 12192000"/>
                <a:gd name="connsiteY649" fmla="*/ 710248 h 1608850"/>
                <a:gd name="connsiteX650" fmla="*/ 4347998 w 12192000"/>
                <a:gd name="connsiteY650" fmla="*/ 720840 h 1608850"/>
                <a:gd name="connsiteX651" fmla="*/ 4348277 w 12192000"/>
                <a:gd name="connsiteY651" fmla="*/ 722352 h 1608850"/>
                <a:gd name="connsiteX652" fmla="*/ 4350228 w 12192000"/>
                <a:gd name="connsiteY652" fmla="*/ 732945 h 1608850"/>
                <a:gd name="connsiteX653" fmla="*/ 4356914 w 12192000"/>
                <a:gd name="connsiteY653" fmla="*/ 702682 h 1608850"/>
                <a:gd name="connsiteX654" fmla="*/ 4361373 w 12192000"/>
                <a:gd name="connsiteY654" fmla="*/ 732945 h 1608850"/>
                <a:gd name="connsiteX655" fmla="*/ 4365830 w 12192000"/>
                <a:gd name="connsiteY655" fmla="*/ 735214 h 1608850"/>
                <a:gd name="connsiteX656" fmla="*/ 4365830 w 12192000"/>
                <a:gd name="connsiteY656" fmla="*/ 751102 h 1608850"/>
                <a:gd name="connsiteX657" fmla="*/ 4361373 w 12192000"/>
                <a:gd name="connsiteY657" fmla="*/ 793468 h 1608850"/>
                <a:gd name="connsiteX658" fmla="*/ 4362489 w 12192000"/>
                <a:gd name="connsiteY658" fmla="*/ 793468 h 1608850"/>
                <a:gd name="connsiteX659" fmla="*/ 4370289 w 12192000"/>
                <a:gd name="connsiteY659" fmla="*/ 793468 h 1608850"/>
                <a:gd name="connsiteX660" fmla="*/ 4371126 w 12192000"/>
                <a:gd name="connsiteY660" fmla="*/ 799520 h 1608850"/>
                <a:gd name="connsiteX661" fmla="*/ 4376976 w 12192000"/>
                <a:gd name="connsiteY661" fmla="*/ 799520 h 1608850"/>
                <a:gd name="connsiteX662" fmla="*/ 4376976 w 12192000"/>
                <a:gd name="connsiteY662" fmla="*/ 798007 h 1608850"/>
                <a:gd name="connsiteX663" fmla="*/ 4376976 w 12192000"/>
                <a:gd name="connsiteY663" fmla="*/ 787415 h 1608850"/>
                <a:gd name="connsiteX664" fmla="*/ 4379206 w 12192000"/>
                <a:gd name="connsiteY664" fmla="*/ 787415 h 1608850"/>
                <a:gd name="connsiteX665" fmla="*/ 4394808 w 12192000"/>
                <a:gd name="connsiteY665" fmla="*/ 787415 h 1608850"/>
                <a:gd name="connsiteX666" fmla="*/ 4394808 w 12192000"/>
                <a:gd name="connsiteY666" fmla="*/ 784767 h 1608850"/>
                <a:gd name="connsiteX667" fmla="*/ 4394808 w 12192000"/>
                <a:gd name="connsiteY667" fmla="*/ 766232 h 1608850"/>
                <a:gd name="connsiteX668" fmla="*/ 4432702 w 12192000"/>
                <a:gd name="connsiteY668" fmla="*/ 766232 h 1608850"/>
                <a:gd name="connsiteX669" fmla="*/ 4432702 w 12192000"/>
                <a:gd name="connsiteY669" fmla="*/ 768124 h 1608850"/>
                <a:gd name="connsiteX670" fmla="*/ 4432702 w 12192000"/>
                <a:gd name="connsiteY670" fmla="*/ 781363 h 1608850"/>
                <a:gd name="connsiteX671" fmla="*/ 4452762 w 12192000"/>
                <a:gd name="connsiteY671" fmla="*/ 781363 h 1608850"/>
                <a:gd name="connsiteX672" fmla="*/ 4452762 w 12192000"/>
                <a:gd name="connsiteY672" fmla="*/ 784390 h 1608850"/>
                <a:gd name="connsiteX673" fmla="*/ 4452762 w 12192000"/>
                <a:gd name="connsiteY673" fmla="*/ 805572 h 1608850"/>
                <a:gd name="connsiteX674" fmla="*/ 4448306 w 12192000"/>
                <a:gd name="connsiteY674" fmla="*/ 806707 h 1608850"/>
                <a:gd name="connsiteX675" fmla="*/ 4448306 w 12192000"/>
                <a:gd name="connsiteY675" fmla="*/ 814651 h 1608850"/>
                <a:gd name="connsiteX676" fmla="*/ 4452762 w 12192000"/>
                <a:gd name="connsiteY676" fmla="*/ 816921 h 1608850"/>
                <a:gd name="connsiteX677" fmla="*/ 4452762 w 12192000"/>
                <a:gd name="connsiteY677" fmla="*/ 832808 h 1608850"/>
                <a:gd name="connsiteX678" fmla="*/ 4448306 w 12192000"/>
                <a:gd name="connsiteY678" fmla="*/ 838860 h 1608850"/>
                <a:gd name="connsiteX679" fmla="*/ 4448306 w 12192000"/>
                <a:gd name="connsiteY679" fmla="*/ 911488 h 1608850"/>
                <a:gd name="connsiteX680" fmla="*/ 4450255 w 12192000"/>
                <a:gd name="connsiteY680" fmla="*/ 911488 h 1608850"/>
                <a:gd name="connsiteX681" fmla="*/ 4463908 w 12192000"/>
                <a:gd name="connsiteY681" fmla="*/ 911488 h 1608850"/>
                <a:gd name="connsiteX682" fmla="*/ 4465579 w 12192000"/>
                <a:gd name="connsiteY682" fmla="*/ 917540 h 1608850"/>
                <a:gd name="connsiteX683" fmla="*/ 4477282 w 12192000"/>
                <a:gd name="connsiteY683" fmla="*/ 917540 h 1608850"/>
                <a:gd name="connsiteX684" fmla="*/ 4477282 w 12192000"/>
                <a:gd name="connsiteY684" fmla="*/ 920188 h 1608850"/>
                <a:gd name="connsiteX685" fmla="*/ 4477282 w 12192000"/>
                <a:gd name="connsiteY685" fmla="*/ 938724 h 1608850"/>
                <a:gd name="connsiteX686" fmla="*/ 4478955 w 12192000"/>
                <a:gd name="connsiteY686" fmla="*/ 938724 h 1608850"/>
                <a:gd name="connsiteX687" fmla="*/ 4490656 w 12192000"/>
                <a:gd name="connsiteY687" fmla="*/ 938724 h 1608850"/>
                <a:gd name="connsiteX688" fmla="*/ 4490656 w 12192000"/>
                <a:gd name="connsiteY688" fmla="*/ 936076 h 1608850"/>
                <a:gd name="connsiteX689" fmla="*/ 4490656 w 12192000"/>
                <a:gd name="connsiteY689" fmla="*/ 917540 h 1608850"/>
                <a:gd name="connsiteX690" fmla="*/ 4492605 w 12192000"/>
                <a:gd name="connsiteY690" fmla="*/ 916028 h 1608850"/>
                <a:gd name="connsiteX691" fmla="*/ 4506258 w 12192000"/>
                <a:gd name="connsiteY691" fmla="*/ 905436 h 1608850"/>
                <a:gd name="connsiteX692" fmla="*/ 4506258 w 12192000"/>
                <a:gd name="connsiteY692" fmla="*/ 878201 h 1608850"/>
                <a:gd name="connsiteX693" fmla="*/ 4501802 w 12192000"/>
                <a:gd name="connsiteY693" fmla="*/ 847938 h 1608850"/>
                <a:gd name="connsiteX694" fmla="*/ 4502914 w 12192000"/>
                <a:gd name="connsiteY694" fmla="*/ 847938 h 1608850"/>
                <a:gd name="connsiteX695" fmla="*/ 4510717 w 12192000"/>
                <a:gd name="connsiteY695" fmla="*/ 847938 h 1608850"/>
                <a:gd name="connsiteX696" fmla="*/ 4530778 w 12192000"/>
                <a:gd name="connsiteY696" fmla="*/ 844913 h 1608850"/>
                <a:gd name="connsiteX697" fmla="*/ 4530778 w 12192000"/>
                <a:gd name="connsiteY697" fmla="*/ 843399 h 1608850"/>
                <a:gd name="connsiteX698" fmla="*/ 4530778 w 12192000"/>
                <a:gd name="connsiteY698" fmla="*/ 832808 h 1608850"/>
                <a:gd name="connsiteX699" fmla="*/ 4532451 w 12192000"/>
                <a:gd name="connsiteY699" fmla="*/ 832808 h 1608850"/>
                <a:gd name="connsiteX700" fmla="*/ 4544152 w 12192000"/>
                <a:gd name="connsiteY700" fmla="*/ 832808 h 1608850"/>
                <a:gd name="connsiteX701" fmla="*/ 4544152 w 12192000"/>
                <a:gd name="connsiteY701" fmla="*/ 681500 h 1608850"/>
                <a:gd name="connsiteX702" fmla="*/ 4545267 w 12192000"/>
                <a:gd name="connsiteY702" fmla="*/ 681500 h 1608850"/>
                <a:gd name="connsiteX703" fmla="*/ 4553068 w 12192000"/>
                <a:gd name="connsiteY703" fmla="*/ 681500 h 1608850"/>
                <a:gd name="connsiteX704" fmla="*/ 4553068 w 12192000"/>
                <a:gd name="connsiteY704" fmla="*/ 678473 h 1608850"/>
                <a:gd name="connsiteX705" fmla="*/ 4553068 w 12192000"/>
                <a:gd name="connsiteY705" fmla="*/ 657290 h 1608850"/>
                <a:gd name="connsiteX706" fmla="*/ 4555298 w 12192000"/>
                <a:gd name="connsiteY706" fmla="*/ 596766 h 1608850"/>
                <a:gd name="connsiteX707" fmla="*/ 4556412 w 12192000"/>
                <a:gd name="connsiteY707" fmla="*/ 596766 h 1608850"/>
                <a:gd name="connsiteX708" fmla="*/ 4564213 w 12192000"/>
                <a:gd name="connsiteY708" fmla="*/ 596766 h 1608850"/>
                <a:gd name="connsiteX709" fmla="*/ 4564213 w 12192000"/>
                <a:gd name="connsiteY709" fmla="*/ 598280 h 1608850"/>
                <a:gd name="connsiteX710" fmla="*/ 4564213 w 12192000"/>
                <a:gd name="connsiteY710" fmla="*/ 608871 h 1608850"/>
                <a:gd name="connsiteX711" fmla="*/ 4568671 w 12192000"/>
                <a:gd name="connsiteY711" fmla="*/ 605845 h 1608850"/>
                <a:gd name="connsiteX712" fmla="*/ 4568671 w 12192000"/>
                <a:gd name="connsiteY712" fmla="*/ 584662 h 1608850"/>
                <a:gd name="connsiteX713" fmla="*/ 4570065 w 12192000"/>
                <a:gd name="connsiteY713" fmla="*/ 583906 h 1608850"/>
                <a:gd name="connsiteX714" fmla="*/ 4579816 w 12192000"/>
                <a:gd name="connsiteY714" fmla="*/ 578610 h 1608850"/>
                <a:gd name="connsiteX715" fmla="*/ 4580930 w 12192000"/>
                <a:gd name="connsiteY715" fmla="*/ 579367 h 1608850"/>
                <a:gd name="connsiteX716" fmla="*/ 4588733 w 12192000"/>
                <a:gd name="connsiteY716" fmla="*/ 584662 h 1608850"/>
                <a:gd name="connsiteX717" fmla="*/ 4590404 w 12192000"/>
                <a:gd name="connsiteY717" fmla="*/ 584662 h 1608850"/>
                <a:gd name="connsiteX718" fmla="*/ 4602107 w 12192000"/>
                <a:gd name="connsiteY718" fmla="*/ 584662 h 1608850"/>
                <a:gd name="connsiteX719" fmla="*/ 4602107 w 12192000"/>
                <a:gd name="connsiteY719" fmla="*/ 545322 h 1608850"/>
                <a:gd name="connsiteX720" fmla="*/ 4603221 w 12192000"/>
                <a:gd name="connsiteY720" fmla="*/ 545322 h 1608850"/>
                <a:gd name="connsiteX721" fmla="*/ 4611021 w 12192000"/>
                <a:gd name="connsiteY721" fmla="*/ 545322 h 1608850"/>
                <a:gd name="connsiteX722" fmla="*/ 4612414 w 12192000"/>
                <a:gd name="connsiteY722" fmla="*/ 551375 h 1608850"/>
                <a:gd name="connsiteX723" fmla="*/ 4622169 w 12192000"/>
                <a:gd name="connsiteY723" fmla="*/ 551375 h 1608850"/>
                <a:gd name="connsiteX724" fmla="*/ 4623282 w 12192000"/>
                <a:gd name="connsiteY724" fmla="*/ 545322 h 1608850"/>
                <a:gd name="connsiteX725" fmla="*/ 4631084 w 12192000"/>
                <a:gd name="connsiteY725" fmla="*/ 545322 h 1608850"/>
                <a:gd name="connsiteX726" fmla="*/ 4631084 w 12192000"/>
                <a:gd name="connsiteY726" fmla="*/ 590714 h 1608850"/>
                <a:gd name="connsiteX727" fmla="*/ 4632477 w 12192000"/>
                <a:gd name="connsiteY727" fmla="*/ 592227 h 1608850"/>
                <a:gd name="connsiteX728" fmla="*/ 4642230 w 12192000"/>
                <a:gd name="connsiteY728" fmla="*/ 602819 h 1608850"/>
                <a:gd name="connsiteX729" fmla="*/ 4664518 w 12192000"/>
                <a:gd name="connsiteY729" fmla="*/ 611898 h 1608850"/>
                <a:gd name="connsiteX730" fmla="*/ 4664518 w 12192000"/>
                <a:gd name="connsiteY730" fmla="*/ 610007 h 1608850"/>
                <a:gd name="connsiteX731" fmla="*/ 4664518 w 12192000"/>
                <a:gd name="connsiteY731" fmla="*/ 596766 h 1608850"/>
                <a:gd name="connsiteX732" fmla="*/ 4693496 w 12192000"/>
                <a:gd name="connsiteY732" fmla="*/ 584662 h 1608850"/>
                <a:gd name="connsiteX733" fmla="*/ 4693496 w 12192000"/>
                <a:gd name="connsiteY733" fmla="*/ 583150 h 1608850"/>
                <a:gd name="connsiteX734" fmla="*/ 4693496 w 12192000"/>
                <a:gd name="connsiteY734" fmla="*/ 572557 h 1608850"/>
                <a:gd name="connsiteX735" fmla="*/ 4694332 w 12192000"/>
                <a:gd name="connsiteY735" fmla="*/ 572557 h 1608850"/>
                <a:gd name="connsiteX736" fmla="*/ 4700182 w 12192000"/>
                <a:gd name="connsiteY736" fmla="*/ 572557 h 1608850"/>
                <a:gd name="connsiteX737" fmla="*/ 4700182 w 12192000"/>
                <a:gd name="connsiteY737" fmla="*/ 571423 h 1608850"/>
                <a:gd name="connsiteX738" fmla="*/ 4700182 w 12192000"/>
                <a:gd name="connsiteY738" fmla="*/ 563479 h 1608850"/>
                <a:gd name="connsiteX739" fmla="*/ 4702412 w 12192000"/>
                <a:gd name="connsiteY739" fmla="*/ 563479 h 1608850"/>
                <a:gd name="connsiteX740" fmla="*/ 4718014 w 12192000"/>
                <a:gd name="connsiteY740" fmla="*/ 563479 h 1608850"/>
                <a:gd name="connsiteX741" fmla="*/ 4718014 w 12192000"/>
                <a:gd name="connsiteY741" fmla="*/ 564614 h 1608850"/>
                <a:gd name="connsiteX742" fmla="*/ 4718014 w 12192000"/>
                <a:gd name="connsiteY742" fmla="*/ 572557 h 1608850"/>
                <a:gd name="connsiteX743" fmla="*/ 4719686 w 12192000"/>
                <a:gd name="connsiteY743" fmla="*/ 572557 h 1608850"/>
                <a:gd name="connsiteX744" fmla="*/ 4731390 w 12192000"/>
                <a:gd name="connsiteY744" fmla="*/ 572557 h 1608850"/>
                <a:gd name="connsiteX745" fmla="*/ 4731390 w 12192000"/>
                <a:gd name="connsiteY745" fmla="*/ 574828 h 1608850"/>
                <a:gd name="connsiteX746" fmla="*/ 4731390 w 12192000"/>
                <a:gd name="connsiteY746" fmla="*/ 590714 h 1608850"/>
                <a:gd name="connsiteX747" fmla="*/ 4755908 w 12192000"/>
                <a:gd name="connsiteY747" fmla="*/ 590714 h 1608850"/>
                <a:gd name="connsiteX748" fmla="*/ 4755908 w 12192000"/>
                <a:gd name="connsiteY748" fmla="*/ 589202 h 1608850"/>
                <a:gd name="connsiteX749" fmla="*/ 4755908 w 12192000"/>
                <a:gd name="connsiteY749" fmla="*/ 578610 h 1608850"/>
                <a:gd name="connsiteX750" fmla="*/ 4757302 w 12192000"/>
                <a:gd name="connsiteY750" fmla="*/ 578610 h 1608850"/>
                <a:gd name="connsiteX751" fmla="*/ 4767053 w 12192000"/>
                <a:gd name="connsiteY751" fmla="*/ 578610 h 1608850"/>
                <a:gd name="connsiteX752" fmla="*/ 4767053 w 12192000"/>
                <a:gd name="connsiteY752" fmla="*/ 577096 h 1608850"/>
                <a:gd name="connsiteX753" fmla="*/ 4767053 w 12192000"/>
                <a:gd name="connsiteY753" fmla="*/ 566505 h 1608850"/>
                <a:gd name="connsiteX754" fmla="*/ 4768725 w 12192000"/>
                <a:gd name="connsiteY754" fmla="*/ 566505 h 1608850"/>
                <a:gd name="connsiteX755" fmla="*/ 4780426 w 12192000"/>
                <a:gd name="connsiteY755" fmla="*/ 566505 h 1608850"/>
                <a:gd name="connsiteX756" fmla="*/ 4780426 w 12192000"/>
                <a:gd name="connsiteY756" fmla="*/ 568018 h 1608850"/>
                <a:gd name="connsiteX757" fmla="*/ 4780426 w 12192000"/>
                <a:gd name="connsiteY757" fmla="*/ 578610 h 1608850"/>
                <a:gd name="connsiteX758" fmla="*/ 4784886 w 12192000"/>
                <a:gd name="connsiteY758" fmla="*/ 505982 h 1608850"/>
                <a:gd name="connsiteX759" fmla="*/ 4885191 w 12192000"/>
                <a:gd name="connsiteY759" fmla="*/ 505982 h 1608850"/>
                <a:gd name="connsiteX760" fmla="*/ 4885191 w 12192000"/>
                <a:gd name="connsiteY760" fmla="*/ 602819 h 1608850"/>
                <a:gd name="connsiteX761" fmla="*/ 4887420 w 12192000"/>
                <a:gd name="connsiteY761" fmla="*/ 602819 h 1608850"/>
                <a:gd name="connsiteX762" fmla="*/ 4903022 w 12192000"/>
                <a:gd name="connsiteY762" fmla="*/ 602819 h 1608850"/>
                <a:gd name="connsiteX763" fmla="*/ 4903022 w 12192000"/>
                <a:gd name="connsiteY763" fmla="*/ 493877 h 1608850"/>
                <a:gd name="connsiteX764" fmla="*/ 4925313 w 12192000"/>
                <a:gd name="connsiteY764" fmla="*/ 478746 h 1608850"/>
                <a:gd name="connsiteX765" fmla="*/ 4954291 w 12192000"/>
                <a:gd name="connsiteY765" fmla="*/ 478746 h 1608850"/>
                <a:gd name="connsiteX766" fmla="*/ 4956242 w 12192000"/>
                <a:gd name="connsiteY766" fmla="*/ 476477 h 1608850"/>
                <a:gd name="connsiteX767" fmla="*/ 4969893 w 12192000"/>
                <a:gd name="connsiteY767" fmla="*/ 460589 h 1608850"/>
                <a:gd name="connsiteX768" fmla="*/ 5007787 w 12192000"/>
                <a:gd name="connsiteY768" fmla="*/ 460589 h 1608850"/>
                <a:gd name="connsiteX769" fmla="*/ 5007787 w 12192000"/>
                <a:gd name="connsiteY769" fmla="*/ 462859 h 1608850"/>
                <a:gd name="connsiteX770" fmla="*/ 5007787 w 12192000"/>
                <a:gd name="connsiteY770" fmla="*/ 478746 h 1608850"/>
                <a:gd name="connsiteX771" fmla="*/ 5045681 w 12192000"/>
                <a:gd name="connsiteY771" fmla="*/ 478746 h 1608850"/>
                <a:gd name="connsiteX772" fmla="*/ 5045681 w 12192000"/>
                <a:gd name="connsiteY772" fmla="*/ 596766 h 1608850"/>
                <a:gd name="connsiteX773" fmla="*/ 5047073 w 12192000"/>
                <a:gd name="connsiteY773" fmla="*/ 596766 h 1608850"/>
                <a:gd name="connsiteX774" fmla="*/ 5056825 w 12192000"/>
                <a:gd name="connsiteY774" fmla="*/ 596766 h 1608850"/>
                <a:gd name="connsiteX775" fmla="*/ 5056825 w 12192000"/>
                <a:gd name="connsiteY775" fmla="*/ 769258 h 1608850"/>
                <a:gd name="connsiteX776" fmla="*/ 5059053 w 12192000"/>
                <a:gd name="connsiteY776" fmla="*/ 769258 h 1608850"/>
                <a:gd name="connsiteX777" fmla="*/ 5074657 w 12192000"/>
                <a:gd name="connsiteY777" fmla="*/ 769258 h 1608850"/>
                <a:gd name="connsiteX778" fmla="*/ 5074657 w 12192000"/>
                <a:gd name="connsiteY778" fmla="*/ 657290 h 1608850"/>
                <a:gd name="connsiteX779" fmla="*/ 5075493 w 12192000"/>
                <a:gd name="connsiteY779" fmla="*/ 656533 h 1608850"/>
                <a:gd name="connsiteX780" fmla="*/ 5081344 w 12192000"/>
                <a:gd name="connsiteY780" fmla="*/ 651238 h 1608850"/>
                <a:gd name="connsiteX781" fmla="*/ 5085802 w 12192000"/>
                <a:gd name="connsiteY781" fmla="*/ 652750 h 1608850"/>
                <a:gd name="connsiteX782" fmla="*/ 5085802 w 12192000"/>
                <a:gd name="connsiteY782" fmla="*/ 663343 h 1608850"/>
                <a:gd name="connsiteX783" fmla="*/ 5088030 w 12192000"/>
                <a:gd name="connsiteY783" fmla="*/ 661829 h 1608850"/>
                <a:gd name="connsiteX784" fmla="*/ 5103634 w 12192000"/>
                <a:gd name="connsiteY784" fmla="*/ 651238 h 1608850"/>
                <a:gd name="connsiteX785" fmla="*/ 5105585 w 12192000"/>
                <a:gd name="connsiteY785" fmla="*/ 651238 h 1608850"/>
                <a:gd name="connsiteX786" fmla="*/ 5119237 w 12192000"/>
                <a:gd name="connsiteY786" fmla="*/ 651238 h 1608850"/>
                <a:gd name="connsiteX787" fmla="*/ 5119237 w 12192000"/>
                <a:gd name="connsiteY787" fmla="*/ 857017 h 1608850"/>
                <a:gd name="connsiteX788" fmla="*/ 5150444 w 12192000"/>
                <a:gd name="connsiteY788" fmla="*/ 863070 h 1608850"/>
                <a:gd name="connsiteX789" fmla="*/ 5150444 w 12192000"/>
                <a:gd name="connsiteY789" fmla="*/ 853992 h 1608850"/>
                <a:gd name="connsiteX790" fmla="*/ 5183878 w 12192000"/>
                <a:gd name="connsiteY790" fmla="*/ 853992 h 1608850"/>
                <a:gd name="connsiteX791" fmla="*/ 5183878 w 12192000"/>
                <a:gd name="connsiteY791" fmla="*/ 814651 h 1608850"/>
                <a:gd name="connsiteX792" fmla="*/ 5192794 w 12192000"/>
                <a:gd name="connsiteY792" fmla="*/ 814651 h 1608850"/>
                <a:gd name="connsiteX793" fmla="*/ 5192794 w 12192000"/>
                <a:gd name="connsiteY793" fmla="*/ 763206 h 1608850"/>
                <a:gd name="connsiteX794" fmla="*/ 5199482 w 12192000"/>
                <a:gd name="connsiteY794" fmla="*/ 763206 h 1608850"/>
                <a:gd name="connsiteX795" fmla="*/ 5199482 w 12192000"/>
                <a:gd name="connsiteY795" fmla="*/ 711761 h 1608850"/>
                <a:gd name="connsiteX796" fmla="*/ 5215086 w 12192000"/>
                <a:gd name="connsiteY796" fmla="*/ 711761 h 1608850"/>
                <a:gd name="connsiteX797" fmla="*/ 5264122 w 12192000"/>
                <a:gd name="connsiteY797" fmla="*/ 684525 h 1608850"/>
                <a:gd name="connsiteX798" fmla="*/ 5266352 w 12192000"/>
                <a:gd name="connsiteY798" fmla="*/ 657290 h 1608850"/>
                <a:gd name="connsiteX799" fmla="*/ 5270810 w 12192000"/>
                <a:gd name="connsiteY799" fmla="*/ 684525 h 1608850"/>
                <a:gd name="connsiteX800" fmla="*/ 5322078 w 12192000"/>
                <a:gd name="connsiteY800" fmla="*/ 720840 h 1608850"/>
                <a:gd name="connsiteX801" fmla="*/ 5322078 w 12192000"/>
                <a:gd name="connsiteY801" fmla="*/ 714788 h 1608850"/>
                <a:gd name="connsiteX802" fmla="*/ 5335452 w 12192000"/>
                <a:gd name="connsiteY802" fmla="*/ 714788 h 1608850"/>
                <a:gd name="connsiteX803" fmla="*/ 5335452 w 12192000"/>
                <a:gd name="connsiteY803" fmla="*/ 763206 h 1608850"/>
                <a:gd name="connsiteX804" fmla="*/ 5342138 w 12192000"/>
                <a:gd name="connsiteY804" fmla="*/ 763206 h 1608850"/>
                <a:gd name="connsiteX805" fmla="*/ 5342138 w 12192000"/>
                <a:gd name="connsiteY805" fmla="*/ 801467 h 1608850"/>
                <a:gd name="connsiteX806" fmla="*/ 5377917 w 12192000"/>
                <a:gd name="connsiteY806" fmla="*/ 790806 h 1608850"/>
                <a:gd name="connsiteX807" fmla="*/ 5478973 w 12192000"/>
                <a:gd name="connsiteY807" fmla="*/ 790806 h 1608850"/>
                <a:gd name="connsiteX808" fmla="*/ 5478973 w 12192000"/>
                <a:gd name="connsiteY808" fmla="*/ 596233 h 1608850"/>
                <a:gd name="connsiteX809" fmla="*/ 5507479 w 12192000"/>
                <a:gd name="connsiteY809" fmla="*/ 582720 h 1608850"/>
                <a:gd name="connsiteX810" fmla="*/ 5631857 w 12192000"/>
                <a:gd name="connsiteY810" fmla="*/ 561101 h 1608850"/>
                <a:gd name="connsiteX811" fmla="*/ 5675909 w 12192000"/>
                <a:gd name="connsiteY811" fmla="*/ 574613 h 1608850"/>
                <a:gd name="connsiteX812" fmla="*/ 5683682 w 12192000"/>
                <a:gd name="connsiteY812" fmla="*/ 582720 h 1608850"/>
                <a:gd name="connsiteX813" fmla="*/ 5683682 w 12192000"/>
                <a:gd name="connsiteY813" fmla="*/ 833084 h 1608850"/>
                <a:gd name="connsiteX814" fmla="*/ 5701821 w 12192000"/>
                <a:gd name="connsiteY814" fmla="*/ 873985 h 1608850"/>
                <a:gd name="connsiteX815" fmla="*/ 5701821 w 12192000"/>
                <a:gd name="connsiteY815" fmla="*/ 798914 h 1608850"/>
                <a:gd name="connsiteX816" fmla="*/ 5717369 w 12192000"/>
                <a:gd name="connsiteY816" fmla="*/ 798914 h 1608850"/>
                <a:gd name="connsiteX817" fmla="*/ 5717369 w 12192000"/>
                <a:gd name="connsiteY817" fmla="*/ 785402 h 1608850"/>
                <a:gd name="connsiteX818" fmla="*/ 5732917 w 12192000"/>
                <a:gd name="connsiteY818" fmla="*/ 777295 h 1608850"/>
                <a:gd name="connsiteX819" fmla="*/ 5745871 w 12192000"/>
                <a:gd name="connsiteY819" fmla="*/ 777295 h 1608850"/>
                <a:gd name="connsiteX820" fmla="*/ 5745871 w 12192000"/>
                <a:gd name="connsiteY820" fmla="*/ 763783 h 1608850"/>
                <a:gd name="connsiteX821" fmla="*/ 5756236 w 12192000"/>
                <a:gd name="connsiteY821" fmla="*/ 755675 h 1608850"/>
                <a:gd name="connsiteX822" fmla="*/ 5782151 w 12192000"/>
                <a:gd name="connsiteY822" fmla="*/ 755675 h 1608850"/>
                <a:gd name="connsiteX823" fmla="*/ 5782151 w 12192000"/>
                <a:gd name="connsiteY823" fmla="*/ 798914 h 1608850"/>
                <a:gd name="connsiteX824" fmla="*/ 5836566 w 12192000"/>
                <a:gd name="connsiteY824" fmla="*/ 798914 h 1608850"/>
                <a:gd name="connsiteX825" fmla="*/ 5836566 w 12192000"/>
                <a:gd name="connsiteY825" fmla="*/ 950250 h 1608850"/>
                <a:gd name="connsiteX826" fmla="*/ 5857295 w 12192000"/>
                <a:gd name="connsiteY826" fmla="*/ 950250 h 1608850"/>
                <a:gd name="connsiteX827" fmla="*/ 5878025 w 12192000"/>
                <a:gd name="connsiteY827" fmla="*/ 942143 h 1608850"/>
                <a:gd name="connsiteX828" fmla="*/ 5878025 w 12192000"/>
                <a:gd name="connsiteY828" fmla="*/ 931332 h 1608850"/>
                <a:gd name="connsiteX829" fmla="*/ 5870253 w 12192000"/>
                <a:gd name="connsiteY829" fmla="*/ 928630 h 1608850"/>
                <a:gd name="connsiteX830" fmla="*/ 5870253 w 12192000"/>
                <a:gd name="connsiteY830" fmla="*/ 920522 h 1608850"/>
                <a:gd name="connsiteX831" fmla="*/ 5878025 w 12192000"/>
                <a:gd name="connsiteY831" fmla="*/ 915118 h 1608850"/>
                <a:gd name="connsiteX832" fmla="*/ 5878025 w 12192000"/>
                <a:gd name="connsiteY832" fmla="*/ 855665 h 1608850"/>
                <a:gd name="connsiteX833" fmla="*/ 5870253 w 12192000"/>
                <a:gd name="connsiteY833" fmla="*/ 852962 h 1608850"/>
                <a:gd name="connsiteX834" fmla="*/ 5870253 w 12192000"/>
                <a:gd name="connsiteY834" fmla="*/ 844855 h 1608850"/>
                <a:gd name="connsiteX835" fmla="*/ 5878025 w 12192000"/>
                <a:gd name="connsiteY835" fmla="*/ 839450 h 1608850"/>
                <a:gd name="connsiteX836" fmla="*/ 5883208 w 12192000"/>
                <a:gd name="connsiteY836" fmla="*/ 834046 h 1608850"/>
                <a:gd name="connsiteX837" fmla="*/ 5883208 w 12192000"/>
                <a:gd name="connsiteY837" fmla="*/ 823236 h 1608850"/>
                <a:gd name="connsiteX838" fmla="*/ 5878025 w 12192000"/>
                <a:gd name="connsiteY838" fmla="*/ 823236 h 1608850"/>
                <a:gd name="connsiteX839" fmla="*/ 5878025 w 12192000"/>
                <a:gd name="connsiteY839" fmla="*/ 815128 h 1608850"/>
                <a:gd name="connsiteX840" fmla="*/ 5885800 w 12192000"/>
                <a:gd name="connsiteY840" fmla="*/ 809724 h 1608850"/>
                <a:gd name="connsiteX841" fmla="*/ 5927259 w 12192000"/>
                <a:gd name="connsiteY841" fmla="*/ 734056 h 1608850"/>
                <a:gd name="connsiteX842" fmla="*/ 5922077 w 12192000"/>
                <a:gd name="connsiteY842" fmla="*/ 731353 h 1608850"/>
                <a:gd name="connsiteX843" fmla="*/ 5922077 w 12192000"/>
                <a:gd name="connsiteY843" fmla="*/ 723246 h 1608850"/>
                <a:gd name="connsiteX844" fmla="*/ 5929850 w 12192000"/>
                <a:gd name="connsiteY844" fmla="*/ 720543 h 1608850"/>
                <a:gd name="connsiteX845" fmla="*/ 5929850 w 12192000"/>
                <a:gd name="connsiteY845" fmla="*/ 709734 h 1608850"/>
                <a:gd name="connsiteX846" fmla="*/ 5935033 w 12192000"/>
                <a:gd name="connsiteY846" fmla="*/ 709734 h 1608850"/>
                <a:gd name="connsiteX847" fmla="*/ 5935033 w 12192000"/>
                <a:gd name="connsiteY847" fmla="*/ 685412 h 1608850"/>
                <a:gd name="connsiteX848" fmla="*/ 5929850 w 12192000"/>
                <a:gd name="connsiteY848" fmla="*/ 685412 h 1608850"/>
                <a:gd name="connsiteX849" fmla="*/ 5929850 w 12192000"/>
                <a:gd name="connsiteY849" fmla="*/ 680008 h 1608850"/>
                <a:gd name="connsiteX850" fmla="*/ 5935033 w 12192000"/>
                <a:gd name="connsiteY850" fmla="*/ 677305 h 1608850"/>
                <a:gd name="connsiteX851" fmla="*/ 5947989 w 12192000"/>
                <a:gd name="connsiteY851" fmla="*/ 658388 h 1608850"/>
                <a:gd name="connsiteX852" fmla="*/ 5950579 w 12192000"/>
                <a:gd name="connsiteY852" fmla="*/ 647579 h 1608850"/>
                <a:gd name="connsiteX853" fmla="*/ 5950579 w 12192000"/>
                <a:gd name="connsiteY853" fmla="*/ 617852 h 1608850"/>
                <a:gd name="connsiteX854" fmla="*/ 5950904 w 12192000"/>
                <a:gd name="connsiteY854" fmla="*/ 616838 h 1608850"/>
                <a:gd name="connsiteX855" fmla="*/ 5953171 w 12192000"/>
                <a:gd name="connsiteY855" fmla="*/ 609745 h 1608850"/>
                <a:gd name="connsiteX856" fmla="*/ 5953495 w 12192000"/>
                <a:gd name="connsiteY856" fmla="*/ 610759 h 1608850"/>
                <a:gd name="connsiteX857" fmla="*/ 5955763 w 12192000"/>
                <a:gd name="connsiteY857" fmla="*/ 617852 h 1608850"/>
                <a:gd name="connsiteX858" fmla="*/ 5958354 w 12192000"/>
                <a:gd name="connsiteY858" fmla="*/ 647579 h 1608850"/>
                <a:gd name="connsiteX859" fmla="*/ 5958354 w 12192000"/>
                <a:gd name="connsiteY859" fmla="*/ 655686 h 1608850"/>
                <a:gd name="connsiteX860" fmla="*/ 5971311 w 12192000"/>
                <a:gd name="connsiteY860" fmla="*/ 677305 h 1608850"/>
                <a:gd name="connsiteX861" fmla="*/ 5976494 w 12192000"/>
                <a:gd name="connsiteY861" fmla="*/ 680008 h 1608850"/>
                <a:gd name="connsiteX862" fmla="*/ 5976494 w 12192000"/>
                <a:gd name="connsiteY862" fmla="*/ 685412 h 1608850"/>
                <a:gd name="connsiteX863" fmla="*/ 5973903 w 12192000"/>
                <a:gd name="connsiteY863" fmla="*/ 709734 h 1608850"/>
                <a:gd name="connsiteX864" fmla="*/ 5979084 w 12192000"/>
                <a:gd name="connsiteY864" fmla="*/ 720543 h 1608850"/>
                <a:gd name="connsiteX865" fmla="*/ 5984268 w 12192000"/>
                <a:gd name="connsiteY865" fmla="*/ 723246 h 1608850"/>
                <a:gd name="connsiteX866" fmla="*/ 5984268 w 12192000"/>
                <a:gd name="connsiteY866" fmla="*/ 731353 h 1608850"/>
                <a:gd name="connsiteX867" fmla="*/ 5979084 w 12192000"/>
                <a:gd name="connsiteY867" fmla="*/ 734056 h 1608850"/>
                <a:gd name="connsiteX868" fmla="*/ 5999269 w 12192000"/>
                <a:gd name="connsiteY868" fmla="*/ 755105 h 1608850"/>
                <a:gd name="connsiteX869" fmla="*/ 5999269 w 12192000"/>
                <a:gd name="connsiteY869" fmla="*/ 627662 h 1608850"/>
                <a:gd name="connsiteX870" fmla="*/ 5999299 w 12192000"/>
                <a:gd name="connsiteY870" fmla="*/ 627662 h 1608850"/>
                <a:gd name="connsiteX871" fmla="*/ 6037948 w 12192000"/>
                <a:gd name="connsiteY871" fmla="*/ 627662 h 1608850"/>
                <a:gd name="connsiteX872" fmla="*/ 6037948 w 12192000"/>
                <a:gd name="connsiteY872" fmla="*/ 626311 h 1608850"/>
                <a:gd name="connsiteX873" fmla="*/ 6037948 w 12192000"/>
                <a:gd name="connsiteY873" fmla="*/ 616853 h 1608850"/>
                <a:gd name="connsiteX874" fmla="*/ 6038962 w 12192000"/>
                <a:gd name="connsiteY874" fmla="*/ 616853 h 1608850"/>
                <a:gd name="connsiteX875" fmla="*/ 6046055 w 12192000"/>
                <a:gd name="connsiteY875" fmla="*/ 616853 h 1608850"/>
                <a:gd name="connsiteX876" fmla="*/ 6046055 w 12192000"/>
                <a:gd name="connsiteY876" fmla="*/ 614962 h 1608850"/>
                <a:gd name="connsiteX877" fmla="*/ 6046055 w 12192000"/>
                <a:gd name="connsiteY877" fmla="*/ 601721 h 1608850"/>
                <a:gd name="connsiteX878" fmla="*/ 6046815 w 12192000"/>
                <a:gd name="connsiteY878" fmla="*/ 601721 h 1608850"/>
                <a:gd name="connsiteX879" fmla="*/ 6052135 w 12192000"/>
                <a:gd name="connsiteY879" fmla="*/ 601721 h 1608850"/>
                <a:gd name="connsiteX880" fmla="*/ 6052135 w 12192000"/>
                <a:gd name="connsiteY880" fmla="*/ 600640 h 1608850"/>
                <a:gd name="connsiteX881" fmla="*/ 6052135 w 12192000"/>
                <a:gd name="connsiteY881" fmla="*/ 593073 h 1608850"/>
                <a:gd name="connsiteX882" fmla="*/ 6054163 w 12192000"/>
                <a:gd name="connsiteY882" fmla="*/ 593073 h 1608850"/>
                <a:gd name="connsiteX883" fmla="*/ 6068350 w 12192000"/>
                <a:gd name="connsiteY883" fmla="*/ 593073 h 1608850"/>
                <a:gd name="connsiteX884" fmla="*/ 6068350 w 12192000"/>
                <a:gd name="connsiteY884" fmla="*/ 594154 h 1608850"/>
                <a:gd name="connsiteX885" fmla="*/ 6068350 w 12192000"/>
                <a:gd name="connsiteY885" fmla="*/ 601721 h 1608850"/>
                <a:gd name="connsiteX886" fmla="*/ 6090642 w 12192000"/>
                <a:gd name="connsiteY886" fmla="*/ 601721 h 1608850"/>
                <a:gd name="connsiteX887" fmla="*/ 6090642 w 12192000"/>
                <a:gd name="connsiteY887" fmla="*/ 599829 h 1608850"/>
                <a:gd name="connsiteX888" fmla="*/ 6090642 w 12192000"/>
                <a:gd name="connsiteY888" fmla="*/ 586588 h 1608850"/>
                <a:gd name="connsiteX889" fmla="*/ 6092416 w 12192000"/>
                <a:gd name="connsiteY889" fmla="*/ 586588 h 1608850"/>
                <a:gd name="connsiteX890" fmla="*/ 6104829 w 12192000"/>
                <a:gd name="connsiteY890" fmla="*/ 586588 h 1608850"/>
                <a:gd name="connsiteX891" fmla="*/ 6104829 w 12192000"/>
                <a:gd name="connsiteY891" fmla="*/ 610368 h 1608850"/>
                <a:gd name="connsiteX892" fmla="*/ 6105843 w 12192000"/>
                <a:gd name="connsiteY892" fmla="*/ 610368 h 1608850"/>
                <a:gd name="connsiteX893" fmla="*/ 6112936 w 12192000"/>
                <a:gd name="connsiteY893" fmla="*/ 610368 h 1608850"/>
                <a:gd name="connsiteX894" fmla="*/ 6112936 w 12192000"/>
                <a:gd name="connsiteY894" fmla="*/ 609287 h 1608850"/>
                <a:gd name="connsiteX895" fmla="*/ 6112936 w 12192000"/>
                <a:gd name="connsiteY895" fmla="*/ 601721 h 1608850"/>
                <a:gd name="connsiteX896" fmla="*/ 6114709 w 12192000"/>
                <a:gd name="connsiteY896" fmla="*/ 601721 h 1608850"/>
                <a:gd name="connsiteX897" fmla="*/ 6127123 w 12192000"/>
                <a:gd name="connsiteY897" fmla="*/ 601721 h 1608850"/>
                <a:gd name="connsiteX898" fmla="*/ 6127123 w 12192000"/>
                <a:gd name="connsiteY898" fmla="*/ 627662 h 1608850"/>
                <a:gd name="connsiteX899" fmla="*/ 6129150 w 12192000"/>
                <a:gd name="connsiteY899" fmla="*/ 627662 h 1608850"/>
                <a:gd name="connsiteX900" fmla="*/ 6143336 w 12192000"/>
                <a:gd name="connsiteY900" fmla="*/ 627662 h 1608850"/>
                <a:gd name="connsiteX901" fmla="*/ 6143336 w 12192000"/>
                <a:gd name="connsiteY901" fmla="*/ 629283 h 1608850"/>
                <a:gd name="connsiteX902" fmla="*/ 6143336 w 12192000"/>
                <a:gd name="connsiteY902" fmla="*/ 640633 h 1608850"/>
                <a:gd name="connsiteX903" fmla="*/ 6144096 w 12192000"/>
                <a:gd name="connsiteY903" fmla="*/ 640633 h 1608850"/>
                <a:gd name="connsiteX904" fmla="*/ 6149417 w 12192000"/>
                <a:gd name="connsiteY904" fmla="*/ 640633 h 1608850"/>
                <a:gd name="connsiteX905" fmla="*/ 6149417 w 12192000"/>
                <a:gd name="connsiteY905" fmla="*/ 639822 h 1608850"/>
                <a:gd name="connsiteX906" fmla="*/ 6149417 w 12192000"/>
                <a:gd name="connsiteY906" fmla="*/ 634147 h 1608850"/>
                <a:gd name="connsiteX907" fmla="*/ 6179817 w 12192000"/>
                <a:gd name="connsiteY907" fmla="*/ 634147 h 1608850"/>
                <a:gd name="connsiteX908" fmla="*/ 6179817 w 12192000"/>
                <a:gd name="connsiteY908" fmla="*/ 657927 h 1608850"/>
                <a:gd name="connsiteX909" fmla="*/ 6180830 w 12192000"/>
                <a:gd name="connsiteY909" fmla="*/ 657927 h 1608850"/>
                <a:gd name="connsiteX910" fmla="*/ 6187924 w 12192000"/>
                <a:gd name="connsiteY910" fmla="*/ 657927 h 1608850"/>
                <a:gd name="connsiteX911" fmla="*/ 6187924 w 12192000"/>
                <a:gd name="connsiteY911" fmla="*/ 659008 h 1608850"/>
                <a:gd name="connsiteX912" fmla="*/ 6187924 w 12192000"/>
                <a:gd name="connsiteY912" fmla="*/ 666574 h 1608850"/>
                <a:gd name="connsiteX913" fmla="*/ 6188684 w 12192000"/>
                <a:gd name="connsiteY913" fmla="*/ 666574 h 1608850"/>
                <a:gd name="connsiteX914" fmla="*/ 6194004 w 12192000"/>
                <a:gd name="connsiteY914" fmla="*/ 666574 h 1608850"/>
                <a:gd name="connsiteX915" fmla="*/ 6194004 w 12192000"/>
                <a:gd name="connsiteY915" fmla="*/ 664412 h 1608850"/>
                <a:gd name="connsiteX916" fmla="*/ 6194004 w 12192000"/>
                <a:gd name="connsiteY916" fmla="*/ 649280 h 1608850"/>
                <a:gd name="connsiteX917" fmla="*/ 6195017 w 12192000"/>
                <a:gd name="connsiteY917" fmla="*/ 649280 h 1608850"/>
                <a:gd name="connsiteX918" fmla="*/ 6202111 w 12192000"/>
                <a:gd name="connsiteY918" fmla="*/ 649280 h 1608850"/>
                <a:gd name="connsiteX919" fmla="*/ 6202111 w 12192000"/>
                <a:gd name="connsiteY919" fmla="*/ 650361 h 1608850"/>
                <a:gd name="connsiteX920" fmla="*/ 6202111 w 12192000"/>
                <a:gd name="connsiteY920" fmla="*/ 657927 h 1608850"/>
                <a:gd name="connsiteX921" fmla="*/ 6207431 w 12192000"/>
                <a:gd name="connsiteY921" fmla="*/ 655934 h 1608850"/>
                <a:gd name="connsiteX922" fmla="*/ 6208191 w 12192000"/>
                <a:gd name="connsiteY922" fmla="*/ 654954 h 1608850"/>
                <a:gd name="connsiteX923" fmla="*/ 6208191 w 12192000"/>
                <a:gd name="connsiteY923" fmla="*/ 649280 h 1608850"/>
                <a:gd name="connsiteX924" fmla="*/ 6246698 w 12192000"/>
                <a:gd name="connsiteY924" fmla="*/ 649280 h 1608850"/>
                <a:gd name="connsiteX925" fmla="*/ 6246698 w 12192000"/>
                <a:gd name="connsiteY925" fmla="*/ 673059 h 1608850"/>
                <a:gd name="connsiteX926" fmla="*/ 6248724 w 12192000"/>
                <a:gd name="connsiteY926" fmla="*/ 673059 h 1608850"/>
                <a:gd name="connsiteX927" fmla="*/ 6262911 w 12192000"/>
                <a:gd name="connsiteY927" fmla="*/ 673059 h 1608850"/>
                <a:gd name="connsiteX928" fmla="*/ 6262911 w 12192000"/>
                <a:gd name="connsiteY928" fmla="*/ 674140 h 1608850"/>
                <a:gd name="connsiteX929" fmla="*/ 6262911 w 12192000"/>
                <a:gd name="connsiteY929" fmla="*/ 681706 h 1608850"/>
                <a:gd name="connsiteX930" fmla="*/ 6264685 w 12192000"/>
                <a:gd name="connsiteY930" fmla="*/ 681706 h 1608850"/>
                <a:gd name="connsiteX931" fmla="*/ 6277098 w 12192000"/>
                <a:gd name="connsiteY931" fmla="*/ 681706 h 1608850"/>
                <a:gd name="connsiteX932" fmla="*/ 6277098 w 12192000"/>
                <a:gd name="connsiteY932" fmla="*/ 657927 h 1608850"/>
                <a:gd name="connsiteX933" fmla="*/ 6278111 w 12192000"/>
                <a:gd name="connsiteY933" fmla="*/ 657927 h 1608850"/>
                <a:gd name="connsiteX934" fmla="*/ 6285205 w 12192000"/>
                <a:gd name="connsiteY934" fmla="*/ 657927 h 1608850"/>
                <a:gd name="connsiteX935" fmla="*/ 6285205 w 12192000"/>
                <a:gd name="connsiteY935" fmla="*/ 625500 h 1608850"/>
                <a:gd name="connsiteX936" fmla="*/ 6286218 w 12192000"/>
                <a:gd name="connsiteY936" fmla="*/ 625500 h 1608850"/>
                <a:gd name="connsiteX937" fmla="*/ 6293312 w 12192000"/>
                <a:gd name="connsiteY937" fmla="*/ 625500 h 1608850"/>
                <a:gd name="connsiteX938" fmla="*/ 6293312 w 12192000"/>
                <a:gd name="connsiteY938" fmla="*/ 623609 h 1608850"/>
                <a:gd name="connsiteX939" fmla="*/ 6293312 w 12192000"/>
                <a:gd name="connsiteY939" fmla="*/ 610368 h 1608850"/>
                <a:gd name="connsiteX940" fmla="*/ 6292045 w 12192000"/>
                <a:gd name="connsiteY940" fmla="*/ 608746 h 1608850"/>
                <a:gd name="connsiteX941" fmla="*/ 6297365 w 12192000"/>
                <a:gd name="connsiteY941" fmla="*/ 597397 h 1608850"/>
                <a:gd name="connsiteX942" fmla="*/ 6305472 w 12192000"/>
                <a:gd name="connsiteY942" fmla="*/ 625500 h 1608850"/>
                <a:gd name="connsiteX943" fmla="*/ 6306232 w 12192000"/>
                <a:gd name="connsiteY943" fmla="*/ 625500 h 1608850"/>
                <a:gd name="connsiteX944" fmla="*/ 6311552 w 12192000"/>
                <a:gd name="connsiteY944" fmla="*/ 625500 h 1608850"/>
                <a:gd name="connsiteX945" fmla="*/ 6311552 w 12192000"/>
                <a:gd name="connsiteY945" fmla="*/ 519573 h 1608850"/>
                <a:gd name="connsiteX946" fmla="*/ 6313072 w 12192000"/>
                <a:gd name="connsiteY946" fmla="*/ 519573 h 1608850"/>
                <a:gd name="connsiteX947" fmla="*/ 6323712 w 12192000"/>
                <a:gd name="connsiteY947" fmla="*/ 519573 h 1608850"/>
                <a:gd name="connsiteX948" fmla="*/ 6323712 w 12192000"/>
                <a:gd name="connsiteY948" fmla="*/ 472014 h 1608850"/>
                <a:gd name="connsiteX949" fmla="*/ 6350059 w 12192000"/>
                <a:gd name="connsiteY949" fmla="*/ 472014 h 1608850"/>
                <a:gd name="connsiteX950" fmla="*/ 6350059 w 12192000"/>
                <a:gd name="connsiteY950" fmla="*/ 450396 h 1608850"/>
                <a:gd name="connsiteX951" fmla="*/ 6384513 w 12192000"/>
                <a:gd name="connsiteY951" fmla="*/ 450396 h 1608850"/>
                <a:gd name="connsiteX952" fmla="*/ 6384513 w 12192000"/>
                <a:gd name="connsiteY952" fmla="*/ 452828 h 1608850"/>
                <a:gd name="connsiteX953" fmla="*/ 6384513 w 12192000"/>
                <a:gd name="connsiteY953" fmla="*/ 469852 h 1608850"/>
                <a:gd name="connsiteX954" fmla="*/ 6386793 w 12192000"/>
                <a:gd name="connsiteY954" fmla="*/ 469852 h 1608850"/>
                <a:gd name="connsiteX955" fmla="*/ 6402753 w 12192000"/>
                <a:gd name="connsiteY955" fmla="*/ 469852 h 1608850"/>
                <a:gd name="connsiteX956" fmla="*/ 6402753 w 12192000"/>
                <a:gd name="connsiteY956" fmla="*/ 517411 h 1608850"/>
                <a:gd name="connsiteX957" fmla="*/ 6403766 w 12192000"/>
                <a:gd name="connsiteY957" fmla="*/ 517411 h 1608850"/>
                <a:gd name="connsiteX958" fmla="*/ 6410860 w 12192000"/>
                <a:gd name="connsiteY958" fmla="*/ 517411 h 1608850"/>
                <a:gd name="connsiteX959" fmla="*/ 6425047 w 12192000"/>
                <a:gd name="connsiteY959" fmla="*/ 521735 h 1608850"/>
                <a:gd name="connsiteX960" fmla="*/ 6425047 w 12192000"/>
                <a:gd name="connsiteY960" fmla="*/ 560647 h 1608850"/>
                <a:gd name="connsiteX961" fmla="*/ 6426060 w 12192000"/>
                <a:gd name="connsiteY961" fmla="*/ 560647 h 1608850"/>
                <a:gd name="connsiteX962" fmla="*/ 6433153 w 12192000"/>
                <a:gd name="connsiteY962" fmla="*/ 560647 h 1608850"/>
                <a:gd name="connsiteX963" fmla="*/ 6433153 w 12192000"/>
                <a:gd name="connsiteY963" fmla="*/ 562268 h 1608850"/>
                <a:gd name="connsiteX964" fmla="*/ 6433153 w 12192000"/>
                <a:gd name="connsiteY964" fmla="*/ 573617 h 1608850"/>
                <a:gd name="connsiteX965" fmla="*/ 6435180 w 12192000"/>
                <a:gd name="connsiteY965" fmla="*/ 573617 h 1608850"/>
                <a:gd name="connsiteX966" fmla="*/ 6449367 w 12192000"/>
                <a:gd name="connsiteY966" fmla="*/ 573617 h 1608850"/>
                <a:gd name="connsiteX967" fmla="*/ 6455447 w 12192000"/>
                <a:gd name="connsiteY967" fmla="*/ 580103 h 1608850"/>
                <a:gd name="connsiteX968" fmla="*/ 6455447 w 12192000"/>
                <a:gd name="connsiteY968" fmla="*/ 601721 h 1608850"/>
                <a:gd name="connsiteX969" fmla="*/ 6457727 w 12192000"/>
                <a:gd name="connsiteY969" fmla="*/ 601721 h 1608850"/>
                <a:gd name="connsiteX970" fmla="*/ 6473687 w 12192000"/>
                <a:gd name="connsiteY970" fmla="*/ 601721 h 1608850"/>
                <a:gd name="connsiteX971" fmla="*/ 6473687 w 12192000"/>
                <a:gd name="connsiteY971" fmla="*/ 602801 h 1608850"/>
                <a:gd name="connsiteX972" fmla="*/ 6473687 w 12192000"/>
                <a:gd name="connsiteY972" fmla="*/ 610368 h 1608850"/>
                <a:gd name="connsiteX973" fmla="*/ 6474954 w 12192000"/>
                <a:gd name="connsiteY973" fmla="*/ 610368 h 1608850"/>
                <a:gd name="connsiteX974" fmla="*/ 6483821 w 12192000"/>
                <a:gd name="connsiteY974" fmla="*/ 610368 h 1608850"/>
                <a:gd name="connsiteX975" fmla="*/ 6483821 w 12192000"/>
                <a:gd name="connsiteY975" fmla="*/ 612529 h 1608850"/>
                <a:gd name="connsiteX976" fmla="*/ 6483821 w 12192000"/>
                <a:gd name="connsiteY976" fmla="*/ 627662 h 1608850"/>
                <a:gd name="connsiteX977" fmla="*/ 6487874 w 12192000"/>
                <a:gd name="connsiteY977" fmla="*/ 625770 h 1608850"/>
                <a:gd name="connsiteX978" fmla="*/ 6487874 w 12192000"/>
                <a:gd name="connsiteY978" fmla="*/ 612529 h 1608850"/>
                <a:gd name="connsiteX979" fmla="*/ 6488887 w 12192000"/>
                <a:gd name="connsiteY979" fmla="*/ 612529 h 1608850"/>
                <a:gd name="connsiteX980" fmla="*/ 6495981 w 12192000"/>
                <a:gd name="connsiteY980" fmla="*/ 612529 h 1608850"/>
                <a:gd name="connsiteX981" fmla="*/ 6495981 w 12192000"/>
                <a:gd name="connsiteY981" fmla="*/ 614151 h 1608850"/>
                <a:gd name="connsiteX982" fmla="*/ 6495981 w 12192000"/>
                <a:gd name="connsiteY982" fmla="*/ 625500 h 1608850"/>
                <a:gd name="connsiteX983" fmla="*/ 6496741 w 12192000"/>
                <a:gd name="connsiteY983" fmla="*/ 625500 h 1608850"/>
                <a:gd name="connsiteX984" fmla="*/ 6502061 w 12192000"/>
                <a:gd name="connsiteY984" fmla="*/ 625500 h 1608850"/>
                <a:gd name="connsiteX985" fmla="*/ 6550701 w 12192000"/>
                <a:gd name="connsiteY985" fmla="*/ 621177 h 1608850"/>
                <a:gd name="connsiteX986" fmla="*/ 6550701 w 12192000"/>
                <a:gd name="connsiteY986" fmla="*/ 622528 h 1608850"/>
                <a:gd name="connsiteX987" fmla="*/ 6550701 w 12192000"/>
                <a:gd name="connsiteY987" fmla="*/ 631985 h 1608850"/>
                <a:gd name="connsiteX988" fmla="*/ 6551461 w 12192000"/>
                <a:gd name="connsiteY988" fmla="*/ 631985 h 1608850"/>
                <a:gd name="connsiteX989" fmla="*/ 6556782 w 12192000"/>
                <a:gd name="connsiteY989" fmla="*/ 631985 h 1608850"/>
                <a:gd name="connsiteX990" fmla="*/ 6556782 w 12192000"/>
                <a:gd name="connsiteY990" fmla="*/ 634147 h 1608850"/>
                <a:gd name="connsiteX991" fmla="*/ 6556782 w 12192000"/>
                <a:gd name="connsiteY991" fmla="*/ 649280 h 1608850"/>
                <a:gd name="connsiteX992" fmla="*/ 6558808 w 12192000"/>
                <a:gd name="connsiteY992" fmla="*/ 647929 h 1608850"/>
                <a:gd name="connsiteX993" fmla="*/ 6572995 w 12192000"/>
                <a:gd name="connsiteY993" fmla="*/ 638471 h 1608850"/>
                <a:gd name="connsiteX994" fmla="*/ 6579075 w 12192000"/>
                <a:gd name="connsiteY994" fmla="*/ 597397 h 1608850"/>
                <a:gd name="connsiteX995" fmla="*/ 6579835 w 12192000"/>
                <a:gd name="connsiteY995" fmla="*/ 597127 h 1608850"/>
                <a:gd name="connsiteX996" fmla="*/ 6585155 w 12192000"/>
                <a:gd name="connsiteY996" fmla="*/ 595235 h 1608850"/>
                <a:gd name="connsiteX997" fmla="*/ 6587182 w 12192000"/>
                <a:gd name="connsiteY997" fmla="*/ 526058 h 1608850"/>
                <a:gd name="connsiteX998" fmla="*/ 6589209 w 12192000"/>
                <a:gd name="connsiteY998" fmla="*/ 595235 h 1608850"/>
                <a:gd name="connsiteX999" fmla="*/ 6589969 w 12192000"/>
                <a:gd name="connsiteY999" fmla="*/ 595505 h 1608850"/>
                <a:gd name="connsiteX1000" fmla="*/ 6595289 w 12192000"/>
                <a:gd name="connsiteY1000" fmla="*/ 597397 h 1608850"/>
                <a:gd name="connsiteX1001" fmla="*/ 6595289 w 12192000"/>
                <a:gd name="connsiteY1001" fmla="*/ 510926 h 1608850"/>
                <a:gd name="connsiteX1002" fmla="*/ 6599342 w 12192000"/>
                <a:gd name="connsiteY1002" fmla="*/ 478499 h 1608850"/>
                <a:gd name="connsiteX1003" fmla="*/ 6637849 w 12192000"/>
                <a:gd name="connsiteY1003" fmla="*/ 478499 h 1608850"/>
                <a:gd name="connsiteX1004" fmla="*/ 6637849 w 12192000"/>
                <a:gd name="connsiteY1004" fmla="*/ 510926 h 1608850"/>
                <a:gd name="connsiteX1005" fmla="*/ 6638609 w 12192000"/>
                <a:gd name="connsiteY1005" fmla="*/ 510926 h 1608850"/>
                <a:gd name="connsiteX1006" fmla="*/ 6643929 w 12192000"/>
                <a:gd name="connsiteY1006" fmla="*/ 510926 h 1608850"/>
                <a:gd name="connsiteX1007" fmla="*/ 6643929 w 12192000"/>
                <a:gd name="connsiteY1007" fmla="*/ 428778 h 1608850"/>
                <a:gd name="connsiteX1008" fmla="*/ 6645703 w 12192000"/>
                <a:gd name="connsiteY1008" fmla="*/ 428778 h 1608850"/>
                <a:gd name="connsiteX1009" fmla="*/ 6658116 w 12192000"/>
                <a:gd name="connsiteY1009" fmla="*/ 428778 h 1608850"/>
                <a:gd name="connsiteX1010" fmla="*/ 6658116 w 12192000"/>
                <a:gd name="connsiteY1010" fmla="*/ 426887 h 1608850"/>
                <a:gd name="connsiteX1011" fmla="*/ 6658116 w 12192000"/>
                <a:gd name="connsiteY1011" fmla="*/ 413646 h 1608850"/>
                <a:gd name="connsiteX1012" fmla="*/ 6680410 w 12192000"/>
                <a:gd name="connsiteY1012" fmla="*/ 413646 h 1608850"/>
                <a:gd name="connsiteX1013" fmla="*/ 6680410 w 12192000"/>
                <a:gd name="connsiteY1013" fmla="*/ 412565 h 1608850"/>
                <a:gd name="connsiteX1014" fmla="*/ 6680410 w 12192000"/>
                <a:gd name="connsiteY1014" fmla="*/ 404999 h 1608850"/>
                <a:gd name="connsiteX1015" fmla="*/ 6682183 w 12192000"/>
                <a:gd name="connsiteY1015" fmla="*/ 404999 h 1608850"/>
                <a:gd name="connsiteX1016" fmla="*/ 6694597 w 12192000"/>
                <a:gd name="connsiteY1016" fmla="*/ 404999 h 1608850"/>
                <a:gd name="connsiteX1017" fmla="*/ 6694597 w 12192000"/>
                <a:gd name="connsiteY1017" fmla="*/ 406080 h 1608850"/>
                <a:gd name="connsiteX1018" fmla="*/ 6694597 w 12192000"/>
                <a:gd name="connsiteY1018" fmla="*/ 413646 h 1608850"/>
                <a:gd name="connsiteX1019" fmla="*/ 6695357 w 12192000"/>
                <a:gd name="connsiteY1019" fmla="*/ 413646 h 1608850"/>
                <a:gd name="connsiteX1020" fmla="*/ 6700677 w 12192000"/>
                <a:gd name="connsiteY1020" fmla="*/ 413646 h 1608850"/>
                <a:gd name="connsiteX1021" fmla="*/ 6710810 w 12192000"/>
                <a:gd name="connsiteY1021" fmla="*/ 409322 h 1608850"/>
                <a:gd name="connsiteX1022" fmla="*/ 6714863 w 12192000"/>
                <a:gd name="connsiteY1022" fmla="*/ 412565 h 1608850"/>
                <a:gd name="connsiteX1023" fmla="*/ 6714863 w 12192000"/>
                <a:gd name="connsiteY1023" fmla="*/ 404999 h 1608850"/>
                <a:gd name="connsiteX1024" fmla="*/ 6717143 w 12192000"/>
                <a:gd name="connsiteY1024" fmla="*/ 404999 h 1608850"/>
                <a:gd name="connsiteX1025" fmla="*/ 6733104 w 12192000"/>
                <a:gd name="connsiteY1025" fmla="*/ 404999 h 1608850"/>
                <a:gd name="connsiteX1026" fmla="*/ 6733104 w 12192000"/>
                <a:gd name="connsiteY1026" fmla="*/ 406080 h 1608850"/>
                <a:gd name="connsiteX1027" fmla="*/ 6733104 w 12192000"/>
                <a:gd name="connsiteY1027" fmla="*/ 413646 h 1608850"/>
                <a:gd name="connsiteX1028" fmla="*/ 6763504 w 12192000"/>
                <a:gd name="connsiteY1028" fmla="*/ 413646 h 1608850"/>
                <a:gd name="connsiteX1029" fmla="*/ 6763504 w 12192000"/>
                <a:gd name="connsiteY1029" fmla="*/ 415267 h 1608850"/>
                <a:gd name="connsiteX1030" fmla="*/ 6763504 w 12192000"/>
                <a:gd name="connsiteY1030" fmla="*/ 426617 h 1608850"/>
                <a:gd name="connsiteX1031" fmla="*/ 6789851 w 12192000"/>
                <a:gd name="connsiteY1031" fmla="*/ 426617 h 1608850"/>
                <a:gd name="connsiteX1032" fmla="*/ 6789851 w 12192000"/>
                <a:gd name="connsiteY1032" fmla="*/ 456881 h 1608850"/>
                <a:gd name="connsiteX1033" fmla="*/ 6790611 w 12192000"/>
                <a:gd name="connsiteY1033" fmla="*/ 456881 h 1608850"/>
                <a:gd name="connsiteX1034" fmla="*/ 6795931 w 12192000"/>
                <a:gd name="connsiteY1034" fmla="*/ 456881 h 1608850"/>
                <a:gd name="connsiteX1035" fmla="*/ 6795931 w 12192000"/>
                <a:gd name="connsiteY1035" fmla="*/ 457962 h 1608850"/>
                <a:gd name="connsiteX1036" fmla="*/ 6795931 w 12192000"/>
                <a:gd name="connsiteY1036" fmla="*/ 465529 h 1608850"/>
                <a:gd name="connsiteX1037" fmla="*/ 6799985 w 12192000"/>
                <a:gd name="connsiteY1037" fmla="*/ 495793 h 1608850"/>
                <a:gd name="connsiteX1038" fmla="*/ 6800745 w 12192000"/>
                <a:gd name="connsiteY1038" fmla="*/ 495793 h 1608850"/>
                <a:gd name="connsiteX1039" fmla="*/ 6806065 w 12192000"/>
                <a:gd name="connsiteY1039" fmla="*/ 495793 h 1608850"/>
                <a:gd name="connsiteX1040" fmla="*/ 6806065 w 12192000"/>
                <a:gd name="connsiteY1040" fmla="*/ 496604 h 1608850"/>
                <a:gd name="connsiteX1041" fmla="*/ 6806065 w 12192000"/>
                <a:gd name="connsiteY1041" fmla="*/ 502279 h 1608850"/>
                <a:gd name="connsiteX1042" fmla="*/ 6807078 w 12192000"/>
                <a:gd name="connsiteY1042" fmla="*/ 502279 h 1608850"/>
                <a:gd name="connsiteX1043" fmla="*/ 6814171 w 12192000"/>
                <a:gd name="connsiteY1043" fmla="*/ 502279 h 1608850"/>
                <a:gd name="connsiteX1044" fmla="*/ 6814171 w 12192000"/>
                <a:gd name="connsiteY1044" fmla="*/ 532544 h 1608850"/>
                <a:gd name="connsiteX1045" fmla="*/ 6816198 w 12192000"/>
                <a:gd name="connsiteY1045" fmla="*/ 532544 h 1608850"/>
                <a:gd name="connsiteX1046" fmla="*/ 6830385 w 12192000"/>
                <a:gd name="connsiteY1046" fmla="*/ 532544 h 1608850"/>
                <a:gd name="connsiteX1047" fmla="*/ 6830385 w 12192000"/>
                <a:gd name="connsiteY1047" fmla="*/ 556323 h 1608850"/>
                <a:gd name="connsiteX1048" fmla="*/ 6832412 w 12192000"/>
                <a:gd name="connsiteY1048" fmla="*/ 557944 h 1608850"/>
                <a:gd name="connsiteX1049" fmla="*/ 6832412 w 12192000"/>
                <a:gd name="connsiteY1049" fmla="*/ 569294 h 1608850"/>
                <a:gd name="connsiteX1050" fmla="*/ 6833172 w 12192000"/>
                <a:gd name="connsiteY1050" fmla="*/ 569294 h 1608850"/>
                <a:gd name="connsiteX1051" fmla="*/ 6838492 w 12192000"/>
                <a:gd name="connsiteY1051" fmla="*/ 569294 h 1608850"/>
                <a:gd name="connsiteX1052" fmla="*/ 6838492 w 12192000"/>
                <a:gd name="connsiteY1052" fmla="*/ 593073 h 1608850"/>
                <a:gd name="connsiteX1053" fmla="*/ 6839758 w 12192000"/>
                <a:gd name="connsiteY1053" fmla="*/ 593073 h 1608850"/>
                <a:gd name="connsiteX1054" fmla="*/ 6848625 w 12192000"/>
                <a:gd name="connsiteY1054" fmla="*/ 593073 h 1608850"/>
                <a:gd name="connsiteX1055" fmla="*/ 6850652 w 12192000"/>
                <a:gd name="connsiteY1055" fmla="*/ 597127 h 1608850"/>
                <a:gd name="connsiteX1056" fmla="*/ 6850652 w 12192000"/>
                <a:gd name="connsiteY1056" fmla="*/ 610368 h 1608850"/>
                <a:gd name="connsiteX1057" fmla="*/ 6852172 w 12192000"/>
                <a:gd name="connsiteY1057" fmla="*/ 608476 h 1608850"/>
                <a:gd name="connsiteX1058" fmla="*/ 6862812 w 12192000"/>
                <a:gd name="connsiteY1058" fmla="*/ 595235 h 1608850"/>
                <a:gd name="connsiteX1059" fmla="*/ 6891186 w 12192000"/>
                <a:gd name="connsiteY1059" fmla="*/ 595235 h 1608850"/>
                <a:gd name="connsiteX1060" fmla="*/ 6891186 w 12192000"/>
                <a:gd name="connsiteY1060" fmla="*/ 681706 h 1608850"/>
                <a:gd name="connsiteX1061" fmla="*/ 6891946 w 12192000"/>
                <a:gd name="connsiteY1061" fmla="*/ 681706 h 1608850"/>
                <a:gd name="connsiteX1062" fmla="*/ 6897266 w 12192000"/>
                <a:gd name="connsiteY1062" fmla="*/ 681706 h 1608850"/>
                <a:gd name="connsiteX1063" fmla="*/ 6898026 w 12192000"/>
                <a:gd name="connsiteY1063" fmla="*/ 680355 h 1608850"/>
                <a:gd name="connsiteX1064" fmla="*/ 6903346 w 12192000"/>
                <a:gd name="connsiteY1064" fmla="*/ 670897 h 1608850"/>
                <a:gd name="connsiteX1065" fmla="*/ 6903346 w 12192000"/>
                <a:gd name="connsiteY1065" fmla="*/ 672789 h 1608850"/>
                <a:gd name="connsiteX1066" fmla="*/ 6903346 w 12192000"/>
                <a:gd name="connsiteY1066" fmla="*/ 686030 h 1608850"/>
                <a:gd name="connsiteX1067" fmla="*/ 6907399 w 12192000"/>
                <a:gd name="connsiteY1067" fmla="*/ 640633 h 1608850"/>
                <a:gd name="connsiteX1068" fmla="*/ 6908159 w 12192000"/>
                <a:gd name="connsiteY1068" fmla="*/ 640633 h 1608850"/>
                <a:gd name="connsiteX1069" fmla="*/ 6913479 w 12192000"/>
                <a:gd name="connsiteY1069" fmla="*/ 640633 h 1608850"/>
                <a:gd name="connsiteX1070" fmla="*/ 6913479 w 12192000"/>
                <a:gd name="connsiteY1070" fmla="*/ 575779 h 1608850"/>
                <a:gd name="connsiteX1071" fmla="*/ 6914493 w 12192000"/>
                <a:gd name="connsiteY1071" fmla="*/ 575779 h 1608850"/>
                <a:gd name="connsiteX1072" fmla="*/ 6921586 w 12192000"/>
                <a:gd name="connsiteY1072" fmla="*/ 575779 h 1608850"/>
                <a:gd name="connsiteX1073" fmla="*/ 6933746 w 12192000"/>
                <a:gd name="connsiteY1073" fmla="*/ 532544 h 1608850"/>
                <a:gd name="connsiteX1074" fmla="*/ 6935013 w 12192000"/>
                <a:gd name="connsiteY1074" fmla="*/ 532544 h 1608850"/>
                <a:gd name="connsiteX1075" fmla="*/ 6943880 w 12192000"/>
                <a:gd name="connsiteY1075" fmla="*/ 532544 h 1608850"/>
                <a:gd name="connsiteX1076" fmla="*/ 6954013 w 12192000"/>
                <a:gd name="connsiteY1076" fmla="*/ 575779 h 1608850"/>
                <a:gd name="connsiteX1077" fmla="*/ 6955026 w 12192000"/>
                <a:gd name="connsiteY1077" fmla="*/ 575779 h 1608850"/>
                <a:gd name="connsiteX1078" fmla="*/ 6962120 w 12192000"/>
                <a:gd name="connsiteY1078" fmla="*/ 575779 h 1608850"/>
                <a:gd name="connsiteX1079" fmla="*/ 6962120 w 12192000"/>
                <a:gd name="connsiteY1079" fmla="*/ 614691 h 1608850"/>
                <a:gd name="connsiteX1080" fmla="*/ 6963893 w 12192000"/>
                <a:gd name="connsiteY1080" fmla="*/ 614691 h 1608850"/>
                <a:gd name="connsiteX1081" fmla="*/ 6976307 w 12192000"/>
                <a:gd name="connsiteY1081" fmla="*/ 614691 h 1608850"/>
                <a:gd name="connsiteX1082" fmla="*/ 6976307 w 12192000"/>
                <a:gd name="connsiteY1082" fmla="*/ 616853 h 1608850"/>
                <a:gd name="connsiteX1083" fmla="*/ 6976307 w 12192000"/>
                <a:gd name="connsiteY1083" fmla="*/ 631985 h 1608850"/>
                <a:gd name="connsiteX1084" fmla="*/ 6980360 w 12192000"/>
                <a:gd name="connsiteY1084" fmla="*/ 629824 h 1608850"/>
                <a:gd name="connsiteX1085" fmla="*/ 6980360 w 12192000"/>
                <a:gd name="connsiteY1085" fmla="*/ 614691 h 1608850"/>
                <a:gd name="connsiteX1086" fmla="*/ 6981880 w 12192000"/>
                <a:gd name="connsiteY1086" fmla="*/ 614691 h 1608850"/>
                <a:gd name="connsiteX1087" fmla="*/ 6992520 w 12192000"/>
                <a:gd name="connsiteY1087" fmla="*/ 614691 h 1608850"/>
                <a:gd name="connsiteX1088" fmla="*/ 6992520 w 12192000"/>
                <a:gd name="connsiteY1088" fmla="*/ 616312 h 1608850"/>
                <a:gd name="connsiteX1089" fmla="*/ 6992520 w 12192000"/>
                <a:gd name="connsiteY1089" fmla="*/ 627662 h 1608850"/>
                <a:gd name="connsiteX1090" fmla="*/ 7022921 w 12192000"/>
                <a:gd name="connsiteY1090" fmla="*/ 627662 h 1608850"/>
                <a:gd name="connsiteX1091" fmla="*/ 7022921 w 12192000"/>
                <a:gd name="connsiteY1091" fmla="*/ 590912 h 1608850"/>
                <a:gd name="connsiteX1092" fmla="*/ 7024187 w 12192000"/>
                <a:gd name="connsiteY1092" fmla="*/ 590912 h 1608850"/>
                <a:gd name="connsiteX1093" fmla="*/ 7033054 w 12192000"/>
                <a:gd name="connsiteY1093" fmla="*/ 590912 h 1608850"/>
                <a:gd name="connsiteX1094" fmla="*/ 7033054 w 12192000"/>
                <a:gd name="connsiteY1094" fmla="*/ 612529 h 1608850"/>
                <a:gd name="connsiteX1095" fmla="*/ 7035081 w 12192000"/>
                <a:gd name="connsiteY1095" fmla="*/ 580103 h 1608850"/>
                <a:gd name="connsiteX1096" fmla="*/ 7057374 w 12192000"/>
                <a:gd name="connsiteY1096" fmla="*/ 580103 h 1608850"/>
                <a:gd name="connsiteX1097" fmla="*/ 7057374 w 12192000"/>
                <a:gd name="connsiteY1097" fmla="*/ 578481 h 1608850"/>
                <a:gd name="connsiteX1098" fmla="*/ 7057374 w 12192000"/>
                <a:gd name="connsiteY1098" fmla="*/ 567132 h 1608850"/>
                <a:gd name="connsiteX1099" fmla="*/ 7058134 w 12192000"/>
                <a:gd name="connsiteY1099" fmla="*/ 567132 h 1608850"/>
                <a:gd name="connsiteX1100" fmla="*/ 7063454 w 12192000"/>
                <a:gd name="connsiteY1100" fmla="*/ 567132 h 1608850"/>
                <a:gd name="connsiteX1101" fmla="*/ 7063454 w 12192000"/>
                <a:gd name="connsiteY1101" fmla="*/ 565241 h 1608850"/>
                <a:gd name="connsiteX1102" fmla="*/ 7063454 w 12192000"/>
                <a:gd name="connsiteY1102" fmla="*/ 552000 h 1608850"/>
                <a:gd name="connsiteX1103" fmla="*/ 7067508 w 12192000"/>
                <a:gd name="connsiteY1103" fmla="*/ 558485 h 1608850"/>
                <a:gd name="connsiteX1104" fmla="*/ 7069788 w 12192000"/>
                <a:gd name="connsiteY1104" fmla="*/ 558485 h 1608850"/>
                <a:gd name="connsiteX1105" fmla="*/ 7085748 w 12192000"/>
                <a:gd name="connsiteY1105" fmla="*/ 558485 h 1608850"/>
                <a:gd name="connsiteX1106" fmla="*/ 7085748 w 12192000"/>
                <a:gd name="connsiteY1106" fmla="*/ 557674 h 1608850"/>
                <a:gd name="connsiteX1107" fmla="*/ 7085748 w 12192000"/>
                <a:gd name="connsiteY1107" fmla="*/ 552000 h 1608850"/>
                <a:gd name="connsiteX1108" fmla="*/ 7086508 w 12192000"/>
                <a:gd name="connsiteY1108" fmla="*/ 552000 h 1608850"/>
                <a:gd name="connsiteX1109" fmla="*/ 7091828 w 12192000"/>
                <a:gd name="connsiteY1109" fmla="*/ 552000 h 1608850"/>
                <a:gd name="connsiteX1110" fmla="*/ 7091828 w 12192000"/>
                <a:gd name="connsiteY1110" fmla="*/ 553351 h 1608850"/>
                <a:gd name="connsiteX1111" fmla="*/ 7091828 w 12192000"/>
                <a:gd name="connsiteY1111" fmla="*/ 562809 h 1608850"/>
                <a:gd name="connsiteX1112" fmla="*/ 7130335 w 12192000"/>
                <a:gd name="connsiteY1112" fmla="*/ 562809 h 1608850"/>
                <a:gd name="connsiteX1113" fmla="*/ 7130335 w 12192000"/>
                <a:gd name="connsiteY1113" fmla="*/ 701162 h 1608850"/>
                <a:gd name="connsiteX1114" fmla="*/ 7131855 w 12192000"/>
                <a:gd name="connsiteY1114" fmla="*/ 701162 h 1608850"/>
                <a:gd name="connsiteX1115" fmla="*/ 7142495 w 12192000"/>
                <a:gd name="connsiteY1115" fmla="*/ 701162 h 1608850"/>
                <a:gd name="connsiteX1116" fmla="*/ 7142495 w 12192000"/>
                <a:gd name="connsiteY1116" fmla="*/ 688192 h 1608850"/>
                <a:gd name="connsiteX1117" fmla="*/ 7146549 w 12192000"/>
                <a:gd name="connsiteY1117" fmla="*/ 688192 h 1608850"/>
                <a:gd name="connsiteX1118" fmla="*/ 7146549 w 12192000"/>
                <a:gd name="connsiteY1118" fmla="*/ 701162 h 1608850"/>
                <a:gd name="connsiteX1119" fmla="*/ 7176949 w 12192000"/>
                <a:gd name="connsiteY1119" fmla="*/ 701162 h 1608850"/>
                <a:gd name="connsiteX1120" fmla="*/ 7176949 w 12192000"/>
                <a:gd name="connsiteY1120" fmla="*/ 670897 h 1608850"/>
                <a:gd name="connsiteX1121" fmla="*/ 7189109 w 12192000"/>
                <a:gd name="connsiteY1121" fmla="*/ 670897 h 1608850"/>
                <a:gd name="connsiteX1122" fmla="*/ 7201269 w 12192000"/>
                <a:gd name="connsiteY1122" fmla="*/ 668736 h 1608850"/>
                <a:gd name="connsiteX1123" fmla="*/ 7205323 w 12192000"/>
                <a:gd name="connsiteY1123" fmla="*/ 670897 h 1608850"/>
                <a:gd name="connsiteX1124" fmla="*/ 7215456 w 12192000"/>
                <a:gd name="connsiteY1124" fmla="*/ 670897 h 1608850"/>
                <a:gd name="connsiteX1125" fmla="*/ 7215456 w 12192000"/>
                <a:gd name="connsiteY1125" fmla="*/ 701162 h 1608850"/>
                <a:gd name="connsiteX1126" fmla="*/ 7223563 w 12192000"/>
                <a:gd name="connsiteY1126" fmla="*/ 701162 h 1608850"/>
                <a:gd name="connsiteX1127" fmla="*/ 7223563 w 12192000"/>
                <a:gd name="connsiteY1127" fmla="*/ 718457 h 1608850"/>
                <a:gd name="connsiteX1128" fmla="*/ 7232899 w 12192000"/>
                <a:gd name="connsiteY1128" fmla="*/ 719362 h 1608850"/>
                <a:gd name="connsiteX1129" fmla="*/ 7245857 w 12192000"/>
                <a:gd name="connsiteY1129" fmla="*/ 719362 h 1608850"/>
                <a:gd name="connsiteX1130" fmla="*/ 7245857 w 12192000"/>
                <a:gd name="connsiteY1130" fmla="*/ 703324 h 1608850"/>
                <a:gd name="connsiteX1131" fmla="*/ 7313813 w 12192000"/>
                <a:gd name="connsiteY1131" fmla="*/ 703324 h 1608850"/>
                <a:gd name="connsiteX1132" fmla="*/ 7313813 w 12192000"/>
                <a:gd name="connsiteY1132" fmla="*/ 618071 h 1608850"/>
                <a:gd name="connsiteX1133" fmla="*/ 7385821 w 12192000"/>
                <a:gd name="connsiteY1133" fmla="*/ 618071 h 1608850"/>
                <a:gd name="connsiteX1134" fmla="*/ 7385821 w 12192000"/>
                <a:gd name="connsiteY1134" fmla="*/ 696839 h 1608850"/>
                <a:gd name="connsiteX1135" fmla="*/ 7387725 w 12192000"/>
                <a:gd name="connsiteY1135" fmla="*/ 696839 h 1608850"/>
                <a:gd name="connsiteX1136" fmla="*/ 7388967 w 12192000"/>
                <a:gd name="connsiteY1136" fmla="*/ 719362 h 1608850"/>
                <a:gd name="connsiteX1137" fmla="*/ 7398643 w 12192000"/>
                <a:gd name="connsiteY1137" fmla="*/ 719362 h 1608850"/>
                <a:gd name="connsiteX1138" fmla="*/ 7399885 w 12192000"/>
                <a:gd name="connsiteY1138" fmla="*/ 696839 h 1608850"/>
                <a:gd name="connsiteX1139" fmla="*/ 7405965 w 12192000"/>
                <a:gd name="connsiteY1139" fmla="*/ 696839 h 1608850"/>
                <a:gd name="connsiteX1140" fmla="*/ 7407207 w 12192000"/>
                <a:gd name="connsiteY1140" fmla="*/ 719362 h 1608850"/>
                <a:gd name="connsiteX1141" fmla="*/ 7457829 w 12192000"/>
                <a:gd name="connsiteY1141" fmla="*/ 719362 h 1608850"/>
                <a:gd name="connsiteX1142" fmla="*/ 7457829 w 12192000"/>
                <a:gd name="connsiteY1142" fmla="*/ 556334 h 1608850"/>
                <a:gd name="connsiteX1143" fmla="*/ 7655156 w 12192000"/>
                <a:gd name="connsiteY1143" fmla="*/ 556334 h 1608850"/>
                <a:gd name="connsiteX1144" fmla="*/ 7655156 w 12192000"/>
                <a:gd name="connsiteY1144" fmla="*/ 719362 h 1608850"/>
                <a:gd name="connsiteX1145" fmla="*/ 7673853 w 12192000"/>
                <a:gd name="connsiteY1145" fmla="*/ 719362 h 1608850"/>
                <a:gd name="connsiteX1146" fmla="*/ 7673853 w 12192000"/>
                <a:gd name="connsiteY1146" fmla="*/ 636669 h 1608850"/>
                <a:gd name="connsiteX1147" fmla="*/ 7768973 w 12192000"/>
                <a:gd name="connsiteY1147" fmla="*/ 636669 h 1608850"/>
                <a:gd name="connsiteX1148" fmla="*/ 7773382 w 12192000"/>
                <a:gd name="connsiteY1148" fmla="*/ 519115 h 1608850"/>
                <a:gd name="connsiteX1149" fmla="*/ 7819759 w 12192000"/>
                <a:gd name="connsiteY1149" fmla="*/ 519115 h 1608850"/>
                <a:gd name="connsiteX1150" fmla="*/ 7821437 w 12192000"/>
                <a:gd name="connsiteY1150" fmla="*/ 571456 h 1608850"/>
                <a:gd name="connsiteX1151" fmla="*/ 7886292 w 12192000"/>
                <a:gd name="connsiteY1151" fmla="*/ 571456 h 1608850"/>
                <a:gd name="connsiteX1152" fmla="*/ 7886292 w 12192000"/>
                <a:gd name="connsiteY1152" fmla="*/ 647118 h 1608850"/>
                <a:gd name="connsiteX1153" fmla="*/ 7894398 w 12192000"/>
                <a:gd name="connsiteY1153" fmla="*/ 647118 h 1608850"/>
                <a:gd name="connsiteX1154" fmla="*/ 7896425 w 12192000"/>
                <a:gd name="connsiteY1154" fmla="*/ 640633 h 1608850"/>
                <a:gd name="connsiteX1155" fmla="*/ 7902505 w 12192000"/>
                <a:gd name="connsiteY1155" fmla="*/ 640633 h 1608850"/>
                <a:gd name="connsiteX1156" fmla="*/ 7904533 w 12192000"/>
                <a:gd name="connsiteY1156" fmla="*/ 649280 h 1608850"/>
                <a:gd name="connsiteX1157" fmla="*/ 7916693 w 12192000"/>
                <a:gd name="connsiteY1157" fmla="*/ 649280 h 1608850"/>
                <a:gd name="connsiteX1158" fmla="*/ 7916693 w 12192000"/>
                <a:gd name="connsiteY1158" fmla="*/ 642794 h 1608850"/>
                <a:gd name="connsiteX1159" fmla="*/ 7938985 w 12192000"/>
                <a:gd name="connsiteY1159" fmla="*/ 642794 h 1608850"/>
                <a:gd name="connsiteX1160" fmla="*/ 7938985 w 12192000"/>
                <a:gd name="connsiteY1160" fmla="*/ 649280 h 1608850"/>
                <a:gd name="connsiteX1161" fmla="*/ 7959253 w 12192000"/>
                <a:gd name="connsiteY1161" fmla="*/ 649280 h 1608850"/>
                <a:gd name="connsiteX1162" fmla="*/ 7959253 w 12192000"/>
                <a:gd name="connsiteY1162" fmla="*/ 694677 h 1608850"/>
                <a:gd name="connsiteX1163" fmla="*/ 7973440 w 12192000"/>
                <a:gd name="connsiteY1163" fmla="*/ 694677 h 1608850"/>
                <a:gd name="connsiteX1164" fmla="*/ 7973440 w 12192000"/>
                <a:gd name="connsiteY1164" fmla="*/ 681706 h 1608850"/>
                <a:gd name="connsiteX1165" fmla="*/ 7989653 w 12192000"/>
                <a:gd name="connsiteY1165" fmla="*/ 681706 h 1608850"/>
                <a:gd name="connsiteX1166" fmla="*/ 7989653 w 12192000"/>
                <a:gd name="connsiteY1166" fmla="*/ 502279 h 1608850"/>
                <a:gd name="connsiteX1167" fmla="*/ 7995733 w 12192000"/>
                <a:gd name="connsiteY1167" fmla="*/ 495793 h 1608850"/>
                <a:gd name="connsiteX1168" fmla="*/ 8068694 w 12192000"/>
                <a:gd name="connsiteY1168" fmla="*/ 495793 h 1608850"/>
                <a:gd name="connsiteX1169" fmla="*/ 8068694 w 12192000"/>
                <a:gd name="connsiteY1169" fmla="*/ 504441 h 1608850"/>
                <a:gd name="connsiteX1170" fmla="*/ 8078828 w 12192000"/>
                <a:gd name="connsiteY1170" fmla="*/ 504441 h 1608850"/>
                <a:gd name="connsiteX1171" fmla="*/ 8078828 w 12192000"/>
                <a:gd name="connsiteY1171" fmla="*/ 619015 h 1608850"/>
                <a:gd name="connsiteX1172" fmla="*/ 8101121 w 12192000"/>
                <a:gd name="connsiteY1172" fmla="*/ 619015 h 1608850"/>
                <a:gd name="connsiteX1173" fmla="*/ 8101121 w 12192000"/>
                <a:gd name="connsiteY1173" fmla="*/ 552000 h 1608850"/>
                <a:gd name="connsiteX1174" fmla="*/ 8127469 w 12192000"/>
                <a:gd name="connsiteY1174" fmla="*/ 552000 h 1608850"/>
                <a:gd name="connsiteX1175" fmla="*/ 8131521 w 12192000"/>
                <a:gd name="connsiteY1175" fmla="*/ 547676 h 1608850"/>
                <a:gd name="connsiteX1176" fmla="*/ 8139629 w 12192000"/>
                <a:gd name="connsiteY1176" fmla="*/ 547676 h 1608850"/>
                <a:gd name="connsiteX1177" fmla="*/ 8143681 w 12192000"/>
                <a:gd name="connsiteY1177" fmla="*/ 552000 h 1608850"/>
                <a:gd name="connsiteX1178" fmla="*/ 8165976 w 12192000"/>
                <a:gd name="connsiteY1178" fmla="*/ 552000 h 1608850"/>
                <a:gd name="connsiteX1179" fmla="*/ 8165976 w 12192000"/>
                <a:gd name="connsiteY1179" fmla="*/ 435264 h 1608850"/>
                <a:gd name="connsiteX1180" fmla="*/ 8222722 w 12192000"/>
                <a:gd name="connsiteY1180" fmla="*/ 424455 h 1608850"/>
                <a:gd name="connsiteX1181" fmla="*/ 8222722 w 12192000"/>
                <a:gd name="connsiteY1181" fmla="*/ 425536 h 1608850"/>
                <a:gd name="connsiteX1182" fmla="*/ 8222722 w 12192000"/>
                <a:gd name="connsiteY1182" fmla="*/ 433102 h 1608850"/>
                <a:gd name="connsiteX1183" fmla="*/ 8249069 w 12192000"/>
                <a:gd name="connsiteY1183" fmla="*/ 433102 h 1608850"/>
                <a:gd name="connsiteX1184" fmla="*/ 8249069 w 12192000"/>
                <a:gd name="connsiteY1184" fmla="*/ 688192 h 1608850"/>
                <a:gd name="connsiteX1185" fmla="*/ 8271364 w 12192000"/>
                <a:gd name="connsiteY1185" fmla="*/ 688192 h 1608850"/>
                <a:gd name="connsiteX1186" fmla="*/ 8271364 w 12192000"/>
                <a:gd name="connsiteY1186" fmla="*/ 683868 h 1608850"/>
                <a:gd name="connsiteX1187" fmla="*/ 8283524 w 12192000"/>
                <a:gd name="connsiteY1187" fmla="*/ 683868 h 1608850"/>
                <a:gd name="connsiteX1188" fmla="*/ 8283524 w 12192000"/>
                <a:gd name="connsiteY1188" fmla="*/ 688192 h 1608850"/>
                <a:gd name="connsiteX1189" fmla="*/ 8307844 w 12192000"/>
                <a:gd name="connsiteY1189" fmla="*/ 688192 h 1608850"/>
                <a:gd name="connsiteX1190" fmla="*/ 8307844 w 12192000"/>
                <a:gd name="connsiteY1190" fmla="*/ 675221 h 1608850"/>
                <a:gd name="connsiteX1191" fmla="*/ 8336217 w 12192000"/>
                <a:gd name="connsiteY1191" fmla="*/ 675221 h 1608850"/>
                <a:gd name="connsiteX1192" fmla="*/ 8348377 w 12192000"/>
                <a:gd name="connsiteY1192" fmla="*/ 670897 h 1608850"/>
                <a:gd name="connsiteX1193" fmla="*/ 8368645 w 12192000"/>
                <a:gd name="connsiteY1193" fmla="*/ 675221 h 1608850"/>
                <a:gd name="connsiteX1194" fmla="*/ 8368645 w 12192000"/>
                <a:gd name="connsiteY1194" fmla="*/ 657927 h 1608850"/>
                <a:gd name="connsiteX1195" fmla="*/ 8376752 w 12192000"/>
                <a:gd name="connsiteY1195" fmla="*/ 657927 h 1608850"/>
                <a:gd name="connsiteX1196" fmla="*/ 8376752 w 12192000"/>
                <a:gd name="connsiteY1196" fmla="*/ 644956 h 1608850"/>
                <a:gd name="connsiteX1197" fmla="*/ 8433498 w 12192000"/>
                <a:gd name="connsiteY1197" fmla="*/ 644956 h 1608850"/>
                <a:gd name="connsiteX1198" fmla="*/ 8433498 w 12192000"/>
                <a:gd name="connsiteY1198" fmla="*/ 614691 h 1608850"/>
                <a:gd name="connsiteX1199" fmla="*/ 8451738 w 12192000"/>
                <a:gd name="connsiteY1199" fmla="*/ 614691 h 1608850"/>
                <a:gd name="connsiteX1200" fmla="*/ 8451738 w 12192000"/>
                <a:gd name="connsiteY1200" fmla="*/ 608206 h 1608850"/>
                <a:gd name="connsiteX1201" fmla="*/ 8463898 w 12192000"/>
                <a:gd name="connsiteY1201" fmla="*/ 608206 h 1608850"/>
                <a:gd name="connsiteX1202" fmla="*/ 8463898 w 12192000"/>
                <a:gd name="connsiteY1202" fmla="*/ 614691 h 1608850"/>
                <a:gd name="connsiteX1203" fmla="*/ 8480112 w 12192000"/>
                <a:gd name="connsiteY1203" fmla="*/ 614691 h 1608850"/>
                <a:gd name="connsiteX1204" fmla="*/ 8480112 w 12192000"/>
                <a:gd name="connsiteY1204" fmla="*/ 664412 h 1608850"/>
                <a:gd name="connsiteX1205" fmla="*/ 8512540 w 12192000"/>
                <a:gd name="connsiteY1205" fmla="*/ 664412 h 1608850"/>
                <a:gd name="connsiteX1206" fmla="*/ 8512540 w 12192000"/>
                <a:gd name="connsiteY1206" fmla="*/ 638471 h 1608850"/>
                <a:gd name="connsiteX1207" fmla="*/ 8551046 w 12192000"/>
                <a:gd name="connsiteY1207" fmla="*/ 638471 h 1608850"/>
                <a:gd name="connsiteX1208" fmla="*/ 8551046 w 12192000"/>
                <a:gd name="connsiteY1208" fmla="*/ 608206 h 1608850"/>
                <a:gd name="connsiteX1209" fmla="*/ 8599688 w 12192000"/>
                <a:gd name="connsiteY1209" fmla="*/ 608206 h 1608850"/>
                <a:gd name="connsiteX1210" fmla="*/ 8599688 w 12192000"/>
                <a:gd name="connsiteY1210" fmla="*/ 719362 h 1608850"/>
                <a:gd name="connsiteX1211" fmla="*/ 8599688 w 12192000"/>
                <a:gd name="connsiteY1211" fmla="*/ 733141 h 1608850"/>
                <a:gd name="connsiteX1212" fmla="*/ 8665562 w 12192000"/>
                <a:gd name="connsiteY1212" fmla="*/ 733141 h 1608850"/>
                <a:gd name="connsiteX1213" fmla="*/ 8665562 w 12192000"/>
                <a:gd name="connsiteY1213" fmla="*/ 838913 h 1608850"/>
                <a:gd name="connsiteX1214" fmla="*/ 8665562 w 12192000"/>
                <a:gd name="connsiteY1214" fmla="*/ 862160 h 1608850"/>
                <a:gd name="connsiteX1215" fmla="*/ 8680522 w 12192000"/>
                <a:gd name="connsiteY1215" fmla="*/ 862160 h 1608850"/>
                <a:gd name="connsiteX1216" fmla="*/ 8680522 w 12192000"/>
                <a:gd name="connsiteY1216" fmla="*/ 860998 h 1608850"/>
                <a:gd name="connsiteX1217" fmla="*/ 8680522 w 12192000"/>
                <a:gd name="connsiteY1217" fmla="*/ 852862 h 1608850"/>
                <a:gd name="connsiteX1218" fmla="*/ 8725102 w 12192000"/>
                <a:gd name="connsiteY1218" fmla="*/ 852862 h 1608850"/>
                <a:gd name="connsiteX1219" fmla="*/ 8725102 w 12192000"/>
                <a:gd name="connsiteY1219" fmla="*/ 855477 h 1608850"/>
                <a:gd name="connsiteX1220" fmla="*/ 8725102 w 12192000"/>
                <a:gd name="connsiteY1220" fmla="*/ 861131 h 1608850"/>
                <a:gd name="connsiteX1221" fmla="*/ 8733569 w 12192000"/>
                <a:gd name="connsiteY1221" fmla="*/ 852574 h 1608850"/>
                <a:gd name="connsiteX1222" fmla="*/ 8729111 w 12192000"/>
                <a:gd name="connsiteY1222" fmla="*/ 850249 h 1608850"/>
                <a:gd name="connsiteX1223" fmla="*/ 8729111 w 12192000"/>
                <a:gd name="connsiteY1223" fmla="*/ 843275 h 1608850"/>
                <a:gd name="connsiteX1224" fmla="*/ 8735797 w 12192000"/>
                <a:gd name="connsiteY1224" fmla="*/ 840950 h 1608850"/>
                <a:gd name="connsiteX1225" fmla="*/ 8735797 w 12192000"/>
                <a:gd name="connsiteY1225" fmla="*/ 831652 h 1608850"/>
                <a:gd name="connsiteX1226" fmla="*/ 8740256 w 12192000"/>
                <a:gd name="connsiteY1226" fmla="*/ 831652 h 1608850"/>
                <a:gd name="connsiteX1227" fmla="*/ 8740256 w 12192000"/>
                <a:gd name="connsiteY1227" fmla="*/ 810730 h 1608850"/>
                <a:gd name="connsiteX1228" fmla="*/ 8735797 w 12192000"/>
                <a:gd name="connsiteY1228" fmla="*/ 810730 h 1608850"/>
                <a:gd name="connsiteX1229" fmla="*/ 8735797 w 12192000"/>
                <a:gd name="connsiteY1229" fmla="*/ 806081 h 1608850"/>
                <a:gd name="connsiteX1230" fmla="*/ 8740256 w 12192000"/>
                <a:gd name="connsiteY1230" fmla="*/ 803756 h 1608850"/>
                <a:gd name="connsiteX1231" fmla="*/ 8751401 w 12192000"/>
                <a:gd name="connsiteY1231" fmla="*/ 787483 h 1608850"/>
                <a:gd name="connsiteX1232" fmla="*/ 8753629 w 12192000"/>
                <a:gd name="connsiteY1232" fmla="*/ 778185 h 1608850"/>
                <a:gd name="connsiteX1233" fmla="*/ 8753629 w 12192000"/>
                <a:gd name="connsiteY1233" fmla="*/ 752614 h 1608850"/>
                <a:gd name="connsiteX1234" fmla="*/ 8753909 w 12192000"/>
                <a:gd name="connsiteY1234" fmla="*/ 751742 h 1608850"/>
                <a:gd name="connsiteX1235" fmla="*/ 8755767 w 12192000"/>
                <a:gd name="connsiteY1235" fmla="*/ 745928 h 1608850"/>
                <a:gd name="connsiteX1236" fmla="*/ 8754080 w 12192000"/>
                <a:gd name="connsiteY1236" fmla="*/ 745928 h 1608850"/>
                <a:gd name="connsiteX1237" fmla="*/ 8754080 w 12192000"/>
                <a:gd name="connsiteY1237" fmla="*/ 744766 h 1608850"/>
                <a:gd name="connsiteX1238" fmla="*/ 8754080 w 12192000"/>
                <a:gd name="connsiteY1238" fmla="*/ 736629 h 1608850"/>
                <a:gd name="connsiteX1239" fmla="*/ 8755194 w 12192000"/>
                <a:gd name="connsiteY1239" fmla="*/ 736629 h 1608850"/>
                <a:gd name="connsiteX1240" fmla="*/ 8762996 w 12192000"/>
                <a:gd name="connsiteY1240" fmla="*/ 736629 h 1608850"/>
                <a:gd name="connsiteX1241" fmla="*/ 8762996 w 12192000"/>
                <a:gd name="connsiteY1241" fmla="*/ 735467 h 1608850"/>
                <a:gd name="connsiteX1242" fmla="*/ 8762996 w 12192000"/>
                <a:gd name="connsiteY1242" fmla="*/ 727331 h 1608850"/>
                <a:gd name="connsiteX1243" fmla="*/ 8761881 w 12192000"/>
                <a:gd name="connsiteY1243" fmla="*/ 727331 h 1608850"/>
                <a:gd name="connsiteX1244" fmla="*/ 8754080 w 12192000"/>
                <a:gd name="connsiteY1244" fmla="*/ 727331 h 1608850"/>
                <a:gd name="connsiteX1245" fmla="*/ 8754080 w 12192000"/>
                <a:gd name="connsiteY1245" fmla="*/ 726168 h 1608850"/>
                <a:gd name="connsiteX1246" fmla="*/ 8754080 w 12192000"/>
                <a:gd name="connsiteY1246" fmla="*/ 718032 h 1608850"/>
                <a:gd name="connsiteX1247" fmla="*/ 8755194 w 12192000"/>
                <a:gd name="connsiteY1247" fmla="*/ 718032 h 1608850"/>
                <a:gd name="connsiteX1248" fmla="*/ 8762996 w 12192000"/>
                <a:gd name="connsiteY1248" fmla="*/ 718032 h 1608850"/>
                <a:gd name="connsiteX1249" fmla="*/ 8762996 w 12192000"/>
                <a:gd name="connsiteY1249" fmla="*/ 717160 h 1608850"/>
                <a:gd name="connsiteX1250" fmla="*/ 8762996 w 12192000"/>
                <a:gd name="connsiteY1250" fmla="*/ 711058 h 1608850"/>
                <a:gd name="connsiteX1251" fmla="*/ 8761881 w 12192000"/>
                <a:gd name="connsiteY1251" fmla="*/ 711058 h 1608850"/>
                <a:gd name="connsiteX1252" fmla="*/ 8754080 w 12192000"/>
                <a:gd name="connsiteY1252" fmla="*/ 711058 h 1608850"/>
                <a:gd name="connsiteX1253" fmla="*/ 8754080 w 12192000"/>
                <a:gd name="connsiteY1253" fmla="*/ 709896 h 1608850"/>
                <a:gd name="connsiteX1254" fmla="*/ 8754080 w 12192000"/>
                <a:gd name="connsiteY1254" fmla="*/ 701759 h 1608850"/>
                <a:gd name="connsiteX1255" fmla="*/ 8755194 w 12192000"/>
                <a:gd name="connsiteY1255" fmla="*/ 701759 h 1608850"/>
                <a:gd name="connsiteX1256" fmla="*/ 8762996 w 12192000"/>
                <a:gd name="connsiteY1256" fmla="*/ 701759 h 1608850"/>
                <a:gd name="connsiteX1257" fmla="*/ 8761881 w 12192000"/>
                <a:gd name="connsiteY1257" fmla="*/ 700016 h 1608850"/>
                <a:gd name="connsiteX1258" fmla="*/ 8754080 w 12192000"/>
                <a:gd name="connsiteY1258" fmla="*/ 687812 h 1608850"/>
                <a:gd name="connsiteX1259" fmla="*/ 8754080 w 12192000"/>
                <a:gd name="connsiteY1259" fmla="*/ 650617 h 1608850"/>
                <a:gd name="connsiteX1260" fmla="*/ 8903424 w 12192000"/>
                <a:gd name="connsiteY1260" fmla="*/ 650617 h 1608850"/>
                <a:gd name="connsiteX1261" fmla="*/ 8905096 w 12192000"/>
                <a:gd name="connsiteY1261" fmla="*/ 653232 h 1608850"/>
                <a:gd name="connsiteX1262" fmla="*/ 8908543 w 12192000"/>
                <a:gd name="connsiteY1262" fmla="*/ 658626 h 1608850"/>
                <a:gd name="connsiteX1263" fmla="*/ 8908543 w 12192000"/>
                <a:gd name="connsiteY1263" fmla="*/ 647687 h 1608850"/>
                <a:gd name="connsiteX1264" fmla="*/ 8908543 w 12192000"/>
                <a:gd name="connsiteY1264" fmla="*/ 607460 h 1608850"/>
                <a:gd name="connsiteX1265" fmla="*/ 8910570 w 12192000"/>
                <a:gd name="connsiteY1265" fmla="*/ 607460 h 1608850"/>
                <a:gd name="connsiteX1266" fmla="*/ 8924757 w 12192000"/>
                <a:gd name="connsiteY1266" fmla="*/ 607460 h 1608850"/>
                <a:gd name="connsiteX1267" fmla="*/ 8924757 w 12192000"/>
                <a:gd name="connsiteY1267" fmla="*/ 515723 h 1608850"/>
                <a:gd name="connsiteX1268" fmla="*/ 8924757 w 12192000"/>
                <a:gd name="connsiteY1268" fmla="*/ 490724 h 1608850"/>
                <a:gd name="connsiteX1269" fmla="*/ 9078786 w 12192000"/>
                <a:gd name="connsiteY1269" fmla="*/ 490724 h 1608850"/>
                <a:gd name="connsiteX1270" fmla="*/ 9078786 w 12192000"/>
                <a:gd name="connsiteY1270" fmla="*/ 506306 h 1608850"/>
                <a:gd name="connsiteX1271" fmla="*/ 9078786 w 12192000"/>
                <a:gd name="connsiteY1271" fmla="*/ 611783 h 1608850"/>
                <a:gd name="connsiteX1272" fmla="*/ 9080306 w 12192000"/>
                <a:gd name="connsiteY1272" fmla="*/ 611513 h 1608850"/>
                <a:gd name="connsiteX1273" fmla="*/ 9090946 w 12192000"/>
                <a:gd name="connsiteY1273" fmla="*/ 609622 h 1608850"/>
                <a:gd name="connsiteX1274" fmla="*/ 9088919 w 12192000"/>
                <a:gd name="connsiteY1274" fmla="*/ 698254 h 1608850"/>
                <a:gd name="connsiteX1275" fmla="*/ 9090439 w 12192000"/>
                <a:gd name="connsiteY1275" fmla="*/ 698525 h 1608850"/>
                <a:gd name="connsiteX1276" fmla="*/ 9101079 w 12192000"/>
                <a:gd name="connsiteY1276" fmla="*/ 700416 h 1608850"/>
                <a:gd name="connsiteX1277" fmla="*/ 9101332 w 12192000"/>
                <a:gd name="connsiteY1277" fmla="*/ 701227 h 1608850"/>
                <a:gd name="connsiteX1278" fmla="*/ 9103106 w 12192000"/>
                <a:gd name="connsiteY1278" fmla="*/ 706902 h 1608850"/>
                <a:gd name="connsiteX1279" fmla="*/ 9103866 w 12192000"/>
                <a:gd name="connsiteY1279" fmla="*/ 704470 h 1608850"/>
                <a:gd name="connsiteX1280" fmla="*/ 9109186 w 12192000"/>
                <a:gd name="connsiteY1280" fmla="*/ 687446 h 1608850"/>
                <a:gd name="connsiteX1281" fmla="*/ 9110959 w 12192000"/>
                <a:gd name="connsiteY1281" fmla="*/ 687446 h 1608850"/>
                <a:gd name="connsiteX1282" fmla="*/ 9123373 w 12192000"/>
                <a:gd name="connsiteY1282" fmla="*/ 687446 h 1608850"/>
                <a:gd name="connsiteX1283" fmla="*/ 9123373 w 12192000"/>
                <a:gd name="connsiteY1283" fmla="*/ 719872 h 1608850"/>
                <a:gd name="connsiteX1284" fmla="*/ 9124386 w 12192000"/>
                <a:gd name="connsiteY1284" fmla="*/ 720413 h 1608850"/>
                <a:gd name="connsiteX1285" fmla="*/ 9131480 w 12192000"/>
                <a:gd name="connsiteY1285" fmla="*/ 724196 h 1608850"/>
                <a:gd name="connsiteX1286" fmla="*/ 9131480 w 12192000"/>
                <a:gd name="connsiteY1286" fmla="*/ 725547 h 1608850"/>
                <a:gd name="connsiteX1287" fmla="*/ 9131480 w 12192000"/>
                <a:gd name="connsiteY1287" fmla="*/ 735005 h 1608850"/>
                <a:gd name="connsiteX1288" fmla="*/ 9176067 w 12192000"/>
                <a:gd name="connsiteY1288" fmla="*/ 735005 h 1608850"/>
                <a:gd name="connsiteX1289" fmla="*/ 9176067 w 12192000"/>
                <a:gd name="connsiteY1289" fmla="*/ 736086 h 1608850"/>
                <a:gd name="connsiteX1290" fmla="*/ 9176067 w 12192000"/>
                <a:gd name="connsiteY1290" fmla="*/ 743652 h 1608850"/>
                <a:gd name="connsiteX1291" fmla="*/ 9178093 w 12192000"/>
                <a:gd name="connsiteY1291" fmla="*/ 743652 h 1608850"/>
                <a:gd name="connsiteX1292" fmla="*/ 9192280 w 12192000"/>
                <a:gd name="connsiteY1292" fmla="*/ 743652 h 1608850"/>
                <a:gd name="connsiteX1293" fmla="*/ 9192280 w 12192000"/>
                <a:gd name="connsiteY1293" fmla="*/ 713387 h 1608850"/>
                <a:gd name="connsiteX1294" fmla="*/ 9236867 w 12192000"/>
                <a:gd name="connsiteY1294" fmla="*/ 713387 h 1608850"/>
                <a:gd name="connsiteX1295" fmla="*/ 9236867 w 12192000"/>
                <a:gd name="connsiteY1295" fmla="*/ 712036 h 1608850"/>
                <a:gd name="connsiteX1296" fmla="*/ 9236867 w 12192000"/>
                <a:gd name="connsiteY1296" fmla="*/ 702578 h 1608850"/>
                <a:gd name="connsiteX1297" fmla="*/ 9237881 w 12192000"/>
                <a:gd name="connsiteY1297" fmla="*/ 702578 h 1608850"/>
                <a:gd name="connsiteX1298" fmla="*/ 9244974 w 12192000"/>
                <a:gd name="connsiteY1298" fmla="*/ 702578 h 1608850"/>
                <a:gd name="connsiteX1299" fmla="*/ 9244974 w 12192000"/>
                <a:gd name="connsiteY1299" fmla="*/ 700687 h 1608850"/>
                <a:gd name="connsiteX1300" fmla="*/ 9244974 w 12192000"/>
                <a:gd name="connsiteY1300" fmla="*/ 687446 h 1608850"/>
                <a:gd name="connsiteX1301" fmla="*/ 9245734 w 12192000"/>
                <a:gd name="connsiteY1301" fmla="*/ 687446 h 1608850"/>
                <a:gd name="connsiteX1302" fmla="*/ 9251054 w 12192000"/>
                <a:gd name="connsiteY1302" fmla="*/ 687446 h 1608850"/>
                <a:gd name="connsiteX1303" fmla="*/ 9251054 w 12192000"/>
                <a:gd name="connsiteY1303" fmla="*/ 686365 h 1608850"/>
                <a:gd name="connsiteX1304" fmla="*/ 9251054 w 12192000"/>
                <a:gd name="connsiteY1304" fmla="*/ 678798 h 1608850"/>
                <a:gd name="connsiteX1305" fmla="*/ 9253081 w 12192000"/>
                <a:gd name="connsiteY1305" fmla="*/ 678798 h 1608850"/>
                <a:gd name="connsiteX1306" fmla="*/ 9267268 w 12192000"/>
                <a:gd name="connsiteY1306" fmla="*/ 678798 h 1608850"/>
                <a:gd name="connsiteX1307" fmla="*/ 9267268 w 12192000"/>
                <a:gd name="connsiteY1307" fmla="*/ 679879 h 1608850"/>
                <a:gd name="connsiteX1308" fmla="*/ 9267268 w 12192000"/>
                <a:gd name="connsiteY1308" fmla="*/ 687446 h 1608850"/>
                <a:gd name="connsiteX1309" fmla="*/ 9289561 w 12192000"/>
                <a:gd name="connsiteY1309" fmla="*/ 687446 h 1608850"/>
                <a:gd name="connsiteX1310" fmla="*/ 9289561 w 12192000"/>
                <a:gd name="connsiteY1310" fmla="*/ 685554 h 1608850"/>
                <a:gd name="connsiteX1311" fmla="*/ 9289561 w 12192000"/>
                <a:gd name="connsiteY1311" fmla="*/ 672313 h 1608850"/>
                <a:gd name="connsiteX1312" fmla="*/ 9291335 w 12192000"/>
                <a:gd name="connsiteY1312" fmla="*/ 672313 h 1608850"/>
                <a:gd name="connsiteX1313" fmla="*/ 9303748 w 12192000"/>
                <a:gd name="connsiteY1313" fmla="*/ 672313 h 1608850"/>
                <a:gd name="connsiteX1314" fmla="*/ 9303748 w 12192000"/>
                <a:gd name="connsiteY1314" fmla="*/ 696093 h 1608850"/>
                <a:gd name="connsiteX1315" fmla="*/ 9304762 w 12192000"/>
                <a:gd name="connsiteY1315" fmla="*/ 696093 h 1608850"/>
                <a:gd name="connsiteX1316" fmla="*/ 9311855 w 12192000"/>
                <a:gd name="connsiteY1316" fmla="*/ 696093 h 1608850"/>
                <a:gd name="connsiteX1317" fmla="*/ 9311855 w 12192000"/>
                <a:gd name="connsiteY1317" fmla="*/ 695012 h 1608850"/>
                <a:gd name="connsiteX1318" fmla="*/ 9311855 w 12192000"/>
                <a:gd name="connsiteY1318" fmla="*/ 687446 h 1608850"/>
                <a:gd name="connsiteX1319" fmla="*/ 9313628 w 12192000"/>
                <a:gd name="connsiteY1319" fmla="*/ 687446 h 1608850"/>
                <a:gd name="connsiteX1320" fmla="*/ 9326042 w 12192000"/>
                <a:gd name="connsiteY1320" fmla="*/ 687446 h 1608850"/>
                <a:gd name="connsiteX1321" fmla="*/ 9326042 w 12192000"/>
                <a:gd name="connsiteY1321" fmla="*/ 713387 h 1608850"/>
                <a:gd name="connsiteX1322" fmla="*/ 9328069 w 12192000"/>
                <a:gd name="connsiteY1322" fmla="*/ 713387 h 1608850"/>
                <a:gd name="connsiteX1323" fmla="*/ 9342255 w 12192000"/>
                <a:gd name="connsiteY1323" fmla="*/ 713387 h 1608850"/>
                <a:gd name="connsiteX1324" fmla="*/ 9342255 w 12192000"/>
                <a:gd name="connsiteY1324" fmla="*/ 715008 h 1608850"/>
                <a:gd name="connsiteX1325" fmla="*/ 9342255 w 12192000"/>
                <a:gd name="connsiteY1325" fmla="*/ 726358 h 1608850"/>
                <a:gd name="connsiteX1326" fmla="*/ 9343015 w 12192000"/>
                <a:gd name="connsiteY1326" fmla="*/ 726358 h 1608850"/>
                <a:gd name="connsiteX1327" fmla="*/ 9348336 w 12192000"/>
                <a:gd name="connsiteY1327" fmla="*/ 726358 h 1608850"/>
                <a:gd name="connsiteX1328" fmla="*/ 9348336 w 12192000"/>
                <a:gd name="connsiteY1328" fmla="*/ 725547 h 1608850"/>
                <a:gd name="connsiteX1329" fmla="*/ 9348336 w 12192000"/>
                <a:gd name="connsiteY1329" fmla="*/ 719872 h 1608850"/>
                <a:gd name="connsiteX1330" fmla="*/ 9378736 w 12192000"/>
                <a:gd name="connsiteY1330" fmla="*/ 719872 h 1608850"/>
                <a:gd name="connsiteX1331" fmla="*/ 9378736 w 12192000"/>
                <a:gd name="connsiteY1331" fmla="*/ 743652 h 1608850"/>
                <a:gd name="connsiteX1332" fmla="*/ 9379749 w 12192000"/>
                <a:gd name="connsiteY1332" fmla="*/ 743652 h 1608850"/>
                <a:gd name="connsiteX1333" fmla="*/ 9386843 w 12192000"/>
                <a:gd name="connsiteY1333" fmla="*/ 743652 h 1608850"/>
                <a:gd name="connsiteX1334" fmla="*/ 9386843 w 12192000"/>
                <a:gd name="connsiteY1334" fmla="*/ 744733 h 1608850"/>
                <a:gd name="connsiteX1335" fmla="*/ 9386843 w 12192000"/>
                <a:gd name="connsiteY1335" fmla="*/ 752299 h 1608850"/>
                <a:gd name="connsiteX1336" fmla="*/ 9387603 w 12192000"/>
                <a:gd name="connsiteY1336" fmla="*/ 752299 h 1608850"/>
                <a:gd name="connsiteX1337" fmla="*/ 9392923 w 12192000"/>
                <a:gd name="connsiteY1337" fmla="*/ 752299 h 1608850"/>
                <a:gd name="connsiteX1338" fmla="*/ 9392923 w 12192000"/>
                <a:gd name="connsiteY1338" fmla="*/ 750137 h 1608850"/>
                <a:gd name="connsiteX1339" fmla="*/ 9392923 w 12192000"/>
                <a:gd name="connsiteY1339" fmla="*/ 735005 h 1608850"/>
                <a:gd name="connsiteX1340" fmla="*/ 9393936 w 12192000"/>
                <a:gd name="connsiteY1340" fmla="*/ 735005 h 1608850"/>
                <a:gd name="connsiteX1341" fmla="*/ 9401030 w 12192000"/>
                <a:gd name="connsiteY1341" fmla="*/ 735005 h 1608850"/>
                <a:gd name="connsiteX1342" fmla="*/ 9401030 w 12192000"/>
                <a:gd name="connsiteY1342" fmla="*/ 736086 h 1608850"/>
                <a:gd name="connsiteX1343" fmla="*/ 9401030 w 12192000"/>
                <a:gd name="connsiteY1343" fmla="*/ 743652 h 1608850"/>
                <a:gd name="connsiteX1344" fmla="*/ 9406350 w 12192000"/>
                <a:gd name="connsiteY1344" fmla="*/ 741659 h 1608850"/>
                <a:gd name="connsiteX1345" fmla="*/ 9407110 w 12192000"/>
                <a:gd name="connsiteY1345" fmla="*/ 740679 h 1608850"/>
                <a:gd name="connsiteX1346" fmla="*/ 9407110 w 12192000"/>
                <a:gd name="connsiteY1346" fmla="*/ 735005 h 1608850"/>
                <a:gd name="connsiteX1347" fmla="*/ 9445617 w 12192000"/>
                <a:gd name="connsiteY1347" fmla="*/ 735005 h 1608850"/>
                <a:gd name="connsiteX1348" fmla="*/ 9445617 w 12192000"/>
                <a:gd name="connsiteY1348" fmla="*/ 758784 h 1608850"/>
                <a:gd name="connsiteX1349" fmla="*/ 9447643 w 12192000"/>
                <a:gd name="connsiteY1349" fmla="*/ 758784 h 1608850"/>
                <a:gd name="connsiteX1350" fmla="*/ 9461830 w 12192000"/>
                <a:gd name="connsiteY1350" fmla="*/ 758784 h 1608850"/>
                <a:gd name="connsiteX1351" fmla="*/ 9461830 w 12192000"/>
                <a:gd name="connsiteY1351" fmla="*/ 759865 h 1608850"/>
                <a:gd name="connsiteX1352" fmla="*/ 9461830 w 12192000"/>
                <a:gd name="connsiteY1352" fmla="*/ 767431 h 1608850"/>
                <a:gd name="connsiteX1353" fmla="*/ 9463604 w 12192000"/>
                <a:gd name="connsiteY1353" fmla="*/ 767431 h 1608850"/>
                <a:gd name="connsiteX1354" fmla="*/ 9476017 w 12192000"/>
                <a:gd name="connsiteY1354" fmla="*/ 767431 h 1608850"/>
                <a:gd name="connsiteX1355" fmla="*/ 9476017 w 12192000"/>
                <a:gd name="connsiteY1355" fmla="*/ 743652 h 1608850"/>
                <a:gd name="connsiteX1356" fmla="*/ 9477030 w 12192000"/>
                <a:gd name="connsiteY1356" fmla="*/ 743652 h 1608850"/>
                <a:gd name="connsiteX1357" fmla="*/ 9484124 w 12192000"/>
                <a:gd name="connsiteY1357" fmla="*/ 743652 h 1608850"/>
                <a:gd name="connsiteX1358" fmla="*/ 9484124 w 12192000"/>
                <a:gd name="connsiteY1358" fmla="*/ 711225 h 1608850"/>
                <a:gd name="connsiteX1359" fmla="*/ 9485137 w 12192000"/>
                <a:gd name="connsiteY1359" fmla="*/ 711225 h 1608850"/>
                <a:gd name="connsiteX1360" fmla="*/ 9492231 w 12192000"/>
                <a:gd name="connsiteY1360" fmla="*/ 711225 h 1608850"/>
                <a:gd name="connsiteX1361" fmla="*/ 9492231 w 12192000"/>
                <a:gd name="connsiteY1361" fmla="*/ 709334 h 1608850"/>
                <a:gd name="connsiteX1362" fmla="*/ 9492231 w 12192000"/>
                <a:gd name="connsiteY1362" fmla="*/ 696093 h 1608850"/>
                <a:gd name="connsiteX1363" fmla="*/ 9490964 w 12192000"/>
                <a:gd name="connsiteY1363" fmla="*/ 694471 h 1608850"/>
                <a:gd name="connsiteX1364" fmla="*/ 9496284 w 12192000"/>
                <a:gd name="connsiteY1364" fmla="*/ 683122 h 1608850"/>
                <a:gd name="connsiteX1365" fmla="*/ 9504391 w 12192000"/>
                <a:gd name="connsiteY1365" fmla="*/ 711225 h 1608850"/>
                <a:gd name="connsiteX1366" fmla="*/ 9505151 w 12192000"/>
                <a:gd name="connsiteY1366" fmla="*/ 711225 h 1608850"/>
                <a:gd name="connsiteX1367" fmla="*/ 9510471 w 12192000"/>
                <a:gd name="connsiteY1367" fmla="*/ 711225 h 1608850"/>
                <a:gd name="connsiteX1368" fmla="*/ 9510471 w 12192000"/>
                <a:gd name="connsiteY1368" fmla="*/ 605298 h 1608850"/>
                <a:gd name="connsiteX1369" fmla="*/ 9511991 w 12192000"/>
                <a:gd name="connsiteY1369" fmla="*/ 605298 h 1608850"/>
                <a:gd name="connsiteX1370" fmla="*/ 9522631 w 12192000"/>
                <a:gd name="connsiteY1370" fmla="*/ 605298 h 1608850"/>
                <a:gd name="connsiteX1371" fmla="*/ 9522631 w 12192000"/>
                <a:gd name="connsiteY1371" fmla="*/ 557739 h 1608850"/>
                <a:gd name="connsiteX1372" fmla="*/ 9548978 w 12192000"/>
                <a:gd name="connsiteY1372" fmla="*/ 557739 h 1608850"/>
                <a:gd name="connsiteX1373" fmla="*/ 9548978 w 12192000"/>
                <a:gd name="connsiteY1373" fmla="*/ 536121 h 1608850"/>
                <a:gd name="connsiteX1374" fmla="*/ 9583432 w 12192000"/>
                <a:gd name="connsiteY1374" fmla="*/ 536121 h 1608850"/>
                <a:gd name="connsiteX1375" fmla="*/ 9583432 w 12192000"/>
                <a:gd name="connsiteY1375" fmla="*/ 538553 h 1608850"/>
                <a:gd name="connsiteX1376" fmla="*/ 9583432 w 12192000"/>
                <a:gd name="connsiteY1376" fmla="*/ 555577 h 1608850"/>
                <a:gd name="connsiteX1377" fmla="*/ 9585712 w 12192000"/>
                <a:gd name="connsiteY1377" fmla="*/ 555577 h 1608850"/>
                <a:gd name="connsiteX1378" fmla="*/ 9601672 w 12192000"/>
                <a:gd name="connsiteY1378" fmla="*/ 555577 h 1608850"/>
                <a:gd name="connsiteX1379" fmla="*/ 9601672 w 12192000"/>
                <a:gd name="connsiteY1379" fmla="*/ 603136 h 1608850"/>
                <a:gd name="connsiteX1380" fmla="*/ 9602685 w 12192000"/>
                <a:gd name="connsiteY1380" fmla="*/ 603136 h 1608850"/>
                <a:gd name="connsiteX1381" fmla="*/ 9609779 w 12192000"/>
                <a:gd name="connsiteY1381" fmla="*/ 603136 h 1608850"/>
                <a:gd name="connsiteX1382" fmla="*/ 9623966 w 12192000"/>
                <a:gd name="connsiteY1382" fmla="*/ 607460 h 1608850"/>
                <a:gd name="connsiteX1383" fmla="*/ 9623966 w 12192000"/>
                <a:gd name="connsiteY1383" fmla="*/ 646372 h 1608850"/>
                <a:gd name="connsiteX1384" fmla="*/ 9624979 w 12192000"/>
                <a:gd name="connsiteY1384" fmla="*/ 646372 h 1608850"/>
                <a:gd name="connsiteX1385" fmla="*/ 9632072 w 12192000"/>
                <a:gd name="connsiteY1385" fmla="*/ 646372 h 1608850"/>
                <a:gd name="connsiteX1386" fmla="*/ 9632072 w 12192000"/>
                <a:gd name="connsiteY1386" fmla="*/ 647993 h 1608850"/>
                <a:gd name="connsiteX1387" fmla="*/ 9632072 w 12192000"/>
                <a:gd name="connsiteY1387" fmla="*/ 659342 h 1608850"/>
                <a:gd name="connsiteX1388" fmla="*/ 9634099 w 12192000"/>
                <a:gd name="connsiteY1388" fmla="*/ 659342 h 1608850"/>
                <a:gd name="connsiteX1389" fmla="*/ 9648286 w 12192000"/>
                <a:gd name="connsiteY1389" fmla="*/ 659342 h 1608850"/>
                <a:gd name="connsiteX1390" fmla="*/ 9654366 w 12192000"/>
                <a:gd name="connsiteY1390" fmla="*/ 665828 h 1608850"/>
                <a:gd name="connsiteX1391" fmla="*/ 9654366 w 12192000"/>
                <a:gd name="connsiteY1391" fmla="*/ 687446 h 1608850"/>
                <a:gd name="connsiteX1392" fmla="*/ 9656646 w 12192000"/>
                <a:gd name="connsiteY1392" fmla="*/ 687446 h 1608850"/>
                <a:gd name="connsiteX1393" fmla="*/ 9672606 w 12192000"/>
                <a:gd name="connsiteY1393" fmla="*/ 687446 h 1608850"/>
                <a:gd name="connsiteX1394" fmla="*/ 9672606 w 12192000"/>
                <a:gd name="connsiteY1394" fmla="*/ 688526 h 1608850"/>
                <a:gd name="connsiteX1395" fmla="*/ 9672606 w 12192000"/>
                <a:gd name="connsiteY1395" fmla="*/ 696093 h 1608850"/>
                <a:gd name="connsiteX1396" fmla="*/ 9673873 w 12192000"/>
                <a:gd name="connsiteY1396" fmla="*/ 696093 h 1608850"/>
                <a:gd name="connsiteX1397" fmla="*/ 9682740 w 12192000"/>
                <a:gd name="connsiteY1397" fmla="*/ 696093 h 1608850"/>
                <a:gd name="connsiteX1398" fmla="*/ 9682740 w 12192000"/>
                <a:gd name="connsiteY1398" fmla="*/ 698254 h 1608850"/>
                <a:gd name="connsiteX1399" fmla="*/ 9682740 w 12192000"/>
                <a:gd name="connsiteY1399" fmla="*/ 713387 h 1608850"/>
                <a:gd name="connsiteX1400" fmla="*/ 9686793 w 12192000"/>
                <a:gd name="connsiteY1400" fmla="*/ 711495 h 1608850"/>
                <a:gd name="connsiteX1401" fmla="*/ 9686793 w 12192000"/>
                <a:gd name="connsiteY1401" fmla="*/ 698254 h 1608850"/>
                <a:gd name="connsiteX1402" fmla="*/ 9687806 w 12192000"/>
                <a:gd name="connsiteY1402" fmla="*/ 698254 h 1608850"/>
                <a:gd name="connsiteX1403" fmla="*/ 9694900 w 12192000"/>
                <a:gd name="connsiteY1403" fmla="*/ 698254 h 1608850"/>
                <a:gd name="connsiteX1404" fmla="*/ 9694900 w 12192000"/>
                <a:gd name="connsiteY1404" fmla="*/ 699876 h 1608850"/>
                <a:gd name="connsiteX1405" fmla="*/ 9694900 w 12192000"/>
                <a:gd name="connsiteY1405" fmla="*/ 711225 h 1608850"/>
                <a:gd name="connsiteX1406" fmla="*/ 9695660 w 12192000"/>
                <a:gd name="connsiteY1406" fmla="*/ 711225 h 1608850"/>
                <a:gd name="connsiteX1407" fmla="*/ 9700980 w 12192000"/>
                <a:gd name="connsiteY1407" fmla="*/ 711225 h 1608850"/>
                <a:gd name="connsiteX1408" fmla="*/ 9749620 w 12192000"/>
                <a:gd name="connsiteY1408" fmla="*/ 706902 h 1608850"/>
                <a:gd name="connsiteX1409" fmla="*/ 9749620 w 12192000"/>
                <a:gd name="connsiteY1409" fmla="*/ 708253 h 1608850"/>
                <a:gd name="connsiteX1410" fmla="*/ 9749620 w 12192000"/>
                <a:gd name="connsiteY1410" fmla="*/ 717710 h 1608850"/>
                <a:gd name="connsiteX1411" fmla="*/ 9750380 w 12192000"/>
                <a:gd name="connsiteY1411" fmla="*/ 717710 h 1608850"/>
                <a:gd name="connsiteX1412" fmla="*/ 9755702 w 12192000"/>
                <a:gd name="connsiteY1412" fmla="*/ 717710 h 1608850"/>
                <a:gd name="connsiteX1413" fmla="*/ 9755702 w 12192000"/>
                <a:gd name="connsiteY1413" fmla="*/ 719872 h 1608850"/>
                <a:gd name="connsiteX1414" fmla="*/ 9755702 w 12192000"/>
                <a:gd name="connsiteY1414" fmla="*/ 735005 h 1608850"/>
                <a:gd name="connsiteX1415" fmla="*/ 9757728 w 12192000"/>
                <a:gd name="connsiteY1415" fmla="*/ 733654 h 1608850"/>
                <a:gd name="connsiteX1416" fmla="*/ 9771914 w 12192000"/>
                <a:gd name="connsiteY1416" fmla="*/ 724196 h 1608850"/>
                <a:gd name="connsiteX1417" fmla="*/ 9777994 w 12192000"/>
                <a:gd name="connsiteY1417" fmla="*/ 683122 h 1608850"/>
                <a:gd name="connsiteX1418" fmla="*/ 9778754 w 12192000"/>
                <a:gd name="connsiteY1418" fmla="*/ 682852 h 1608850"/>
                <a:gd name="connsiteX1419" fmla="*/ 9784074 w 12192000"/>
                <a:gd name="connsiteY1419" fmla="*/ 680960 h 1608850"/>
                <a:gd name="connsiteX1420" fmla="*/ 9786102 w 12192000"/>
                <a:gd name="connsiteY1420" fmla="*/ 611783 h 1608850"/>
                <a:gd name="connsiteX1421" fmla="*/ 9788128 w 12192000"/>
                <a:gd name="connsiteY1421" fmla="*/ 680960 h 1608850"/>
                <a:gd name="connsiteX1422" fmla="*/ 9788888 w 12192000"/>
                <a:gd name="connsiteY1422" fmla="*/ 681230 h 1608850"/>
                <a:gd name="connsiteX1423" fmla="*/ 9794208 w 12192000"/>
                <a:gd name="connsiteY1423" fmla="*/ 683122 h 1608850"/>
                <a:gd name="connsiteX1424" fmla="*/ 9794208 w 12192000"/>
                <a:gd name="connsiteY1424" fmla="*/ 596651 h 1608850"/>
                <a:gd name="connsiteX1425" fmla="*/ 9798262 w 12192000"/>
                <a:gd name="connsiteY1425" fmla="*/ 564224 h 1608850"/>
                <a:gd name="connsiteX1426" fmla="*/ 9836768 w 12192000"/>
                <a:gd name="connsiteY1426" fmla="*/ 564224 h 1608850"/>
                <a:gd name="connsiteX1427" fmla="*/ 9836768 w 12192000"/>
                <a:gd name="connsiteY1427" fmla="*/ 596651 h 1608850"/>
                <a:gd name="connsiteX1428" fmla="*/ 9837528 w 12192000"/>
                <a:gd name="connsiteY1428" fmla="*/ 596651 h 1608850"/>
                <a:gd name="connsiteX1429" fmla="*/ 9842848 w 12192000"/>
                <a:gd name="connsiteY1429" fmla="*/ 596651 h 1608850"/>
                <a:gd name="connsiteX1430" fmla="*/ 9842848 w 12192000"/>
                <a:gd name="connsiteY1430" fmla="*/ 514503 h 1608850"/>
                <a:gd name="connsiteX1431" fmla="*/ 9844622 w 12192000"/>
                <a:gd name="connsiteY1431" fmla="*/ 514503 h 1608850"/>
                <a:gd name="connsiteX1432" fmla="*/ 9857036 w 12192000"/>
                <a:gd name="connsiteY1432" fmla="*/ 514503 h 1608850"/>
                <a:gd name="connsiteX1433" fmla="*/ 9857036 w 12192000"/>
                <a:gd name="connsiteY1433" fmla="*/ 512612 h 1608850"/>
                <a:gd name="connsiteX1434" fmla="*/ 9857036 w 12192000"/>
                <a:gd name="connsiteY1434" fmla="*/ 499371 h 1608850"/>
                <a:gd name="connsiteX1435" fmla="*/ 9879330 w 12192000"/>
                <a:gd name="connsiteY1435" fmla="*/ 499371 h 1608850"/>
                <a:gd name="connsiteX1436" fmla="*/ 9879330 w 12192000"/>
                <a:gd name="connsiteY1436" fmla="*/ 498290 h 1608850"/>
                <a:gd name="connsiteX1437" fmla="*/ 9879330 w 12192000"/>
                <a:gd name="connsiteY1437" fmla="*/ 490724 h 1608850"/>
                <a:gd name="connsiteX1438" fmla="*/ 9881102 w 12192000"/>
                <a:gd name="connsiteY1438" fmla="*/ 490724 h 1608850"/>
                <a:gd name="connsiteX1439" fmla="*/ 9893516 w 12192000"/>
                <a:gd name="connsiteY1439" fmla="*/ 490724 h 1608850"/>
                <a:gd name="connsiteX1440" fmla="*/ 9893516 w 12192000"/>
                <a:gd name="connsiteY1440" fmla="*/ 491805 h 1608850"/>
                <a:gd name="connsiteX1441" fmla="*/ 9893516 w 12192000"/>
                <a:gd name="connsiteY1441" fmla="*/ 499371 h 1608850"/>
                <a:gd name="connsiteX1442" fmla="*/ 9894276 w 12192000"/>
                <a:gd name="connsiteY1442" fmla="*/ 499371 h 1608850"/>
                <a:gd name="connsiteX1443" fmla="*/ 9899596 w 12192000"/>
                <a:gd name="connsiteY1443" fmla="*/ 499371 h 1608850"/>
                <a:gd name="connsiteX1444" fmla="*/ 9909730 w 12192000"/>
                <a:gd name="connsiteY1444" fmla="*/ 495047 h 1608850"/>
                <a:gd name="connsiteX1445" fmla="*/ 9913782 w 12192000"/>
                <a:gd name="connsiteY1445" fmla="*/ 498290 h 1608850"/>
                <a:gd name="connsiteX1446" fmla="*/ 9913782 w 12192000"/>
                <a:gd name="connsiteY1446" fmla="*/ 490724 h 1608850"/>
                <a:gd name="connsiteX1447" fmla="*/ 9916062 w 12192000"/>
                <a:gd name="connsiteY1447" fmla="*/ 490724 h 1608850"/>
                <a:gd name="connsiteX1448" fmla="*/ 9932024 w 12192000"/>
                <a:gd name="connsiteY1448" fmla="*/ 490724 h 1608850"/>
                <a:gd name="connsiteX1449" fmla="*/ 9932024 w 12192000"/>
                <a:gd name="connsiteY1449" fmla="*/ 491805 h 1608850"/>
                <a:gd name="connsiteX1450" fmla="*/ 9932024 w 12192000"/>
                <a:gd name="connsiteY1450" fmla="*/ 499371 h 1608850"/>
                <a:gd name="connsiteX1451" fmla="*/ 9962424 w 12192000"/>
                <a:gd name="connsiteY1451" fmla="*/ 499371 h 1608850"/>
                <a:gd name="connsiteX1452" fmla="*/ 9962424 w 12192000"/>
                <a:gd name="connsiteY1452" fmla="*/ 500992 h 1608850"/>
                <a:gd name="connsiteX1453" fmla="*/ 9962424 w 12192000"/>
                <a:gd name="connsiteY1453" fmla="*/ 512342 h 1608850"/>
                <a:gd name="connsiteX1454" fmla="*/ 9988770 w 12192000"/>
                <a:gd name="connsiteY1454" fmla="*/ 512342 h 1608850"/>
                <a:gd name="connsiteX1455" fmla="*/ 9988770 w 12192000"/>
                <a:gd name="connsiteY1455" fmla="*/ 542606 h 1608850"/>
                <a:gd name="connsiteX1456" fmla="*/ 9989530 w 12192000"/>
                <a:gd name="connsiteY1456" fmla="*/ 542606 h 1608850"/>
                <a:gd name="connsiteX1457" fmla="*/ 9994850 w 12192000"/>
                <a:gd name="connsiteY1457" fmla="*/ 542606 h 1608850"/>
                <a:gd name="connsiteX1458" fmla="*/ 9994850 w 12192000"/>
                <a:gd name="connsiteY1458" fmla="*/ 543687 h 1608850"/>
                <a:gd name="connsiteX1459" fmla="*/ 9994850 w 12192000"/>
                <a:gd name="connsiteY1459" fmla="*/ 551254 h 1608850"/>
                <a:gd name="connsiteX1460" fmla="*/ 9998904 w 12192000"/>
                <a:gd name="connsiteY1460" fmla="*/ 581518 h 1608850"/>
                <a:gd name="connsiteX1461" fmla="*/ 9999664 w 12192000"/>
                <a:gd name="connsiteY1461" fmla="*/ 581518 h 1608850"/>
                <a:gd name="connsiteX1462" fmla="*/ 10004984 w 12192000"/>
                <a:gd name="connsiteY1462" fmla="*/ 581518 h 1608850"/>
                <a:gd name="connsiteX1463" fmla="*/ 10004984 w 12192000"/>
                <a:gd name="connsiteY1463" fmla="*/ 582329 h 1608850"/>
                <a:gd name="connsiteX1464" fmla="*/ 10004984 w 12192000"/>
                <a:gd name="connsiteY1464" fmla="*/ 588004 h 1608850"/>
                <a:gd name="connsiteX1465" fmla="*/ 10005998 w 12192000"/>
                <a:gd name="connsiteY1465" fmla="*/ 588004 h 1608850"/>
                <a:gd name="connsiteX1466" fmla="*/ 10013090 w 12192000"/>
                <a:gd name="connsiteY1466" fmla="*/ 588004 h 1608850"/>
                <a:gd name="connsiteX1467" fmla="*/ 10013090 w 12192000"/>
                <a:gd name="connsiteY1467" fmla="*/ 618269 h 1608850"/>
                <a:gd name="connsiteX1468" fmla="*/ 10015118 w 12192000"/>
                <a:gd name="connsiteY1468" fmla="*/ 618269 h 1608850"/>
                <a:gd name="connsiteX1469" fmla="*/ 10029304 w 12192000"/>
                <a:gd name="connsiteY1469" fmla="*/ 618269 h 1608850"/>
                <a:gd name="connsiteX1470" fmla="*/ 10029304 w 12192000"/>
                <a:gd name="connsiteY1470" fmla="*/ 642048 h 1608850"/>
                <a:gd name="connsiteX1471" fmla="*/ 10031332 w 12192000"/>
                <a:gd name="connsiteY1471" fmla="*/ 643669 h 1608850"/>
                <a:gd name="connsiteX1472" fmla="*/ 10031332 w 12192000"/>
                <a:gd name="connsiteY1472" fmla="*/ 655019 h 1608850"/>
                <a:gd name="connsiteX1473" fmla="*/ 10032092 w 12192000"/>
                <a:gd name="connsiteY1473" fmla="*/ 655019 h 1608850"/>
                <a:gd name="connsiteX1474" fmla="*/ 10037412 w 12192000"/>
                <a:gd name="connsiteY1474" fmla="*/ 655019 h 1608850"/>
                <a:gd name="connsiteX1475" fmla="*/ 10037412 w 12192000"/>
                <a:gd name="connsiteY1475" fmla="*/ 678798 h 1608850"/>
                <a:gd name="connsiteX1476" fmla="*/ 10038678 w 12192000"/>
                <a:gd name="connsiteY1476" fmla="*/ 678798 h 1608850"/>
                <a:gd name="connsiteX1477" fmla="*/ 10047544 w 12192000"/>
                <a:gd name="connsiteY1477" fmla="*/ 678798 h 1608850"/>
                <a:gd name="connsiteX1478" fmla="*/ 10049572 w 12192000"/>
                <a:gd name="connsiteY1478" fmla="*/ 682852 h 1608850"/>
                <a:gd name="connsiteX1479" fmla="*/ 10049572 w 12192000"/>
                <a:gd name="connsiteY1479" fmla="*/ 696093 h 1608850"/>
                <a:gd name="connsiteX1480" fmla="*/ 10051092 w 12192000"/>
                <a:gd name="connsiteY1480" fmla="*/ 694201 h 1608850"/>
                <a:gd name="connsiteX1481" fmla="*/ 10061732 w 12192000"/>
                <a:gd name="connsiteY1481" fmla="*/ 680960 h 1608850"/>
                <a:gd name="connsiteX1482" fmla="*/ 10090106 w 12192000"/>
                <a:gd name="connsiteY1482" fmla="*/ 680960 h 1608850"/>
                <a:gd name="connsiteX1483" fmla="*/ 10090106 w 12192000"/>
                <a:gd name="connsiteY1483" fmla="*/ 767431 h 1608850"/>
                <a:gd name="connsiteX1484" fmla="*/ 10090866 w 12192000"/>
                <a:gd name="connsiteY1484" fmla="*/ 767431 h 1608850"/>
                <a:gd name="connsiteX1485" fmla="*/ 10096186 w 12192000"/>
                <a:gd name="connsiteY1485" fmla="*/ 767431 h 1608850"/>
                <a:gd name="connsiteX1486" fmla="*/ 10096946 w 12192000"/>
                <a:gd name="connsiteY1486" fmla="*/ 766080 h 1608850"/>
                <a:gd name="connsiteX1487" fmla="*/ 10102266 w 12192000"/>
                <a:gd name="connsiteY1487" fmla="*/ 756622 h 1608850"/>
                <a:gd name="connsiteX1488" fmla="*/ 10102266 w 12192000"/>
                <a:gd name="connsiteY1488" fmla="*/ 758514 h 1608850"/>
                <a:gd name="connsiteX1489" fmla="*/ 10102266 w 12192000"/>
                <a:gd name="connsiteY1489" fmla="*/ 771755 h 1608850"/>
                <a:gd name="connsiteX1490" fmla="*/ 10106318 w 12192000"/>
                <a:gd name="connsiteY1490" fmla="*/ 726358 h 1608850"/>
                <a:gd name="connsiteX1491" fmla="*/ 10107078 w 12192000"/>
                <a:gd name="connsiteY1491" fmla="*/ 726358 h 1608850"/>
                <a:gd name="connsiteX1492" fmla="*/ 10112398 w 12192000"/>
                <a:gd name="connsiteY1492" fmla="*/ 726358 h 1608850"/>
                <a:gd name="connsiteX1493" fmla="*/ 10112398 w 12192000"/>
                <a:gd name="connsiteY1493" fmla="*/ 661504 h 1608850"/>
                <a:gd name="connsiteX1494" fmla="*/ 10113412 w 12192000"/>
                <a:gd name="connsiteY1494" fmla="*/ 661504 h 1608850"/>
                <a:gd name="connsiteX1495" fmla="*/ 10120506 w 12192000"/>
                <a:gd name="connsiteY1495" fmla="*/ 661504 h 1608850"/>
                <a:gd name="connsiteX1496" fmla="*/ 10132666 w 12192000"/>
                <a:gd name="connsiteY1496" fmla="*/ 618269 h 1608850"/>
                <a:gd name="connsiteX1497" fmla="*/ 10133932 w 12192000"/>
                <a:gd name="connsiteY1497" fmla="*/ 618269 h 1608850"/>
                <a:gd name="connsiteX1498" fmla="*/ 10142800 w 12192000"/>
                <a:gd name="connsiteY1498" fmla="*/ 618269 h 1608850"/>
                <a:gd name="connsiteX1499" fmla="*/ 10152932 w 12192000"/>
                <a:gd name="connsiteY1499" fmla="*/ 661504 h 1608850"/>
                <a:gd name="connsiteX1500" fmla="*/ 10153946 w 12192000"/>
                <a:gd name="connsiteY1500" fmla="*/ 661504 h 1608850"/>
                <a:gd name="connsiteX1501" fmla="*/ 10161040 w 12192000"/>
                <a:gd name="connsiteY1501" fmla="*/ 661504 h 1608850"/>
                <a:gd name="connsiteX1502" fmla="*/ 10161040 w 12192000"/>
                <a:gd name="connsiteY1502" fmla="*/ 700416 h 1608850"/>
                <a:gd name="connsiteX1503" fmla="*/ 10162812 w 12192000"/>
                <a:gd name="connsiteY1503" fmla="*/ 700416 h 1608850"/>
                <a:gd name="connsiteX1504" fmla="*/ 10175226 w 12192000"/>
                <a:gd name="connsiteY1504" fmla="*/ 700416 h 1608850"/>
                <a:gd name="connsiteX1505" fmla="*/ 10175226 w 12192000"/>
                <a:gd name="connsiteY1505" fmla="*/ 702578 h 1608850"/>
                <a:gd name="connsiteX1506" fmla="*/ 10175226 w 12192000"/>
                <a:gd name="connsiteY1506" fmla="*/ 717710 h 1608850"/>
                <a:gd name="connsiteX1507" fmla="*/ 10179280 w 12192000"/>
                <a:gd name="connsiteY1507" fmla="*/ 715549 h 1608850"/>
                <a:gd name="connsiteX1508" fmla="*/ 10179280 w 12192000"/>
                <a:gd name="connsiteY1508" fmla="*/ 700416 h 1608850"/>
                <a:gd name="connsiteX1509" fmla="*/ 10180800 w 12192000"/>
                <a:gd name="connsiteY1509" fmla="*/ 700416 h 1608850"/>
                <a:gd name="connsiteX1510" fmla="*/ 10191440 w 12192000"/>
                <a:gd name="connsiteY1510" fmla="*/ 700416 h 1608850"/>
                <a:gd name="connsiteX1511" fmla="*/ 10191440 w 12192000"/>
                <a:gd name="connsiteY1511" fmla="*/ 702037 h 1608850"/>
                <a:gd name="connsiteX1512" fmla="*/ 10191440 w 12192000"/>
                <a:gd name="connsiteY1512" fmla="*/ 713387 h 1608850"/>
                <a:gd name="connsiteX1513" fmla="*/ 10221840 w 12192000"/>
                <a:gd name="connsiteY1513" fmla="*/ 713387 h 1608850"/>
                <a:gd name="connsiteX1514" fmla="*/ 10221840 w 12192000"/>
                <a:gd name="connsiteY1514" fmla="*/ 676637 h 1608850"/>
                <a:gd name="connsiteX1515" fmla="*/ 10223106 w 12192000"/>
                <a:gd name="connsiteY1515" fmla="*/ 676637 h 1608850"/>
                <a:gd name="connsiteX1516" fmla="*/ 10231974 w 12192000"/>
                <a:gd name="connsiteY1516" fmla="*/ 676637 h 1608850"/>
                <a:gd name="connsiteX1517" fmla="*/ 10231974 w 12192000"/>
                <a:gd name="connsiteY1517" fmla="*/ 698254 h 1608850"/>
                <a:gd name="connsiteX1518" fmla="*/ 10234000 w 12192000"/>
                <a:gd name="connsiteY1518" fmla="*/ 665828 h 1608850"/>
                <a:gd name="connsiteX1519" fmla="*/ 10256294 w 12192000"/>
                <a:gd name="connsiteY1519" fmla="*/ 665828 h 1608850"/>
                <a:gd name="connsiteX1520" fmla="*/ 10256294 w 12192000"/>
                <a:gd name="connsiteY1520" fmla="*/ 664206 h 1608850"/>
                <a:gd name="connsiteX1521" fmla="*/ 10256294 w 12192000"/>
                <a:gd name="connsiteY1521" fmla="*/ 652857 h 1608850"/>
                <a:gd name="connsiteX1522" fmla="*/ 10257054 w 12192000"/>
                <a:gd name="connsiteY1522" fmla="*/ 652857 h 1608850"/>
                <a:gd name="connsiteX1523" fmla="*/ 10262374 w 12192000"/>
                <a:gd name="connsiteY1523" fmla="*/ 652857 h 1608850"/>
                <a:gd name="connsiteX1524" fmla="*/ 10262374 w 12192000"/>
                <a:gd name="connsiteY1524" fmla="*/ 650966 h 1608850"/>
                <a:gd name="connsiteX1525" fmla="*/ 10262374 w 12192000"/>
                <a:gd name="connsiteY1525" fmla="*/ 637725 h 1608850"/>
                <a:gd name="connsiteX1526" fmla="*/ 10266428 w 12192000"/>
                <a:gd name="connsiteY1526" fmla="*/ 644210 h 1608850"/>
                <a:gd name="connsiteX1527" fmla="*/ 10268708 w 12192000"/>
                <a:gd name="connsiteY1527" fmla="*/ 644210 h 1608850"/>
                <a:gd name="connsiteX1528" fmla="*/ 10284668 w 12192000"/>
                <a:gd name="connsiteY1528" fmla="*/ 644210 h 1608850"/>
                <a:gd name="connsiteX1529" fmla="*/ 10284668 w 12192000"/>
                <a:gd name="connsiteY1529" fmla="*/ 643399 h 1608850"/>
                <a:gd name="connsiteX1530" fmla="*/ 10284668 w 12192000"/>
                <a:gd name="connsiteY1530" fmla="*/ 637725 h 1608850"/>
                <a:gd name="connsiteX1531" fmla="*/ 10285428 w 12192000"/>
                <a:gd name="connsiteY1531" fmla="*/ 637725 h 1608850"/>
                <a:gd name="connsiteX1532" fmla="*/ 10290748 w 12192000"/>
                <a:gd name="connsiteY1532" fmla="*/ 637725 h 1608850"/>
                <a:gd name="connsiteX1533" fmla="*/ 10290748 w 12192000"/>
                <a:gd name="connsiteY1533" fmla="*/ 639076 h 1608850"/>
                <a:gd name="connsiteX1534" fmla="*/ 10290748 w 12192000"/>
                <a:gd name="connsiteY1534" fmla="*/ 648534 h 1608850"/>
                <a:gd name="connsiteX1535" fmla="*/ 10329254 w 12192000"/>
                <a:gd name="connsiteY1535" fmla="*/ 648534 h 1608850"/>
                <a:gd name="connsiteX1536" fmla="*/ 10329254 w 12192000"/>
                <a:gd name="connsiteY1536" fmla="*/ 786887 h 1608850"/>
                <a:gd name="connsiteX1537" fmla="*/ 10330774 w 12192000"/>
                <a:gd name="connsiteY1537" fmla="*/ 786887 h 1608850"/>
                <a:gd name="connsiteX1538" fmla="*/ 10341414 w 12192000"/>
                <a:gd name="connsiteY1538" fmla="*/ 786887 h 1608850"/>
                <a:gd name="connsiteX1539" fmla="*/ 10341414 w 12192000"/>
                <a:gd name="connsiteY1539" fmla="*/ 773917 h 1608850"/>
                <a:gd name="connsiteX1540" fmla="*/ 10345468 w 12192000"/>
                <a:gd name="connsiteY1540" fmla="*/ 773917 h 1608850"/>
                <a:gd name="connsiteX1541" fmla="*/ 10345468 w 12192000"/>
                <a:gd name="connsiteY1541" fmla="*/ 786887 h 1608850"/>
                <a:gd name="connsiteX1542" fmla="*/ 10375868 w 12192000"/>
                <a:gd name="connsiteY1542" fmla="*/ 786887 h 1608850"/>
                <a:gd name="connsiteX1543" fmla="*/ 10375868 w 12192000"/>
                <a:gd name="connsiteY1543" fmla="*/ 756622 h 1608850"/>
                <a:gd name="connsiteX1544" fmla="*/ 10388028 w 12192000"/>
                <a:gd name="connsiteY1544" fmla="*/ 756622 h 1608850"/>
                <a:gd name="connsiteX1545" fmla="*/ 10400188 w 12192000"/>
                <a:gd name="connsiteY1545" fmla="*/ 754461 h 1608850"/>
                <a:gd name="connsiteX1546" fmla="*/ 10404242 w 12192000"/>
                <a:gd name="connsiteY1546" fmla="*/ 756622 h 1608850"/>
                <a:gd name="connsiteX1547" fmla="*/ 10414376 w 12192000"/>
                <a:gd name="connsiteY1547" fmla="*/ 756622 h 1608850"/>
                <a:gd name="connsiteX1548" fmla="*/ 10414376 w 12192000"/>
                <a:gd name="connsiteY1548" fmla="*/ 786887 h 1608850"/>
                <a:gd name="connsiteX1549" fmla="*/ 10422482 w 12192000"/>
                <a:gd name="connsiteY1549" fmla="*/ 786887 h 1608850"/>
                <a:gd name="connsiteX1550" fmla="*/ 10422482 w 12192000"/>
                <a:gd name="connsiteY1550" fmla="*/ 804182 h 1608850"/>
                <a:gd name="connsiteX1551" fmla="*/ 10431818 w 12192000"/>
                <a:gd name="connsiteY1551" fmla="*/ 805087 h 1608850"/>
                <a:gd name="connsiteX1552" fmla="*/ 10444776 w 12192000"/>
                <a:gd name="connsiteY1552" fmla="*/ 805087 h 1608850"/>
                <a:gd name="connsiteX1553" fmla="*/ 10444776 w 12192000"/>
                <a:gd name="connsiteY1553" fmla="*/ 789049 h 1608850"/>
                <a:gd name="connsiteX1554" fmla="*/ 10512732 w 12192000"/>
                <a:gd name="connsiteY1554" fmla="*/ 789049 h 1608850"/>
                <a:gd name="connsiteX1555" fmla="*/ 10512732 w 12192000"/>
                <a:gd name="connsiteY1555" fmla="*/ 703796 h 1608850"/>
                <a:gd name="connsiteX1556" fmla="*/ 10584740 w 12192000"/>
                <a:gd name="connsiteY1556" fmla="*/ 703796 h 1608850"/>
                <a:gd name="connsiteX1557" fmla="*/ 10584740 w 12192000"/>
                <a:gd name="connsiteY1557" fmla="*/ 782564 h 1608850"/>
                <a:gd name="connsiteX1558" fmla="*/ 10586644 w 12192000"/>
                <a:gd name="connsiteY1558" fmla="*/ 782564 h 1608850"/>
                <a:gd name="connsiteX1559" fmla="*/ 10587886 w 12192000"/>
                <a:gd name="connsiteY1559" fmla="*/ 805087 h 1608850"/>
                <a:gd name="connsiteX1560" fmla="*/ 10597562 w 12192000"/>
                <a:gd name="connsiteY1560" fmla="*/ 805087 h 1608850"/>
                <a:gd name="connsiteX1561" fmla="*/ 10598804 w 12192000"/>
                <a:gd name="connsiteY1561" fmla="*/ 782564 h 1608850"/>
                <a:gd name="connsiteX1562" fmla="*/ 10604884 w 12192000"/>
                <a:gd name="connsiteY1562" fmla="*/ 782564 h 1608850"/>
                <a:gd name="connsiteX1563" fmla="*/ 10606126 w 12192000"/>
                <a:gd name="connsiteY1563" fmla="*/ 805087 h 1608850"/>
                <a:gd name="connsiteX1564" fmla="*/ 10656748 w 12192000"/>
                <a:gd name="connsiteY1564" fmla="*/ 805087 h 1608850"/>
                <a:gd name="connsiteX1565" fmla="*/ 10656748 w 12192000"/>
                <a:gd name="connsiteY1565" fmla="*/ 642059 h 1608850"/>
                <a:gd name="connsiteX1566" fmla="*/ 10854076 w 12192000"/>
                <a:gd name="connsiteY1566" fmla="*/ 642059 h 1608850"/>
                <a:gd name="connsiteX1567" fmla="*/ 10854076 w 12192000"/>
                <a:gd name="connsiteY1567" fmla="*/ 805087 h 1608850"/>
                <a:gd name="connsiteX1568" fmla="*/ 10872772 w 12192000"/>
                <a:gd name="connsiteY1568" fmla="*/ 805087 h 1608850"/>
                <a:gd name="connsiteX1569" fmla="*/ 10872772 w 12192000"/>
                <a:gd name="connsiteY1569" fmla="*/ 722394 h 1608850"/>
                <a:gd name="connsiteX1570" fmla="*/ 10967892 w 12192000"/>
                <a:gd name="connsiteY1570" fmla="*/ 722394 h 1608850"/>
                <a:gd name="connsiteX1571" fmla="*/ 10979823 w 12192000"/>
                <a:gd name="connsiteY1571" fmla="*/ 404253 h 1608850"/>
                <a:gd name="connsiteX1572" fmla="*/ 10967663 w 12192000"/>
                <a:gd name="connsiteY1572" fmla="*/ 382635 h 1608850"/>
                <a:gd name="connsiteX1573" fmla="*/ 10961583 w 12192000"/>
                <a:gd name="connsiteY1573" fmla="*/ 378311 h 1608850"/>
                <a:gd name="connsiteX1574" fmla="*/ 10969690 w 12192000"/>
                <a:gd name="connsiteY1574" fmla="*/ 354532 h 1608850"/>
                <a:gd name="connsiteX1575" fmla="*/ 10969690 w 12192000"/>
                <a:gd name="connsiteY1575" fmla="*/ 337238 h 1608850"/>
                <a:gd name="connsiteX1576" fmla="*/ 10983876 w 12192000"/>
                <a:gd name="connsiteY1576" fmla="*/ 337238 h 1608850"/>
                <a:gd name="connsiteX1577" fmla="*/ 10983876 w 12192000"/>
                <a:gd name="connsiteY1577" fmla="*/ 315620 h 1608850"/>
                <a:gd name="connsiteX1578" fmla="*/ 10985903 w 12192000"/>
                <a:gd name="connsiteY1578" fmla="*/ 311296 h 1608850"/>
                <a:gd name="connsiteX1579" fmla="*/ 10985903 w 12192000"/>
                <a:gd name="connsiteY1579" fmla="*/ 233472 h 1608850"/>
                <a:gd name="connsiteX1580" fmla="*/ 10983876 w 12192000"/>
                <a:gd name="connsiteY1580" fmla="*/ 226987 h 1608850"/>
                <a:gd name="connsiteX1581" fmla="*/ 10989956 w 12192000"/>
                <a:gd name="connsiteY1581" fmla="*/ 220501 h 1608850"/>
                <a:gd name="connsiteX1582" fmla="*/ 10989956 w 12192000"/>
                <a:gd name="connsiteY1582" fmla="*/ 162133 h 1608850"/>
                <a:gd name="connsiteX1583" fmla="*/ 10991983 w 12192000"/>
                <a:gd name="connsiteY1583" fmla="*/ 157810 h 1608850"/>
                <a:gd name="connsiteX1584" fmla="*/ 10991983 w 12192000"/>
                <a:gd name="connsiteY1584" fmla="*/ 101604 h 1608850"/>
                <a:gd name="connsiteX1585" fmla="*/ 10994010 w 12192000"/>
                <a:gd name="connsiteY1585" fmla="*/ 82148 h 1608850"/>
                <a:gd name="connsiteX1586" fmla="*/ 10998063 w 12192000"/>
                <a:gd name="connsiteY1586" fmla="*/ 99442 h 1608850"/>
                <a:gd name="connsiteX1587" fmla="*/ 11000090 w 12192000"/>
                <a:gd name="connsiteY1587" fmla="*/ 157810 h 1608850"/>
                <a:gd name="connsiteX1588" fmla="*/ 11002116 w 12192000"/>
                <a:gd name="connsiteY1588" fmla="*/ 220501 h 1608850"/>
                <a:gd name="connsiteX1589" fmla="*/ 11008196 w 12192000"/>
                <a:gd name="connsiteY1589" fmla="*/ 226987 h 1608850"/>
                <a:gd name="connsiteX1590" fmla="*/ 11006170 w 12192000"/>
                <a:gd name="connsiteY1590" fmla="*/ 233472 h 1608850"/>
                <a:gd name="connsiteX1591" fmla="*/ 11006170 w 12192000"/>
                <a:gd name="connsiteY1591" fmla="*/ 311296 h 1608850"/>
                <a:gd name="connsiteX1592" fmla="*/ 11008196 w 12192000"/>
                <a:gd name="connsiteY1592" fmla="*/ 315620 h 1608850"/>
                <a:gd name="connsiteX1593" fmla="*/ 11008196 w 12192000"/>
                <a:gd name="connsiteY1593" fmla="*/ 337238 h 1608850"/>
                <a:gd name="connsiteX1594" fmla="*/ 11022383 w 12192000"/>
                <a:gd name="connsiteY1594" fmla="*/ 337238 h 1608850"/>
                <a:gd name="connsiteX1595" fmla="*/ 11022383 w 12192000"/>
                <a:gd name="connsiteY1595" fmla="*/ 354532 h 1608850"/>
                <a:gd name="connsiteX1596" fmla="*/ 11030491 w 12192000"/>
                <a:gd name="connsiteY1596" fmla="*/ 378311 h 1608850"/>
                <a:gd name="connsiteX1597" fmla="*/ 11024411 w 12192000"/>
                <a:gd name="connsiteY1597" fmla="*/ 382635 h 1608850"/>
                <a:gd name="connsiteX1598" fmla="*/ 11012250 w 12192000"/>
                <a:gd name="connsiteY1598" fmla="*/ 404253 h 1608850"/>
                <a:gd name="connsiteX1599" fmla="*/ 11020356 w 12192000"/>
                <a:gd name="connsiteY1599" fmla="*/ 657181 h 1608850"/>
                <a:gd name="connsiteX1600" fmla="*/ 11085211 w 12192000"/>
                <a:gd name="connsiteY1600" fmla="*/ 657181 h 1608850"/>
                <a:gd name="connsiteX1601" fmla="*/ 11085211 w 12192000"/>
                <a:gd name="connsiteY1601" fmla="*/ 732843 h 1608850"/>
                <a:gd name="connsiteX1602" fmla="*/ 11093318 w 12192000"/>
                <a:gd name="connsiteY1602" fmla="*/ 732843 h 1608850"/>
                <a:gd name="connsiteX1603" fmla="*/ 11095344 w 12192000"/>
                <a:gd name="connsiteY1603" fmla="*/ 726358 h 1608850"/>
                <a:gd name="connsiteX1604" fmla="*/ 11101424 w 12192000"/>
                <a:gd name="connsiteY1604" fmla="*/ 726358 h 1608850"/>
                <a:gd name="connsiteX1605" fmla="*/ 11103452 w 12192000"/>
                <a:gd name="connsiteY1605" fmla="*/ 735005 h 1608850"/>
                <a:gd name="connsiteX1606" fmla="*/ 11115612 w 12192000"/>
                <a:gd name="connsiteY1606" fmla="*/ 735005 h 1608850"/>
                <a:gd name="connsiteX1607" fmla="*/ 11115612 w 12192000"/>
                <a:gd name="connsiteY1607" fmla="*/ 728519 h 1608850"/>
                <a:gd name="connsiteX1608" fmla="*/ 11137904 w 12192000"/>
                <a:gd name="connsiteY1608" fmla="*/ 728519 h 1608850"/>
                <a:gd name="connsiteX1609" fmla="*/ 11137904 w 12192000"/>
                <a:gd name="connsiteY1609" fmla="*/ 735005 h 1608850"/>
                <a:gd name="connsiteX1610" fmla="*/ 11158172 w 12192000"/>
                <a:gd name="connsiteY1610" fmla="*/ 735005 h 1608850"/>
                <a:gd name="connsiteX1611" fmla="*/ 11158172 w 12192000"/>
                <a:gd name="connsiteY1611" fmla="*/ 780402 h 1608850"/>
                <a:gd name="connsiteX1612" fmla="*/ 11172359 w 12192000"/>
                <a:gd name="connsiteY1612" fmla="*/ 780402 h 1608850"/>
                <a:gd name="connsiteX1613" fmla="*/ 11172359 w 12192000"/>
                <a:gd name="connsiteY1613" fmla="*/ 767431 h 1608850"/>
                <a:gd name="connsiteX1614" fmla="*/ 11188572 w 12192000"/>
                <a:gd name="connsiteY1614" fmla="*/ 767431 h 1608850"/>
                <a:gd name="connsiteX1615" fmla="*/ 11188572 w 12192000"/>
                <a:gd name="connsiteY1615" fmla="*/ 588004 h 1608850"/>
                <a:gd name="connsiteX1616" fmla="*/ 11194652 w 12192000"/>
                <a:gd name="connsiteY1616" fmla="*/ 581518 h 1608850"/>
                <a:gd name="connsiteX1617" fmla="*/ 11267614 w 12192000"/>
                <a:gd name="connsiteY1617" fmla="*/ 581518 h 1608850"/>
                <a:gd name="connsiteX1618" fmla="*/ 11267614 w 12192000"/>
                <a:gd name="connsiteY1618" fmla="*/ 590166 h 1608850"/>
                <a:gd name="connsiteX1619" fmla="*/ 11277747 w 12192000"/>
                <a:gd name="connsiteY1619" fmla="*/ 590166 h 1608850"/>
                <a:gd name="connsiteX1620" fmla="*/ 11277747 w 12192000"/>
                <a:gd name="connsiteY1620" fmla="*/ 704740 h 1608850"/>
                <a:gd name="connsiteX1621" fmla="*/ 11300040 w 12192000"/>
                <a:gd name="connsiteY1621" fmla="*/ 704740 h 1608850"/>
                <a:gd name="connsiteX1622" fmla="*/ 11300040 w 12192000"/>
                <a:gd name="connsiteY1622" fmla="*/ 637725 h 1608850"/>
                <a:gd name="connsiteX1623" fmla="*/ 11326388 w 12192000"/>
                <a:gd name="connsiteY1623" fmla="*/ 637725 h 1608850"/>
                <a:gd name="connsiteX1624" fmla="*/ 11330440 w 12192000"/>
                <a:gd name="connsiteY1624" fmla="*/ 633401 h 1608850"/>
                <a:gd name="connsiteX1625" fmla="*/ 11338548 w 12192000"/>
                <a:gd name="connsiteY1625" fmla="*/ 633401 h 1608850"/>
                <a:gd name="connsiteX1626" fmla="*/ 11342600 w 12192000"/>
                <a:gd name="connsiteY1626" fmla="*/ 637725 h 1608850"/>
                <a:gd name="connsiteX1627" fmla="*/ 11364895 w 12192000"/>
                <a:gd name="connsiteY1627" fmla="*/ 637725 h 1608850"/>
                <a:gd name="connsiteX1628" fmla="*/ 11364895 w 12192000"/>
                <a:gd name="connsiteY1628" fmla="*/ 520989 h 1608850"/>
                <a:gd name="connsiteX1629" fmla="*/ 11421642 w 12192000"/>
                <a:gd name="connsiteY1629" fmla="*/ 510180 h 1608850"/>
                <a:gd name="connsiteX1630" fmla="*/ 11421642 w 12192000"/>
                <a:gd name="connsiteY1630" fmla="*/ 511261 h 1608850"/>
                <a:gd name="connsiteX1631" fmla="*/ 11421642 w 12192000"/>
                <a:gd name="connsiteY1631" fmla="*/ 518827 h 1608850"/>
                <a:gd name="connsiteX1632" fmla="*/ 11447988 w 12192000"/>
                <a:gd name="connsiteY1632" fmla="*/ 518827 h 1608850"/>
                <a:gd name="connsiteX1633" fmla="*/ 11447988 w 12192000"/>
                <a:gd name="connsiteY1633" fmla="*/ 773917 h 1608850"/>
                <a:gd name="connsiteX1634" fmla="*/ 11470283 w 12192000"/>
                <a:gd name="connsiteY1634" fmla="*/ 773917 h 1608850"/>
                <a:gd name="connsiteX1635" fmla="*/ 11470283 w 12192000"/>
                <a:gd name="connsiteY1635" fmla="*/ 769593 h 1608850"/>
                <a:gd name="connsiteX1636" fmla="*/ 11482443 w 12192000"/>
                <a:gd name="connsiteY1636" fmla="*/ 769593 h 1608850"/>
                <a:gd name="connsiteX1637" fmla="*/ 11482443 w 12192000"/>
                <a:gd name="connsiteY1637" fmla="*/ 773917 h 1608850"/>
                <a:gd name="connsiteX1638" fmla="*/ 11506763 w 12192000"/>
                <a:gd name="connsiteY1638" fmla="*/ 773917 h 1608850"/>
                <a:gd name="connsiteX1639" fmla="*/ 11506763 w 12192000"/>
                <a:gd name="connsiteY1639" fmla="*/ 760946 h 1608850"/>
                <a:gd name="connsiteX1640" fmla="*/ 11535136 w 12192000"/>
                <a:gd name="connsiteY1640" fmla="*/ 760946 h 1608850"/>
                <a:gd name="connsiteX1641" fmla="*/ 11547296 w 12192000"/>
                <a:gd name="connsiteY1641" fmla="*/ 756622 h 1608850"/>
                <a:gd name="connsiteX1642" fmla="*/ 11567564 w 12192000"/>
                <a:gd name="connsiteY1642" fmla="*/ 760946 h 1608850"/>
                <a:gd name="connsiteX1643" fmla="*/ 11567564 w 12192000"/>
                <a:gd name="connsiteY1643" fmla="*/ 743652 h 1608850"/>
                <a:gd name="connsiteX1644" fmla="*/ 11575671 w 12192000"/>
                <a:gd name="connsiteY1644" fmla="*/ 743652 h 1608850"/>
                <a:gd name="connsiteX1645" fmla="*/ 11575671 w 12192000"/>
                <a:gd name="connsiteY1645" fmla="*/ 730681 h 1608850"/>
                <a:gd name="connsiteX1646" fmla="*/ 11632418 w 12192000"/>
                <a:gd name="connsiteY1646" fmla="*/ 730681 h 1608850"/>
                <a:gd name="connsiteX1647" fmla="*/ 11632418 w 12192000"/>
                <a:gd name="connsiteY1647" fmla="*/ 700416 h 1608850"/>
                <a:gd name="connsiteX1648" fmla="*/ 11650658 w 12192000"/>
                <a:gd name="connsiteY1648" fmla="*/ 700416 h 1608850"/>
                <a:gd name="connsiteX1649" fmla="*/ 11650658 w 12192000"/>
                <a:gd name="connsiteY1649" fmla="*/ 693931 h 1608850"/>
                <a:gd name="connsiteX1650" fmla="*/ 11662818 w 12192000"/>
                <a:gd name="connsiteY1650" fmla="*/ 693931 h 1608850"/>
                <a:gd name="connsiteX1651" fmla="*/ 11662818 w 12192000"/>
                <a:gd name="connsiteY1651" fmla="*/ 700416 h 1608850"/>
                <a:gd name="connsiteX1652" fmla="*/ 11679031 w 12192000"/>
                <a:gd name="connsiteY1652" fmla="*/ 700416 h 1608850"/>
                <a:gd name="connsiteX1653" fmla="*/ 11679031 w 12192000"/>
                <a:gd name="connsiteY1653" fmla="*/ 750137 h 1608850"/>
                <a:gd name="connsiteX1654" fmla="*/ 11711459 w 12192000"/>
                <a:gd name="connsiteY1654" fmla="*/ 750137 h 1608850"/>
                <a:gd name="connsiteX1655" fmla="*/ 11711459 w 12192000"/>
                <a:gd name="connsiteY1655" fmla="*/ 724196 h 1608850"/>
                <a:gd name="connsiteX1656" fmla="*/ 11749966 w 12192000"/>
                <a:gd name="connsiteY1656" fmla="*/ 724196 h 1608850"/>
                <a:gd name="connsiteX1657" fmla="*/ 11749966 w 12192000"/>
                <a:gd name="connsiteY1657" fmla="*/ 693931 h 1608850"/>
                <a:gd name="connsiteX1658" fmla="*/ 11798607 w 12192000"/>
                <a:gd name="connsiteY1658" fmla="*/ 693931 h 1608850"/>
                <a:gd name="connsiteX1659" fmla="*/ 11798607 w 12192000"/>
                <a:gd name="connsiteY1659" fmla="*/ 805087 h 1608850"/>
                <a:gd name="connsiteX1660" fmla="*/ 11798607 w 12192000"/>
                <a:gd name="connsiteY1660" fmla="*/ 818866 h 1608850"/>
                <a:gd name="connsiteX1661" fmla="*/ 11864482 w 12192000"/>
                <a:gd name="connsiteY1661" fmla="*/ 818866 h 1608850"/>
                <a:gd name="connsiteX1662" fmla="*/ 11864482 w 12192000"/>
                <a:gd name="connsiteY1662" fmla="*/ 924638 h 1608850"/>
                <a:gd name="connsiteX1663" fmla="*/ 11864482 w 12192000"/>
                <a:gd name="connsiteY1663" fmla="*/ 947885 h 1608850"/>
                <a:gd name="connsiteX1664" fmla="*/ 11879442 w 12192000"/>
                <a:gd name="connsiteY1664" fmla="*/ 947885 h 1608850"/>
                <a:gd name="connsiteX1665" fmla="*/ 11879442 w 12192000"/>
                <a:gd name="connsiteY1665" fmla="*/ 946723 h 1608850"/>
                <a:gd name="connsiteX1666" fmla="*/ 11879442 w 12192000"/>
                <a:gd name="connsiteY1666" fmla="*/ 938587 h 1608850"/>
                <a:gd name="connsiteX1667" fmla="*/ 11924022 w 12192000"/>
                <a:gd name="connsiteY1667" fmla="*/ 938587 h 1608850"/>
                <a:gd name="connsiteX1668" fmla="*/ 11924022 w 12192000"/>
                <a:gd name="connsiteY1668" fmla="*/ 959508 h 1608850"/>
                <a:gd name="connsiteX1669" fmla="*/ 11926250 w 12192000"/>
                <a:gd name="connsiteY1669" fmla="*/ 960671 h 1608850"/>
                <a:gd name="connsiteX1670" fmla="*/ 11941854 w 12192000"/>
                <a:gd name="connsiteY1670" fmla="*/ 968807 h 1608850"/>
                <a:gd name="connsiteX1671" fmla="*/ 11941854 w 12192000"/>
                <a:gd name="connsiteY1671" fmla="*/ 999027 h 1608850"/>
                <a:gd name="connsiteX1672" fmla="*/ 11943247 w 12192000"/>
                <a:gd name="connsiteY1672" fmla="*/ 999609 h 1608850"/>
                <a:gd name="connsiteX1673" fmla="*/ 11952999 w 12192000"/>
                <a:gd name="connsiteY1673" fmla="*/ 1003677 h 1608850"/>
                <a:gd name="connsiteX1674" fmla="*/ 11952999 w 12192000"/>
                <a:gd name="connsiteY1674" fmla="*/ 1002515 h 1608850"/>
                <a:gd name="connsiteX1675" fmla="*/ 11952999 w 12192000"/>
                <a:gd name="connsiteY1675" fmla="*/ 994378 h 1608850"/>
                <a:gd name="connsiteX1676" fmla="*/ 11954114 w 12192000"/>
                <a:gd name="connsiteY1676" fmla="*/ 994378 h 1608850"/>
                <a:gd name="connsiteX1677" fmla="*/ 11961915 w 12192000"/>
                <a:gd name="connsiteY1677" fmla="*/ 994378 h 1608850"/>
                <a:gd name="connsiteX1678" fmla="*/ 11961915 w 12192000"/>
                <a:gd name="connsiteY1678" fmla="*/ 993506 h 1608850"/>
                <a:gd name="connsiteX1679" fmla="*/ 11961915 w 12192000"/>
                <a:gd name="connsiteY1679" fmla="*/ 987404 h 1608850"/>
                <a:gd name="connsiteX1680" fmla="*/ 11960800 w 12192000"/>
                <a:gd name="connsiteY1680" fmla="*/ 987404 h 1608850"/>
                <a:gd name="connsiteX1681" fmla="*/ 11952999 w 12192000"/>
                <a:gd name="connsiteY1681" fmla="*/ 987404 h 1608850"/>
                <a:gd name="connsiteX1682" fmla="*/ 11952999 w 12192000"/>
                <a:gd name="connsiteY1682" fmla="*/ 986242 h 1608850"/>
                <a:gd name="connsiteX1683" fmla="*/ 11952999 w 12192000"/>
                <a:gd name="connsiteY1683" fmla="*/ 978106 h 1608850"/>
                <a:gd name="connsiteX1684" fmla="*/ 11954114 w 12192000"/>
                <a:gd name="connsiteY1684" fmla="*/ 978106 h 1608850"/>
                <a:gd name="connsiteX1685" fmla="*/ 11961915 w 12192000"/>
                <a:gd name="connsiteY1685" fmla="*/ 978106 h 1608850"/>
                <a:gd name="connsiteX1686" fmla="*/ 11961915 w 12192000"/>
                <a:gd name="connsiteY1686" fmla="*/ 976943 h 1608850"/>
                <a:gd name="connsiteX1687" fmla="*/ 11961915 w 12192000"/>
                <a:gd name="connsiteY1687" fmla="*/ 968807 h 1608850"/>
                <a:gd name="connsiteX1688" fmla="*/ 11960800 w 12192000"/>
                <a:gd name="connsiteY1688" fmla="*/ 968807 h 1608850"/>
                <a:gd name="connsiteX1689" fmla="*/ 11952999 w 12192000"/>
                <a:gd name="connsiteY1689" fmla="*/ 968807 h 1608850"/>
                <a:gd name="connsiteX1690" fmla="*/ 11952999 w 12192000"/>
                <a:gd name="connsiteY1690" fmla="*/ 967645 h 1608850"/>
                <a:gd name="connsiteX1691" fmla="*/ 11952999 w 12192000"/>
                <a:gd name="connsiteY1691" fmla="*/ 959508 h 1608850"/>
                <a:gd name="connsiteX1692" fmla="*/ 11954114 w 12192000"/>
                <a:gd name="connsiteY1692" fmla="*/ 959508 h 1608850"/>
                <a:gd name="connsiteX1693" fmla="*/ 11961915 w 12192000"/>
                <a:gd name="connsiteY1693" fmla="*/ 959508 h 1608850"/>
                <a:gd name="connsiteX1694" fmla="*/ 11961915 w 12192000"/>
                <a:gd name="connsiteY1694" fmla="*/ 958637 h 1608850"/>
                <a:gd name="connsiteX1695" fmla="*/ 11961915 w 12192000"/>
                <a:gd name="connsiteY1695" fmla="*/ 952535 h 1608850"/>
                <a:gd name="connsiteX1696" fmla="*/ 11960800 w 12192000"/>
                <a:gd name="connsiteY1696" fmla="*/ 952535 h 1608850"/>
                <a:gd name="connsiteX1697" fmla="*/ 11952999 w 12192000"/>
                <a:gd name="connsiteY1697" fmla="*/ 952535 h 1608850"/>
                <a:gd name="connsiteX1698" fmla="*/ 11952999 w 12192000"/>
                <a:gd name="connsiteY1698" fmla="*/ 951372 h 1608850"/>
                <a:gd name="connsiteX1699" fmla="*/ 11952999 w 12192000"/>
                <a:gd name="connsiteY1699" fmla="*/ 943236 h 1608850"/>
                <a:gd name="connsiteX1700" fmla="*/ 11954114 w 12192000"/>
                <a:gd name="connsiteY1700" fmla="*/ 943236 h 1608850"/>
                <a:gd name="connsiteX1701" fmla="*/ 11961915 w 12192000"/>
                <a:gd name="connsiteY1701" fmla="*/ 943236 h 1608850"/>
                <a:gd name="connsiteX1702" fmla="*/ 11961915 w 12192000"/>
                <a:gd name="connsiteY1702" fmla="*/ 942074 h 1608850"/>
                <a:gd name="connsiteX1703" fmla="*/ 11961915 w 12192000"/>
                <a:gd name="connsiteY1703" fmla="*/ 933937 h 1608850"/>
                <a:gd name="connsiteX1704" fmla="*/ 11960800 w 12192000"/>
                <a:gd name="connsiteY1704" fmla="*/ 933937 h 1608850"/>
                <a:gd name="connsiteX1705" fmla="*/ 11952999 w 12192000"/>
                <a:gd name="connsiteY1705" fmla="*/ 933937 h 1608850"/>
                <a:gd name="connsiteX1706" fmla="*/ 11952999 w 12192000"/>
                <a:gd name="connsiteY1706" fmla="*/ 933066 h 1608850"/>
                <a:gd name="connsiteX1707" fmla="*/ 11952999 w 12192000"/>
                <a:gd name="connsiteY1707" fmla="*/ 926963 h 1608850"/>
                <a:gd name="connsiteX1708" fmla="*/ 11954114 w 12192000"/>
                <a:gd name="connsiteY1708" fmla="*/ 926963 h 1608850"/>
                <a:gd name="connsiteX1709" fmla="*/ 11961915 w 12192000"/>
                <a:gd name="connsiteY1709" fmla="*/ 926963 h 1608850"/>
                <a:gd name="connsiteX1710" fmla="*/ 11961915 w 12192000"/>
                <a:gd name="connsiteY1710" fmla="*/ 925801 h 1608850"/>
                <a:gd name="connsiteX1711" fmla="*/ 11961915 w 12192000"/>
                <a:gd name="connsiteY1711" fmla="*/ 917665 h 1608850"/>
                <a:gd name="connsiteX1712" fmla="*/ 11960800 w 12192000"/>
                <a:gd name="connsiteY1712" fmla="*/ 917665 h 1608850"/>
                <a:gd name="connsiteX1713" fmla="*/ 11952999 w 12192000"/>
                <a:gd name="connsiteY1713" fmla="*/ 917665 h 1608850"/>
                <a:gd name="connsiteX1714" fmla="*/ 11952999 w 12192000"/>
                <a:gd name="connsiteY1714" fmla="*/ 916503 h 1608850"/>
                <a:gd name="connsiteX1715" fmla="*/ 11952999 w 12192000"/>
                <a:gd name="connsiteY1715" fmla="*/ 908366 h 1608850"/>
                <a:gd name="connsiteX1716" fmla="*/ 11954114 w 12192000"/>
                <a:gd name="connsiteY1716" fmla="*/ 908366 h 1608850"/>
                <a:gd name="connsiteX1717" fmla="*/ 11961915 w 12192000"/>
                <a:gd name="connsiteY1717" fmla="*/ 908366 h 1608850"/>
                <a:gd name="connsiteX1718" fmla="*/ 11961915 w 12192000"/>
                <a:gd name="connsiteY1718" fmla="*/ 907204 h 1608850"/>
                <a:gd name="connsiteX1719" fmla="*/ 11961915 w 12192000"/>
                <a:gd name="connsiteY1719" fmla="*/ 899068 h 1608850"/>
                <a:gd name="connsiteX1720" fmla="*/ 11960800 w 12192000"/>
                <a:gd name="connsiteY1720" fmla="*/ 899068 h 1608850"/>
                <a:gd name="connsiteX1721" fmla="*/ 11952999 w 12192000"/>
                <a:gd name="connsiteY1721" fmla="*/ 899068 h 1608850"/>
                <a:gd name="connsiteX1722" fmla="*/ 11952999 w 12192000"/>
                <a:gd name="connsiteY1722" fmla="*/ 898196 h 1608850"/>
                <a:gd name="connsiteX1723" fmla="*/ 11952999 w 12192000"/>
                <a:gd name="connsiteY1723" fmla="*/ 892094 h 1608850"/>
                <a:gd name="connsiteX1724" fmla="*/ 11954114 w 12192000"/>
                <a:gd name="connsiteY1724" fmla="*/ 892094 h 1608850"/>
                <a:gd name="connsiteX1725" fmla="*/ 11961915 w 12192000"/>
                <a:gd name="connsiteY1725" fmla="*/ 892094 h 1608850"/>
                <a:gd name="connsiteX1726" fmla="*/ 11961915 w 12192000"/>
                <a:gd name="connsiteY1726" fmla="*/ 890931 h 1608850"/>
                <a:gd name="connsiteX1727" fmla="*/ 11961915 w 12192000"/>
                <a:gd name="connsiteY1727" fmla="*/ 882795 h 1608850"/>
                <a:gd name="connsiteX1728" fmla="*/ 11960800 w 12192000"/>
                <a:gd name="connsiteY1728" fmla="*/ 882795 h 1608850"/>
                <a:gd name="connsiteX1729" fmla="*/ 11952999 w 12192000"/>
                <a:gd name="connsiteY1729" fmla="*/ 882795 h 1608850"/>
                <a:gd name="connsiteX1730" fmla="*/ 11952999 w 12192000"/>
                <a:gd name="connsiteY1730" fmla="*/ 881633 h 1608850"/>
                <a:gd name="connsiteX1731" fmla="*/ 11952999 w 12192000"/>
                <a:gd name="connsiteY1731" fmla="*/ 873496 h 1608850"/>
                <a:gd name="connsiteX1732" fmla="*/ 11954114 w 12192000"/>
                <a:gd name="connsiteY1732" fmla="*/ 873496 h 1608850"/>
                <a:gd name="connsiteX1733" fmla="*/ 11961915 w 12192000"/>
                <a:gd name="connsiteY1733" fmla="*/ 873496 h 1608850"/>
                <a:gd name="connsiteX1734" fmla="*/ 11961915 w 12192000"/>
                <a:gd name="connsiteY1734" fmla="*/ 872625 h 1608850"/>
                <a:gd name="connsiteX1735" fmla="*/ 11961915 w 12192000"/>
                <a:gd name="connsiteY1735" fmla="*/ 866523 h 1608850"/>
                <a:gd name="connsiteX1736" fmla="*/ 11960800 w 12192000"/>
                <a:gd name="connsiteY1736" fmla="*/ 866523 h 1608850"/>
                <a:gd name="connsiteX1737" fmla="*/ 11952999 w 12192000"/>
                <a:gd name="connsiteY1737" fmla="*/ 866523 h 1608850"/>
                <a:gd name="connsiteX1738" fmla="*/ 11952999 w 12192000"/>
                <a:gd name="connsiteY1738" fmla="*/ 865360 h 1608850"/>
                <a:gd name="connsiteX1739" fmla="*/ 11952999 w 12192000"/>
                <a:gd name="connsiteY1739" fmla="*/ 857224 h 1608850"/>
                <a:gd name="connsiteX1740" fmla="*/ 11954114 w 12192000"/>
                <a:gd name="connsiteY1740" fmla="*/ 857224 h 1608850"/>
                <a:gd name="connsiteX1741" fmla="*/ 11961915 w 12192000"/>
                <a:gd name="connsiteY1741" fmla="*/ 857224 h 1608850"/>
                <a:gd name="connsiteX1742" fmla="*/ 11961915 w 12192000"/>
                <a:gd name="connsiteY1742" fmla="*/ 856062 h 1608850"/>
                <a:gd name="connsiteX1743" fmla="*/ 11961915 w 12192000"/>
                <a:gd name="connsiteY1743" fmla="*/ 847925 h 1608850"/>
                <a:gd name="connsiteX1744" fmla="*/ 11960800 w 12192000"/>
                <a:gd name="connsiteY1744" fmla="*/ 847925 h 1608850"/>
                <a:gd name="connsiteX1745" fmla="*/ 11952999 w 12192000"/>
                <a:gd name="connsiteY1745" fmla="*/ 847925 h 1608850"/>
                <a:gd name="connsiteX1746" fmla="*/ 11952999 w 12192000"/>
                <a:gd name="connsiteY1746" fmla="*/ 846763 h 1608850"/>
                <a:gd name="connsiteX1747" fmla="*/ 11952999 w 12192000"/>
                <a:gd name="connsiteY1747" fmla="*/ 838627 h 1608850"/>
                <a:gd name="connsiteX1748" fmla="*/ 11954114 w 12192000"/>
                <a:gd name="connsiteY1748" fmla="*/ 838627 h 1608850"/>
                <a:gd name="connsiteX1749" fmla="*/ 11961915 w 12192000"/>
                <a:gd name="connsiteY1749" fmla="*/ 838627 h 1608850"/>
                <a:gd name="connsiteX1750" fmla="*/ 11961915 w 12192000"/>
                <a:gd name="connsiteY1750" fmla="*/ 837755 h 1608850"/>
                <a:gd name="connsiteX1751" fmla="*/ 11961915 w 12192000"/>
                <a:gd name="connsiteY1751" fmla="*/ 831653 h 1608850"/>
                <a:gd name="connsiteX1752" fmla="*/ 11960800 w 12192000"/>
                <a:gd name="connsiteY1752" fmla="*/ 831653 h 1608850"/>
                <a:gd name="connsiteX1753" fmla="*/ 11952999 w 12192000"/>
                <a:gd name="connsiteY1753" fmla="*/ 831653 h 1608850"/>
                <a:gd name="connsiteX1754" fmla="*/ 11952999 w 12192000"/>
                <a:gd name="connsiteY1754" fmla="*/ 830491 h 1608850"/>
                <a:gd name="connsiteX1755" fmla="*/ 11952999 w 12192000"/>
                <a:gd name="connsiteY1755" fmla="*/ 822354 h 1608850"/>
                <a:gd name="connsiteX1756" fmla="*/ 11954114 w 12192000"/>
                <a:gd name="connsiteY1756" fmla="*/ 822354 h 1608850"/>
                <a:gd name="connsiteX1757" fmla="*/ 11961915 w 12192000"/>
                <a:gd name="connsiteY1757" fmla="*/ 822354 h 1608850"/>
                <a:gd name="connsiteX1758" fmla="*/ 11961915 w 12192000"/>
                <a:gd name="connsiteY1758" fmla="*/ 821192 h 1608850"/>
                <a:gd name="connsiteX1759" fmla="*/ 11961915 w 12192000"/>
                <a:gd name="connsiteY1759" fmla="*/ 813056 h 1608850"/>
                <a:gd name="connsiteX1760" fmla="*/ 11960800 w 12192000"/>
                <a:gd name="connsiteY1760" fmla="*/ 813056 h 1608850"/>
                <a:gd name="connsiteX1761" fmla="*/ 11952999 w 12192000"/>
                <a:gd name="connsiteY1761" fmla="*/ 813056 h 1608850"/>
                <a:gd name="connsiteX1762" fmla="*/ 11952999 w 12192000"/>
                <a:gd name="connsiteY1762" fmla="*/ 811893 h 1608850"/>
                <a:gd name="connsiteX1763" fmla="*/ 11952999 w 12192000"/>
                <a:gd name="connsiteY1763" fmla="*/ 803757 h 1608850"/>
                <a:gd name="connsiteX1764" fmla="*/ 11954114 w 12192000"/>
                <a:gd name="connsiteY1764" fmla="*/ 803757 h 1608850"/>
                <a:gd name="connsiteX1765" fmla="*/ 11961915 w 12192000"/>
                <a:gd name="connsiteY1765" fmla="*/ 803757 h 1608850"/>
                <a:gd name="connsiteX1766" fmla="*/ 11961915 w 12192000"/>
                <a:gd name="connsiteY1766" fmla="*/ 802885 h 1608850"/>
                <a:gd name="connsiteX1767" fmla="*/ 11961915 w 12192000"/>
                <a:gd name="connsiteY1767" fmla="*/ 796783 h 1608850"/>
                <a:gd name="connsiteX1768" fmla="*/ 11960800 w 12192000"/>
                <a:gd name="connsiteY1768" fmla="*/ 796783 h 1608850"/>
                <a:gd name="connsiteX1769" fmla="*/ 11952999 w 12192000"/>
                <a:gd name="connsiteY1769" fmla="*/ 796783 h 1608850"/>
                <a:gd name="connsiteX1770" fmla="*/ 11952999 w 12192000"/>
                <a:gd name="connsiteY1770" fmla="*/ 795621 h 1608850"/>
                <a:gd name="connsiteX1771" fmla="*/ 11952999 w 12192000"/>
                <a:gd name="connsiteY1771" fmla="*/ 787484 h 1608850"/>
                <a:gd name="connsiteX1772" fmla="*/ 11954114 w 12192000"/>
                <a:gd name="connsiteY1772" fmla="*/ 787484 h 1608850"/>
                <a:gd name="connsiteX1773" fmla="*/ 11961915 w 12192000"/>
                <a:gd name="connsiteY1773" fmla="*/ 787484 h 1608850"/>
                <a:gd name="connsiteX1774" fmla="*/ 11960800 w 12192000"/>
                <a:gd name="connsiteY1774" fmla="*/ 785741 h 1608850"/>
                <a:gd name="connsiteX1775" fmla="*/ 11952999 w 12192000"/>
                <a:gd name="connsiteY1775" fmla="*/ 773537 h 1608850"/>
                <a:gd name="connsiteX1776" fmla="*/ 11952999 w 12192000"/>
                <a:gd name="connsiteY1776" fmla="*/ 736342 h 1608850"/>
                <a:gd name="connsiteX1777" fmla="*/ 12102343 w 12192000"/>
                <a:gd name="connsiteY1777" fmla="*/ 736342 h 1608850"/>
                <a:gd name="connsiteX1778" fmla="*/ 12115716 w 12192000"/>
                <a:gd name="connsiteY1778" fmla="*/ 757264 h 1608850"/>
                <a:gd name="connsiteX1779" fmla="*/ 12115716 w 12192000"/>
                <a:gd name="connsiteY1779" fmla="*/ 803757 h 1608850"/>
                <a:gd name="connsiteX1780" fmla="*/ 12114602 w 12192000"/>
                <a:gd name="connsiteY1780" fmla="*/ 803757 h 1608850"/>
                <a:gd name="connsiteX1781" fmla="*/ 12106800 w 12192000"/>
                <a:gd name="connsiteY1781" fmla="*/ 803757 h 1608850"/>
                <a:gd name="connsiteX1782" fmla="*/ 12106800 w 12192000"/>
                <a:gd name="connsiteY1782" fmla="*/ 804919 h 1608850"/>
                <a:gd name="connsiteX1783" fmla="*/ 12106800 w 12192000"/>
                <a:gd name="connsiteY1783" fmla="*/ 813056 h 1608850"/>
                <a:gd name="connsiteX1784" fmla="*/ 12107915 w 12192000"/>
                <a:gd name="connsiteY1784" fmla="*/ 813056 h 1608850"/>
                <a:gd name="connsiteX1785" fmla="*/ 12115716 w 12192000"/>
                <a:gd name="connsiteY1785" fmla="*/ 813056 h 1608850"/>
                <a:gd name="connsiteX1786" fmla="*/ 12115716 w 12192000"/>
                <a:gd name="connsiteY1786" fmla="*/ 814218 h 1608850"/>
                <a:gd name="connsiteX1787" fmla="*/ 12115716 w 12192000"/>
                <a:gd name="connsiteY1787" fmla="*/ 822354 h 1608850"/>
                <a:gd name="connsiteX1788" fmla="*/ 12114602 w 12192000"/>
                <a:gd name="connsiteY1788" fmla="*/ 822354 h 1608850"/>
                <a:gd name="connsiteX1789" fmla="*/ 12106800 w 12192000"/>
                <a:gd name="connsiteY1789" fmla="*/ 822354 h 1608850"/>
                <a:gd name="connsiteX1790" fmla="*/ 12106800 w 12192000"/>
                <a:gd name="connsiteY1790" fmla="*/ 823516 h 1608850"/>
                <a:gd name="connsiteX1791" fmla="*/ 12106800 w 12192000"/>
                <a:gd name="connsiteY1791" fmla="*/ 831653 h 1608850"/>
                <a:gd name="connsiteX1792" fmla="*/ 12107915 w 12192000"/>
                <a:gd name="connsiteY1792" fmla="*/ 831653 h 1608850"/>
                <a:gd name="connsiteX1793" fmla="*/ 12115716 w 12192000"/>
                <a:gd name="connsiteY1793" fmla="*/ 831653 h 1608850"/>
                <a:gd name="connsiteX1794" fmla="*/ 12115716 w 12192000"/>
                <a:gd name="connsiteY1794" fmla="*/ 832525 h 1608850"/>
                <a:gd name="connsiteX1795" fmla="*/ 12115716 w 12192000"/>
                <a:gd name="connsiteY1795" fmla="*/ 838627 h 1608850"/>
                <a:gd name="connsiteX1796" fmla="*/ 12114602 w 12192000"/>
                <a:gd name="connsiteY1796" fmla="*/ 838627 h 1608850"/>
                <a:gd name="connsiteX1797" fmla="*/ 12106800 w 12192000"/>
                <a:gd name="connsiteY1797" fmla="*/ 838627 h 1608850"/>
                <a:gd name="connsiteX1798" fmla="*/ 12106800 w 12192000"/>
                <a:gd name="connsiteY1798" fmla="*/ 839789 h 1608850"/>
                <a:gd name="connsiteX1799" fmla="*/ 12106800 w 12192000"/>
                <a:gd name="connsiteY1799" fmla="*/ 847925 h 1608850"/>
                <a:gd name="connsiteX1800" fmla="*/ 12107915 w 12192000"/>
                <a:gd name="connsiteY1800" fmla="*/ 847925 h 1608850"/>
                <a:gd name="connsiteX1801" fmla="*/ 12115716 w 12192000"/>
                <a:gd name="connsiteY1801" fmla="*/ 847925 h 1608850"/>
                <a:gd name="connsiteX1802" fmla="*/ 12115716 w 12192000"/>
                <a:gd name="connsiteY1802" fmla="*/ 849088 h 1608850"/>
                <a:gd name="connsiteX1803" fmla="*/ 12115716 w 12192000"/>
                <a:gd name="connsiteY1803" fmla="*/ 857224 h 1608850"/>
                <a:gd name="connsiteX1804" fmla="*/ 12114602 w 12192000"/>
                <a:gd name="connsiteY1804" fmla="*/ 857224 h 1608850"/>
                <a:gd name="connsiteX1805" fmla="*/ 12106800 w 12192000"/>
                <a:gd name="connsiteY1805" fmla="*/ 857224 h 1608850"/>
                <a:gd name="connsiteX1806" fmla="*/ 12106800 w 12192000"/>
                <a:gd name="connsiteY1806" fmla="*/ 858386 h 1608850"/>
                <a:gd name="connsiteX1807" fmla="*/ 12106800 w 12192000"/>
                <a:gd name="connsiteY1807" fmla="*/ 866523 h 1608850"/>
                <a:gd name="connsiteX1808" fmla="*/ 12107915 w 12192000"/>
                <a:gd name="connsiteY1808" fmla="*/ 866523 h 1608850"/>
                <a:gd name="connsiteX1809" fmla="*/ 12115716 w 12192000"/>
                <a:gd name="connsiteY1809" fmla="*/ 866523 h 1608850"/>
                <a:gd name="connsiteX1810" fmla="*/ 12115716 w 12192000"/>
                <a:gd name="connsiteY1810" fmla="*/ 867394 h 1608850"/>
                <a:gd name="connsiteX1811" fmla="*/ 12115716 w 12192000"/>
                <a:gd name="connsiteY1811" fmla="*/ 873496 h 1608850"/>
                <a:gd name="connsiteX1812" fmla="*/ 12114602 w 12192000"/>
                <a:gd name="connsiteY1812" fmla="*/ 873496 h 1608850"/>
                <a:gd name="connsiteX1813" fmla="*/ 12106800 w 12192000"/>
                <a:gd name="connsiteY1813" fmla="*/ 873496 h 1608850"/>
                <a:gd name="connsiteX1814" fmla="*/ 12106800 w 12192000"/>
                <a:gd name="connsiteY1814" fmla="*/ 874659 h 1608850"/>
                <a:gd name="connsiteX1815" fmla="*/ 12106800 w 12192000"/>
                <a:gd name="connsiteY1815" fmla="*/ 882795 h 1608850"/>
                <a:gd name="connsiteX1816" fmla="*/ 12107915 w 12192000"/>
                <a:gd name="connsiteY1816" fmla="*/ 882795 h 1608850"/>
                <a:gd name="connsiteX1817" fmla="*/ 12115716 w 12192000"/>
                <a:gd name="connsiteY1817" fmla="*/ 882795 h 1608850"/>
                <a:gd name="connsiteX1818" fmla="*/ 12115716 w 12192000"/>
                <a:gd name="connsiteY1818" fmla="*/ 883957 h 1608850"/>
                <a:gd name="connsiteX1819" fmla="*/ 12115716 w 12192000"/>
                <a:gd name="connsiteY1819" fmla="*/ 892094 h 1608850"/>
                <a:gd name="connsiteX1820" fmla="*/ 12114602 w 12192000"/>
                <a:gd name="connsiteY1820" fmla="*/ 892094 h 1608850"/>
                <a:gd name="connsiteX1821" fmla="*/ 12106800 w 12192000"/>
                <a:gd name="connsiteY1821" fmla="*/ 892094 h 1608850"/>
                <a:gd name="connsiteX1822" fmla="*/ 12106800 w 12192000"/>
                <a:gd name="connsiteY1822" fmla="*/ 892965 h 1608850"/>
                <a:gd name="connsiteX1823" fmla="*/ 12106800 w 12192000"/>
                <a:gd name="connsiteY1823" fmla="*/ 899068 h 1608850"/>
                <a:gd name="connsiteX1824" fmla="*/ 12107915 w 12192000"/>
                <a:gd name="connsiteY1824" fmla="*/ 899068 h 1608850"/>
                <a:gd name="connsiteX1825" fmla="*/ 12115716 w 12192000"/>
                <a:gd name="connsiteY1825" fmla="*/ 899068 h 1608850"/>
                <a:gd name="connsiteX1826" fmla="*/ 12115716 w 12192000"/>
                <a:gd name="connsiteY1826" fmla="*/ 900230 h 1608850"/>
                <a:gd name="connsiteX1827" fmla="*/ 12115716 w 12192000"/>
                <a:gd name="connsiteY1827" fmla="*/ 908366 h 1608850"/>
                <a:gd name="connsiteX1828" fmla="*/ 12114602 w 12192000"/>
                <a:gd name="connsiteY1828" fmla="*/ 908366 h 1608850"/>
                <a:gd name="connsiteX1829" fmla="*/ 12106800 w 12192000"/>
                <a:gd name="connsiteY1829" fmla="*/ 908366 h 1608850"/>
                <a:gd name="connsiteX1830" fmla="*/ 12106800 w 12192000"/>
                <a:gd name="connsiteY1830" fmla="*/ 909528 h 1608850"/>
                <a:gd name="connsiteX1831" fmla="*/ 12106800 w 12192000"/>
                <a:gd name="connsiteY1831" fmla="*/ 917665 h 1608850"/>
                <a:gd name="connsiteX1832" fmla="*/ 12107915 w 12192000"/>
                <a:gd name="connsiteY1832" fmla="*/ 917665 h 1608850"/>
                <a:gd name="connsiteX1833" fmla="*/ 12115716 w 12192000"/>
                <a:gd name="connsiteY1833" fmla="*/ 917665 h 1608850"/>
                <a:gd name="connsiteX1834" fmla="*/ 12115716 w 12192000"/>
                <a:gd name="connsiteY1834" fmla="*/ 918827 h 1608850"/>
                <a:gd name="connsiteX1835" fmla="*/ 12115716 w 12192000"/>
                <a:gd name="connsiteY1835" fmla="*/ 926963 h 1608850"/>
                <a:gd name="connsiteX1836" fmla="*/ 12114602 w 12192000"/>
                <a:gd name="connsiteY1836" fmla="*/ 926963 h 1608850"/>
                <a:gd name="connsiteX1837" fmla="*/ 12106800 w 12192000"/>
                <a:gd name="connsiteY1837" fmla="*/ 926963 h 1608850"/>
                <a:gd name="connsiteX1838" fmla="*/ 12106800 w 12192000"/>
                <a:gd name="connsiteY1838" fmla="*/ 927835 h 1608850"/>
                <a:gd name="connsiteX1839" fmla="*/ 12106800 w 12192000"/>
                <a:gd name="connsiteY1839" fmla="*/ 933937 h 1608850"/>
                <a:gd name="connsiteX1840" fmla="*/ 12107915 w 12192000"/>
                <a:gd name="connsiteY1840" fmla="*/ 933937 h 1608850"/>
                <a:gd name="connsiteX1841" fmla="*/ 12115716 w 12192000"/>
                <a:gd name="connsiteY1841" fmla="*/ 933937 h 1608850"/>
                <a:gd name="connsiteX1842" fmla="*/ 12115716 w 12192000"/>
                <a:gd name="connsiteY1842" fmla="*/ 935100 h 1608850"/>
                <a:gd name="connsiteX1843" fmla="*/ 12115716 w 12192000"/>
                <a:gd name="connsiteY1843" fmla="*/ 943236 h 1608850"/>
                <a:gd name="connsiteX1844" fmla="*/ 12114602 w 12192000"/>
                <a:gd name="connsiteY1844" fmla="*/ 943236 h 1608850"/>
                <a:gd name="connsiteX1845" fmla="*/ 12106800 w 12192000"/>
                <a:gd name="connsiteY1845" fmla="*/ 943236 h 1608850"/>
                <a:gd name="connsiteX1846" fmla="*/ 12106800 w 12192000"/>
                <a:gd name="connsiteY1846" fmla="*/ 944398 h 1608850"/>
                <a:gd name="connsiteX1847" fmla="*/ 12106800 w 12192000"/>
                <a:gd name="connsiteY1847" fmla="*/ 952535 h 1608850"/>
                <a:gd name="connsiteX1848" fmla="*/ 12107915 w 12192000"/>
                <a:gd name="connsiteY1848" fmla="*/ 952535 h 1608850"/>
                <a:gd name="connsiteX1849" fmla="*/ 12115716 w 12192000"/>
                <a:gd name="connsiteY1849" fmla="*/ 952535 h 1608850"/>
                <a:gd name="connsiteX1850" fmla="*/ 12115716 w 12192000"/>
                <a:gd name="connsiteY1850" fmla="*/ 953406 h 1608850"/>
                <a:gd name="connsiteX1851" fmla="*/ 12115716 w 12192000"/>
                <a:gd name="connsiteY1851" fmla="*/ 959508 h 1608850"/>
                <a:gd name="connsiteX1852" fmla="*/ 12114602 w 12192000"/>
                <a:gd name="connsiteY1852" fmla="*/ 959508 h 1608850"/>
                <a:gd name="connsiteX1853" fmla="*/ 12106800 w 12192000"/>
                <a:gd name="connsiteY1853" fmla="*/ 959508 h 1608850"/>
                <a:gd name="connsiteX1854" fmla="*/ 12106800 w 12192000"/>
                <a:gd name="connsiteY1854" fmla="*/ 960671 h 1608850"/>
                <a:gd name="connsiteX1855" fmla="*/ 12106800 w 12192000"/>
                <a:gd name="connsiteY1855" fmla="*/ 968807 h 1608850"/>
                <a:gd name="connsiteX1856" fmla="*/ 12107915 w 12192000"/>
                <a:gd name="connsiteY1856" fmla="*/ 968807 h 1608850"/>
                <a:gd name="connsiteX1857" fmla="*/ 12115716 w 12192000"/>
                <a:gd name="connsiteY1857" fmla="*/ 968807 h 1608850"/>
                <a:gd name="connsiteX1858" fmla="*/ 12115716 w 12192000"/>
                <a:gd name="connsiteY1858" fmla="*/ 969969 h 1608850"/>
                <a:gd name="connsiteX1859" fmla="*/ 12115716 w 12192000"/>
                <a:gd name="connsiteY1859" fmla="*/ 978106 h 1608850"/>
                <a:gd name="connsiteX1860" fmla="*/ 12114602 w 12192000"/>
                <a:gd name="connsiteY1860" fmla="*/ 978106 h 1608850"/>
                <a:gd name="connsiteX1861" fmla="*/ 12106800 w 12192000"/>
                <a:gd name="connsiteY1861" fmla="*/ 978106 h 1608850"/>
                <a:gd name="connsiteX1862" fmla="*/ 12106800 w 12192000"/>
                <a:gd name="connsiteY1862" fmla="*/ 979268 h 1608850"/>
                <a:gd name="connsiteX1863" fmla="*/ 12106800 w 12192000"/>
                <a:gd name="connsiteY1863" fmla="*/ 987404 h 1608850"/>
                <a:gd name="connsiteX1864" fmla="*/ 12107915 w 12192000"/>
                <a:gd name="connsiteY1864" fmla="*/ 987404 h 1608850"/>
                <a:gd name="connsiteX1865" fmla="*/ 12115716 w 12192000"/>
                <a:gd name="connsiteY1865" fmla="*/ 987404 h 1608850"/>
                <a:gd name="connsiteX1866" fmla="*/ 12115716 w 12192000"/>
                <a:gd name="connsiteY1866" fmla="*/ 988276 h 1608850"/>
                <a:gd name="connsiteX1867" fmla="*/ 12115716 w 12192000"/>
                <a:gd name="connsiteY1867" fmla="*/ 994378 h 1608850"/>
                <a:gd name="connsiteX1868" fmla="*/ 12114602 w 12192000"/>
                <a:gd name="connsiteY1868" fmla="*/ 994378 h 1608850"/>
                <a:gd name="connsiteX1869" fmla="*/ 12106800 w 12192000"/>
                <a:gd name="connsiteY1869" fmla="*/ 994378 h 1608850"/>
                <a:gd name="connsiteX1870" fmla="*/ 12106800 w 12192000"/>
                <a:gd name="connsiteY1870" fmla="*/ 995540 h 1608850"/>
                <a:gd name="connsiteX1871" fmla="*/ 12106800 w 12192000"/>
                <a:gd name="connsiteY1871" fmla="*/ 1003677 h 1608850"/>
                <a:gd name="connsiteX1872" fmla="*/ 12131319 w 12192000"/>
                <a:gd name="connsiteY1872" fmla="*/ 1024599 h 1608850"/>
                <a:gd name="connsiteX1873" fmla="*/ 12130206 w 12192000"/>
                <a:gd name="connsiteY1873" fmla="*/ 1029248 h 1608850"/>
                <a:gd name="connsiteX1874" fmla="*/ 12122403 w 12192000"/>
                <a:gd name="connsiteY1874" fmla="*/ 1029248 h 1608850"/>
                <a:gd name="connsiteX1875" fmla="*/ 12122403 w 12192000"/>
                <a:gd name="connsiteY1875" fmla="*/ 1040036 h 1608850"/>
                <a:gd name="connsiteX1876" fmla="*/ 12122403 w 12192000"/>
                <a:gd name="connsiteY1876" fmla="*/ 1046874 h 1608850"/>
                <a:gd name="connsiteX1877" fmla="*/ 12131319 w 12192000"/>
                <a:gd name="connsiteY1877" fmla="*/ 1046874 h 1608850"/>
                <a:gd name="connsiteX1878" fmla="*/ 12131319 w 12192000"/>
                <a:gd name="connsiteY1878" fmla="*/ 1043196 h 1608850"/>
                <a:gd name="connsiteX1879" fmla="*/ 12132434 w 12192000"/>
                <a:gd name="connsiteY1879" fmla="*/ 1042615 h 1608850"/>
                <a:gd name="connsiteX1880" fmla="*/ 12140235 w 12192000"/>
                <a:gd name="connsiteY1880" fmla="*/ 1038547 h 1608850"/>
                <a:gd name="connsiteX1881" fmla="*/ 12142186 w 12192000"/>
                <a:gd name="connsiteY1881" fmla="*/ 1038547 h 1608850"/>
                <a:gd name="connsiteX1882" fmla="*/ 12155839 w 12192000"/>
                <a:gd name="connsiteY1882" fmla="*/ 1038547 h 1608850"/>
                <a:gd name="connsiteX1883" fmla="*/ 12155839 w 12192000"/>
                <a:gd name="connsiteY1883" fmla="*/ 1039709 h 1608850"/>
                <a:gd name="connsiteX1884" fmla="*/ 12155839 w 12192000"/>
                <a:gd name="connsiteY1884" fmla="*/ 1046874 h 1608850"/>
                <a:gd name="connsiteX1885" fmla="*/ 12192000 w 12192000"/>
                <a:gd name="connsiteY1885" fmla="*/ 1046874 h 1608850"/>
                <a:gd name="connsiteX1886" fmla="*/ 12192000 w 12192000"/>
                <a:gd name="connsiteY1886" fmla="*/ 1070905 h 1608850"/>
                <a:gd name="connsiteX1887" fmla="*/ 12192000 w 12192000"/>
                <a:gd name="connsiteY1887" fmla="*/ 1121663 h 1608850"/>
                <a:gd name="connsiteX1888" fmla="*/ 12192000 w 12192000"/>
                <a:gd name="connsiteY1888" fmla="*/ 1608850 h 1608850"/>
                <a:gd name="connsiteX1889" fmla="*/ 0 w 12192000"/>
                <a:gd name="connsiteY1889" fmla="*/ 1608850 h 1608850"/>
                <a:gd name="connsiteX1890" fmla="*/ 0 w 12192000"/>
                <a:gd name="connsiteY1890" fmla="*/ 1046874 h 1608850"/>
                <a:gd name="connsiteX1891" fmla="*/ 65773 w 12192000"/>
                <a:gd name="connsiteY1891" fmla="*/ 1046874 h 1608850"/>
                <a:gd name="connsiteX1892" fmla="*/ 82231 w 12192000"/>
                <a:gd name="connsiteY1892" fmla="*/ 1045519 h 1608850"/>
                <a:gd name="connsiteX1893" fmla="*/ 82231 w 12192000"/>
                <a:gd name="connsiteY1893" fmla="*/ 1012974 h 1608850"/>
                <a:gd name="connsiteX1894" fmla="*/ 126811 w 12192000"/>
                <a:gd name="connsiteY1894" fmla="*/ 1012974 h 1608850"/>
                <a:gd name="connsiteX1895" fmla="*/ 126811 w 12192000"/>
                <a:gd name="connsiteY1895" fmla="*/ 994377 h 1608850"/>
                <a:gd name="connsiteX1896" fmla="*/ 220430 w 12192000"/>
                <a:gd name="connsiteY1896" fmla="*/ 994377 h 1608850"/>
                <a:gd name="connsiteX1897" fmla="*/ 220430 w 12192000"/>
                <a:gd name="connsiteY1897" fmla="*/ 1006000 h 1608850"/>
                <a:gd name="connsiteX1898" fmla="*/ 280612 w 12192000"/>
                <a:gd name="connsiteY1898" fmla="*/ 1006000 h 1608850"/>
                <a:gd name="connsiteX1899" fmla="*/ 280612 w 12192000"/>
                <a:gd name="connsiteY1899" fmla="*/ 1012974 h 1608850"/>
                <a:gd name="connsiteX1900" fmla="*/ 298444 w 12192000"/>
                <a:gd name="connsiteY1900" fmla="*/ 1012974 h 1608850"/>
                <a:gd name="connsiteX1901" fmla="*/ 298444 w 12192000"/>
                <a:gd name="connsiteY1901" fmla="*/ 1019948 h 1608850"/>
                <a:gd name="connsiteX1902" fmla="*/ 314048 w 12192000"/>
                <a:gd name="connsiteY1902" fmla="*/ 1019948 h 1608850"/>
                <a:gd name="connsiteX1903" fmla="*/ 314048 w 12192000"/>
                <a:gd name="connsiteY1903" fmla="*/ 915339 h 1608850"/>
                <a:gd name="connsiteX1904" fmla="*/ 360858 w 12192000"/>
                <a:gd name="connsiteY1904" fmla="*/ 901391 h 1608850"/>
                <a:gd name="connsiteX1905" fmla="*/ 447789 w 12192000"/>
                <a:gd name="connsiteY1905" fmla="*/ 901391 h 1608850"/>
                <a:gd name="connsiteX1906" fmla="*/ 447789 w 12192000"/>
                <a:gd name="connsiteY1906" fmla="*/ 734017 h 1608850"/>
                <a:gd name="connsiteX1907" fmla="*/ 472308 w 12192000"/>
                <a:gd name="connsiteY1907" fmla="*/ 722393 h 1608850"/>
                <a:gd name="connsiteX1908" fmla="*/ 579301 w 12192000"/>
                <a:gd name="connsiteY1908" fmla="*/ 703796 h 1608850"/>
                <a:gd name="connsiteX1909" fmla="*/ 617194 w 12192000"/>
                <a:gd name="connsiteY1909" fmla="*/ 715419 h 1608850"/>
                <a:gd name="connsiteX1910" fmla="*/ 623881 w 12192000"/>
                <a:gd name="connsiteY1910" fmla="*/ 722393 h 1608850"/>
                <a:gd name="connsiteX1911" fmla="*/ 623881 w 12192000"/>
                <a:gd name="connsiteY1911" fmla="*/ 1033896 h 1608850"/>
                <a:gd name="connsiteX1912" fmla="*/ 639484 w 12192000"/>
                <a:gd name="connsiteY1912" fmla="*/ 1033896 h 1608850"/>
                <a:gd name="connsiteX1913" fmla="*/ 639484 w 12192000"/>
                <a:gd name="connsiteY1913" fmla="*/ 908365 h 1608850"/>
                <a:gd name="connsiteX1914" fmla="*/ 652858 w 12192000"/>
                <a:gd name="connsiteY1914" fmla="*/ 908365 h 1608850"/>
                <a:gd name="connsiteX1915" fmla="*/ 652858 w 12192000"/>
                <a:gd name="connsiteY1915" fmla="*/ 896742 h 1608850"/>
                <a:gd name="connsiteX1916" fmla="*/ 666232 w 12192000"/>
                <a:gd name="connsiteY1916" fmla="*/ 889768 h 1608850"/>
                <a:gd name="connsiteX1917" fmla="*/ 677377 w 12192000"/>
                <a:gd name="connsiteY1917" fmla="*/ 889768 h 1608850"/>
                <a:gd name="connsiteX1918" fmla="*/ 677377 w 12192000"/>
                <a:gd name="connsiteY1918" fmla="*/ 878145 h 1608850"/>
                <a:gd name="connsiteX1919" fmla="*/ 686293 w 12192000"/>
                <a:gd name="connsiteY1919" fmla="*/ 871171 h 1608850"/>
                <a:gd name="connsiteX1920" fmla="*/ 708584 w 12192000"/>
                <a:gd name="connsiteY1920" fmla="*/ 871171 h 1608850"/>
                <a:gd name="connsiteX1921" fmla="*/ 708584 w 12192000"/>
                <a:gd name="connsiteY1921" fmla="*/ 908365 h 1608850"/>
                <a:gd name="connsiteX1922" fmla="*/ 755393 w 12192000"/>
                <a:gd name="connsiteY1922" fmla="*/ 908365 h 1608850"/>
                <a:gd name="connsiteX1923" fmla="*/ 755393 w 12192000"/>
                <a:gd name="connsiteY1923" fmla="*/ 1038546 h 1608850"/>
                <a:gd name="connsiteX1924" fmla="*/ 773225 w 12192000"/>
                <a:gd name="connsiteY1924" fmla="*/ 1038546 h 1608850"/>
                <a:gd name="connsiteX1925" fmla="*/ 791057 w 12192000"/>
                <a:gd name="connsiteY1925" fmla="*/ 1031572 h 1608850"/>
                <a:gd name="connsiteX1926" fmla="*/ 791057 w 12192000"/>
                <a:gd name="connsiteY1926" fmla="*/ 1022273 h 1608850"/>
                <a:gd name="connsiteX1927" fmla="*/ 784370 w 12192000"/>
                <a:gd name="connsiteY1927" fmla="*/ 1019948 h 1608850"/>
                <a:gd name="connsiteX1928" fmla="*/ 784370 w 12192000"/>
                <a:gd name="connsiteY1928" fmla="*/ 1012974 h 1608850"/>
                <a:gd name="connsiteX1929" fmla="*/ 791057 w 12192000"/>
                <a:gd name="connsiteY1929" fmla="*/ 1008325 h 1608850"/>
                <a:gd name="connsiteX1930" fmla="*/ 791057 w 12192000"/>
                <a:gd name="connsiteY1930" fmla="*/ 957183 h 1608850"/>
                <a:gd name="connsiteX1931" fmla="*/ 784370 w 12192000"/>
                <a:gd name="connsiteY1931" fmla="*/ 954858 h 1608850"/>
                <a:gd name="connsiteX1932" fmla="*/ 784370 w 12192000"/>
                <a:gd name="connsiteY1932" fmla="*/ 947884 h 1608850"/>
                <a:gd name="connsiteX1933" fmla="*/ 791057 w 12192000"/>
                <a:gd name="connsiteY1933" fmla="*/ 943235 h 1608850"/>
                <a:gd name="connsiteX1934" fmla="*/ 795515 w 12192000"/>
                <a:gd name="connsiteY1934" fmla="*/ 938586 h 1608850"/>
                <a:gd name="connsiteX1935" fmla="*/ 795515 w 12192000"/>
                <a:gd name="connsiteY1935" fmla="*/ 929287 h 1608850"/>
                <a:gd name="connsiteX1936" fmla="*/ 791057 w 12192000"/>
                <a:gd name="connsiteY1936" fmla="*/ 929287 h 1608850"/>
                <a:gd name="connsiteX1937" fmla="*/ 791057 w 12192000"/>
                <a:gd name="connsiteY1937" fmla="*/ 922313 h 1608850"/>
                <a:gd name="connsiteX1938" fmla="*/ 797744 w 12192000"/>
                <a:gd name="connsiteY1938" fmla="*/ 917664 h 1608850"/>
                <a:gd name="connsiteX1939" fmla="*/ 833408 w 12192000"/>
                <a:gd name="connsiteY1939" fmla="*/ 852574 h 1608850"/>
                <a:gd name="connsiteX1940" fmla="*/ 828950 w 12192000"/>
                <a:gd name="connsiteY1940" fmla="*/ 850249 h 1608850"/>
                <a:gd name="connsiteX1941" fmla="*/ 828950 w 12192000"/>
                <a:gd name="connsiteY1941" fmla="*/ 843275 h 1608850"/>
                <a:gd name="connsiteX1942" fmla="*/ 835637 w 12192000"/>
                <a:gd name="connsiteY1942" fmla="*/ 840950 h 1608850"/>
                <a:gd name="connsiteX1943" fmla="*/ 835637 w 12192000"/>
                <a:gd name="connsiteY1943" fmla="*/ 831652 h 1608850"/>
                <a:gd name="connsiteX1944" fmla="*/ 840095 w 12192000"/>
                <a:gd name="connsiteY1944" fmla="*/ 831652 h 1608850"/>
                <a:gd name="connsiteX1945" fmla="*/ 840095 w 12192000"/>
                <a:gd name="connsiteY1945" fmla="*/ 810730 h 1608850"/>
                <a:gd name="connsiteX1946" fmla="*/ 835637 w 12192000"/>
                <a:gd name="connsiteY1946" fmla="*/ 810730 h 1608850"/>
                <a:gd name="connsiteX1947" fmla="*/ 835637 w 12192000"/>
                <a:gd name="connsiteY1947" fmla="*/ 806081 h 1608850"/>
                <a:gd name="connsiteX1948" fmla="*/ 840095 w 12192000"/>
                <a:gd name="connsiteY1948" fmla="*/ 803756 h 1608850"/>
                <a:gd name="connsiteX1949" fmla="*/ 851240 w 12192000"/>
                <a:gd name="connsiteY1949" fmla="*/ 787483 h 1608850"/>
                <a:gd name="connsiteX1950" fmla="*/ 853469 w 12192000"/>
                <a:gd name="connsiteY1950" fmla="*/ 778185 h 1608850"/>
                <a:gd name="connsiteX1951" fmla="*/ 853469 w 12192000"/>
                <a:gd name="connsiteY1951" fmla="*/ 752614 h 1608850"/>
                <a:gd name="connsiteX1952" fmla="*/ 853748 w 12192000"/>
                <a:gd name="connsiteY1952" fmla="*/ 751742 h 1608850"/>
                <a:gd name="connsiteX1953" fmla="*/ 855698 w 12192000"/>
                <a:gd name="connsiteY1953" fmla="*/ 745640 h 1608850"/>
                <a:gd name="connsiteX1954" fmla="*/ 855977 w 12192000"/>
                <a:gd name="connsiteY1954" fmla="*/ 746512 h 1608850"/>
                <a:gd name="connsiteX1955" fmla="*/ 857927 w 12192000"/>
                <a:gd name="connsiteY1955" fmla="*/ 752614 h 1608850"/>
                <a:gd name="connsiteX1956" fmla="*/ 860156 w 12192000"/>
                <a:gd name="connsiteY1956" fmla="*/ 778185 h 1608850"/>
                <a:gd name="connsiteX1957" fmla="*/ 860156 w 12192000"/>
                <a:gd name="connsiteY1957" fmla="*/ 785159 h 1608850"/>
                <a:gd name="connsiteX1958" fmla="*/ 871302 w 12192000"/>
                <a:gd name="connsiteY1958" fmla="*/ 803756 h 1608850"/>
                <a:gd name="connsiteX1959" fmla="*/ 875760 w 12192000"/>
                <a:gd name="connsiteY1959" fmla="*/ 806081 h 1608850"/>
                <a:gd name="connsiteX1960" fmla="*/ 875760 w 12192000"/>
                <a:gd name="connsiteY1960" fmla="*/ 810730 h 1608850"/>
                <a:gd name="connsiteX1961" fmla="*/ 873531 w 12192000"/>
                <a:gd name="connsiteY1961" fmla="*/ 831652 h 1608850"/>
                <a:gd name="connsiteX1962" fmla="*/ 877989 w 12192000"/>
                <a:gd name="connsiteY1962" fmla="*/ 840950 h 1608850"/>
                <a:gd name="connsiteX1963" fmla="*/ 882447 w 12192000"/>
                <a:gd name="connsiteY1963" fmla="*/ 843275 h 1608850"/>
                <a:gd name="connsiteX1964" fmla="*/ 882447 w 12192000"/>
                <a:gd name="connsiteY1964" fmla="*/ 850249 h 1608850"/>
                <a:gd name="connsiteX1965" fmla="*/ 877989 w 12192000"/>
                <a:gd name="connsiteY1965" fmla="*/ 852574 h 1608850"/>
                <a:gd name="connsiteX1966" fmla="*/ 904180 w 12192000"/>
                <a:gd name="connsiteY1966" fmla="*/ 879888 h 1608850"/>
                <a:gd name="connsiteX1967" fmla="*/ 913070 w 12192000"/>
                <a:gd name="connsiteY1967" fmla="*/ 915339 h 1608850"/>
                <a:gd name="connsiteX1968" fmla="*/ 944859 w 12192000"/>
                <a:gd name="connsiteY1968" fmla="*/ 915339 h 1608850"/>
                <a:gd name="connsiteX1969" fmla="*/ 944859 w 12192000"/>
                <a:gd name="connsiteY1969" fmla="*/ 886329 h 1608850"/>
                <a:gd name="connsiteX1970" fmla="*/ 939475 w 12192000"/>
                <a:gd name="connsiteY1970" fmla="*/ 886329 h 1608850"/>
                <a:gd name="connsiteX1971" fmla="*/ 939475 w 12192000"/>
                <a:gd name="connsiteY1971" fmla="*/ 724196 h 1608850"/>
                <a:gd name="connsiteX1972" fmla="*/ 959742 w 12192000"/>
                <a:gd name="connsiteY1972" fmla="*/ 724196 h 1608850"/>
                <a:gd name="connsiteX1973" fmla="*/ 960249 w 12192000"/>
                <a:gd name="connsiteY1973" fmla="*/ 723115 h 1608850"/>
                <a:gd name="connsiteX1974" fmla="*/ 963795 w 12192000"/>
                <a:gd name="connsiteY1974" fmla="*/ 715549 h 1608850"/>
                <a:gd name="connsiteX1975" fmla="*/ 965569 w 12192000"/>
                <a:gd name="connsiteY1975" fmla="*/ 715819 h 1608850"/>
                <a:gd name="connsiteX1976" fmla="*/ 977982 w 12192000"/>
                <a:gd name="connsiteY1976" fmla="*/ 717710 h 1608850"/>
                <a:gd name="connsiteX1977" fmla="*/ 978489 w 12192000"/>
                <a:gd name="connsiteY1977" fmla="*/ 719062 h 1608850"/>
                <a:gd name="connsiteX1978" fmla="*/ 982035 w 12192000"/>
                <a:gd name="connsiteY1978" fmla="*/ 728519 h 1608850"/>
                <a:gd name="connsiteX1979" fmla="*/ 1008382 w 12192000"/>
                <a:gd name="connsiteY1979" fmla="*/ 730681 h 1608850"/>
                <a:gd name="connsiteX1980" fmla="*/ 1008382 w 12192000"/>
                <a:gd name="connsiteY1980" fmla="*/ 607460 h 1608850"/>
                <a:gd name="connsiteX1981" fmla="*/ 1010409 w 12192000"/>
                <a:gd name="connsiteY1981" fmla="*/ 607460 h 1608850"/>
                <a:gd name="connsiteX1982" fmla="*/ 1024597 w 12192000"/>
                <a:gd name="connsiteY1982" fmla="*/ 607460 h 1608850"/>
                <a:gd name="connsiteX1983" fmla="*/ 1024597 w 12192000"/>
                <a:gd name="connsiteY1983" fmla="*/ 471268 h 1608850"/>
                <a:gd name="connsiteX1984" fmla="*/ 1026369 w 12192000"/>
                <a:gd name="connsiteY1984" fmla="*/ 471268 h 1608850"/>
                <a:gd name="connsiteX1985" fmla="*/ 1038783 w 12192000"/>
                <a:gd name="connsiteY1985" fmla="*/ 471268 h 1608850"/>
                <a:gd name="connsiteX1986" fmla="*/ 1038783 w 12192000"/>
                <a:gd name="connsiteY1986" fmla="*/ 356694 h 1608850"/>
                <a:gd name="connsiteX1987" fmla="*/ 1042837 w 12192000"/>
                <a:gd name="connsiteY1987" fmla="*/ 328590 h 1608850"/>
                <a:gd name="connsiteX1988" fmla="*/ 1044863 w 12192000"/>
                <a:gd name="connsiteY1988" fmla="*/ 328590 h 1608850"/>
                <a:gd name="connsiteX1989" fmla="*/ 1059050 w 12192000"/>
                <a:gd name="connsiteY1989" fmla="*/ 328590 h 1608850"/>
                <a:gd name="connsiteX1990" fmla="*/ 1095531 w 12192000"/>
                <a:gd name="connsiteY1990" fmla="*/ 246443 h 1608850"/>
                <a:gd name="connsiteX1991" fmla="*/ 1099585 w 12192000"/>
                <a:gd name="connsiteY1991" fmla="*/ 0 h 160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</a:cxnLst>
              <a:rect l="l" t="t" r="r" b="b"/>
              <a:pathLst>
                <a:path w="12192000" h="1608850">
                  <a:moveTo>
                    <a:pt x="8760317" y="780798"/>
                  </a:moveTo>
                  <a:lnTo>
                    <a:pt x="8760317" y="785159"/>
                  </a:lnTo>
                  <a:lnTo>
                    <a:pt x="8761882" y="787771"/>
                  </a:lnTo>
                  <a:lnTo>
                    <a:pt x="8762996" y="787771"/>
                  </a:lnTo>
                  <a:cubicBezTo>
                    <a:pt x="8762996" y="787771"/>
                    <a:pt x="8762996" y="787771"/>
                    <a:pt x="8762996" y="786900"/>
                  </a:cubicBezTo>
                  <a:lnTo>
                    <a:pt x="8762996" y="780798"/>
                  </a:lnTo>
                  <a:cubicBezTo>
                    <a:pt x="8762996" y="780798"/>
                    <a:pt x="8762996" y="780798"/>
                    <a:pt x="8761881" y="780798"/>
                  </a:cubicBezTo>
                  <a:close/>
                  <a:moveTo>
                    <a:pt x="8758924" y="762200"/>
                  </a:moveTo>
                  <a:lnTo>
                    <a:pt x="8759734" y="771499"/>
                  </a:lnTo>
                  <a:lnTo>
                    <a:pt x="8762996" y="771499"/>
                  </a:lnTo>
                  <a:cubicBezTo>
                    <a:pt x="8762996" y="771499"/>
                    <a:pt x="8762996" y="771499"/>
                    <a:pt x="8762996" y="770337"/>
                  </a:cubicBezTo>
                  <a:lnTo>
                    <a:pt x="8762996" y="762200"/>
                  </a:lnTo>
                  <a:cubicBezTo>
                    <a:pt x="8762996" y="762200"/>
                    <a:pt x="8762996" y="762200"/>
                    <a:pt x="8761881" y="762200"/>
                  </a:cubicBezTo>
                  <a:close/>
                  <a:moveTo>
                    <a:pt x="8755951" y="745928"/>
                  </a:moveTo>
                  <a:lnTo>
                    <a:pt x="8756137" y="746512"/>
                  </a:lnTo>
                  <a:lnTo>
                    <a:pt x="8758088" y="752614"/>
                  </a:lnTo>
                  <a:lnTo>
                    <a:pt x="8758113" y="752902"/>
                  </a:lnTo>
                  <a:lnTo>
                    <a:pt x="8762996" y="752902"/>
                  </a:lnTo>
                  <a:cubicBezTo>
                    <a:pt x="8762996" y="752902"/>
                    <a:pt x="8762996" y="752902"/>
                    <a:pt x="8762996" y="752030"/>
                  </a:cubicBezTo>
                  <a:lnTo>
                    <a:pt x="8762996" y="745928"/>
                  </a:lnTo>
                  <a:cubicBezTo>
                    <a:pt x="8762996" y="745928"/>
                    <a:pt x="8762996" y="745928"/>
                    <a:pt x="8761881" y="745928"/>
                  </a:cubicBezTo>
                  <a:close/>
                  <a:moveTo>
                    <a:pt x="8907881" y="718032"/>
                  </a:moveTo>
                  <a:cubicBezTo>
                    <a:pt x="8907881" y="718032"/>
                    <a:pt x="8907881" y="718032"/>
                    <a:pt x="8907881" y="719194"/>
                  </a:cubicBezTo>
                  <a:lnTo>
                    <a:pt x="8907881" y="727331"/>
                  </a:lnTo>
                  <a:lnTo>
                    <a:pt x="8908543" y="727331"/>
                  </a:lnTo>
                  <a:lnTo>
                    <a:pt x="8908543" y="718032"/>
                  </a:lnTo>
                  <a:close/>
                  <a:moveTo>
                    <a:pt x="1099585" y="0"/>
                  </a:moveTo>
                  <a:cubicBezTo>
                    <a:pt x="1099585" y="18"/>
                    <a:pt x="1099601" y="2040"/>
                    <a:pt x="1101611" y="246443"/>
                  </a:cubicBezTo>
                  <a:cubicBezTo>
                    <a:pt x="1101623" y="246467"/>
                    <a:pt x="1102267" y="247808"/>
                    <a:pt x="1140117" y="326429"/>
                  </a:cubicBezTo>
                  <a:cubicBezTo>
                    <a:pt x="1140125" y="326429"/>
                    <a:pt x="1140236" y="326429"/>
                    <a:pt x="1142145" y="326429"/>
                  </a:cubicBezTo>
                  <a:lnTo>
                    <a:pt x="1156331" y="326429"/>
                  </a:lnTo>
                  <a:cubicBezTo>
                    <a:pt x="1156331" y="326443"/>
                    <a:pt x="1156331" y="327005"/>
                    <a:pt x="1156331" y="350208"/>
                  </a:cubicBezTo>
                  <a:cubicBezTo>
                    <a:pt x="1156333" y="350214"/>
                    <a:pt x="1156371" y="350272"/>
                    <a:pt x="1156839" y="351019"/>
                  </a:cubicBezTo>
                  <a:lnTo>
                    <a:pt x="1160385" y="356694"/>
                  </a:lnTo>
                  <a:cubicBezTo>
                    <a:pt x="1160385" y="356714"/>
                    <a:pt x="1160385" y="358229"/>
                    <a:pt x="1160385" y="471268"/>
                  </a:cubicBezTo>
                  <a:cubicBezTo>
                    <a:pt x="1160393" y="471268"/>
                    <a:pt x="1160533" y="471268"/>
                    <a:pt x="1162664" y="471268"/>
                  </a:cubicBezTo>
                  <a:lnTo>
                    <a:pt x="1178625" y="471268"/>
                  </a:lnTo>
                  <a:cubicBezTo>
                    <a:pt x="1178625" y="471288"/>
                    <a:pt x="1178625" y="472923"/>
                    <a:pt x="1178625" y="611783"/>
                  </a:cubicBezTo>
                  <a:cubicBezTo>
                    <a:pt x="1178635" y="611782"/>
                    <a:pt x="1178747" y="611761"/>
                    <a:pt x="1180145" y="611513"/>
                  </a:cubicBezTo>
                  <a:lnTo>
                    <a:pt x="1190785" y="609622"/>
                  </a:lnTo>
                  <a:cubicBezTo>
                    <a:pt x="1190785" y="609644"/>
                    <a:pt x="1190755" y="610978"/>
                    <a:pt x="1188759" y="698254"/>
                  </a:cubicBezTo>
                  <a:cubicBezTo>
                    <a:pt x="1188769" y="698256"/>
                    <a:pt x="1188879" y="698276"/>
                    <a:pt x="1190279" y="698525"/>
                  </a:cubicBezTo>
                  <a:lnTo>
                    <a:pt x="1200919" y="700416"/>
                  </a:lnTo>
                  <a:cubicBezTo>
                    <a:pt x="1200921" y="700423"/>
                    <a:pt x="1200941" y="700487"/>
                    <a:pt x="1201171" y="701227"/>
                  </a:cubicBezTo>
                  <a:lnTo>
                    <a:pt x="1202945" y="706902"/>
                  </a:lnTo>
                  <a:cubicBezTo>
                    <a:pt x="1202947" y="706893"/>
                    <a:pt x="1202993" y="706750"/>
                    <a:pt x="1203705" y="704470"/>
                  </a:cubicBezTo>
                  <a:lnTo>
                    <a:pt x="1209025" y="687446"/>
                  </a:lnTo>
                  <a:cubicBezTo>
                    <a:pt x="1209032" y="687446"/>
                    <a:pt x="1209133" y="687446"/>
                    <a:pt x="1210799" y="687446"/>
                  </a:cubicBezTo>
                  <a:lnTo>
                    <a:pt x="1223212" y="687446"/>
                  </a:lnTo>
                  <a:cubicBezTo>
                    <a:pt x="1223212" y="687463"/>
                    <a:pt x="1223212" y="688156"/>
                    <a:pt x="1223212" y="719872"/>
                  </a:cubicBezTo>
                  <a:cubicBezTo>
                    <a:pt x="1223219" y="719877"/>
                    <a:pt x="1223295" y="719917"/>
                    <a:pt x="1224225" y="720413"/>
                  </a:cubicBezTo>
                  <a:lnTo>
                    <a:pt x="1231319" y="724196"/>
                  </a:lnTo>
                  <a:cubicBezTo>
                    <a:pt x="1231319" y="724205"/>
                    <a:pt x="1231319" y="724306"/>
                    <a:pt x="1231319" y="725547"/>
                  </a:cubicBezTo>
                  <a:lnTo>
                    <a:pt x="1231319" y="735005"/>
                  </a:lnTo>
                  <a:cubicBezTo>
                    <a:pt x="1231339" y="735005"/>
                    <a:pt x="1232247" y="735005"/>
                    <a:pt x="1275907" y="735005"/>
                  </a:cubicBezTo>
                  <a:cubicBezTo>
                    <a:pt x="1275907" y="735013"/>
                    <a:pt x="1275907" y="735096"/>
                    <a:pt x="1275907" y="736086"/>
                  </a:cubicBezTo>
                  <a:lnTo>
                    <a:pt x="1275907" y="743652"/>
                  </a:lnTo>
                  <a:cubicBezTo>
                    <a:pt x="1275915" y="743652"/>
                    <a:pt x="1276037" y="743652"/>
                    <a:pt x="1277933" y="743652"/>
                  </a:cubicBezTo>
                  <a:lnTo>
                    <a:pt x="1292119" y="743652"/>
                  </a:lnTo>
                  <a:cubicBezTo>
                    <a:pt x="1292119" y="743634"/>
                    <a:pt x="1292119" y="742905"/>
                    <a:pt x="1292119" y="713387"/>
                  </a:cubicBezTo>
                  <a:cubicBezTo>
                    <a:pt x="1292141" y="713387"/>
                    <a:pt x="1293071" y="713387"/>
                    <a:pt x="1336706" y="713387"/>
                  </a:cubicBezTo>
                  <a:cubicBezTo>
                    <a:pt x="1336706" y="713379"/>
                    <a:pt x="1336706" y="713282"/>
                    <a:pt x="1336706" y="712036"/>
                  </a:cubicBezTo>
                  <a:lnTo>
                    <a:pt x="1336706" y="702578"/>
                  </a:lnTo>
                  <a:cubicBezTo>
                    <a:pt x="1336713" y="702578"/>
                    <a:pt x="1336787" y="702578"/>
                    <a:pt x="1337721" y="702578"/>
                  </a:cubicBezTo>
                  <a:lnTo>
                    <a:pt x="1344813" y="702578"/>
                  </a:lnTo>
                  <a:cubicBezTo>
                    <a:pt x="1344813" y="702571"/>
                    <a:pt x="1344813" y="702458"/>
                    <a:pt x="1344813" y="700687"/>
                  </a:cubicBezTo>
                  <a:lnTo>
                    <a:pt x="1344813" y="687446"/>
                  </a:lnTo>
                  <a:cubicBezTo>
                    <a:pt x="1344823" y="687446"/>
                    <a:pt x="1344895" y="687446"/>
                    <a:pt x="1345573" y="687446"/>
                  </a:cubicBezTo>
                  <a:lnTo>
                    <a:pt x="1350893" y="687446"/>
                  </a:lnTo>
                  <a:cubicBezTo>
                    <a:pt x="1350893" y="687439"/>
                    <a:pt x="1350893" y="687354"/>
                    <a:pt x="1350893" y="686365"/>
                  </a:cubicBezTo>
                  <a:lnTo>
                    <a:pt x="1350893" y="678798"/>
                  </a:lnTo>
                  <a:cubicBezTo>
                    <a:pt x="1350901" y="678798"/>
                    <a:pt x="1351025" y="678798"/>
                    <a:pt x="1352921" y="678798"/>
                  </a:cubicBezTo>
                  <a:lnTo>
                    <a:pt x="1367107" y="678798"/>
                  </a:lnTo>
                  <a:cubicBezTo>
                    <a:pt x="1367107" y="678805"/>
                    <a:pt x="1367107" y="678882"/>
                    <a:pt x="1367107" y="679879"/>
                  </a:cubicBezTo>
                  <a:lnTo>
                    <a:pt x="1367107" y="687446"/>
                  </a:lnTo>
                  <a:cubicBezTo>
                    <a:pt x="1367119" y="687446"/>
                    <a:pt x="1367619" y="687446"/>
                    <a:pt x="1389401" y="687446"/>
                  </a:cubicBezTo>
                  <a:cubicBezTo>
                    <a:pt x="1389401" y="687438"/>
                    <a:pt x="1389401" y="687324"/>
                    <a:pt x="1389401" y="685554"/>
                  </a:cubicBezTo>
                  <a:lnTo>
                    <a:pt x="1389401" y="672313"/>
                  </a:lnTo>
                  <a:cubicBezTo>
                    <a:pt x="1389407" y="672313"/>
                    <a:pt x="1389503" y="672313"/>
                    <a:pt x="1391174" y="672313"/>
                  </a:cubicBezTo>
                  <a:lnTo>
                    <a:pt x="1403587" y="672313"/>
                  </a:lnTo>
                  <a:cubicBezTo>
                    <a:pt x="1403587" y="672325"/>
                    <a:pt x="1403587" y="672839"/>
                    <a:pt x="1403587" y="696093"/>
                  </a:cubicBezTo>
                  <a:cubicBezTo>
                    <a:pt x="1403595" y="696093"/>
                    <a:pt x="1403675" y="696093"/>
                    <a:pt x="1404601" y="696093"/>
                  </a:cubicBezTo>
                  <a:lnTo>
                    <a:pt x="1411695" y="696093"/>
                  </a:lnTo>
                  <a:cubicBezTo>
                    <a:pt x="1411695" y="696087"/>
                    <a:pt x="1411695" y="696006"/>
                    <a:pt x="1411695" y="695012"/>
                  </a:cubicBezTo>
                  <a:lnTo>
                    <a:pt x="1411695" y="687446"/>
                  </a:lnTo>
                  <a:cubicBezTo>
                    <a:pt x="1411703" y="687446"/>
                    <a:pt x="1411821" y="687446"/>
                    <a:pt x="1413467" y="687446"/>
                  </a:cubicBezTo>
                  <a:lnTo>
                    <a:pt x="1425881" y="687446"/>
                  </a:lnTo>
                  <a:cubicBezTo>
                    <a:pt x="1425881" y="687459"/>
                    <a:pt x="1425881" y="688018"/>
                    <a:pt x="1425881" y="713387"/>
                  </a:cubicBezTo>
                  <a:cubicBezTo>
                    <a:pt x="1425889" y="713387"/>
                    <a:pt x="1426007" y="713387"/>
                    <a:pt x="1427909" y="713387"/>
                  </a:cubicBezTo>
                  <a:lnTo>
                    <a:pt x="1442095" y="713387"/>
                  </a:lnTo>
                  <a:cubicBezTo>
                    <a:pt x="1442095" y="713398"/>
                    <a:pt x="1442095" y="713513"/>
                    <a:pt x="1442095" y="715008"/>
                  </a:cubicBezTo>
                  <a:lnTo>
                    <a:pt x="1442095" y="726358"/>
                  </a:lnTo>
                  <a:cubicBezTo>
                    <a:pt x="1442103" y="726358"/>
                    <a:pt x="1442173" y="726358"/>
                    <a:pt x="1442855" y="726358"/>
                  </a:cubicBezTo>
                  <a:lnTo>
                    <a:pt x="1448175" y="726358"/>
                  </a:lnTo>
                  <a:cubicBezTo>
                    <a:pt x="1448175" y="726350"/>
                    <a:pt x="1448175" y="726274"/>
                    <a:pt x="1448175" y="725547"/>
                  </a:cubicBezTo>
                  <a:lnTo>
                    <a:pt x="1448175" y="719872"/>
                  </a:lnTo>
                  <a:cubicBezTo>
                    <a:pt x="1448193" y="719872"/>
                    <a:pt x="1448911" y="719872"/>
                    <a:pt x="1478575" y="719872"/>
                  </a:cubicBezTo>
                  <a:cubicBezTo>
                    <a:pt x="1478575" y="719886"/>
                    <a:pt x="1478575" y="720449"/>
                    <a:pt x="1478575" y="743652"/>
                  </a:cubicBezTo>
                  <a:cubicBezTo>
                    <a:pt x="1478583" y="743652"/>
                    <a:pt x="1478661" y="743652"/>
                    <a:pt x="1479589" y="743652"/>
                  </a:cubicBezTo>
                  <a:lnTo>
                    <a:pt x="1486683" y="743652"/>
                  </a:lnTo>
                  <a:cubicBezTo>
                    <a:pt x="1486683" y="743659"/>
                    <a:pt x="1486683" y="743732"/>
                    <a:pt x="1486683" y="744733"/>
                  </a:cubicBezTo>
                  <a:lnTo>
                    <a:pt x="1486683" y="752299"/>
                  </a:lnTo>
                  <a:cubicBezTo>
                    <a:pt x="1486691" y="752299"/>
                    <a:pt x="1486765" y="752299"/>
                    <a:pt x="1487443" y="752299"/>
                  </a:cubicBezTo>
                  <a:lnTo>
                    <a:pt x="1492763" y="752299"/>
                  </a:lnTo>
                  <a:cubicBezTo>
                    <a:pt x="1492763" y="752292"/>
                    <a:pt x="1492763" y="752172"/>
                    <a:pt x="1492763" y="750137"/>
                  </a:cubicBezTo>
                  <a:lnTo>
                    <a:pt x="1492763" y="735005"/>
                  </a:lnTo>
                  <a:cubicBezTo>
                    <a:pt x="1492769" y="735005"/>
                    <a:pt x="1492847" y="735005"/>
                    <a:pt x="1493775" y="735005"/>
                  </a:cubicBezTo>
                  <a:lnTo>
                    <a:pt x="1500869" y="735005"/>
                  </a:lnTo>
                  <a:cubicBezTo>
                    <a:pt x="1500869" y="735013"/>
                    <a:pt x="1500869" y="735096"/>
                    <a:pt x="1500869" y="736086"/>
                  </a:cubicBezTo>
                  <a:lnTo>
                    <a:pt x="1500869" y="743652"/>
                  </a:lnTo>
                  <a:lnTo>
                    <a:pt x="1506189" y="741659"/>
                  </a:lnTo>
                  <a:cubicBezTo>
                    <a:pt x="1506949" y="741287"/>
                    <a:pt x="1506949" y="741085"/>
                    <a:pt x="1506949" y="740679"/>
                  </a:cubicBezTo>
                  <a:lnTo>
                    <a:pt x="1506949" y="735005"/>
                  </a:lnTo>
                  <a:cubicBezTo>
                    <a:pt x="1506966" y="735005"/>
                    <a:pt x="1507767" y="735005"/>
                    <a:pt x="1545457" y="735005"/>
                  </a:cubicBezTo>
                  <a:cubicBezTo>
                    <a:pt x="1545457" y="735019"/>
                    <a:pt x="1545457" y="735566"/>
                    <a:pt x="1545457" y="758784"/>
                  </a:cubicBezTo>
                  <a:cubicBezTo>
                    <a:pt x="1545464" y="758784"/>
                    <a:pt x="1545583" y="758784"/>
                    <a:pt x="1547483" y="758784"/>
                  </a:cubicBezTo>
                  <a:lnTo>
                    <a:pt x="1561669" y="758784"/>
                  </a:lnTo>
                  <a:cubicBezTo>
                    <a:pt x="1561669" y="758792"/>
                    <a:pt x="1561669" y="758874"/>
                    <a:pt x="1561669" y="759865"/>
                  </a:cubicBezTo>
                  <a:lnTo>
                    <a:pt x="1561669" y="767431"/>
                  </a:lnTo>
                  <a:cubicBezTo>
                    <a:pt x="1561679" y="767431"/>
                    <a:pt x="1561801" y="767431"/>
                    <a:pt x="1563443" y="767431"/>
                  </a:cubicBezTo>
                  <a:lnTo>
                    <a:pt x="1575857" y="767431"/>
                  </a:lnTo>
                  <a:cubicBezTo>
                    <a:pt x="1575857" y="767419"/>
                    <a:pt x="1575857" y="766908"/>
                    <a:pt x="1575857" y="743652"/>
                  </a:cubicBezTo>
                  <a:cubicBezTo>
                    <a:pt x="1575863" y="743652"/>
                    <a:pt x="1575941" y="743652"/>
                    <a:pt x="1576869" y="743652"/>
                  </a:cubicBezTo>
                  <a:lnTo>
                    <a:pt x="1583963" y="743652"/>
                  </a:lnTo>
                  <a:cubicBezTo>
                    <a:pt x="1583963" y="743633"/>
                    <a:pt x="1583963" y="742862"/>
                    <a:pt x="1583963" y="711225"/>
                  </a:cubicBezTo>
                  <a:cubicBezTo>
                    <a:pt x="1583971" y="711225"/>
                    <a:pt x="1584047" y="711225"/>
                    <a:pt x="1584977" y="711225"/>
                  </a:cubicBezTo>
                  <a:lnTo>
                    <a:pt x="1592071" y="711225"/>
                  </a:lnTo>
                  <a:cubicBezTo>
                    <a:pt x="1592071" y="711219"/>
                    <a:pt x="1592071" y="711110"/>
                    <a:pt x="1592071" y="709334"/>
                  </a:cubicBezTo>
                  <a:lnTo>
                    <a:pt x="1592071" y="696093"/>
                  </a:lnTo>
                  <a:cubicBezTo>
                    <a:pt x="1590043" y="696093"/>
                    <a:pt x="1590043" y="696093"/>
                    <a:pt x="1590803" y="694471"/>
                  </a:cubicBezTo>
                  <a:lnTo>
                    <a:pt x="1596123" y="683122"/>
                  </a:lnTo>
                  <a:cubicBezTo>
                    <a:pt x="1596129" y="683139"/>
                    <a:pt x="1596323" y="683813"/>
                    <a:pt x="1604231" y="711225"/>
                  </a:cubicBezTo>
                  <a:cubicBezTo>
                    <a:pt x="1604239" y="711225"/>
                    <a:pt x="1604311" y="711225"/>
                    <a:pt x="1604991" y="711225"/>
                  </a:cubicBezTo>
                  <a:lnTo>
                    <a:pt x="1610311" y="711225"/>
                  </a:lnTo>
                  <a:cubicBezTo>
                    <a:pt x="1610311" y="711212"/>
                    <a:pt x="1610311" y="710033"/>
                    <a:pt x="1610311" y="605298"/>
                  </a:cubicBezTo>
                  <a:cubicBezTo>
                    <a:pt x="1610321" y="605298"/>
                    <a:pt x="1610435" y="605298"/>
                    <a:pt x="1611831" y="605298"/>
                  </a:cubicBezTo>
                  <a:lnTo>
                    <a:pt x="1622471" y="605298"/>
                  </a:lnTo>
                  <a:cubicBezTo>
                    <a:pt x="1622471" y="605276"/>
                    <a:pt x="1622471" y="604266"/>
                    <a:pt x="1622471" y="557739"/>
                  </a:cubicBezTo>
                  <a:cubicBezTo>
                    <a:pt x="1622487" y="557739"/>
                    <a:pt x="1623113" y="557739"/>
                    <a:pt x="1648817" y="557739"/>
                  </a:cubicBezTo>
                  <a:cubicBezTo>
                    <a:pt x="1648817" y="557727"/>
                    <a:pt x="1648817" y="557217"/>
                    <a:pt x="1648817" y="536121"/>
                  </a:cubicBezTo>
                  <a:cubicBezTo>
                    <a:pt x="1648837" y="536121"/>
                    <a:pt x="1649625" y="536121"/>
                    <a:pt x="1683271" y="536121"/>
                  </a:cubicBezTo>
                  <a:cubicBezTo>
                    <a:pt x="1683271" y="536129"/>
                    <a:pt x="1683271" y="536259"/>
                    <a:pt x="1683271" y="538553"/>
                  </a:cubicBezTo>
                  <a:lnTo>
                    <a:pt x="1683271" y="555577"/>
                  </a:lnTo>
                  <a:cubicBezTo>
                    <a:pt x="1683281" y="555577"/>
                    <a:pt x="1683411" y="555577"/>
                    <a:pt x="1685551" y="555577"/>
                  </a:cubicBezTo>
                  <a:lnTo>
                    <a:pt x="1701511" y="555577"/>
                  </a:lnTo>
                  <a:cubicBezTo>
                    <a:pt x="1701511" y="555595"/>
                    <a:pt x="1701511" y="556489"/>
                    <a:pt x="1701511" y="603136"/>
                  </a:cubicBezTo>
                  <a:cubicBezTo>
                    <a:pt x="1701517" y="603136"/>
                    <a:pt x="1701593" y="603136"/>
                    <a:pt x="1702525" y="603136"/>
                  </a:cubicBezTo>
                  <a:lnTo>
                    <a:pt x="1709619" y="603136"/>
                  </a:lnTo>
                  <a:lnTo>
                    <a:pt x="1723805" y="607460"/>
                  </a:lnTo>
                  <a:cubicBezTo>
                    <a:pt x="1723805" y="607470"/>
                    <a:pt x="1723805" y="608120"/>
                    <a:pt x="1723805" y="646372"/>
                  </a:cubicBezTo>
                  <a:cubicBezTo>
                    <a:pt x="1723811" y="646372"/>
                    <a:pt x="1723887" y="646372"/>
                    <a:pt x="1724819" y="646372"/>
                  </a:cubicBezTo>
                  <a:lnTo>
                    <a:pt x="1731911" y="646372"/>
                  </a:lnTo>
                  <a:cubicBezTo>
                    <a:pt x="1731911" y="646382"/>
                    <a:pt x="1731911" y="646488"/>
                    <a:pt x="1731911" y="647993"/>
                  </a:cubicBezTo>
                  <a:lnTo>
                    <a:pt x="1731911" y="659342"/>
                  </a:lnTo>
                  <a:cubicBezTo>
                    <a:pt x="1731919" y="659342"/>
                    <a:pt x="1732043" y="659342"/>
                    <a:pt x="1733939" y="659342"/>
                  </a:cubicBezTo>
                  <a:lnTo>
                    <a:pt x="1748125" y="659342"/>
                  </a:lnTo>
                  <a:lnTo>
                    <a:pt x="1754205" y="665828"/>
                  </a:lnTo>
                  <a:cubicBezTo>
                    <a:pt x="1754205" y="665840"/>
                    <a:pt x="1754205" y="666326"/>
                    <a:pt x="1754205" y="687446"/>
                  </a:cubicBezTo>
                  <a:cubicBezTo>
                    <a:pt x="1754214" y="687446"/>
                    <a:pt x="1754345" y="687446"/>
                    <a:pt x="1756485" y="687446"/>
                  </a:cubicBezTo>
                  <a:lnTo>
                    <a:pt x="1772445" y="687446"/>
                  </a:lnTo>
                  <a:cubicBezTo>
                    <a:pt x="1772445" y="687453"/>
                    <a:pt x="1772445" y="687533"/>
                    <a:pt x="1772445" y="688526"/>
                  </a:cubicBezTo>
                  <a:lnTo>
                    <a:pt x="1772445" y="696093"/>
                  </a:lnTo>
                  <a:cubicBezTo>
                    <a:pt x="1772455" y="696093"/>
                    <a:pt x="1772553" y="696093"/>
                    <a:pt x="1773713" y="696093"/>
                  </a:cubicBezTo>
                  <a:lnTo>
                    <a:pt x="1782579" y="696093"/>
                  </a:lnTo>
                  <a:cubicBezTo>
                    <a:pt x="1782579" y="696102"/>
                    <a:pt x="1782579" y="696231"/>
                    <a:pt x="1782579" y="698254"/>
                  </a:cubicBezTo>
                  <a:lnTo>
                    <a:pt x="1782579" y="713387"/>
                  </a:lnTo>
                  <a:cubicBezTo>
                    <a:pt x="1786633" y="713387"/>
                    <a:pt x="1786633" y="713387"/>
                    <a:pt x="1786633" y="711495"/>
                  </a:cubicBezTo>
                  <a:lnTo>
                    <a:pt x="1786633" y="698254"/>
                  </a:lnTo>
                  <a:cubicBezTo>
                    <a:pt x="1786639" y="698254"/>
                    <a:pt x="1786716" y="698254"/>
                    <a:pt x="1787645" y="698254"/>
                  </a:cubicBezTo>
                  <a:lnTo>
                    <a:pt x="1794739" y="698254"/>
                  </a:lnTo>
                  <a:cubicBezTo>
                    <a:pt x="1794739" y="698265"/>
                    <a:pt x="1794739" y="698384"/>
                    <a:pt x="1794739" y="699876"/>
                  </a:cubicBezTo>
                  <a:lnTo>
                    <a:pt x="1794739" y="711225"/>
                  </a:lnTo>
                  <a:cubicBezTo>
                    <a:pt x="1794749" y="711225"/>
                    <a:pt x="1794821" y="711225"/>
                    <a:pt x="1795499" y="711225"/>
                  </a:cubicBezTo>
                  <a:lnTo>
                    <a:pt x="1800819" y="711225"/>
                  </a:lnTo>
                  <a:cubicBezTo>
                    <a:pt x="1800819" y="706902"/>
                    <a:pt x="1800819" y="706902"/>
                    <a:pt x="1849459" y="706902"/>
                  </a:cubicBezTo>
                  <a:cubicBezTo>
                    <a:pt x="1849459" y="706911"/>
                    <a:pt x="1849459" y="707012"/>
                    <a:pt x="1849459" y="708253"/>
                  </a:cubicBezTo>
                  <a:lnTo>
                    <a:pt x="1849459" y="717710"/>
                  </a:lnTo>
                  <a:cubicBezTo>
                    <a:pt x="1849467" y="717710"/>
                    <a:pt x="1849543" y="717710"/>
                    <a:pt x="1850219" y="717710"/>
                  </a:cubicBezTo>
                  <a:lnTo>
                    <a:pt x="1855541" y="717710"/>
                  </a:lnTo>
                  <a:cubicBezTo>
                    <a:pt x="1855541" y="717719"/>
                    <a:pt x="1855541" y="717841"/>
                    <a:pt x="1855541" y="719872"/>
                  </a:cubicBezTo>
                  <a:lnTo>
                    <a:pt x="1855541" y="735005"/>
                  </a:lnTo>
                  <a:cubicBezTo>
                    <a:pt x="1855549" y="735001"/>
                    <a:pt x="1855665" y="734923"/>
                    <a:pt x="1857567" y="733654"/>
                  </a:cubicBezTo>
                  <a:lnTo>
                    <a:pt x="1871753" y="724196"/>
                  </a:lnTo>
                  <a:cubicBezTo>
                    <a:pt x="1871755" y="724177"/>
                    <a:pt x="1871887" y="723302"/>
                    <a:pt x="1877833" y="683122"/>
                  </a:cubicBezTo>
                  <a:cubicBezTo>
                    <a:pt x="1877843" y="683120"/>
                    <a:pt x="1877911" y="683094"/>
                    <a:pt x="1878593" y="682852"/>
                  </a:cubicBezTo>
                  <a:lnTo>
                    <a:pt x="1883913" y="680960"/>
                  </a:lnTo>
                  <a:cubicBezTo>
                    <a:pt x="1883913" y="680944"/>
                    <a:pt x="1883947" y="679883"/>
                    <a:pt x="1885941" y="611783"/>
                  </a:cubicBezTo>
                  <a:cubicBezTo>
                    <a:pt x="1885941" y="611801"/>
                    <a:pt x="1885973" y="612892"/>
                    <a:pt x="1887967" y="680960"/>
                  </a:cubicBezTo>
                  <a:cubicBezTo>
                    <a:pt x="1887977" y="680963"/>
                    <a:pt x="1888047" y="680988"/>
                    <a:pt x="1888727" y="681230"/>
                  </a:cubicBezTo>
                  <a:lnTo>
                    <a:pt x="1894047" y="683122"/>
                  </a:lnTo>
                  <a:cubicBezTo>
                    <a:pt x="1894047" y="683102"/>
                    <a:pt x="1894047" y="681769"/>
                    <a:pt x="1894047" y="596651"/>
                  </a:cubicBezTo>
                  <a:cubicBezTo>
                    <a:pt x="1898101" y="596651"/>
                    <a:pt x="1898101" y="596651"/>
                    <a:pt x="1898101" y="564224"/>
                  </a:cubicBezTo>
                  <a:cubicBezTo>
                    <a:pt x="1898113" y="564224"/>
                    <a:pt x="1898799" y="564224"/>
                    <a:pt x="1936607" y="564224"/>
                  </a:cubicBezTo>
                  <a:cubicBezTo>
                    <a:pt x="1936607" y="564241"/>
                    <a:pt x="1936607" y="564959"/>
                    <a:pt x="1936607" y="596651"/>
                  </a:cubicBezTo>
                  <a:cubicBezTo>
                    <a:pt x="1936617" y="596651"/>
                    <a:pt x="1936689" y="596651"/>
                    <a:pt x="1937367" y="596651"/>
                  </a:cubicBezTo>
                  <a:lnTo>
                    <a:pt x="1942687" y="596651"/>
                  </a:lnTo>
                  <a:cubicBezTo>
                    <a:pt x="1942687" y="596630"/>
                    <a:pt x="1942687" y="595324"/>
                    <a:pt x="1942687" y="514503"/>
                  </a:cubicBezTo>
                  <a:cubicBezTo>
                    <a:pt x="1942693" y="514503"/>
                    <a:pt x="1942793" y="514503"/>
                    <a:pt x="1944461" y="514503"/>
                  </a:cubicBezTo>
                  <a:lnTo>
                    <a:pt x="1956875" y="514503"/>
                  </a:lnTo>
                  <a:cubicBezTo>
                    <a:pt x="1956875" y="514496"/>
                    <a:pt x="1956875" y="514385"/>
                    <a:pt x="1956875" y="512612"/>
                  </a:cubicBezTo>
                  <a:lnTo>
                    <a:pt x="1956875" y="499371"/>
                  </a:lnTo>
                  <a:cubicBezTo>
                    <a:pt x="1956885" y="499371"/>
                    <a:pt x="1957383" y="499371"/>
                    <a:pt x="1979169" y="499371"/>
                  </a:cubicBezTo>
                  <a:cubicBezTo>
                    <a:pt x="1979169" y="499364"/>
                    <a:pt x="1979169" y="499283"/>
                    <a:pt x="1979169" y="498290"/>
                  </a:cubicBezTo>
                  <a:lnTo>
                    <a:pt x="1979169" y="490724"/>
                  </a:lnTo>
                  <a:cubicBezTo>
                    <a:pt x="1979175" y="490724"/>
                    <a:pt x="1979285" y="490724"/>
                    <a:pt x="1980941" y="490724"/>
                  </a:cubicBezTo>
                  <a:lnTo>
                    <a:pt x="1993355" y="490724"/>
                  </a:lnTo>
                  <a:cubicBezTo>
                    <a:pt x="1993355" y="490732"/>
                    <a:pt x="1993355" y="490811"/>
                    <a:pt x="1993355" y="491805"/>
                  </a:cubicBezTo>
                  <a:lnTo>
                    <a:pt x="1993355" y="499371"/>
                  </a:lnTo>
                  <a:cubicBezTo>
                    <a:pt x="1993365" y="499371"/>
                    <a:pt x="1993437" y="499371"/>
                    <a:pt x="1994115" y="499371"/>
                  </a:cubicBezTo>
                  <a:lnTo>
                    <a:pt x="1999435" y="499371"/>
                  </a:lnTo>
                  <a:lnTo>
                    <a:pt x="2009569" y="495047"/>
                  </a:lnTo>
                  <a:lnTo>
                    <a:pt x="2013621" y="498290"/>
                  </a:lnTo>
                  <a:lnTo>
                    <a:pt x="2013621" y="490724"/>
                  </a:lnTo>
                  <a:cubicBezTo>
                    <a:pt x="2013631" y="490724"/>
                    <a:pt x="2013767" y="490724"/>
                    <a:pt x="2015901" y="490724"/>
                  </a:cubicBezTo>
                  <a:lnTo>
                    <a:pt x="2031863" y="490724"/>
                  </a:lnTo>
                  <a:cubicBezTo>
                    <a:pt x="2031863" y="490732"/>
                    <a:pt x="2031863" y="490811"/>
                    <a:pt x="2031863" y="491805"/>
                  </a:cubicBezTo>
                  <a:lnTo>
                    <a:pt x="2031863" y="499371"/>
                  </a:lnTo>
                  <a:cubicBezTo>
                    <a:pt x="2031881" y="499371"/>
                    <a:pt x="2032617" y="499371"/>
                    <a:pt x="2062263" y="499371"/>
                  </a:cubicBezTo>
                  <a:cubicBezTo>
                    <a:pt x="2062263" y="499381"/>
                    <a:pt x="2062263" y="499490"/>
                    <a:pt x="2062263" y="500992"/>
                  </a:cubicBezTo>
                  <a:lnTo>
                    <a:pt x="2062263" y="512342"/>
                  </a:lnTo>
                  <a:cubicBezTo>
                    <a:pt x="2062279" y="512342"/>
                    <a:pt x="2062919" y="512342"/>
                    <a:pt x="2088609" y="512342"/>
                  </a:cubicBezTo>
                  <a:cubicBezTo>
                    <a:pt x="2088609" y="512358"/>
                    <a:pt x="2088609" y="513038"/>
                    <a:pt x="2088609" y="542606"/>
                  </a:cubicBezTo>
                  <a:cubicBezTo>
                    <a:pt x="2088619" y="542606"/>
                    <a:pt x="2088691" y="542606"/>
                    <a:pt x="2089369" y="542606"/>
                  </a:cubicBezTo>
                  <a:lnTo>
                    <a:pt x="2094689" y="542606"/>
                  </a:lnTo>
                  <a:cubicBezTo>
                    <a:pt x="2094689" y="542613"/>
                    <a:pt x="2094689" y="542699"/>
                    <a:pt x="2094689" y="543687"/>
                  </a:cubicBezTo>
                  <a:lnTo>
                    <a:pt x="2094689" y="551254"/>
                  </a:lnTo>
                  <a:cubicBezTo>
                    <a:pt x="2098743" y="551254"/>
                    <a:pt x="2098743" y="551254"/>
                    <a:pt x="2098743" y="581518"/>
                  </a:cubicBezTo>
                  <a:cubicBezTo>
                    <a:pt x="2098753" y="581518"/>
                    <a:pt x="2098827" y="581518"/>
                    <a:pt x="2099503" y="581518"/>
                  </a:cubicBezTo>
                  <a:lnTo>
                    <a:pt x="2104823" y="581518"/>
                  </a:lnTo>
                  <a:cubicBezTo>
                    <a:pt x="2104823" y="581527"/>
                    <a:pt x="2104823" y="581594"/>
                    <a:pt x="2104823" y="582329"/>
                  </a:cubicBezTo>
                  <a:lnTo>
                    <a:pt x="2104823" y="588004"/>
                  </a:lnTo>
                  <a:cubicBezTo>
                    <a:pt x="2104829" y="588004"/>
                    <a:pt x="2104907" y="588004"/>
                    <a:pt x="2105837" y="588004"/>
                  </a:cubicBezTo>
                  <a:lnTo>
                    <a:pt x="2112929" y="588004"/>
                  </a:lnTo>
                  <a:cubicBezTo>
                    <a:pt x="2112929" y="588021"/>
                    <a:pt x="2112929" y="588734"/>
                    <a:pt x="2112929" y="618269"/>
                  </a:cubicBezTo>
                  <a:cubicBezTo>
                    <a:pt x="2112937" y="618269"/>
                    <a:pt x="2113057" y="618269"/>
                    <a:pt x="2114957" y="618269"/>
                  </a:cubicBezTo>
                  <a:lnTo>
                    <a:pt x="2129143" y="618269"/>
                  </a:lnTo>
                  <a:cubicBezTo>
                    <a:pt x="2129143" y="618285"/>
                    <a:pt x="2129143" y="618865"/>
                    <a:pt x="2129143" y="642048"/>
                  </a:cubicBezTo>
                  <a:cubicBezTo>
                    <a:pt x="2131171" y="642048"/>
                    <a:pt x="2131171" y="642048"/>
                    <a:pt x="2131171" y="643669"/>
                  </a:cubicBezTo>
                  <a:lnTo>
                    <a:pt x="2131171" y="655019"/>
                  </a:lnTo>
                  <a:cubicBezTo>
                    <a:pt x="2131179" y="655019"/>
                    <a:pt x="2131249" y="655019"/>
                    <a:pt x="2131931" y="655019"/>
                  </a:cubicBezTo>
                  <a:lnTo>
                    <a:pt x="2137251" y="655019"/>
                  </a:lnTo>
                  <a:cubicBezTo>
                    <a:pt x="2137251" y="655033"/>
                    <a:pt x="2137251" y="655596"/>
                    <a:pt x="2137251" y="678798"/>
                  </a:cubicBezTo>
                  <a:cubicBezTo>
                    <a:pt x="2137259" y="678798"/>
                    <a:pt x="2137357" y="678798"/>
                    <a:pt x="2138517" y="678798"/>
                  </a:cubicBezTo>
                  <a:lnTo>
                    <a:pt x="2147383" y="678798"/>
                  </a:lnTo>
                  <a:cubicBezTo>
                    <a:pt x="2149411" y="680960"/>
                    <a:pt x="2149411" y="680960"/>
                    <a:pt x="2149411" y="682852"/>
                  </a:cubicBezTo>
                  <a:lnTo>
                    <a:pt x="2149411" y="696093"/>
                  </a:lnTo>
                  <a:cubicBezTo>
                    <a:pt x="2149415" y="696086"/>
                    <a:pt x="2149503" y="695979"/>
                    <a:pt x="2150931" y="694201"/>
                  </a:cubicBezTo>
                  <a:lnTo>
                    <a:pt x="2161571" y="680960"/>
                  </a:lnTo>
                  <a:cubicBezTo>
                    <a:pt x="2161585" y="680960"/>
                    <a:pt x="2162225" y="680960"/>
                    <a:pt x="2189945" y="680960"/>
                  </a:cubicBezTo>
                  <a:cubicBezTo>
                    <a:pt x="2189945" y="680985"/>
                    <a:pt x="2189945" y="682386"/>
                    <a:pt x="2189945" y="767431"/>
                  </a:cubicBezTo>
                  <a:cubicBezTo>
                    <a:pt x="2189953" y="767431"/>
                    <a:pt x="2190029" y="767431"/>
                    <a:pt x="2190705" y="767431"/>
                  </a:cubicBezTo>
                  <a:lnTo>
                    <a:pt x="2196025" y="767431"/>
                  </a:lnTo>
                  <a:cubicBezTo>
                    <a:pt x="2196029" y="767423"/>
                    <a:pt x="2196087" y="767323"/>
                    <a:pt x="2196785" y="766080"/>
                  </a:cubicBezTo>
                  <a:lnTo>
                    <a:pt x="2202105" y="756622"/>
                  </a:lnTo>
                  <a:cubicBezTo>
                    <a:pt x="2202105" y="756629"/>
                    <a:pt x="2202105" y="756728"/>
                    <a:pt x="2202105" y="758514"/>
                  </a:cubicBezTo>
                  <a:lnTo>
                    <a:pt x="2202105" y="771755"/>
                  </a:lnTo>
                  <a:cubicBezTo>
                    <a:pt x="2206157" y="771755"/>
                    <a:pt x="2206157" y="771755"/>
                    <a:pt x="2206157" y="726358"/>
                  </a:cubicBezTo>
                  <a:cubicBezTo>
                    <a:pt x="2206167" y="726358"/>
                    <a:pt x="2206237" y="726358"/>
                    <a:pt x="2206917" y="726358"/>
                  </a:cubicBezTo>
                  <a:lnTo>
                    <a:pt x="2212237" y="726358"/>
                  </a:lnTo>
                  <a:cubicBezTo>
                    <a:pt x="2212237" y="726343"/>
                    <a:pt x="2212237" y="725343"/>
                    <a:pt x="2212237" y="661504"/>
                  </a:cubicBezTo>
                  <a:cubicBezTo>
                    <a:pt x="2212245" y="661504"/>
                    <a:pt x="2212325" y="661504"/>
                    <a:pt x="2213251" y="661504"/>
                  </a:cubicBezTo>
                  <a:lnTo>
                    <a:pt x="2220345" y="661504"/>
                  </a:lnTo>
                  <a:cubicBezTo>
                    <a:pt x="2220351" y="661483"/>
                    <a:pt x="2220615" y="660543"/>
                    <a:pt x="2232505" y="618269"/>
                  </a:cubicBezTo>
                  <a:cubicBezTo>
                    <a:pt x="2232514" y="618269"/>
                    <a:pt x="2232611" y="618269"/>
                    <a:pt x="2233771" y="618269"/>
                  </a:cubicBezTo>
                  <a:lnTo>
                    <a:pt x="2242639" y="618269"/>
                  </a:lnTo>
                  <a:cubicBezTo>
                    <a:pt x="2242644" y="618292"/>
                    <a:pt x="2242869" y="619258"/>
                    <a:pt x="2252771" y="661504"/>
                  </a:cubicBezTo>
                  <a:cubicBezTo>
                    <a:pt x="2252777" y="661504"/>
                    <a:pt x="2252851" y="661504"/>
                    <a:pt x="2253785" y="661504"/>
                  </a:cubicBezTo>
                  <a:lnTo>
                    <a:pt x="2260879" y="661504"/>
                  </a:lnTo>
                  <a:cubicBezTo>
                    <a:pt x="2260879" y="661515"/>
                    <a:pt x="2260879" y="662182"/>
                    <a:pt x="2260879" y="700416"/>
                  </a:cubicBezTo>
                  <a:cubicBezTo>
                    <a:pt x="2260885" y="700416"/>
                    <a:pt x="2260985" y="700416"/>
                    <a:pt x="2262651" y="700416"/>
                  </a:cubicBezTo>
                  <a:lnTo>
                    <a:pt x="2275065" y="700416"/>
                  </a:lnTo>
                  <a:cubicBezTo>
                    <a:pt x="2275065" y="700424"/>
                    <a:pt x="2275065" y="700546"/>
                    <a:pt x="2275065" y="702578"/>
                  </a:cubicBezTo>
                  <a:lnTo>
                    <a:pt x="2275065" y="717710"/>
                  </a:lnTo>
                  <a:cubicBezTo>
                    <a:pt x="2279119" y="717710"/>
                    <a:pt x="2279119" y="717710"/>
                    <a:pt x="2279119" y="715549"/>
                  </a:cubicBezTo>
                  <a:lnTo>
                    <a:pt x="2279119" y="700416"/>
                  </a:lnTo>
                  <a:cubicBezTo>
                    <a:pt x="2279129" y="700416"/>
                    <a:pt x="2279241" y="700416"/>
                    <a:pt x="2280639" y="700416"/>
                  </a:cubicBezTo>
                  <a:lnTo>
                    <a:pt x="2291279" y="700416"/>
                  </a:lnTo>
                  <a:cubicBezTo>
                    <a:pt x="2291279" y="700426"/>
                    <a:pt x="2291279" y="700543"/>
                    <a:pt x="2291279" y="702037"/>
                  </a:cubicBezTo>
                  <a:lnTo>
                    <a:pt x="2291279" y="713387"/>
                  </a:lnTo>
                  <a:cubicBezTo>
                    <a:pt x="2291295" y="713387"/>
                    <a:pt x="2292003" y="713387"/>
                    <a:pt x="2321680" y="713387"/>
                  </a:cubicBezTo>
                  <a:cubicBezTo>
                    <a:pt x="2321680" y="713370"/>
                    <a:pt x="2321680" y="712599"/>
                    <a:pt x="2321680" y="676637"/>
                  </a:cubicBezTo>
                  <a:cubicBezTo>
                    <a:pt x="2321687" y="676637"/>
                    <a:pt x="2321781" y="676637"/>
                    <a:pt x="2322945" y="676637"/>
                  </a:cubicBezTo>
                  <a:lnTo>
                    <a:pt x="2331813" y="676637"/>
                  </a:lnTo>
                  <a:cubicBezTo>
                    <a:pt x="2331813" y="676648"/>
                    <a:pt x="2331813" y="677142"/>
                    <a:pt x="2331813" y="698254"/>
                  </a:cubicBezTo>
                  <a:cubicBezTo>
                    <a:pt x="2333840" y="698254"/>
                    <a:pt x="2333840" y="698254"/>
                    <a:pt x="2333840" y="665828"/>
                  </a:cubicBezTo>
                  <a:cubicBezTo>
                    <a:pt x="2333853" y="665828"/>
                    <a:pt x="2334395" y="665828"/>
                    <a:pt x="2356133" y="665828"/>
                  </a:cubicBezTo>
                  <a:cubicBezTo>
                    <a:pt x="2356133" y="665818"/>
                    <a:pt x="2356133" y="665698"/>
                    <a:pt x="2356133" y="664206"/>
                  </a:cubicBezTo>
                  <a:lnTo>
                    <a:pt x="2356133" y="652857"/>
                  </a:lnTo>
                  <a:cubicBezTo>
                    <a:pt x="2356141" y="652857"/>
                    <a:pt x="2356215" y="652857"/>
                    <a:pt x="2356893" y="652857"/>
                  </a:cubicBezTo>
                  <a:lnTo>
                    <a:pt x="2362213" y="652857"/>
                  </a:lnTo>
                  <a:cubicBezTo>
                    <a:pt x="2362213" y="652851"/>
                    <a:pt x="2362213" y="652738"/>
                    <a:pt x="2362213" y="650966"/>
                  </a:cubicBezTo>
                  <a:lnTo>
                    <a:pt x="2362213" y="637725"/>
                  </a:lnTo>
                  <a:lnTo>
                    <a:pt x="2366267" y="644210"/>
                  </a:lnTo>
                  <a:cubicBezTo>
                    <a:pt x="2366275" y="644210"/>
                    <a:pt x="2366403" y="644210"/>
                    <a:pt x="2368547" y="644210"/>
                  </a:cubicBezTo>
                  <a:lnTo>
                    <a:pt x="2384507" y="644210"/>
                  </a:lnTo>
                  <a:cubicBezTo>
                    <a:pt x="2384507" y="644202"/>
                    <a:pt x="2384507" y="644134"/>
                    <a:pt x="2384507" y="643399"/>
                  </a:cubicBezTo>
                  <a:lnTo>
                    <a:pt x="2384507" y="637725"/>
                  </a:lnTo>
                  <a:cubicBezTo>
                    <a:pt x="2384516" y="637725"/>
                    <a:pt x="2384590" y="637725"/>
                    <a:pt x="2385267" y="637725"/>
                  </a:cubicBezTo>
                  <a:lnTo>
                    <a:pt x="2390587" y="637725"/>
                  </a:lnTo>
                  <a:cubicBezTo>
                    <a:pt x="2390587" y="637734"/>
                    <a:pt x="2390587" y="637834"/>
                    <a:pt x="2390587" y="639076"/>
                  </a:cubicBezTo>
                  <a:lnTo>
                    <a:pt x="2390587" y="648534"/>
                  </a:lnTo>
                  <a:cubicBezTo>
                    <a:pt x="2390601" y="648534"/>
                    <a:pt x="2391335" y="648534"/>
                    <a:pt x="2429093" y="648534"/>
                  </a:cubicBezTo>
                  <a:cubicBezTo>
                    <a:pt x="2429093" y="648552"/>
                    <a:pt x="2429093" y="650062"/>
                    <a:pt x="2429093" y="786887"/>
                  </a:cubicBezTo>
                  <a:cubicBezTo>
                    <a:pt x="2429104" y="786887"/>
                    <a:pt x="2429219" y="786887"/>
                    <a:pt x="2430613" y="786887"/>
                  </a:cubicBezTo>
                  <a:lnTo>
                    <a:pt x="2441254" y="786887"/>
                  </a:lnTo>
                  <a:cubicBezTo>
                    <a:pt x="2441254" y="782564"/>
                    <a:pt x="2441254" y="778240"/>
                    <a:pt x="2441254" y="773917"/>
                  </a:cubicBezTo>
                  <a:cubicBezTo>
                    <a:pt x="2443281" y="773917"/>
                    <a:pt x="2443281" y="773917"/>
                    <a:pt x="2445307" y="773917"/>
                  </a:cubicBezTo>
                  <a:cubicBezTo>
                    <a:pt x="2445307" y="778240"/>
                    <a:pt x="2445307" y="782564"/>
                    <a:pt x="2445307" y="786887"/>
                  </a:cubicBezTo>
                  <a:cubicBezTo>
                    <a:pt x="2455441" y="786887"/>
                    <a:pt x="2465575" y="786887"/>
                    <a:pt x="2475707" y="786887"/>
                  </a:cubicBezTo>
                  <a:cubicBezTo>
                    <a:pt x="2475707" y="776078"/>
                    <a:pt x="2475707" y="767431"/>
                    <a:pt x="2475707" y="756622"/>
                  </a:cubicBezTo>
                  <a:cubicBezTo>
                    <a:pt x="2479762" y="756622"/>
                    <a:pt x="2483815" y="756622"/>
                    <a:pt x="2487867" y="756622"/>
                  </a:cubicBezTo>
                  <a:lnTo>
                    <a:pt x="2500027" y="754461"/>
                  </a:lnTo>
                  <a:cubicBezTo>
                    <a:pt x="2502055" y="754461"/>
                    <a:pt x="2502055" y="756622"/>
                    <a:pt x="2504082" y="756622"/>
                  </a:cubicBezTo>
                  <a:lnTo>
                    <a:pt x="2514215" y="756622"/>
                  </a:lnTo>
                  <a:cubicBezTo>
                    <a:pt x="2514215" y="767431"/>
                    <a:pt x="2514215" y="778240"/>
                    <a:pt x="2514215" y="786887"/>
                  </a:cubicBezTo>
                  <a:cubicBezTo>
                    <a:pt x="2516242" y="786887"/>
                    <a:pt x="2518269" y="786887"/>
                    <a:pt x="2522321" y="786887"/>
                  </a:cubicBezTo>
                  <a:cubicBezTo>
                    <a:pt x="2522321" y="793373"/>
                    <a:pt x="2522321" y="799858"/>
                    <a:pt x="2522321" y="804182"/>
                  </a:cubicBezTo>
                  <a:lnTo>
                    <a:pt x="2531658" y="805087"/>
                  </a:lnTo>
                  <a:lnTo>
                    <a:pt x="2544615" y="805087"/>
                  </a:lnTo>
                  <a:cubicBezTo>
                    <a:pt x="2544615" y="799278"/>
                    <a:pt x="2544615" y="795106"/>
                    <a:pt x="2544615" y="789049"/>
                  </a:cubicBezTo>
                  <a:lnTo>
                    <a:pt x="2612571" y="789049"/>
                  </a:lnTo>
                  <a:lnTo>
                    <a:pt x="2612571" y="703796"/>
                  </a:lnTo>
                  <a:lnTo>
                    <a:pt x="2684579" y="703796"/>
                  </a:lnTo>
                  <a:lnTo>
                    <a:pt x="2684579" y="782564"/>
                  </a:lnTo>
                  <a:cubicBezTo>
                    <a:pt x="2685215" y="782564"/>
                    <a:pt x="2685849" y="782564"/>
                    <a:pt x="2686483" y="782564"/>
                  </a:cubicBezTo>
                  <a:lnTo>
                    <a:pt x="2687725" y="805087"/>
                  </a:lnTo>
                  <a:lnTo>
                    <a:pt x="2697401" y="805087"/>
                  </a:lnTo>
                  <a:cubicBezTo>
                    <a:pt x="2697937" y="797873"/>
                    <a:pt x="2698643" y="790219"/>
                    <a:pt x="2698643" y="782564"/>
                  </a:cubicBezTo>
                  <a:cubicBezTo>
                    <a:pt x="2700671" y="782564"/>
                    <a:pt x="2702697" y="782564"/>
                    <a:pt x="2704723" y="782564"/>
                  </a:cubicBezTo>
                  <a:lnTo>
                    <a:pt x="2705965" y="805087"/>
                  </a:lnTo>
                  <a:lnTo>
                    <a:pt x="2756588" y="805087"/>
                  </a:lnTo>
                  <a:lnTo>
                    <a:pt x="2756588" y="642059"/>
                  </a:lnTo>
                  <a:lnTo>
                    <a:pt x="2953915" y="642059"/>
                  </a:lnTo>
                  <a:lnTo>
                    <a:pt x="2953915" y="805087"/>
                  </a:lnTo>
                  <a:lnTo>
                    <a:pt x="2972611" y="805087"/>
                  </a:lnTo>
                  <a:lnTo>
                    <a:pt x="2972611" y="722394"/>
                  </a:lnTo>
                  <a:lnTo>
                    <a:pt x="3067731" y="722394"/>
                  </a:lnTo>
                  <a:cubicBezTo>
                    <a:pt x="3071806" y="616373"/>
                    <a:pt x="3075185" y="510899"/>
                    <a:pt x="3079662" y="404253"/>
                  </a:cubicBezTo>
                  <a:cubicBezTo>
                    <a:pt x="3069529" y="404253"/>
                    <a:pt x="3045209" y="391282"/>
                    <a:pt x="3067502" y="382635"/>
                  </a:cubicBezTo>
                  <a:cubicBezTo>
                    <a:pt x="3065474" y="380473"/>
                    <a:pt x="3063449" y="378311"/>
                    <a:pt x="3061422" y="378311"/>
                  </a:cubicBezTo>
                  <a:cubicBezTo>
                    <a:pt x="3061422" y="365341"/>
                    <a:pt x="3059394" y="363179"/>
                    <a:pt x="3069529" y="354532"/>
                  </a:cubicBezTo>
                  <a:cubicBezTo>
                    <a:pt x="3069529" y="350208"/>
                    <a:pt x="3069529" y="343723"/>
                    <a:pt x="3069529" y="337238"/>
                  </a:cubicBezTo>
                  <a:cubicBezTo>
                    <a:pt x="3073582" y="337238"/>
                    <a:pt x="3077635" y="337238"/>
                    <a:pt x="3083715" y="337238"/>
                  </a:cubicBezTo>
                  <a:cubicBezTo>
                    <a:pt x="3083715" y="328590"/>
                    <a:pt x="3083715" y="322105"/>
                    <a:pt x="3083715" y="315620"/>
                  </a:cubicBezTo>
                  <a:cubicBezTo>
                    <a:pt x="3083715" y="313458"/>
                    <a:pt x="3085742" y="313458"/>
                    <a:pt x="3085742" y="311296"/>
                  </a:cubicBezTo>
                  <a:cubicBezTo>
                    <a:pt x="3085742" y="285355"/>
                    <a:pt x="3085742" y="259414"/>
                    <a:pt x="3085742" y="233472"/>
                  </a:cubicBezTo>
                  <a:cubicBezTo>
                    <a:pt x="3085742" y="231310"/>
                    <a:pt x="3083715" y="229149"/>
                    <a:pt x="3083715" y="226987"/>
                  </a:cubicBezTo>
                  <a:cubicBezTo>
                    <a:pt x="3085742" y="224825"/>
                    <a:pt x="3087769" y="222663"/>
                    <a:pt x="3089795" y="220501"/>
                  </a:cubicBezTo>
                  <a:cubicBezTo>
                    <a:pt x="3089795" y="201045"/>
                    <a:pt x="3089795" y="181589"/>
                    <a:pt x="3089795" y="162133"/>
                  </a:cubicBezTo>
                  <a:cubicBezTo>
                    <a:pt x="3089795" y="159972"/>
                    <a:pt x="3089795" y="159972"/>
                    <a:pt x="3091822" y="157810"/>
                  </a:cubicBezTo>
                  <a:cubicBezTo>
                    <a:pt x="3091822" y="140516"/>
                    <a:pt x="3091822" y="121060"/>
                    <a:pt x="3091822" y="101604"/>
                  </a:cubicBezTo>
                  <a:cubicBezTo>
                    <a:pt x="3093849" y="92957"/>
                    <a:pt x="3093849" y="88633"/>
                    <a:pt x="3093849" y="82148"/>
                  </a:cubicBezTo>
                  <a:cubicBezTo>
                    <a:pt x="3097902" y="88633"/>
                    <a:pt x="3097902" y="92957"/>
                    <a:pt x="3097902" y="99442"/>
                  </a:cubicBezTo>
                  <a:cubicBezTo>
                    <a:pt x="3099929" y="121060"/>
                    <a:pt x="3099929" y="140516"/>
                    <a:pt x="3099929" y="157810"/>
                  </a:cubicBezTo>
                  <a:cubicBezTo>
                    <a:pt x="3101955" y="181589"/>
                    <a:pt x="3101955" y="201045"/>
                    <a:pt x="3101955" y="220501"/>
                  </a:cubicBezTo>
                  <a:cubicBezTo>
                    <a:pt x="3103982" y="222663"/>
                    <a:pt x="3106009" y="224825"/>
                    <a:pt x="3108035" y="226987"/>
                  </a:cubicBezTo>
                  <a:cubicBezTo>
                    <a:pt x="3108035" y="229149"/>
                    <a:pt x="3106009" y="231310"/>
                    <a:pt x="3106009" y="233472"/>
                  </a:cubicBezTo>
                  <a:cubicBezTo>
                    <a:pt x="3106009" y="259414"/>
                    <a:pt x="3106009" y="285355"/>
                    <a:pt x="3106009" y="311296"/>
                  </a:cubicBezTo>
                  <a:cubicBezTo>
                    <a:pt x="3106009" y="313458"/>
                    <a:pt x="3108035" y="313458"/>
                    <a:pt x="3108035" y="315620"/>
                  </a:cubicBezTo>
                  <a:cubicBezTo>
                    <a:pt x="3108035" y="322105"/>
                    <a:pt x="3108035" y="328590"/>
                    <a:pt x="3108035" y="337238"/>
                  </a:cubicBezTo>
                  <a:cubicBezTo>
                    <a:pt x="3112089" y="337238"/>
                    <a:pt x="3118169" y="337238"/>
                    <a:pt x="3122222" y="337238"/>
                  </a:cubicBezTo>
                  <a:cubicBezTo>
                    <a:pt x="3122222" y="343723"/>
                    <a:pt x="3122222" y="350208"/>
                    <a:pt x="3122222" y="354532"/>
                  </a:cubicBezTo>
                  <a:cubicBezTo>
                    <a:pt x="3130330" y="363179"/>
                    <a:pt x="3130330" y="363179"/>
                    <a:pt x="3130330" y="378311"/>
                  </a:cubicBezTo>
                  <a:cubicBezTo>
                    <a:pt x="3128302" y="378311"/>
                    <a:pt x="3126275" y="380473"/>
                    <a:pt x="3124250" y="382635"/>
                  </a:cubicBezTo>
                  <a:cubicBezTo>
                    <a:pt x="3144515" y="393444"/>
                    <a:pt x="3120195" y="402091"/>
                    <a:pt x="3112089" y="404253"/>
                  </a:cubicBezTo>
                  <a:cubicBezTo>
                    <a:pt x="3114115" y="488562"/>
                    <a:pt x="3118169" y="572871"/>
                    <a:pt x="3120195" y="657181"/>
                  </a:cubicBezTo>
                  <a:cubicBezTo>
                    <a:pt x="3142490" y="657181"/>
                    <a:pt x="3164782" y="657181"/>
                    <a:pt x="3185050" y="657181"/>
                  </a:cubicBezTo>
                  <a:cubicBezTo>
                    <a:pt x="3185050" y="683122"/>
                    <a:pt x="3185050" y="709063"/>
                    <a:pt x="3185050" y="732843"/>
                  </a:cubicBezTo>
                  <a:cubicBezTo>
                    <a:pt x="3189103" y="732843"/>
                    <a:pt x="3191130" y="732843"/>
                    <a:pt x="3193157" y="732843"/>
                  </a:cubicBezTo>
                  <a:cubicBezTo>
                    <a:pt x="3193157" y="730681"/>
                    <a:pt x="3195183" y="728519"/>
                    <a:pt x="3195183" y="726358"/>
                  </a:cubicBezTo>
                  <a:cubicBezTo>
                    <a:pt x="3197210" y="726358"/>
                    <a:pt x="3199237" y="726358"/>
                    <a:pt x="3201263" y="726358"/>
                  </a:cubicBezTo>
                  <a:cubicBezTo>
                    <a:pt x="3201263" y="728519"/>
                    <a:pt x="3201263" y="730681"/>
                    <a:pt x="3203291" y="735005"/>
                  </a:cubicBezTo>
                  <a:cubicBezTo>
                    <a:pt x="3207343" y="735005"/>
                    <a:pt x="3211397" y="735005"/>
                    <a:pt x="3215451" y="735005"/>
                  </a:cubicBezTo>
                  <a:cubicBezTo>
                    <a:pt x="3215451" y="732843"/>
                    <a:pt x="3215451" y="730681"/>
                    <a:pt x="3215451" y="728519"/>
                  </a:cubicBezTo>
                  <a:cubicBezTo>
                    <a:pt x="3223557" y="728519"/>
                    <a:pt x="3229636" y="728519"/>
                    <a:pt x="3237744" y="728519"/>
                  </a:cubicBezTo>
                  <a:cubicBezTo>
                    <a:pt x="3237744" y="730681"/>
                    <a:pt x="3237744" y="732843"/>
                    <a:pt x="3237744" y="735005"/>
                  </a:cubicBezTo>
                  <a:cubicBezTo>
                    <a:pt x="3243823" y="735005"/>
                    <a:pt x="3251931" y="735005"/>
                    <a:pt x="3258011" y="735005"/>
                  </a:cubicBezTo>
                  <a:cubicBezTo>
                    <a:pt x="3258011" y="750137"/>
                    <a:pt x="3258011" y="765270"/>
                    <a:pt x="3258011" y="780402"/>
                  </a:cubicBezTo>
                  <a:cubicBezTo>
                    <a:pt x="3262065" y="780402"/>
                    <a:pt x="3268145" y="780402"/>
                    <a:pt x="3272198" y="780402"/>
                  </a:cubicBezTo>
                  <a:cubicBezTo>
                    <a:pt x="3272198" y="776078"/>
                    <a:pt x="3272198" y="771755"/>
                    <a:pt x="3272198" y="767431"/>
                  </a:cubicBezTo>
                  <a:cubicBezTo>
                    <a:pt x="3278278" y="767431"/>
                    <a:pt x="3284358" y="767431"/>
                    <a:pt x="3288412" y="767431"/>
                  </a:cubicBezTo>
                  <a:cubicBezTo>
                    <a:pt x="3288412" y="706902"/>
                    <a:pt x="3288412" y="648534"/>
                    <a:pt x="3288412" y="588004"/>
                  </a:cubicBezTo>
                  <a:cubicBezTo>
                    <a:pt x="3290438" y="585842"/>
                    <a:pt x="3292465" y="583680"/>
                    <a:pt x="3294492" y="581518"/>
                  </a:cubicBezTo>
                  <a:cubicBezTo>
                    <a:pt x="3318811" y="581518"/>
                    <a:pt x="3343131" y="581518"/>
                    <a:pt x="3367453" y="581518"/>
                  </a:cubicBezTo>
                  <a:lnTo>
                    <a:pt x="3367453" y="590166"/>
                  </a:lnTo>
                  <a:lnTo>
                    <a:pt x="3377586" y="590166"/>
                  </a:lnTo>
                  <a:cubicBezTo>
                    <a:pt x="3377586" y="629078"/>
                    <a:pt x="3377586" y="667990"/>
                    <a:pt x="3377586" y="704740"/>
                  </a:cubicBezTo>
                  <a:cubicBezTo>
                    <a:pt x="3385693" y="704740"/>
                    <a:pt x="3391773" y="704740"/>
                    <a:pt x="3399879" y="704740"/>
                  </a:cubicBezTo>
                  <a:cubicBezTo>
                    <a:pt x="3399879" y="683122"/>
                    <a:pt x="3399879" y="661504"/>
                    <a:pt x="3399879" y="637725"/>
                  </a:cubicBezTo>
                  <a:cubicBezTo>
                    <a:pt x="3407986" y="637725"/>
                    <a:pt x="3418119" y="637725"/>
                    <a:pt x="3426227" y="637725"/>
                  </a:cubicBezTo>
                  <a:cubicBezTo>
                    <a:pt x="3428253" y="637725"/>
                    <a:pt x="3428253" y="635563"/>
                    <a:pt x="3430279" y="633401"/>
                  </a:cubicBezTo>
                  <a:lnTo>
                    <a:pt x="3438387" y="633401"/>
                  </a:lnTo>
                  <a:cubicBezTo>
                    <a:pt x="3440413" y="635563"/>
                    <a:pt x="3440413" y="637725"/>
                    <a:pt x="3442439" y="637725"/>
                  </a:cubicBezTo>
                  <a:cubicBezTo>
                    <a:pt x="3448519" y="637725"/>
                    <a:pt x="3456627" y="637725"/>
                    <a:pt x="3464734" y="637725"/>
                  </a:cubicBezTo>
                  <a:cubicBezTo>
                    <a:pt x="3464734" y="598813"/>
                    <a:pt x="3464734" y="559901"/>
                    <a:pt x="3464734" y="520989"/>
                  </a:cubicBezTo>
                  <a:cubicBezTo>
                    <a:pt x="3464747" y="520986"/>
                    <a:pt x="3465614" y="520822"/>
                    <a:pt x="3521481" y="510180"/>
                  </a:cubicBezTo>
                  <a:cubicBezTo>
                    <a:pt x="3521481" y="510187"/>
                    <a:pt x="3521481" y="510261"/>
                    <a:pt x="3521481" y="511261"/>
                  </a:cubicBezTo>
                  <a:lnTo>
                    <a:pt x="3521481" y="518827"/>
                  </a:lnTo>
                  <a:cubicBezTo>
                    <a:pt x="3521498" y="518827"/>
                    <a:pt x="3522142" y="518827"/>
                    <a:pt x="3547828" y="518827"/>
                  </a:cubicBezTo>
                  <a:cubicBezTo>
                    <a:pt x="3547828" y="518849"/>
                    <a:pt x="3547828" y="521220"/>
                    <a:pt x="3547828" y="773917"/>
                  </a:cubicBezTo>
                  <a:cubicBezTo>
                    <a:pt x="3553907" y="773917"/>
                    <a:pt x="3562015" y="773917"/>
                    <a:pt x="3570122" y="773917"/>
                  </a:cubicBezTo>
                  <a:cubicBezTo>
                    <a:pt x="3570122" y="771755"/>
                    <a:pt x="3570122" y="771755"/>
                    <a:pt x="3570122" y="769593"/>
                  </a:cubicBezTo>
                  <a:cubicBezTo>
                    <a:pt x="3574174" y="769593"/>
                    <a:pt x="3578227" y="769593"/>
                    <a:pt x="3582282" y="769593"/>
                  </a:cubicBezTo>
                  <a:cubicBezTo>
                    <a:pt x="3582282" y="771755"/>
                    <a:pt x="3582282" y="771755"/>
                    <a:pt x="3582282" y="773917"/>
                  </a:cubicBezTo>
                  <a:cubicBezTo>
                    <a:pt x="3590389" y="773917"/>
                    <a:pt x="3598494" y="773917"/>
                    <a:pt x="3606602" y="773917"/>
                  </a:cubicBezTo>
                  <a:cubicBezTo>
                    <a:pt x="3606602" y="769593"/>
                    <a:pt x="3606602" y="765270"/>
                    <a:pt x="3606602" y="760946"/>
                  </a:cubicBezTo>
                  <a:cubicBezTo>
                    <a:pt x="3616735" y="760946"/>
                    <a:pt x="3626870" y="760946"/>
                    <a:pt x="3634975" y="760946"/>
                  </a:cubicBezTo>
                  <a:cubicBezTo>
                    <a:pt x="3639029" y="756622"/>
                    <a:pt x="3643083" y="756622"/>
                    <a:pt x="3647135" y="756622"/>
                  </a:cubicBezTo>
                  <a:cubicBezTo>
                    <a:pt x="3653215" y="760946"/>
                    <a:pt x="3661323" y="760946"/>
                    <a:pt x="3667403" y="760946"/>
                  </a:cubicBezTo>
                  <a:cubicBezTo>
                    <a:pt x="3667403" y="754461"/>
                    <a:pt x="3667403" y="750137"/>
                    <a:pt x="3667403" y="743652"/>
                  </a:cubicBezTo>
                  <a:lnTo>
                    <a:pt x="3675510" y="743652"/>
                  </a:lnTo>
                  <a:cubicBezTo>
                    <a:pt x="3675510" y="739328"/>
                    <a:pt x="3675510" y="735005"/>
                    <a:pt x="3675510" y="730681"/>
                  </a:cubicBezTo>
                  <a:cubicBezTo>
                    <a:pt x="3693750" y="730681"/>
                    <a:pt x="3714017" y="730681"/>
                    <a:pt x="3732257" y="730681"/>
                  </a:cubicBezTo>
                  <a:cubicBezTo>
                    <a:pt x="3732257" y="719872"/>
                    <a:pt x="3732257" y="711225"/>
                    <a:pt x="3732257" y="700416"/>
                  </a:cubicBezTo>
                  <a:cubicBezTo>
                    <a:pt x="3738337" y="700416"/>
                    <a:pt x="3744417" y="700416"/>
                    <a:pt x="3750497" y="700416"/>
                  </a:cubicBezTo>
                  <a:cubicBezTo>
                    <a:pt x="3750497" y="698254"/>
                    <a:pt x="3750497" y="696093"/>
                    <a:pt x="3750497" y="693931"/>
                  </a:cubicBezTo>
                  <a:cubicBezTo>
                    <a:pt x="3754550" y="693931"/>
                    <a:pt x="3758603" y="693931"/>
                    <a:pt x="3762657" y="693931"/>
                  </a:cubicBezTo>
                  <a:cubicBezTo>
                    <a:pt x="3762657" y="696093"/>
                    <a:pt x="3762657" y="698254"/>
                    <a:pt x="3762657" y="700416"/>
                  </a:cubicBezTo>
                  <a:cubicBezTo>
                    <a:pt x="3768737" y="700416"/>
                    <a:pt x="3772790" y="700416"/>
                    <a:pt x="3778870" y="700416"/>
                  </a:cubicBezTo>
                  <a:cubicBezTo>
                    <a:pt x="3778870" y="715549"/>
                    <a:pt x="3778870" y="732843"/>
                    <a:pt x="3778870" y="750137"/>
                  </a:cubicBezTo>
                  <a:lnTo>
                    <a:pt x="3789470" y="750137"/>
                  </a:lnTo>
                  <a:lnTo>
                    <a:pt x="3789470" y="586174"/>
                  </a:lnTo>
                  <a:lnTo>
                    <a:pt x="3791390" y="586174"/>
                  </a:lnTo>
                  <a:lnTo>
                    <a:pt x="3791390" y="723865"/>
                  </a:lnTo>
                  <a:lnTo>
                    <a:pt x="3791390" y="750137"/>
                  </a:lnTo>
                  <a:lnTo>
                    <a:pt x="3806350" y="750137"/>
                  </a:lnTo>
                  <a:lnTo>
                    <a:pt x="3806350" y="742023"/>
                  </a:lnTo>
                  <a:lnTo>
                    <a:pt x="3811298" y="742023"/>
                  </a:lnTo>
                  <a:lnTo>
                    <a:pt x="3811298" y="724196"/>
                  </a:lnTo>
                  <a:cubicBezTo>
                    <a:pt x="3823458" y="724196"/>
                    <a:pt x="3837645" y="724196"/>
                    <a:pt x="3849805" y="724196"/>
                  </a:cubicBezTo>
                  <a:cubicBezTo>
                    <a:pt x="3849805" y="713387"/>
                    <a:pt x="3849805" y="704740"/>
                    <a:pt x="3849805" y="693931"/>
                  </a:cubicBezTo>
                  <a:lnTo>
                    <a:pt x="3888823" y="693931"/>
                  </a:lnTo>
                  <a:lnTo>
                    <a:pt x="3888823" y="690579"/>
                  </a:lnTo>
                  <a:cubicBezTo>
                    <a:pt x="3888823" y="690579"/>
                    <a:pt x="3888823" y="690579"/>
                    <a:pt x="3887708" y="690579"/>
                  </a:cubicBezTo>
                  <a:lnTo>
                    <a:pt x="3879906" y="690579"/>
                  </a:lnTo>
                  <a:cubicBezTo>
                    <a:pt x="3879906" y="690579"/>
                    <a:pt x="3879906" y="690579"/>
                    <a:pt x="3879906" y="689443"/>
                  </a:cubicBezTo>
                  <a:lnTo>
                    <a:pt x="3879906" y="681500"/>
                  </a:lnTo>
                  <a:cubicBezTo>
                    <a:pt x="3879906" y="681500"/>
                    <a:pt x="3879906" y="681500"/>
                    <a:pt x="3881022" y="681500"/>
                  </a:cubicBezTo>
                  <a:lnTo>
                    <a:pt x="3888823" y="681500"/>
                  </a:lnTo>
                  <a:cubicBezTo>
                    <a:pt x="3888823" y="681500"/>
                    <a:pt x="3888823" y="681500"/>
                    <a:pt x="3888823" y="679986"/>
                  </a:cubicBezTo>
                  <a:lnTo>
                    <a:pt x="3888823" y="669395"/>
                  </a:lnTo>
                  <a:cubicBezTo>
                    <a:pt x="3888823" y="669395"/>
                    <a:pt x="3888823" y="669395"/>
                    <a:pt x="3887708" y="669395"/>
                  </a:cubicBezTo>
                  <a:lnTo>
                    <a:pt x="3879906" y="669395"/>
                  </a:lnTo>
                  <a:cubicBezTo>
                    <a:pt x="3879906" y="669395"/>
                    <a:pt x="3879906" y="669395"/>
                    <a:pt x="3879906" y="667882"/>
                  </a:cubicBezTo>
                  <a:lnTo>
                    <a:pt x="3879906" y="657290"/>
                  </a:lnTo>
                  <a:cubicBezTo>
                    <a:pt x="3879906" y="657290"/>
                    <a:pt x="3879906" y="657290"/>
                    <a:pt x="3881022" y="657290"/>
                  </a:cubicBezTo>
                  <a:lnTo>
                    <a:pt x="3888823" y="657290"/>
                  </a:lnTo>
                  <a:cubicBezTo>
                    <a:pt x="3888823" y="657290"/>
                    <a:pt x="3888823" y="657290"/>
                    <a:pt x="3888823" y="656156"/>
                  </a:cubicBezTo>
                  <a:lnTo>
                    <a:pt x="3888823" y="648212"/>
                  </a:lnTo>
                  <a:cubicBezTo>
                    <a:pt x="3888823" y="648212"/>
                    <a:pt x="3888823" y="648212"/>
                    <a:pt x="3887708" y="648212"/>
                  </a:cubicBezTo>
                  <a:lnTo>
                    <a:pt x="3879906" y="648212"/>
                  </a:lnTo>
                  <a:cubicBezTo>
                    <a:pt x="3879906" y="648212"/>
                    <a:pt x="3879906" y="648212"/>
                    <a:pt x="3879906" y="646698"/>
                  </a:cubicBezTo>
                  <a:lnTo>
                    <a:pt x="3879906" y="636107"/>
                  </a:lnTo>
                  <a:cubicBezTo>
                    <a:pt x="3879906" y="636107"/>
                    <a:pt x="3879906" y="636107"/>
                    <a:pt x="3881022" y="636107"/>
                  </a:cubicBezTo>
                  <a:lnTo>
                    <a:pt x="3888823" y="636107"/>
                  </a:lnTo>
                  <a:cubicBezTo>
                    <a:pt x="3888823" y="636107"/>
                    <a:pt x="3888823" y="636107"/>
                    <a:pt x="3888823" y="634594"/>
                  </a:cubicBezTo>
                  <a:lnTo>
                    <a:pt x="3888823" y="624002"/>
                  </a:lnTo>
                  <a:cubicBezTo>
                    <a:pt x="3888823" y="624002"/>
                    <a:pt x="3888823" y="624002"/>
                    <a:pt x="3887708" y="624002"/>
                  </a:cubicBezTo>
                  <a:lnTo>
                    <a:pt x="3879906" y="624002"/>
                  </a:lnTo>
                  <a:cubicBezTo>
                    <a:pt x="3879906" y="624002"/>
                    <a:pt x="3879906" y="624002"/>
                    <a:pt x="3879906" y="622489"/>
                  </a:cubicBezTo>
                  <a:lnTo>
                    <a:pt x="3879906" y="611898"/>
                  </a:lnTo>
                  <a:cubicBezTo>
                    <a:pt x="3879906" y="611898"/>
                    <a:pt x="3879906" y="611898"/>
                    <a:pt x="3881022" y="611898"/>
                  </a:cubicBezTo>
                  <a:lnTo>
                    <a:pt x="3888823" y="611898"/>
                  </a:lnTo>
                  <a:cubicBezTo>
                    <a:pt x="3888823" y="611898"/>
                    <a:pt x="3888823" y="611898"/>
                    <a:pt x="3888823" y="610763"/>
                  </a:cubicBezTo>
                  <a:lnTo>
                    <a:pt x="3888823" y="602819"/>
                  </a:lnTo>
                  <a:cubicBezTo>
                    <a:pt x="3888823" y="602819"/>
                    <a:pt x="3888823" y="602819"/>
                    <a:pt x="3887708" y="602819"/>
                  </a:cubicBezTo>
                  <a:lnTo>
                    <a:pt x="3879906" y="602819"/>
                  </a:lnTo>
                  <a:cubicBezTo>
                    <a:pt x="3879906" y="602819"/>
                    <a:pt x="3879906" y="602819"/>
                    <a:pt x="3879906" y="601307"/>
                  </a:cubicBezTo>
                  <a:lnTo>
                    <a:pt x="3879906" y="590714"/>
                  </a:lnTo>
                  <a:cubicBezTo>
                    <a:pt x="3879906" y="590714"/>
                    <a:pt x="3879906" y="590714"/>
                    <a:pt x="3881022" y="590714"/>
                  </a:cubicBezTo>
                  <a:lnTo>
                    <a:pt x="3888823" y="590714"/>
                  </a:lnTo>
                  <a:cubicBezTo>
                    <a:pt x="3888823" y="590714"/>
                    <a:pt x="3888823" y="590714"/>
                    <a:pt x="3888823" y="589202"/>
                  </a:cubicBezTo>
                  <a:lnTo>
                    <a:pt x="3888823" y="578610"/>
                  </a:lnTo>
                  <a:cubicBezTo>
                    <a:pt x="3888823" y="578610"/>
                    <a:pt x="3888823" y="578610"/>
                    <a:pt x="3887708" y="578610"/>
                  </a:cubicBezTo>
                  <a:lnTo>
                    <a:pt x="3879906" y="578610"/>
                  </a:lnTo>
                  <a:cubicBezTo>
                    <a:pt x="3879906" y="578610"/>
                    <a:pt x="3879906" y="578610"/>
                    <a:pt x="3879906" y="577096"/>
                  </a:cubicBezTo>
                  <a:lnTo>
                    <a:pt x="3879906" y="566505"/>
                  </a:lnTo>
                  <a:cubicBezTo>
                    <a:pt x="3879906" y="566505"/>
                    <a:pt x="3879906" y="566505"/>
                    <a:pt x="3881022" y="566505"/>
                  </a:cubicBezTo>
                  <a:lnTo>
                    <a:pt x="3888823" y="566505"/>
                  </a:lnTo>
                  <a:cubicBezTo>
                    <a:pt x="3888823" y="566505"/>
                    <a:pt x="3888823" y="566505"/>
                    <a:pt x="3888823" y="565370"/>
                  </a:cubicBezTo>
                  <a:lnTo>
                    <a:pt x="3888823" y="557427"/>
                  </a:lnTo>
                  <a:cubicBezTo>
                    <a:pt x="3888823" y="557427"/>
                    <a:pt x="3888823" y="557427"/>
                    <a:pt x="3887708" y="557427"/>
                  </a:cubicBezTo>
                  <a:lnTo>
                    <a:pt x="3879906" y="557427"/>
                  </a:lnTo>
                  <a:cubicBezTo>
                    <a:pt x="3879906" y="557427"/>
                    <a:pt x="3879906" y="557427"/>
                    <a:pt x="3879906" y="555914"/>
                  </a:cubicBezTo>
                  <a:lnTo>
                    <a:pt x="3879906" y="545322"/>
                  </a:lnTo>
                  <a:cubicBezTo>
                    <a:pt x="3879906" y="545322"/>
                    <a:pt x="3879906" y="545322"/>
                    <a:pt x="3881022" y="545322"/>
                  </a:cubicBezTo>
                  <a:lnTo>
                    <a:pt x="3888823" y="545322"/>
                  </a:lnTo>
                  <a:cubicBezTo>
                    <a:pt x="3888823" y="545322"/>
                    <a:pt x="3888823" y="545322"/>
                    <a:pt x="3887708" y="543053"/>
                  </a:cubicBezTo>
                  <a:lnTo>
                    <a:pt x="3879906" y="527166"/>
                  </a:lnTo>
                  <a:cubicBezTo>
                    <a:pt x="3879906" y="527166"/>
                    <a:pt x="3879906" y="527166"/>
                    <a:pt x="3879906" y="478746"/>
                  </a:cubicBezTo>
                  <a:cubicBezTo>
                    <a:pt x="3879906" y="478746"/>
                    <a:pt x="3879906" y="478746"/>
                    <a:pt x="4029251" y="478746"/>
                  </a:cubicBezTo>
                  <a:cubicBezTo>
                    <a:pt x="4029251" y="478746"/>
                    <a:pt x="4029251" y="478746"/>
                    <a:pt x="4042623" y="505982"/>
                  </a:cubicBezTo>
                  <a:cubicBezTo>
                    <a:pt x="4042623" y="505982"/>
                    <a:pt x="4042623" y="505982"/>
                    <a:pt x="4042623" y="566505"/>
                  </a:cubicBezTo>
                  <a:cubicBezTo>
                    <a:pt x="4042623" y="566505"/>
                    <a:pt x="4042623" y="566505"/>
                    <a:pt x="4041510" y="566505"/>
                  </a:cubicBezTo>
                  <a:lnTo>
                    <a:pt x="4033708" y="566505"/>
                  </a:lnTo>
                  <a:cubicBezTo>
                    <a:pt x="4033708" y="566505"/>
                    <a:pt x="4033708" y="566505"/>
                    <a:pt x="4033708" y="568018"/>
                  </a:cubicBezTo>
                  <a:lnTo>
                    <a:pt x="4033708" y="578610"/>
                  </a:lnTo>
                  <a:cubicBezTo>
                    <a:pt x="4033708" y="578610"/>
                    <a:pt x="4033708" y="578610"/>
                    <a:pt x="4034823" y="578610"/>
                  </a:cubicBezTo>
                  <a:lnTo>
                    <a:pt x="4042623" y="578610"/>
                  </a:lnTo>
                  <a:cubicBezTo>
                    <a:pt x="4042623" y="578610"/>
                    <a:pt x="4042623" y="578610"/>
                    <a:pt x="4042623" y="580123"/>
                  </a:cubicBezTo>
                  <a:lnTo>
                    <a:pt x="4042623" y="590714"/>
                  </a:lnTo>
                  <a:cubicBezTo>
                    <a:pt x="4042623" y="590714"/>
                    <a:pt x="4042623" y="590714"/>
                    <a:pt x="4041510" y="590714"/>
                  </a:cubicBezTo>
                  <a:lnTo>
                    <a:pt x="4033708" y="590714"/>
                  </a:lnTo>
                  <a:cubicBezTo>
                    <a:pt x="4033708" y="590714"/>
                    <a:pt x="4033708" y="590714"/>
                    <a:pt x="4033708" y="592227"/>
                  </a:cubicBezTo>
                  <a:lnTo>
                    <a:pt x="4033708" y="602819"/>
                  </a:lnTo>
                  <a:cubicBezTo>
                    <a:pt x="4033708" y="602819"/>
                    <a:pt x="4033708" y="602819"/>
                    <a:pt x="4034823" y="602819"/>
                  </a:cubicBezTo>
                  <a:lnTo>
                    <a:pt x="4042623" y="602819"/>
                  </a:lnTo>
                  <a:cubicBezTo>
                    <a:pt x="4042623" y="602819"/>
                    <a:pt x="4042623" y="602819"/>
                    <a:pt x="4042623" y="603955"/>
                  </a:cubicBezTo>
                  <a:lnTo>
                    <a:pt x="4042623" y="611898"/>
                  </a:lnTo>
                  <a:cubicBezTo>
                    <a:pt x="4042623" y="611898"/>
                    <a:pt x="4042623" y="611898"/>
                    <a:pt x="4041510" y="611898"/>
                  </a:cubicBezTo>
                  <a:lnTo>
                    <a:pt x="4033708" y="611898"/>
                  </a:lnTo>
                  <a:cubicBezTo>
                    <a:pt x="4033708" y="611898"/>
                    <a:pt x="4033708" y="611898"/>
                    <a:pt x="4033708" y="613411"/>
                  </a:cubicBezTo>
                  <a:lnTo>
                    <a:pt x="4033708" y="624002"/>
                  </a:lnTo>
                  <a:cubicBezTo>
                    <a:pt x="4033708" y="624002"/>
                    <a:pt x="4033708" y="624002"/>
                    <a:pt x="4034823" y="624002"/>
                  </a:cubicBezTo>
                  <a:lnTo>
                    <a:pt x="4042623" y="624002"/>
                  </a:lnTo>
                  <a:cubicBezTo>
                    <a:pt x="4042623" y="624002"/>
                    <a:pt x="4042623" y="624002"/>
                    <a:pt x="4042623" y="625516"/>
                  </a:cubicBezTo>
                  <a:lnTo>
                    <a:pt x="4042623" y="636107"/>
                  </a:lnTo>
                  <a:cubicBezTo>
                    <a:pt x="4042623" y="636107"/>
                    <a:pt x="4042623" y="636107"/>
                    <a:pt x="4041510" y="636107"/>
                  </a:cubicBezTo>
                  <a:lnTo>
                    <a:pt x="4033708" y="636107"/>
                  </a:lnTo>
                  <a:cubicBezTo>
                    <a:pt x="4033708" y="636107"/>
                    <a:pt x="4033708" y="636107"/>
                    <a:pt x="4033708" y="637620"/>
                  </a:cubicBezTo>
                  <a:lnTo>
                    <a:pt x="4033708" y="648212"/>
                  </a:lnTo>
                  <a:cubicBezTo>
                    <a:pt x="4033708" y="648212"/>
                    <a:pt x="4033708" y="648212"/>
                    <a:pt x="4034823" y="648212"/>
                  </a:cubicBezTo>
                  <a:lnTo>
                    <a:pt x="4042623" y="648212"/>
                  </a:lnTo>
                  <a:cubicBezTo>
                    <a:pt x="4042623" y="648212"/>
                    <a:pt x="4042623" y="648212"/>
                    <a:pt x="4042623" y="649346"/>
                  </a:cubicBezTo>
                  <a:lnTo>
                    <a:pt x="4042623" y="657290"/>
                  </a:lnTo>
                  <a:cubicBezTo>
                    <a:pt x="4042623" y="657290"/>
                    <a:pt x="4042623" y="657290"/>
                    <a:pt x="4041510" y="657290"/>
                  </a:cubicBezTo>
                  <a:lnTo>
                    <a:pt x="4033708" y="657290"/>
                  </a:lnTo>
                  <a:cubicBezTo>
                    <a:pt x="4033708" y="657290"/>
                    <a:pt x="4033708" y="657290"/>
                    <a:pt x="4033708" y="658804"/>
                  </a:cubicBezTo>
                  <a:lnTo>
                    <a:pt x="4033708" y="669395"/>
                  </a:lnTo>
                  <a:cubicBezTo>
                    <a:pt x="4033708" y="669395"/>
                    <a:pt x="4033708" y="669395"/>
                    <a:pt x="4034823" y="669395"/>
                  </a:cubicBezTo>
                  <a:lnTo>
                    <a:pt x="4042623" y="669395"/>
                  </a:lnTo>
                  <a:cubicBezTo>
                    <a:pt x="4042623" y="669395"/>
                    <a:pt x="4042623" y="669395"/>
                    <a:pt x="4042623" y="670908"/>
                  </a:cubicBezTo>
                  <a:lnTo>
                    <a:pt x="4042623" y="681500"/>
                  </a:lnTo>
                  <a:cubicBezTo>
                    <a:pt x="4042623" y="681500"/>
                    <a:pt x="4042623" y="681500"/>
                    <a:pt x="4041510" y="681500"/>
                  </a:cubicBezTo>
                  <a:lnTo>
                    <a:pt x="4033708" y="681500"/>
                  </a:lnTo>
                  <a:cubicBezTo>
                    <a:pt x="4033708" y="681500"/>
                    <a:pt x="4033708" y="681500"/>
                    <a:pt x="4033708" y="682634"/>
                  </a:cubicBezTo>
                  <a:lnTo>
                    <a:pt x="4033708" y="690579"/>
                  </a:lnTo>
                  <a:cubicBezTo>
                    <a:pt x="4033708" y="690579"/>
                    <a:pt x="4033708" y="690579"/>
                    <a:pt x="4034823" y="690579"/>
                  </a:cubicBezTo>
                  <a:lnTo>
                    <a:pt x="4042623" y="690579"/>
                  </a:lnTo>
                  <a:cubicBezTo>
                    <a:pt x="4042623" y="690579"/>
                    <a:pt x="4042623" y="690579"/>
                    <a:pt x="4042623" y="692091"/>
                  </a:cubicBezTo>
                  <a:lnTo>
                    <a:pt x="4042623" y="702682"/>
                  </a:lnTo>
                  <a:cubicBezTo>
                    <a:pt x="4042623" y="702682"/>
                    <a:pt x="4042623" y="702682"/>
                    <a:pt x="4041510" y="702682"/>
                  </a:cubicBezTo>
                  <a:lnTo>
                    <a:pt x="4033708" y="702682"/>
                  </a:lnTo>
                  <a:cubicBezTo>
                    <a:pt x="4033708" y="702682"/>
                    <a:pt x="4033708" y="702682"/>
                    <a:pt x="4033708" y="704195"/>
                  </a:cubicBezTo>
                  <a:lnTo>
                    <a:pt x="4033708" y="714788"/>
                  </a:lnTo>
                  <a:cubicBezTo>
                    <a:pt x="4033708" y="714788"/>
                    <a:pt x="4033708" y="714788"/>
                    <a:pt x="4034823" y="714788"/>
                  </a:cubicBezTo>
                  <a:lnTo>
                    <a:pt x="4042623" y="714788"/>
                  </a:lnTo>
                  <a:cubicBezTo>
                    <a:pt x="4042623" y="714788"/>
                    <a:pt x="4042623" y="714788"/>
                    <a:pt x="4042623" y="716300"/>
                  </a:cubicBezTo>
                  <a:lnTo>
                    <a:pt x="4042623" y="726892"/>
                  </a:lnTo>
                  <a:cubicBezTo>
                    <a:pt x="4042623" y="726892"/>
                    <a:pt x="4042623" y="726892"/>
                    <a:pt x="4041510" y="726892"/>
                  </a:cubicBezTo>
                  <a:lnTo>
                    <a:pt x="4033708" y="726892"/>
                  </a:lnTo>
                  <a:cubicBezTo>
                    <a:pt x="4033708" y="726892"/>
                    <a:pt x="4033708" y="726892"/>
                    <a:pt x="4033708" y="728027"/>
                  </a:cubicBezTo>
                  <a:lnTo>
                    <a:pt x="4033708" y="735970"/>
                  </a:lnTo>
                  <a:cubicBezTo>
                    <a:pt x="4033708" y="735970"/>
                    <a:pt x="4033708" y="735970"/>
                    <a:pt x="4034823" y="735970"/>
                  </a:cubicBezTo>
                  <a:lnTo>
                    <a:pt x="4042623" y="735970"/>
                  </a:lnTo>
                  <a:cubicBezTo>
                    <a:pt x="4042623" y="735970"/>
                    <a:pt x="4042623" y="735970"/>
                    <a:pt x="4042623" y="737484"/>
                  </a:cubicBezTo>
                  <a:lnTo>
                    <a:pt x="4042623" y="748075"/>
                  </a:lnTo>
                  <a:cubicBezTo>
                    <a:pt x="4042623" y="748075"/>
                    <a:pt x="4042623" y="748075"/>
                    <a:pt x="4041510" y="748075"/>
                  </a:cubicBezTo>
                  <a:lnTo>
                    <a:pt x="4033708" y="748075"/>
                  </a:lnTo>
                  <a:cubicBezTo>
                    <a:pt x="4033708" y="748075"/>
                    <a:pt x="4033708" y="748075"/>
                    <a:pt x="4033708" y="749588"/>
                  </a:cubicBezTo>
                  <a:lnTo>
                    <a:pt x="4033708" y="760181"/>
                  </a:lnTo>
                  <a:cubicBezTo>
                    <a:pt x="4033708" y="760181"/>
                    <a:pt x="4033708" y="760181"/>
                    <a:pt x="4034823" y="760181"/>
                  </a:cubicBezTo>
                  <a:lnTo>
                    <a:pt x="4042623" y="760181"/>
                  </a:lnTo>
                  <a:cubicBezTo>
                    <a:pt x="4042623" y="760181"/>
                    <a:pt x="4042623" y="760181"/>
                    <a:pt x="4042623" y="761314"/>
                  </a:cubicBezTo>
                  <a:lnTo>
                    <a:pt x="4042623" y="769258"/>
                  </a:lnTo>
                  <a:cubicBezTo>
                    <a:pt x="4042623" y="769258"/>
                    <a:pt x="4042623" y="769258"/>
                    <a:pt x="4041510" y="769258"/>
                  </a:cubicBezTo>
                  <a:lnTo>
                    <a:pt x="4033708" y="769258"/>
                  </a:lnTo>
                  <a:cubicBezTo>
                    <a:pt x="4033708" y="769258"/>
                    <a:pt x="4033708" y="769258"/>
                    <a:pt x="4033708" y="770772"/>
                  </a:cubicBezTo>
                  <a:lnTo>
                    <a:pt x="4033708" y="781363"/>
                  </a:lnTo>
                  <a:cubicBezTo>
                    <a:pt x="4033708" y="781363"/>
                    <a:pt x="4033708" y="781363"/>
                    <a:pt x="4034823" y="781363"/>
                  </a:cubicBezTo>
                  <a:lnTo>
                    <a:pt x="4042623" y="781363"/>
                  </a:lnTo>
                  <a:cubicBezTo>
                    <a:pt x="4042623" y="781363"/>
                    <a:pt x="4042623" y="781363"/>
                    <a:pt x="4042623" y="782876"/>
                  </a:cubicBezTo>
                  <a:lnTo>
                    <a:pt x="4042623" y="793468"/>
                  </a:lnTo>
                  <a:cubicBezTo>
                    <a:pt x="4042623" y="793468"/>
                    <a:pt x="4042623" y="793468"/>
                    <a:pt x="4041510" y="793468"/>
                  </a:cubicBezTo>
                  <a:lnTo>
                    <a:pt x="4033708" y="793468"/>
                  </a:lnTo>
                  <a:cubicBezTo>
                    <a:pt x="4033708" y="793468"/>
                    <a:pt x="4033708" y="793468"/>
                    <a:pt x="4033708" y="794981"/>
                  </a:cubicBezTo>
                  <a:lnTo>
                    <a:pt x="4033708" y="805572"/>
                  </a:lnTo>
                  <a:cubicBezTo>
                    <a:pt x="4033708" y="805572"/>
                    <a:pt x="4033708" y="805572"/>
                    <a:pt x="4034823" y="805572"/>
                  </a:cubicBezTo>
                  <a:lnTo>
                    <a:pt x="4042623" y="805572"/>
                  </a:lnTo>
                  <a:cubicBezTo>
                    <a:pt x="4042623" y="805572"/>
                    <a:pt x="4042623" y="805572"/>
                    <a:pt x="4042623" y="806707"/>
                  </a:cubicBezTo>
                  <a:lnTo>
                    <a:pt x="4042623" y="814651"/>
                  </a:lnTo>
                  <a:cubicBezTo>
                    <a:pt x="4042623" y="814651"/>
                    <a:pt x="4042623" y="814651"/>
                    <a:pt x="4041510" y="814651"/>
                  </a:cubicBezTo>
                  <a:lnTo>
                    <a:pt x="4033708" y="814651"/>
                  </a:lnTo>
                  <a:cubicBezTo>
                    <a:pt x="4033708" y="814651"/>
                    <a:pt x="4033708" y="814651"/>
                    <a:pt x="4033708" y="816163"/>
                  </a:cubicBezTo>
                  <a:lnTo>
                    <a:pt x="4033708" y="826756"/>
                  </a:lnTo>
                  <a:cubicBezTo>
                    <a:pt x="4033708" y="826756"/>
                    <a:pt x="4033708" y="826756"/>
                    <a:pt x="4058227" y="853992"/>
                  </a:cubicBezTo>
                  <a:cubicBezTo>
                    <a:pt x="4058227" y="860044"/>
                    <a:pt x="4058227" y="860044"/>
                    <a:pt x="4057113" y="860044"/>
                  </a:cubicBezTo>
                  <a:lnTo>
                    <a:pt x="4049311" y="860044"/>
                  </a:lnTo>
                  <a:cubicBezTo>
                    <a:pt x="4049311" y="860044"/>
                    <a:pt x="4049311" y="860044"/>
                    <a:pt x="4049311" y="893331"/>
                  </a:cubicBezTo>
                  <a:cubicBezTo>
                    <a:pt x="4049311" y="893331"/>
                    <a:pt x="4049311" y="893331"/>
                    <a:pt x="4050427" y="893331"/>
                  </a:cubicBezTo>
                  <a:lnTo>
                    <a:pt x="4058227" y="893331"/>
                  </a:lnTo>
                  <a:cubicBezTo>
                    <a:pt x="4058227" y="893331"/>
                    <a:pt x="4058227" y="893331"/>
                    <a:pt x="4058227" y="891440"/>
                  </a:cubicBezTo>
                  <a:lnTo>
                    <a:pt x="4058227" y="878201"/>
                  </a:lnTo>
                  <a:cubicBezTo>
                    <a:pt x="4058227" y="878201"/>
                    <a:pt x="4058227" y="878201"/>
                    <a:pt x="4059342" y="877444"/>
                  </a:cubicBezTo>
                  <a:lnTo>
                    <a:pt x="4067142" y="872149"/>
                  </a:lnTo>
                  <a:cubicBezTo>
                    <a:pt x="4067142" y="872149"/>
                    <a:pt x="4067142" y="872149"/>
                    <a:pt x="4069094" y="872149"/>
                  </a:cubicBezTo>
                  <a:lnTo>
                    <a:pt x="4082747" y="872149"/>
                  </a:lnTo>
                  <a:cubicBezTo>
                    <a:pt x="4082747" y="872149"/>
                    <a:pt x="4082747" y="872149"/>
                    <a:pt x="4082747" y="873661"/>
                  </a:cubicBezTo>
                  <a:lnTo>
                    <a:pt x="4082747" y="884253"/>
                  </a:lnTo>
                  <a:cubicBezTo>
                    <a:pt x="4082747" y="884253"/>
                    <a:pt x="4082747" y="884253"/>
                    <a:pt x="4084419" y="884253"/>
                  </a:cubicBezTo>
                  <a:lnTo>
                    <a:pt x="4096121" y="884253"/>
                  </a:lnTo>
                  <a:cubicBezTo>
                    <a:pt x="4096121" y="890305"/>
                    <a:pt x="4096121" y="890305"/>
                    <a:pt x="4097235" y="890305"/>
                  </a:cubicBezTo>
                  <a:lnTo>
                    <a:pt x="4105038" y="890305"/>
                  </a:lnTo>
                  <a:cubicBezTo>
                    <a:pt x="4105038" y="890305"/>
                    <a:pt x="4105038" y="890305"/>
                    <a:pt x="4129555" y="932671"/>
                  </a:cubicBezTo>
                  <a:cubicBezTo>
                    <a:pt x="4129555" y="932671"/>
                    <a:pt x="4129555" y="932671"/>
                    <a:pt x="4129555" y="951821"/>
                  </a:cubicBezTo>
                  <a:lnTo>
                    <a:pt x="4129555" y="970823"/>
                  </a:lnTo>
                  <a:lnTo>
                    <a:pt x="4138472" y="970823"/>
                  </a:lnTo>
                  <a:lnTo>
                    <a:pt x="4138472" y="956881"/>
                  </a:lnTo>
                  <a:cubicBezTo>
                    <a:pt x="4138472" y="956881"/>
                    <a:pt x="4138472" y="956881"/>
                    <a:pt x="4139308" y="956881"/>
                  </a:cubicBezTo>
                  <a:lnTo>
                    <a:pt x="4145159" y="956881"/>
                  </a:lnTo>
                  <a:cubicBezTo>
                    <a:pt x="4145159" y="956881"/>
                    <a:pt x="4145159" y="956881"/>
                    <a:pt x="4145159" y="958394"/>
                  </a:cubicBezTo>
                  <a:lnTo>
                    <a:pt x="4145159" y="968985"/>
                  </a:lnTo>
                  <a:cubicBezTo>
                    <a:pt x="4154075" y="972013"/>
                    <a:pt x="4154075" y="972013"/>
                    <a:pt x="4154075" y="905436"/>
                  </a:cubicBezTo>
                  <a:cubicBezTo>
                    <a:pt x="4154075" y="905436"/>
                    <a:pt x="4154075" y="905436"/>
                    <a:pt x="4191968" y="905436"/>
                  </a:cubicBezTo>
                  <a:cubicBezTo>
                    <a:pt x="4191968" y="905436"/>
                    <a:pt x="4191968" y="905436"/>
                    <a:pt x="4191968" y="808599"/>
                  </a:cubicBezTo>
                  <a:cubicBezTo>
                    <a:pt x="4191968" y="808599"/>
                    <a:pt x="4191968" y="808599"/>
                    <a:pt x="4227631" y="808599"/>
                  </a:cubicBezTo>
                  <a:cubicBezTo>
                    <a:pt x="4227631" y="808599"/>
                    <a:pt x="4227631" y="808599"/>
                    <a:pt x="4227631" y="807464"/>
                  </a:cubicBezTo>
                  <a:lnTo>
                    <a:pt x="4227631" y="799520"/>
                  </a:lnTo>
                  <a:cubicBezTo>
                    <a:pt x="4227631" y="799520"/>
                    <a:pt x="4227631" y="799520"/>
                    <a:pt x="4249922" y="799520"/>
                  </a:cubicBezTo>
                  <a:cubicBezTo>
                    <a:pt x="4249922" y="799520"/>
                    <a:pt x="4249922" y="799520"/>
                    <a:pt x="4249922" y="748075"/>
                  </a:cubicBezTo>
                  <a:cubicBezTo>
                    <a:pt x="4245463" y="748075"/>
                    <a:pt x="4245463" y="748075"/>
                    <a:pt x="4245463" y="745805"/>
                  </a:cubicBezTo>
                  <a:lnTo>
                    <a:pt x="4245463" y="729918"/>
                  </a:lnTo>
                  <a:lnTo>
                    <a:pt x="4249922" y="732945"/>
                  </a:lnTo>
                  <a:cubicBezTo>
                    <a:pt x="4249922" y="732945"/>
                    <a:pt x="4249922" y="732945"/>
                    <a:pt x="4254381" y="702682"/>
                  </a:cubicBezTo>
                  <a:cubicBezTo>
                    <a:pt x="4254381" y="702682"/>
                    <a:pt x="4254381" y="702682"/>
                    <a:pt x="4258839" y="732945"/>
                  </a:cubicBezTo>
                  <a:cubicBezTo>
                    <a:pt x="4261067" y="729918"/>
                    <a:pt x="4261067" y="729918"/>
                    <a:pt x="4261346" y="728783"/>
                  </a:cubicBezTo>
                  <a:lnTo>
                    <a:pt x="4263297" y="720840"/>
                  </a:lnTo>
                  <a:cubicBezTo>
                    <a:pt x="4263297" y="720840"/>
                    <a:pt x="4263297" y="720840"/>
                    <a:pt x="4263853" y="719327"/>
                  </a:cubicBezTo>
                  <a:lnTo>
                    <a:pt x="4267754" y="708734"/>
                  </a:lnTo>
                  <a:cubicBezTo>
                    <a:pt x="4267754" y="708734"/>
                    <a:pt x="4267754" y="708734"/>
                    <a:pt x="4268311" y="707222"/>
                  </a:cubicBezTo>
                  <a:lnTo>
                    <a:pt x="4272213" y="696631"/>
                  </a:lnTo>
                  <a:cubicBezTo>
                    <a:pt x="4272213" y="696631"/>
                    <a:pt x="4272213" y="696631"/>
                    <a:pt x="4273605" y="695495"/>
                  </a:cubicBezTo>
                  <a:lnTo>
                    <a:pt x="4283357" y="687552"/>
                  </a:lnTo>
                  <a:cubicBezTo>
                    <a:pt x="4283357" y="687552"/>
                    <a:pt x="4283357" y="687552"/>
                    <a:pt x="4285030" y="686039"/>
                  </a:cubicBezTo>
                  <a:lnTo>
                    <a:pt x="4296732" y="675447"/>
                  </a:lnTo>
                  <a:cubicBezTo>
                    <a:pt x="4296732" y="675447"/>
                    <a:pt x="4296732" y="675447"/>
                    <a:pt x="4297568" y="673934"/>
                  </a:cubicBezTo>
                  <a:lnTo>
                    <a:pt x="4303418" y="663343"/>
                  </a:lnTo>
                  <a:cubicBezTo>
                    <a:pt x="4303418" y="663343"/>
                    <a:pt x="4303418" y="663343"/>
                    <a:pt x="4303976" y="660695"/>
                  </a:cubicBezTo>
                  <a:lnTo>
                    <a:pt x="4307877" y="642159"/>
                  </a:lnTo>
                  <a:cubicBezTo>
                    <a:pt x="4307877" y="642159"/>
                    <a:pt x="4307877" y="642159"/>
                    <a:pt x="4308435" y="644807"/>
                  </a:cubicBezTo>
                  <a:lnTo>
                    <a:pt x="4312335" y="663343"/>
                  </a:lnTo>
                  <a:cubicBezTo>
                    <a:pt x="4312335" y="663343"/>
                    <a:pt x="4312335" y="663343"/>
                    <a:pt x="4312893" y="664477"/>
                  </a:cubicBezTo>
                  <a:lnTo>
                    <a:pt x="4316793" y="672421"/>
                  </a:lnTo>
                  <a:cubicBezTo>
                    <a:pt x="4316793" y="672421"/>
                    <a:pt x="4316793" y="672421"/>
                    <a:pt x="4318186" y="673934"/>
                  </a:cubicBezTo>
                  <a:lnTo>
                    <a:pt x="4327938" y="684525"/>
                  </a:lnTo>
                  <a:cubicBezTo>
                    <a:pt x="4327938" y="684525"/>
                    <a:pt x="4327938" y="684525"/>
                    <a:pt x="4329054" y="686039"/>
                  </a:cubicBezTo>
                  <a:lnTo>
                    <a:pt x="4336853" y="696631"/>
                  </a:lnTo>
                  <a:cubicBezTo>
                    <a:pt x="4336853" y="696631"/>
                    <a:pt x="4336853" y="696631"/>
                    <a:pt x="4337969" y="698143"/>
                  </a:cubicBezTo>
                  <a:lnTo>
                    <a:pt x="4345771" y="708734"/>
                  </a:lnTo>
                  <a:cubicBezTo>
                    <a:pt x="4345771" y="708734"/>
                    <a:pt x="4345771" y="708734"/>
                    <a:pt x="4346049" y="710248"/>
                  </a:cubicBezTo>
                  <a:lnTo>
                    <a:pt x="4347998" y="720840"/>
                  </a:lnTo>
                  <a:cubicBezTo>
                    <a:pt x="4347998" y="720840"/>
                    <a:pt x="4347998" y="720840"/>
                    <a:pt x="4348277" y="722352"/>
                  </a:cubicBezTo>
                  <a:lnTo>
                    <a:pt x="4350228" y="732945"/>
                  </a:lnTo>
                  <a:cubicBezTo>
                    <a:pt x="4354685" y="732945"/>
                    <a:pt x="4354685" y="732945"/>
                    <a:pt x="4356914" y="702682"/>
                  </a:cubicBezTo>
                  <a:cubicBezTo>
                    <a:pt x="4356914" y="702682"/>
                    <a:pt x="4356914" y="702682"/>
                    <a:pt x="4361373" y="732945"/>
                  </a:cubicBezTo>
                  <a:cubicBezTo>
                    <a:pt x="4365830" y="732945"/>
                    <a:pt x="4365830" y="732945"/>
                    <a:pt x="4365830" y="735214"/>
                  </a:cubicBezTo>
                  <a:lnTo>
                    <a:pt x="4365830" y="751102"/>
                  </a:lnTo>
                  <a:cubicBezTo>
                    <a:pt x="4361373" y="751102"/>
                    <a:pt x="4361373" y="751102"/>
                    <a:pt x="4361373" y="793468"/>
                  </a:cubicBezTo>
                  <a:cubicBezTo>
                    <a:pt x="4361373" y="793468"/>
                    <a:pt x="4361373" y="793468"/>
                    <a:pt x="4362489" y="793468"/>
                  </a:cubicBezTo>
                  <a:lnTo>
                    <a:pt x="4370289" y="793468"/>
                  </a:lnTo>
                  <a:cubicBezTo>
                    <a:pt x="4370289" y="799520"/>
                    <a:pt x="4370289" y="799520"/>
                    <a:pt x="4371126" y="799520"/>
                  </a:cubicBezTo>
                  <a:lnTo>
                    <a:pt x="4376976" y="799520"/>
                  </a:lnTo>
                  <a:cubicBezTo>
                    <a:pt x="4376976" y="799520"/>
                    <a:pt x="4376976" y="799520"/>
                    <a:pt x="4376976" y="798007"/>
                  </a:cubicBezTo>
                  <a:lnTo>
                    <a:pt x="4376976" y="787415"/>
                  </a:lnTo>
                  <a:cubicBezTo>
                    <a:pt x="4376976" y="787415"/>
                    <a:pt x="4376976" y="787415"/>
                    <a:pt x="4379206" y="787415"/>
                  </a:cubicBezTo>
                  <a:lnTo>
                    <a:pt x="4394808" y="787415"/>
                  </a:lnTo>
                  <a:cubicBezTo>
                    <a:pt x="4394808" y="787415"/>
                    <a:pt x="4394808" y="787415"/>
                    <a:pt x="4394808" y="784767"/>
                  </a:cubicBezTo>
                  <a:lnTo>
                    <a:pt x="4394808" y="766232"/>
                  </a:lnTo>
                  <a:cubicBezTo>
                    <a:pt x="4394808" y="766232"/>
                    <a:pt x="4394808" y="766232"/>
                    <a:pt x="4432702" y="766232"/>
                  </a:cubicBezTo>
                  <a:cubicBezTo>
                    <a:pt x="4432702" y="766232"/>
                    <a:pt x="4432702" y="766232"/>
                    <a:pt x="4432702" y="768124"/>
                  </a:cubicBezTo>
                  <a:lnTo>
                    <a:pt x="4432702" y="781363"/>
                  </a:lnTo>
                  <a:cubicBezTo>
                    <a:pt x="4432702" y="781363"/>
                    <a:pt x="4432702" y="781363"/>
                    <a:pt x="4452762" y="781363"/>
                  </a:cubicBezTo>
                  <a:cubicBezTo>
                    <a:pt x="4452762" y="781363"/>
                    <a:pt x="4452762" y="781363"/>
                    <a:pt x="4452762" y="784390"/>
                  </a:cubicBezTo>
                  <a:lnTo>
                    <a:pt x="4452762" y="805572"/>
                  </a:lnTo>
                  <a:cubicBezTo>
                    <a:pt x="4448306" y="805572"/>
                    <a:pt x="4448306" y="805572"/>
                    <a:pt x="4448306" y="806707"/>
                  </a:cubicBezTo>
                  <a:lnTo>
                    <a:pt x="4448306" y="814651"/>
                  </a:lnTo>
                  <a:cubicBezTo>
                    <a:pt x="4452762" y="814651"/>
                    <a:pt x="4452762" y="814651"/>
                    <a:pt x="4452762" y="816921"/>
                  </a:cubicBezTo>
                  <a:lnTo>
                    <a:pt x="4452762" y="832808"/>
                  </a:lnTo>
                  <a:lnTo>
                    <a:pt x="4448306" y="838860"/>
                  </a:lnTo>
                  <a:cubicBezTo>
                    <a:pt x="4448306" y="838860"/>
                    <a:pt x="4448306" y="838860"/>
                    <a:pt x="4448306" y="911488"/>
                  </a:cubicBezTo>
                  <a:cubicBezTo>
                    <a:pt x="4448306" y="911488"/>
                    <a:pt x="4448306" y="911488"/>
                    <a:pt x="4450255" y="911488"/>
                  </a:cubicBezTo>
                  <a:lnTo>
                    <a:pt x="4463908" y="911488"/>
                  </a:lnTo>
                  <a:cubicBezTo>
                    <a:pt x="4463908" y="917540"/>
                    <a:pt x="4463908" y="917540"/>
                    <a:pt x="4465579" y="917540"/>
                  </a:cubicBezTo>
                  <a:lnTo>
                    <a:pt x="4477282" y="917540"/>
                  </a:lnTo>
                  <a:cubicBezTo>
                    <a:pt x="4477282" y="917540"/>
                    <a:pt x="4477282" y="917540"/>
                    <a:pt x="4477282" y="920188"/>
                  </a:cubicBezTo>
                  <a:lnTo>
                    <a:pt x="4477282" y="938724"/>
                  </a:lnTo>
                  <a:cubicBezTo>
                    <a:pt x="4477282" y="938724"/>
                    <a:pt x="4477282" y="938724"/>
                    <a:pt x="4478955" y="938724"/>
                  </a:cubicBezTo>
                  <a:lnTo>
                    <a:pt x="4490656" y="938724"/>
                  </a:lnTo>
                  <a:cubicBezTo>
                    <a:pt x="4490656" y="938724"/>
                    <a:pt x="4490656" y="938724"/>
                    <a:pt x="4490656" y="936076"/>
                  </a:cubicBezTo>
                  <a:lnTo>
                    <a:pt x="4490656" y="917540"/>
                  </a:lnTo>
                  <a:cubicBezTo>
                    <a:pt x="4490656" y="917540"/>
                    <a:pt x="4490656" y="917540"/>
                    <a:pt x="4492605" y="916028"/>
                  </a:cubicBezTo>
                  <a:lnTo>
                    <a:pt x="4506258" y="905436"/>
                  </a:lnTo>
                  <a:cubicBezTo>
                    <a:pt x="4506258" y="905436"/>
                    <a:pt x="4506258" y="905436"/>
                    <a:pt x="4506258" y="878201"/>
                  </a:cubicBezTo>
                  <a:cubicBezTo>
                    <a:pt x="4501802" y="878201"/>
                    <a:pt x="4501802" y="878201"/>
                    <a:pt x="4501802" y="847938"/>
                  </a:cubicBezTo>
                  <a:cubicBezTo>
                    <a:pt x="4501802" y="847938"/>
                    <a:pt x="4501802" y="847938"/>
                    <a:pt x="4502914" y="847938"/>
                  </a:cubicBezTo>
                  <a:lnTo>
                    <a:pt x="4510717" y="847938"/>
                  </a:lnTo>
                  <a:cubicBezTo>
                    <a:pt x="4510717" y="844913"/>
                    <a:pt x="4510717" y="844913"/>
                    <a:pt x="4530778" y="844913"/>
                  </a:cubicBezTo>
                  <a:cubicBezTo>
                    <a:pt x="4530778" y="844913"/>
                    <a:pt x="4530778" y="844913"/>
                    <a:pt x="4530778" y="843399"/>
                  </a:cubicBezTo>
                  <a:lnTo>
                    <a:pt x="4530778" y="832808"/>
                  </a:lnTo>
                  <a:cubicBezTo>
                    <a:pt x="4530778" y="832808"/>
                    <a:pt x="4530778" y="832808"/>
                    <a:pt x="4532451" y="832808"/>
                  </a:cubicBezTo>
                  <a:lnTo>
                    <a:pt x="4544152" y="832808"/>
                  </a:lnTo>
                  <a:cubicBezTo>
                    <a:pt x="4544152" y="832808"/>
                    <a:pt x="4544152" y="832808"/>
                    <a:pt x="4544152" y="681500"/>
                  </a:cubicBezTo>
                  <a:cubicBezTo>
                    <a:pt x="4544152" y="681500"/>
                    <a:pt x="4544152" y="681500"/>
                    <a:pt x="4545267" y="681500"/>
                  </a:cubicBezTo>
                  <a:lnTo>
                    <a:pt x="4553068" y="681500"/>
                  </a:lnTo>
                  <a:cubicBezTo>
                    <a:pt x="4553068" y="681500"/>
                    <a:pt x="4553068" y="681500"/>
                    <a:pt x="4553068" y="678473"/>
                  </a:cubicBezTo>
                  <a:lnTo>
                    <a:pt x="4553068" y="657290"/>
                  </a:lnTo>
                  <a:cubicBezTo>
                    <a:pt x="4555298" y="657290"/>
                    <a:pt x="4555298" y="657290"/>
                    <a:pt x="4555298" y="596766"/>
                  </a:cubicBezTo>
                  <a:cubicBezTo>
                    <a:pt x="4555298" y="596766"/>
                    <a:pt x="4555298" y="596766"/>
                    <a:pt x="4556412" y="596766"/>
                  </a:cubicBezTo>
                  <a:lnTo>
                    <a:pt x="4564213" y="596766"/>
                  </a:lnTo>
                  <a:cubicBezTo>
                    <a:pt x="4564213" y="596766"/>
                    <a:pt x="4564213" y="596766"/>
                    <a:pt x="4564213" y="598280"/>
                  </a:cubicBezTo>
                  <a:lnTo>
                    <a:pt x="4564213" y="608871"/>
                  </a:lnTo>
                  <a:cubicBezTo>
                    <a:pt x="4568671" y="608871"/>
                    <a:pt x="4568671" y="608871"/>
                    <a:pt x="4568671" y="605845"/>
                  </a:cubicBezTo>
                  <a:lnTo>
                    <a:pt x="4568671" y="584662"/>
                  </a:lnTo>
                  <a:cubicBezTo>
                    <a:pt x="4568671" y="584662"/>
                    <a:pt x="4568671" y="584662"/>
                    <a:pt x="4570065" y="583906"/>
                  </a:cubicBezTo>
                  <a:lnTo>
                    <a:pt x="4579816" y="578610"/>
                  </a:lnTo>
                  <a:cubicBezTo>
                    <a:pt x="4579816" y="578610"/>
                    <a:pt x="4579816" y="578610"/>
                    <a:pt x="4580930" y="579367"/>
                  </a:cubicBezTo>
                  <a:lnTo>
                    <a:pt x="4588733" y="584662"/>
                  </a:lnTo>
                  <a:cubicBezTo>
                    <a:pt x="4588733" y="584662"/>
                    <a:pt x="4588733" y="584662"/>
                    <a:pt x="4590404" y="584662"/>
                  </a:cubicBezTo>
                  <a:lnTo>
                    <a:pt x="4602107" y="584662"/>
                  </a:lnTo>
                  <a:cubicBezTo>
                    <a:pt x="4602107" y="584662"/>
                    <a:pt x="4602107" y="584662"/>
                    <a:pt x="4602107" y="545322"/>
                  </a:cubicBezTo>
                  <a:cubicBezTo>
                    <a:pt x="4602107" y="545322"/>
                    <a:pt x="4602107" y="545322"/>
                    <a:pt x="4603221" y="545322"/>
                  </a:cubicBezTo>
                  <a:lnTo>
                    <a:pt x="4611021" y="545322"/>
                  </a:lnTo>
                  <a:cubicBezTo>
                    <a:pt x="4611021" y="551375"/>
                    <a:pt x="4611021" y="551375"/>
                    <a:pt x="4612414" y="551375"/>
                  </a:cubicBezTo>
                  <a:lnTo>
                    <a:pt x="4622169" y="551375"/>
                  </a:lnTo>
                  <a:cubicBezTo>
                    <a:pt x="4622169" y="545322"/>
                    <a:pt x="4622169" y="545322"/>
                    <a:pt x="4623282" y="545322"/>
                  </a:cubicBezTo>
                  <a:lnTo>
                    <a:pt x="4631084" y="545322"/>
                  </a:lnTo>
                  <a:cubicBezTo>
                    <a:pt x="4631084" y="545322"/>
                    <a:pt x="4631084" y="545322"/>
                    <a:pt x="4631084" y="590714"/>
                  </a:cubicBezTo>
                  <a:cubicBezTo>
                    <a:pt x="4631084" y="590714"/>
                    <a:pt x="4631084" y="590714"/>
                    <a:pt x="4632477" y="592227"/>
                  </a:cubicBezTo>
                  <a:lnTo>
                    <a:pt x="4642230" y="602819"/>
                  </a:lnTo>
                  <a:cubicBezTo>
                    <a:pt x="4640000" y="611898"/>
                    <a:pt x="4640000" y="611898"/>
                    <a:pt x="4664518" y="611898"/>
                  </a:cubicBezTo>
                  <a:cubicBezTo>
                    <a:pt x="4664518" y="611898"/>
                    <a:pt x="4664518" y="611898"/>
                    <a:pt x="4664518" y="610007"/>
                  </a:cubicBezTo>
                  <a:lnTo>
                    <a:pt x="4664518" y="596766"/>
                  </a:lnTo>
                  <a:cubicBezTo>
                    <a:pt x="4664518" y="596766"/>
                    <a:pt x="4664518" y="596766"/>
                    <a:pt x="4693496" y="584662"/>
                  </a:cubicBezTo>
                  <a:cubicBezTo>
                    <a:pt x="4693496" y="584662"/>
                    <a:pt x="4693496" y="584662"/>
                    <a:pt x="4693496" y="583150"/>
                  </a:cubicBezTo>
                  <a:lnTo>
                    <a:pt x="4693496" y="572557"/>
                  </a:lnTo>
                  <a:cubicBezTo>
                    <a:pt x="4693496" y="572557"/>
                    <a:pt x="4693496" y="572557"/>
                    <a:pt x="4694332" y="572557"/>
                  </a:cubicBezTo>
                  <a:lnTo>
                    <a:pt x="4700182" y="572557"/>
                  </a:lnTo>
                  <a:cubicBezTo>
                    <a:pt x="4700182" y="572557"/>
                    <a:pt x="4700182" y="572557"/>
                    <a:pt x="4700182" y="571423"/>
                  </a:cubicBezTo>
                  <a:lnTo>
                    <a:pt x="4700182" y="563479"/>
                  </a:lnTo>
                  <a:cubicBezTo>
                    <a:pt x="4700182" y="563479"/>
                    <a:pt x="4700182" y="563479"/>
                    <a:pt x="4702412" y="563479"/>
                  </a:cubicBezTo>
                  <a:lnTo>
                    <a:pt x="4718014" y="563479"/>
                  </a:lnTo>
                  <a:cubicBezTo>
                    <a:pt x="4718014" y="563479"/>
                    <a:pt x="4718014" y="563479"/>
                    <a:pt x="4718014" y="564614"/>
                  </a:cubicBezTo>
                  <a:lnTo>
                    <a:pt x="4718014" y="572557"/>
                  </a:lnTo>
                  <a:cubicBezTo>
                    <a:pt x="4718014" y="572557"/>
                    <a:pt x="4718014" y="572557"/>
                    <a:pt x="4719686" y="572557"/>
                  </a:cubicBezTo>
                  <a:lnTo>
                    <a:pt x="4731390" y="572557"/>
                  </a:lnTo>
                  <a:cubicBezTo>
                    <a:pt x="4731390" y="572557"/>
                    <a:pt x="4731390" y="572557"/>
                    <a:pt x="4731390" y="574828"/>
                  </a:cubicBezTo>
                  <a:lnTo>
                    <a:pt x="4731390" y="590714"/>
                  </a:lnTo>
                  <a:cubicBezTo>
                    <a:pt x="4731390" y="590714"/>
                    <a:pt x="4731390" y="590714"/>
                    <a:pt x="4755908" y="590714"/>
                  </a:cubicBezTo>
                  <a:cubicBezTo>
                    <a:pt x="4755908" y="590714"/>
                    <a:pt x="4755908" y="590714"/>
                    <a:pt x="4755908" y="589202"/>
                  </a:cubicBezTo>
                  <a:lnTo>
                    <a:pt x="4755908" y="578610"/>
                  </a:lnTo>
                  <a:cubicBezTo>
                    <a:pt x="4755908" y="578610"/>
                    <a:pt x="4755908" y="578610"/>
                    <a:pt x="4757302" y="578610"/>
                  </a:cubicBezTo>
                  <a:lnTo>
                    <a:pt x="4767053" y="578610"/>
                  </a:lnTo>
                  <a:cubicBezTo>
                    <a:pt x="4767053" y="578610"/>
                    <a:pt x="4767053" y="578610"/>
                    <a:pt x="4767053" y="577096"/>
                  </a:cubicBezTo>
                  <a:lnTo>
                    <a:pt x="4767053" y="566505"/>
                  </a:lnTo>
                  <a:cubicBezTo>
                    <a:pt x="4767053" y="566505"/>
                    <a:pt x="4767053" y="566505"/>
                    <a:pt x="4768725" y="566505"/>
                  </a:cubicBezTo>
                  <a:lnTo>
                    <a:pt x="4780426" y="566505"/>
                  </a:lnTo>
                  <a:cubicBezTo>
                    <a:pt x="4780426" y="566505"/>
                    <a:pt x="4780426" y="566505"/>
                    <a:pt x="4780426" y="568018"/>
                  </a:cubicBezTo>
                  <a:lnTo>
                    <a:pt x="4780426" y="578610"/>
                  </a:lnTo>
                  <a:cubicBezTo>
                    <a:pt x="4784886" y="578610"/>
                    <a:pt x="4784886" y="578610"/>
                    <a:pt x="4784886" y="505982"/>
                  </a:cubicBezTo>
                  <a:cubicBezTo>
                    <a:pt x="4784886" y="505982"/>
                    <a:pt x="4784886" y="505982"/>
                    <a:pt x="4885191" y="505982"/>
                  </a:cubicBezTo>
                  <a:cubicBezTo>
                    <a:pt x="4885191" y="505982"/>
                    <a:pt x="4885191" y="505982"/>
                    <a:pt x="4885191" y="602819"/>
                  </a:cubicBezTo>
                  <a:cubicBezTo>
                    <a:pt x="4885191" y="602819"/>
                    <a:pt x="4885191" y="602819"/>
                    <a:pt x="4887420" y="602819"/>
                  </a:cubicBezTo>
                  <a:lnTo>
                    <a:pt x="4903022" y="602819"/>
                  </a:lnTo>
                  <a:cubicBezTo>
                    <a:pt x="4903022" y="602819"/>
                    <a:pt x="4903022" y="602819"/>
                    <a:pt x="4903022" y="493877"/>
                  </a:cubicBezTo>
                  <a:cubicBezTo>
                    <a:pt x="4903022" y="493877"/>
                    <a:pt x="4903022" y="493877"/>
                    <a:pt x="4925313" y="478746"/>
                  </a:cubicBezTo>
                  <a:cubicBezTo>
                    <a:pt x="4925313" y="478746"/>
                    <a:pt x="4925313" y="478746"/>
                    <a:pt x="4954291" y="478746"/>
                  </a:cubicBezTo>
                  <a:cubicBezTo>
                    <a:pt x="4954291" y="478746"/>
                    <a:pt x="4954291" y="478746"/>
                    <a:pt x="4956242" y="476477"/>
                  </a:cubicBezTo>
                  <a:lnTo>
                    <a:pt x="4969893" y="460589"/>
                  </a:lnTo>
                  <a:cubicBezTo>
                    <a:pt x="4969893" y="460589"/>
                    <a:pt x="4969893" y="460589"/>
                    <a:pt x="5007787" y="460589"/>
                  </a:cubicBezTo>
                  <a:cubicBezTo>
                    <a:pt x="5007787" y="460589"/>
                    <a:pt x="5007787" y="460589"/>
                    <a:pt x="5007787" y="462859"/>
                  </a:cubicBezTo>
                  <a:lnTo>
                    <a:pt x="5007787" y="478746"/>
                  </a:lnTo>
                  <a:cubicBezTo>
                    <a:pt x="5007787" y="478746"/>
                    <a:pt x="5007787" y="478746"/>
                    <a:pt x="5045681" y="478746"/>
                  </a:cubicBezTo>
                  <a:cubicBezTo>
                    <a:pt x="5045681" y="478746"/>
                    <a:pt x="5045681" y="478746"/>
                    <a:pt x="5045681" y="596766"/>
                  </a:cubicBezTo>
                  <a:cubicBezTo>
                    <a:pt x="5045681" y="596766"/>
                    <a:pt x="5045681" y="596766"/>
                    <a:pt x="5047073" y="596766"/>
                  </a:cubicBezTo>
                  <a:lnTo>
                    <a:pt x="5056825" y="596766"/>
                  </a:lnTo>
                  <a:cubicBezTo>
                    <a:pt x="5056825" y="596766"/>
                    <a:pt x="5056825" y="596766"/>
                    <a:pt x="5056825" y="769258"/>
                  </a:cubicBezTo>
                  <a:cubicBezTo>
                    <a:pt x="5056825" y="769258"/>
                    <a:pt x="5056825" y="769258"/>
                    <a:pt x="5059053" y="769258"/>
                  </a:cubicBezTo>
                  <a:lnTo>
                    <a:pt x="5074657" y="769258"/>
                  </a:lnTo>
                  <a:cubicBezTo>
                    <a:pt x="5074657" y="769258"/>
                    <a:pt x="5074657" y="769258"/>
                    <a:pt x="5074657" y="657290"/>
                  </a:cubicBezTo>
                  <a:cubicBezTo>
                    <a:pt x="5074657" y="657290"/>
                    <a:pt x="5074657" y="657290"/>
                    <a:pt x="5075493" y="656533"/>
                  </a:cubicBezTo>
                  <a:lnTo>
                    <a:pt x="5081344" y="651238"/>
                  </a:lnTo>
                  <a:cubicBezTo>
                    <a:pt x="5085802" y="651238"/>
                    <a:pt x="5085802" y="651238"/>
                    <a:pt x="5085802" y="652750"/>
                  </a:cubicBezTo>
                  <a:lnTo>
                    <a:pt x="5085802" y="663343"/>
                  </a:lnTo>
                  <a:cubicBezTo>
                    <a:pt x="5085802" y="663343"/>
                    <a:pt x="5085802" y="663343"/>
                    <a:pt x="5088030" y="661829"/>
                  </a:cubicBezTo>
                  <a:lnTo>
                    <a:pt x="5103634" y="651238"/>
                  </a:lnTo>
                  <a:cubicBezTo>
                    <a:pt x="5103634" y="651238"/>
                    <a:pt x="5103634" y="651238"/>
                    <a:pt x="5105585" y="651238"/>
                  </a:cubicBezTo>
                  <a:lnTo>
                    <a:pt x="5119237" y="651238"/>
                  </a:lnTo>
                  <a:cubicBezTo>
                    <a:pt x="5119237" y="651238"/>
                    <a:pt x="5119237" y="651238"/>
                    <a:pt x="5119237" y="857017"/>
                  </a:cubicBezTo>
                  <a:cubicBezTo>
                    <a:pt x="5119237" y="857017"/>
                    <a:pt x="5119237" y="857017"/>
                    <a:pt x="5150444" y="863070"/>
                  </a:cubicBezTo>
                  <a:cubicBezTo>
                    <a:pt x="5150444" y="860044"/>
                    <a:pt x="5150444" y="857017"/>
                    <a:pt x="5150444" y="853992"/>
                  </a:cubicBezTo>
                  <a:cubicBezTo>
                    <a:pt x="5161589" y="853992"/>
                    <a:pt x="5172733" y="853992"/>
                    <a:pt x="5183878" y="853992"/>
                  </a:cubicBezTo>
                  <a:cubicBezTo>
                    <a:pt x="5183878" y="838860"/>
                    <a:pt x="5183878" y="826756"/>
                    <a:pt x="5183878" y="814651"/>
                  </a:cubicBezTo>
                  <a:lnTo>
                    <a:pt x="5192794" y="814651"/>
                  </a:lnTo>
                  <a:cubicBezTo>
                    <a:pt x="5192794" y="796494"/>
                    <a:pt x="5192794" y="781363"/>
                    <a:pt x="5192794" y="763206"/>
                  </a:cubicBezTo>
                  <a:cubicBezTo>
                    <a:pt x="5195024" y="763206"/>
                    <a:pt x="5197254" y="763206"/>
                    <a:pt x="5199482" y="763206"/>
                  </a:cubicBezTo>
                  <a:cubicBezTo>
                    <a:pt x="5199482" y="745049"/>
                    <a:pt x="5199482" y="729918"/>
                    <a:pt x="5199482" y="711761"/>
                  </a:cubicBezTo>
                  <a:cubicBezTo>
                    <a:pt x="5203940" y="711761"/>
                    <a:pt x="5208398" y="711761"/>
                    <a:pt x="5215086" y="711761"/>
                  </a:cubicBezTo>
                  <a:cubicBezTo>
                    <a:pt x="5230688" y="705709"/>
                    <a:pt x="5248520" y="693604"/>
                    <a:pt x="5264122" y="684525"/>
                  </a:cubicBezTo>
                  <a:cubicBezTo>
                    <a:pt x="5266352" y="675447"/>
                    <a:pt x="5266352" y="666368"/>
                    <a:pt x="5266352" y="657290"/>
                  </a:cubicBezTo>
                  <a:cubicBezTo>
                    <a:pt x="5268582" y="666368"/>
                    <a:pt x="5268582" y="675447"/>
                    <a:pt x="5270810" y="684525"/>
                  </a:cubicBezTo>
                  <a:cubicBezTo>
                    <a:pt x="5288642" y="696631"/>
                    <a:pt x="5304245" y="708734"/>
                    <a:pt x="5322078" y="720840"/>
                  </a:cubicBezTo>
                  <a:cubicBezTo>
                    <a:pt x="5322078" y="717821"/>
                    <a:pt x="5322078" y="714803"/>
                    <a:pt x="5322078" y="714788"/>
                  </a:cubicBezTo>
                  <a:cubicBezTo>
                    <a:pt x="5326534" y="714788"/>
                    <a:pt x="5330994" y="714788"/>
                    <a:pt x="5335452" y="714788"/>
                  </a:cubicBezTo>
                  <a:cubicBezTo>
                    <a:pt x="5335452" y="729918"/>
                    <a:pt x="5335452" y="748075"/>
                    <a:pt x="5335452" y="763206"/>
                  </a:cubicBezTo>
                  <a:cubicBezTo>
                    <a:pt x="5337681" y="763206"/>
                    <a:pt x="5339909" y="763206"/>
                    <a:pt x="5342138" y="763206"/>
                  </a:cubicBezTo>
                  <a:lnTo>
                    <a:pt x="5342138" y="801467"/>
                  </a:lnTo>
                  <a:lnTo>
                    <a:pt x="5377917" y="790806"/>
                  </a:lnTo>
                  <a:cubicBezTo>
                    <a:pt x="5411603" y="790806"/>
                    <a:pt x="5445289" y="790806"/>
                    <a:pt x="5478973" y="790806"/>
                  </a:cubicBezTo>
                  <a:cubicBezTo>
                    <a:pt x="5478973" y="725949"/>
                    <a:pt x="5478973" y="661090"/>
                    <a:pt x="5478973" y="596233"/>
                  </a:cubicBezTo>
                  <a:cubicBezTo>
                    <a:pt x="5486748" y="590828"/>
                    <a:pt x="5497114" y="588126"/>
                    <a:pt x="5507479" y="582720"/>
                  </a:cubicBezTo>
                  <a:cubicBezTo>
                    <a:pt x="5548938" y="577316"/>
                    <a:pt x="5590398" y="569208"/>
                    <a:pt x="5631857" y="561101"/>
                  </a:cubicBezTo>
                  <a:cubicBezTo>
                    <a:pt x="5647405" y="566506"/>
                    <a:pt x="5660362" y="571911"/>
                    <a:pt x="5675909" y="574613"/>
                  </a:cubicBezTo>
                  <a:cubicBezTo>
                    <a:pt x="5678501" y="577316"/>
                    <a:pt x="5681091" y="580019"/>
                    <a:pt x="5683682" y="582720"/>
                  </a:cubicBezTo>
                  <a:lnTo>
                    <a:pt x="5683682" y="833084"/>
                  </a:lnTo>
                  <a:lnTo>
                    <a:pt x="5701821" y="873985"/>
                  </a:lnTo>
                  <a:lnTo>
                    <a:pt x="5701821" y="798914"/>
                  </a:lnTo>
                  <a:cubicBezTo>
                    <a:pt x="5707004" y="798914"/>
                    <a:pt x="5712186" y="798914"/>
                    <a:pt x="5717369" y="798914"/>
                  </a:cubicBezTo>
                  <a:cubicBezTo>
                    <a:pt x="5717369" y="793509"/>
                    <a:pt x="5717369" y="790806"/>
                    <a:pt x="5717369" y="785402"/>
                  </a:cubicBezTo>
                  <a:cubicBezTo>
                    <a:pt x="5722551" y="782699"/>
                    <a:pt x="5727734" y="779997"/>
                    <a:pt x="5732917" y="777295"/>
                  </a:cubicBezTo>
                  <a:lnTo>
                    <a:pt x="5745871" y="777295"/>
                  </a:lnTo>
                  <a:cubicBezTo>
                    <a:pt x="5745871" y="771890"/>
                    <a:pt x="5745871" y="769187"/>
                    <a:pt x="5745871" y="763783"/>
                  </a:cubicBezTo>
                  <a:cubicBezTo>
                    <a:pt x="5748464" y="761080"/>
                    <a:pt x="5753646" y="758377"/>
                    <a:pt x="5756236" y="755675"/>
                  </a:cubicBezTo>
                  <a:cubicBezTo>
                    <a:pt x="5764011" y="755675"/>
                    <a:pt x="5774376" y="755675"/>
                    <a:pt x="5782151" y="755675"/>
                  </a:cubicBezTo>
                  <a:cubicBezTo>
                    <a:pt x="5782151" y="769187"/>
                    <a:pt x="5782151" y="785402"/>
                    <a:pt x="5782151" y="798914"/>
                  </a:cubicBezTo>
                  <a:cubicBezTo>
                    <a:pt x="5800289" y="798914"/>
                    <a:pt x="5818428" y="798914"/>
                    <a:pt x="5836566" y="798914"/>
                  </a:cubicBezTo>
                  <a:cubicBezTo>
                    <a:pt x="5836566" y="850260"/>
                    <a:pt x="5836566" y="898903"/>
                    <a:pt x="5836566" y="950250"/>
                  </a:cubicBezTo>
                  <a:cubicBezTo>
                    <a:pt x="5844340" y="950250"/>
                    <a:pt x="5852114" y="950250"/>
                    <a:pt x="5857295" y="950250"/>
                  </a:cubicBezTo>
                  <a:cubicBezTo>
                    <a:pt x="5865070" y="947547"/>
                    <a:pt x="5870253" y="944844"/>
                    <a:pt x="5878025" y="942143"/>
                  </a:cubicBezTo>
                  <a:cubicBezTo>
                    <a:pt x="5878025" y="936737"/>
                    <a:pt x="5878025" y="934035"/>
                    <a:pt x="5878025" y="931332"/>
                  </a:cubicBezTo>
                  <a:cubicBezTo>
                    <a:pt x="5875435" y="931332"/>
                    <a:pt x="5872843" y="928630"/>
                    <a:pt x="5870253" y="928630"/>
                  </a:cubicBezTo>
                  <a:cubicBezTo>
                    <a:pt x="5870253" y="925928"/>
                    <a:pt x="5870253" y="923225"/>
                    <a:pt x="5870253" y="920522"/>
                  </a:cubicBezTo>
                  <a:cubicBezTo>
                    <a:pt x="5872843" y="917821"/>
                    <a:pt x="5875435" y="917821"/>
                    <a:pt x="5878025" y="915118"/>
                  </a:cubicBezTo>
                  <a:cubicBezTo>
                    <a:pt x="5878025" y="896202"/>
                    <a:pt x="5878025" y="874581"/>
                    <a:pt x="5878025" y="855665"/>
                  </a:cubicBezTo>
                  <a:cubicBezTo>
                    <a:pt x="5875435" y="855665"/>
                    <a:pt x="5872843" y="852962"/>
                    <a:pt x="5870253" y="852962"/>
                  </a:cubicBezTo>
                  <a:cubicBezTo>
                    <a:pt x="5870253" y="850260"/>
                    <a:pt x="5870253" y="847558"/>
                    <a:pt x="5870253" y="844855"/>
                  </a:cubicBezTo>
                  <a:cubicBezTo>
                    <a:pt x="5872843" y="842153"/>
                    <a:pt x="5875435" y="842153"/>
                    <a:pt x="5878025" y="839450"/>
                  </a:cubicBezTo>
                  <a:lnTo>
                    <a:pt x="5883208" y="834046"/>
                  </a:lnTo>
                  <a:lnTo>
                    <a:pt x="5883208" y="823236"/>
                  </a:lnTo>
                  <a:cubicBezTo>
                    <a:pt x="5880618" y="823236"/>
                    <a:pt x="5880618" y="823236"/>
                    <a:pt x="5878025" y="823236"/>
                  </a:cubicBezTo>
                  <a:cubicBezTo>
                    <a:pt x="5878025" y="820533"/>
                    <a:pt x="5878025" y="817831"/>
                    <a:pt x="5878025" y="815128"/>
                  </a:cubicBezTo>
                  <a:cubicBezTo>
                    <a:pt x="5880618" y="815128"/>
                    <a:pt x="5883208" y="812426"/>
                    <a:pt x="5885800" y="809724"/>
                  </a:cubicBezTo>
                  <a:cubicBezTo>
                    <a:pt x="5888390" y="777295"/>
                    <a:pt x="5896165" y="750271"/>
                    <a:pt x="5927259" y="734056"/>
                  </a:cubicBezTo>
                  <a:cubicBezTo>
                    <a:pt x="5924668" y="734056"/>
                    <a:pt x="5924668" y="731353"/>
                    <a:pt x="5922077" y="731353"/>
                  </a:cubicBezTo>
                  <a:cubicBezTo>
                    <a:pt x="5922077" y="728651"/>
                    <a:pt x="5922077" y="725949"/>
                    <a:pt x="5922077" y="723246"/>
                  </a:cubicBezTo>
                  <a:cubicBezTo>
                    <a:pt x="5924668" y="723246"/>
                    <a:pt x="5927259" y="720543"/>
                    <a:pt x="5929850" y="720543"/>
                  </a:cubicBezTo>
                  <a:cubicBezTo>
                    <a:pt x="5929850" y="715139"/>
                    <a:pt x="5929850" y="712436"/>
                    <a:pt x="5929850" y="709734"/>
                  </a:cubicBezTo>
                  <a:cubicBezTo>
                    <a:pt x="5932442" y="709734"/>
                    <a:pt x="5932442" y="709734"/>
                    <a:pt x="5935033" y="709734"/>
                  </a:cubicBezTo>
                  <a:cubicBezTo>
                    <a:pt x="5935033" y="701627"/>
                    <a:pt x="5935033" y="693520"/>
                    <a:pt x="5935033" y="685412"/>
                  </a:cubicBezTo>
                  <a:cubicBezTo>
                    <a:pt x="5932442" y="685412"/>
                    <a:pt x="5932442" y="685412"/>
                    <a:pt x="5929850" y="685412"/>
                  </a:cubicBezTo>
                  <a:cubicBezTo>
                    <a:pt x="5929850" y="682710"/>
                    <a:pt x="5929850" y="682710"/>
                    <a:pt x="5929850" y="680008"/>
                  </a:cubicBezTo>
                  <a:lnTo>
                    <a:pt x="5935033" y="677305"/>
                  </a:lnTo>
                  <a:cubicBezTo>
                    <a:pt x="5940215" y="671901"/>
                    <a:pt x="5942806" y="666495"/>
                    <a:pt x="5947989" y="658388"/>
                  </a:cubicBezTo>
                  <a:cubicBezTo>
                    <a:pt x="5950579" y="652983"/>
                    <a:pt x="5950579" y="650281"/>
                    <a:pt x="5950579" y="647579"/>
                  </a:cubicBezTo>
                  <a:cubicBezTo>
                    <a:pt x="5945398" y="639471"/>
                    <a:pt x="5945398" y="625960"/>
                    <a:pt x="5950579" y="617852"/>
                  </a:cubicBezTo>
                  <a:cubicBezTo>
                    <a:pt x="5950581" y="617849"/>
                    <a:pt x="5950598" y="617795"/>
                    <a:pt x="5950904" y="616838"/>
                  </a:cubicBezTo>
                  <a:lnTo>
                    <a:pt x="5953171" y="609745"/>
                  </a:lnTo>
                  <a:cubicBezTo>
                    <a:pt x="5953173" y="609748"/>
                    <a:pt x="5953190" y="609802"/>
                    <a:pt x="5953495" y="610759"/>
                  </a:cubicBezTo>
                  <a:lnTo>
                    <a:pt x="5955763" y="617852"/>
                  </a:lnTo>
                  <a:cubicBezTo>
                    <a:pt x="5960944" y="625960"/>
                    <a:pt x="5963537" y="639471"/>
                    <a:pt x="5958354" y="647579"/>
                  </a:cubicBezTo>
                  <a:cubicBezTo>
                    <a:pt x="5958354" y="650281"/>
                    <a:pt x="5958354" y="652983"/>
                    <a:pt x="5958354" y="655686"/>
                  </a:cubicBezTo>
                  <a:cubicBezTo>
                    <a:pt x="5963537" y="663793"/>
                    <a:pt x="5968719" y="671901"/>
                    <a:pt x="5971311" y="677305"/>
                  </a:cubicBezTo>
                  <a:cubicBezTo>
                    <a:pt x="5973903" y="677305"/>
                    <a:pt x="5973903" y="680008"/>
                    <a:pt x="5976494" y="680008"/>
                  </a:cubicBezTo>
                  <a:cubicBezTo>
                    <a:pt x="5976494" y="682710"/>
                    <a:pt x="5976494" y="682710"/>
                    <a:pt x="5976494" y="685412"/>
                  </a:cubicBezTo>
                  <a:cubicBezTo>
                    <a:pt x="5973903" y="693520"/>
                    <a:pt x="5973903" y="701627"/>
                    <a:pt x="5973903" y="709734"/>
                  </a:cubicBezTo>
                  <a:cubicBezTo>
                    <a:pt x="5979084" y="712436"/>
                    <a:pt x="5979084" y="715139"/>
                    <a:pt x="5979084" y="720543"/>
                  </a:cubicBezTo>
                  <a:lnTo>
                    <a:pt x="5984268" y="723246"/>
                  </a:lnTo>
                  <a:cubicBezTo>
                    <a:pt x="5984268" y="725949"/>
                    <a:pt x="5984268" y="728651"/>
                    <a:pt x="5984268" y="731353"/>
                  </a:cubicBezTo>
                  <a:cubicBezTo>
                    <a:pt x="5981676" y="734056"/>
                    <a:pt x="5981676" y="734056"/>
                    <a:pt x="5979084" y="734056"/>
                  </a:cubicBezTo>
                  <a:lnTo>
                    <a:pt x="5999269" y="755105"/>
                  </a:lnTo>
                  <a:lnTo>
                    <a:pt x="5999269" y="627662"/>
                  </a:lnTo>
                  <a:lnTo>
                    <a:pt x="5999299" y="627662"/>
                  </a:lnTo>
                  <a:cubicBezTo>
                    <a:pt x="6004989" y="627662"/>
                    <a:pt x="6016130" y="627662"/>
                    <a:pt x="6037948" y="627662"/>
                  </a:cubicBezTo>
                  <a:cubicBezTo>
                    <a:pt x="6037948" y="627654"/>
                    <a:pt x="6037948" y="627557"/>
                    <a:pt x="6037948" y="626311"/>
                  </a:cubicBezTo>
                  <a:lnTo>
                    <a:pt x="6037948" y="616853"/>
                  </a:lnTo>
                  <a:cubicBezTo>
                    <a:pt x="6037954" y="616853"/>
                    <a:pt x="6038029" y="616853"/>
                    <a:pt x="6038962" y="616853"/>
                  </a:cubicBezTo>
                  <a:lnTo>
                    <a:pt x="6046055" y="616853"/>
                  </a:lnTo>
                  <a:cubicBezTo>
                    <a:pt x="6046055" y="616846"/>
                    <a:pt x="6046055" y="616733"/>
                    <a:pt x="6046055" y="614962"/>
                  </a:cubicBezTo>
                  <a:lnTo>
                    <a:pt x="6046055" y="601721"/>
                  </a:lnTo>
                  <a:cubicBezTo>
                    <a:pt x="6046064" y="601721"/>
                    <a:pt x="6046136" y="601721"/>
                    <a:pt x="6046815" y="601721"/>
                  </a:cubicBezTo>
                  <a:lnTo>
                    <a:pt x="6052135" y="601721"/>
                  </a:lnTo>
                  <a:cubicBezTo>
                    <a:pt x="6052135" y="601714"/>
                    <a:pt x="6052135" y="601629"/>
                    <a:pt x="6052135" y="600640"/>
                  </a:cubicBezTo>
                  <a:lnTo>
                    <a:pt x="6052135" y="593073"/>
                  </a:lnTo>
                  <a:cubicBezTo>
                    <a:pt x="6052143" y="593073"/>
                    <a:pt x="6052267" y="593073"/>
                    <a:pt x="6054163" y="593073"/>
                  </a:cubicBezTo>
                  <a:lnTo>
                    <a:pt x="6068350" y="593073"/>
                  </a:lnTo>
                  <a:cubicBezTo>
                    <a:pt x="6068350" y="593080"/>
                    <a:pt x="6068350" y="593157"/>
                    <a:pt x="6068350" y="594154"/>
                  </a:cubicBezTo>
                  <a:lnTo>
                    <a:pt x="6068350" y="601721"/>
                  </a:lnTo>
                  <a:cubicBezTo>
                    <a:pt x="6068360" y="601721"/>
                    <a:pt x="6068861" y="601721"/>
                    <a:pt x="6090642" y="601721"/>
                  </a:cubicBezTo>
                  <a:cubicBezTo>
                    <a:pt x="6090642" y="601713"/>
                    <a:pt x="6090642" y="601599"/>
                    <a:pt x="6090642" y="599829"/>
                  </a:cubicBezTo>
                  <a:lnTo>
                    <a:pt x="6090642" y="586588"/>
                  </a:lnTo>
                  <a:cubicBezTo>
                    <a:pt x="6090648" y="586588"/>
                    <a:pt x="6090745" y="586588"/>
                    <a:pt x="6092416" y="586588"/>
                  </a:cubicBezTo>
                  <a:lnTo>
                    <a:pt x="6104829" y="586588"/>
                  </a:lnTo>
                  <a:cubicBezTo>
                    <a:pt x="6104829" y="586600"/>
                    <a:pt x="6104829" y="587114"/>
                    <a:pt x="6104829" y="610368"/>
                  </a:cubicBezTo>
                  <a:cubicBezTo>
                    <a:pt x="6104836" y="610368"/>
                    <a:pt x="6104916" y="610368"/>
                    <a:pt x="6105843" y="610368"/>
                  </a:cubicBezTo>
                  <a:lnTo>
                    <a:pt x="6112936" y="610368"/>
                  </a:lnTo>
                  <a:cubicBezTo>
                    <a:pt x="6112936" y="610362"/>
                    <a:pt x="6112936" y="610281"/>
                    <a:pt x="6112936" y="609287"/>
                  </a:cubicBezTo>
                  <a:lnTo>
                    <a:pt x="6112936" y="601721"/>
                  </a:lnTo>
                  <a:cubicBezTo>
                    <a:pt x="6112945" y="601721"/>
                    <a:pt x="6113063" y="601721"/>
                    <a:pt x="6114709" y="601721"/>
                  </a:cubicBezTo>
                  <a:lnTo>
                    <a:pt x="6127123" y="601721"/>
                  </a:lnTo>
                  <a:cubicBezTo>
                    <a:pt x="6127123" y="601734"/>
                    <a:pt x="6127123" y="602293"/>
                    <a:pt x="6127123" y="627662"/>
                  </a:cubicBezTo>
                  <a:cubicBezTo>
                    <a:pt x="6127131" y="627662"/>
                    <a:pt x="6127249" y="627662"/>
                    <a:pt x="6129150" y="627662"/>
                  </a:cubicBezTo>
                  <a:lnTo>
                    <a:pt x="6143336" y="627662"/>
                  </a:lnTo>
                  <a:cubicBezTo>
                    <a:pt x="6143336" y="627673"/>
                    <a:pt x="6143336" y="627788"/>
                    <a:pt x="6143336" y="629283"/>
                  </a:cubicBezTo>
                  <a:lnTo>
                    <a:pt x="6143336" y="640633"/>
                  </a:lnTo>
                  <a:cubicBezTo>
                    <a:pt x="6143344" y="640633"/>
                    <a:pt x="6143415" y="640633"/>
                    <a:pt x="6144096" y="640633"/>
                  </a:cubicBezTo>
                  <a:lnTo>
                    <a:pt x="6149417" y="640633"/>
                  </a:lnTo>
                  <a:cubicBezTo>
                    <a:pt x="6149417" y="640625"/>
                    <a:pt x="6149417" y="640549"/>
                    <a:pt x="6149417" y="639822"/>
                  </a:cubicBezTo>
                  <a:lnTo>
                    <a:pt x="6149417" y="634147"/>
                  </a:lnTo>
                  <a:cubicBezTo>
                    <a:pt x="6149434" y="634147"/>
                    <a:pt x="6150153" y="634147"/>
                    <a:pt x="6179817" y="634147"/>
                  </a:cubicBezTo>
                  <a:cubicBezTo>
                    <a:pt x="6179817" y="634161"/>
                    <a:pt x="6179817" y="634724"/>
                    <a:pt x="6179817" y="657927"/>
                  </a:cubicBezTo>
                  <a:cubicBezTo>
                    <a:pt x="6179824" y="657927"/>
                    <a:pt x="6179903" y="657927"/>
                    <a:pt x="6180830" y="657927"/>
                  </a:cubicBezTo>
                  <a:lnTo>
                    <a:pt x="6187924" y="657927"/>
                  </a:lnTo>
                  <a:cubicBezTo>
                    <a:pt x="6187924" y="657934"/>
                    <a:pt x="6187924" y="658007"/>
                    <a:pt x="6187924" y="659008"/>
                  </a:cubicBezTo>
                  <a:lnTo>
                    <a:pt x="6187924" y="666574"/>
                  </a:lnTo>
                  <a:cubicBezTo>
                    <a:pt x="6187933" y="666574"/>
                    <a:pt x="6188006" y="666574"/>
                    <a:pt x="6188684" y="666574"/>
                  </a:cubicBezTo>
                  <a:lnTo>
                    <a:pt x="6194004" y="666574"/>
                  </a:lnTo>
                  <a:cubicBezTo>
                    <a:pt x="6194004" y="666567"/>
                    <a:pt x="6194004" y="666447"/>
                    <a:pt x="6194004" y="664412"/>
                  </a:cubicBezTo>
                  <a:lnTo>
                    <a:pt x="6194004" y="649280"/>
                  </a:lnTo>
                  <a:cubicBezTo>
                    <a:pt x="6194011" y="649280"/>
                    <a:pt x="6194089" y="649280"/>
                    <a:pt x="6195017" y="649280"/>
                  </a:cubicBezTo>
                  <a:lnTo>
                    <a:pt x="6202111" y="649280"/>
                  </a:lnTo>
                  <a:cubicBezTo>
                    <a:pt x="6202111" y="649288"/>
                    <a:pt x="6202111" y="649371"/>
                    <a:pt x="6202111" y="650361"/>
                  </a:cubicBezTo>
                  <a:lnTo>
                    <a:pt x="6202111" y="657927"/>
                  </a:lnTo>
                  <a:lnTo>
                    <a:pt x="6207431" y="655934"/>
                  </a:lnTo>
                  <a:cubicBezTo>
                    <a:pt x="6208191" y="655562"/>
                    <a:pt x="6208191" y="655360"/>
                    <a:pt x="6208191" y="654954"/>
                  </a:cubicBezTo>
                  <a:lnTo>
                    <a:pt x="6208191" y="649280"/>
                  </a:lnTo>
                  <a:cubicBezTo>
                    <a:pt x="6208208" y="649280"/>
                    <a:pt x="6209009" y="649280"/>
                    <a:pt x="6246698" y="649280"/>
                  </a:cubicBezTo>
                  <a:cubicBezTo>
                    <a:pt x="6246698" y="649294"/>
                    <a:pt x="6246698" y="649841"/>
                    <a:pt x="6246698" y="673059"/>
                  </a:cubicBezTo>
                  <a:cubicBezTo>
                    <a:pt x="6246706" y="673059"/>
                    <a:pt x="6246824" y="673059"/>
                    <a:pt x="6248724" y="673059"/>
                  </a:cubicBezTo>
                  <a:lnTo>
                    <a:pt x="6262911" y="673059"/>
                  </a:lnTo>
                  <a:cubicBezTo>
                    <a:pt x="6262911" y="673067"/>
                    <a:pt x="6262911" y="673149"/>
                    <a:pt x="6262911" y="674140"/>
                  </a:cubicBezTo>
                  <a:lnTo>
                    <a:pt x="6262911" y="681706"/>
                  </a:lnTo>
                  <a:cubicBezTo>
                    <a:pt x="6262920" y="681706"/>
                    <a:pt x="6263043" y="681706"/>
                    <a:pt x="6264685" y="681706"/>
                  </a:cubicBezTo>
                  <a:lnTo>
                    <a:pt x="6277098" y="681706"/>
                  </a:lnTo>
                  <a:cubicBezTo>
                    <a:pt x="6277098" y="681694"/>
                    <a:pt x="6277098" y="681183"/>
                    <a:pt x="6277098" y="657927"/>
                  </a:cubicBezTo>
                  <a:cubicBezTo>
                    <a:pt x="6277105" y="657927"/>
                    <a:pt x="6277183" y="657927"/>
                    <a:pt x="6278111" y="657927"/>
                  </a:cubicBezTo>
                  <a:lnTo>
                    <a:pt x="6285205" y="657927"/>
                  </a:lnTo>
                  <a:cubicBezTo>
                    <a:pt x="6285205" y="657908"/>
                    <a:pt x="6285205" y="657137"/>
                    <a:pt x="6285205" y="625500"/>
                  </a:cubicBezTo>
                  <a:cubicBezTo>
                    <a:pt x="6285212" y="625500"/>
                    <a:pt x="6285289" y="625500"/>
                    <a:pt x="6286218" y="625500"/>
                  </a:cubicBezTo>
                  <a:lnTo>
                    <a:pt x="6293312" y="625500"/>
                  </a:lnTo>
                  <a:cubicBezTo>
                    <a:pt x="6293312" y="625494"/>
                    <a:pt x="6293312" y="625385"/>
                    <a:pt x="6293312" y="623609"/>
                  </a:cubicBezTo>
                  <a:lnTo>
                    <a:pt x="6293312" y="610368"/>
                  </a:lnTo>
                  <a:cubicBezTo>
                    <a:pt x="6291285" y="610368"/>
                    <a:pt x="6291285" y="610368"/>
                    <a:pt x="6292045" y="608746"/>
                  </a:cubicBezTo>
                  <a:lnTo>
                    <a:pt x="6297365" y="597397"/>
                  </a:lnTo>
                  <a:cubicBezTo>
                    <a:pt x="6297370" y="597414"/>
                    <a:pt x="6297565" y="598088"/>
                    <a:pt x="6305472" y="625500"/>
                  </a:cubicBezTo>
                  <a:cubicBezTo>
                    <a:pt x="6305480" y="625500"/>
                    <a:pt x="6305553" y="625500"/>
                    <a:pt x="6306232" y="625500"/>
                  </a:cubicBezTo>
                  <a:lnTo>
                    <a:pt x="6311552" y="625500"/>
                  </a:lnTo>
                  <a:cubicBezTo>
                    <a:pt x="6311552" y="625487"/>
                    <a:pt x="6311552" y="624308"/>
                    <a:pt x="6311552" y="519573"/>
                  </a:cubicBezTo>
                  <a:cubicBezTo>
                    <a:pt x="6311562" y="519573"/>
                    <a:pt x="6311676" y="519573"/>
                    <a:pt x="6313072" y="519573"/>
                  </a:cubicBezTo>
                  <a:lnTo>
                    <a:pt x="6323712" y="519573"/>
                  </a:lnTo>
                  <a:cubicBezTo>
                    <a:pt x="6323712" y="519551"/>
                    <a:pt x="6323712" y="518541"/>
                    <a:pt x="6323712" y="472014"/>
                  </a:cubicBezTo>
                  <a:cubicBezTo>
                    <a:pt x="6323729" y="472014"/>
                    <a:pt x="6324354" y="472014"/>
                    <a:pt x="6350059" y="472014"/>
                  </a:cubicBezTo>
                  <a:cubicBezTo>
                    <a:pt x="6350059" y="472002"/>
                    <a:pt x="6350059" y="471492"/>
                    <a:pt x="6350059" y="450396"/>
                  </a:cubicBezTo>
                  <a:cubicBezTo>
                    <a:pt x="6350078" y="450396"/>
                    <a:pt x="6350867" y="450396"/>
                    <a:pt x="6384513" y="450396"/>
                  </a:cubicBezTo>
                  <a:cubicBezTo>
                    <a:pt x="6384513" y="450404"/>
                    <a:pt x="6384513" y="450534"/>
                    <a:pt x="6384513" y="452828"/>
                  </a:cubicBezTo>
                  <a:lnTo>
                    <a:pt x="6384513" y="469852"/>
                  </a:lnTo>
                  <a:cubicBezTo>
                    <a:pt x="6384522" y="469852"/>
                    <a:pt x="6384653" y="469852"/>
                    <a:pt x="6386793" y="469852"/>
                  </a:cubicBezTo>
                  <a:lnTo>
                    <a:pt x="6402753" y="469852"/>
                  </a:lnTo>
                  <a:cubicBezTo>
                    <a:pt x="6402753" y="469870"/>
                    <a:pt x="6402753" y="470764"/>
                    <a:pt x="6402753" y="517411"/>
                  </a:cubicBezTo>
                  <a:cubicBezTo>
                    <a:pt x="6402759" y="517411"/>
                    <a:pt x="6402835" y="517411"/>
                    <a:pt x="6403766" y="517411"/>
                  </a:cubicBezTo>
                  <a:lnTo>
                    <a:pt x="6410860" y="517411"/>
                  </a:lnTo>
                  <a:lnTo>
                    <a:pt x="6425047" y="521735"/>
                  </a:lnTo>
                  <a:cubicBezTo>
                    <a:pt x="6425047" y="521745"/>
                    <a:pt x="6425047" y="522395"/>
                    <a:pt x="6425047" y="560647"/>
                  </a:cubicBezTo>
                  <a:cubicBezTo>
                    <a:pt x="6425053" y="560647"/>
                    <a:pt x="6425128" y="560647"/>
                    <a:pt x="6426060" y="560647"/>
                  </a:cubicBezTo>
                  <a:lnTo>
                    <a:pt x="6433153" y="560647"/>
                  </a:lnTo>
                  <a:cubicBezTo>
                    <a:pt x="6433153" y="560657"/>
                    <a:pt x="6433153" y="560763"/>
                    <a:pt x="6433153" y="562268"/>
                  </a:cubicBezTo>
                  <a:lnTo>
                    <a:pt x="6433153" y="573617"/>
                  </a:lnTo>
                  <a:cubicBezTo>
                    <a:pt x="6433161" y="573617"/>
                    <a:pt x="6433285" y="573617"/>
                    <a:pt x="6435180" y="573617"/>
                  </a:cubicBezTo>
                  <a:lnTo>
                    <a:pt x="6449367" y="573617"/>
                  </a:lnTo>
                  <a:lnTo>
                    <a:pt x="6455447" y="580103"/>
                  </a:lnTo>
                  <a:cubicBezTo>
                    <a:pt x="6455447" y="580115"/>
                    <a:pt x="6455447" y="580601"/>
                    <a:pt x="6455447" y="601721"/>
                  </a:cubicBezTo>
                  <a:cubicBezTo>
                    <a:pt x="6455456" y="601721"/>
                    <a:pt x="6455587" y="601721"/>
                    <a:pt x="6457727" y="601721"/>
                  </a:cubicBezTo>
                  <a:lnTo>
                    <a:pt x="6473687" y="601721"/>
                  </a:lnTo>
                  <a:cubicBezTo>
                    <a:pt x="6473687" y="601728"/>
                    <a:pt x="6473687" y="601808"/>
                    <a:pt x="6473687" y="602801"/>
                  </a:cubicBezTo>
                  <a:lnTo>
                    <a:pt x="6473687" y="610368"/>
                  </a:lnTo>
                  <a:cubicBezTo>
                    <a:pt x="6473696" y="610368"/>
                    <a:pt x="6473795" y="610368"/>
                    <a:pt x="6474954" y="610368"/>
                  </a:cubicBezTo>
                  <a:lnTo>
                    <a:pt x="6483821" y="610368"/>
                  </a:lnTo>
                  <a:cubicBezTo>
                    <a:pt x="6483821" y="610377"/>
                    <a:pt x="6483821" y="610506"/>
                    <a:pt x="6483821" y="612529"/>
                  </a:cubicBezTo>
                  <a:lnTo>
                    <a:pt x="6483821" y="627662"/>
                  </a:lnTo>
                  <a:cubicBezTo>
                    <a:pt x="6487874" y="627662"/>
                    <a:pt x="6487874" y="627662"/>
                    <a:pt x="6487874" y="625770"/>
                  </a:cubicBezTo>
                  <a:lnTo>
                    <a:pt x="6487874" y="612529"/>
                  </a:lnTo>
                  <a:cubicBezTo>
                    <a:pt x="6487880" y="612529"/>
                    <a:pt x="6487958" y="612529"/>
                    <a:pt x="6488887" y="612529"/>
                  </a:cubicBezTo>
                  <a:lnTo>
                    <a:pt x="6495981" y="612529"/>
                  </a:lnTo>
                  <a:cubicBezTo>
                    <a:pt x="6495981" y="612540"/>
                    <a:pt x="6495981" y="612659"/>
                    <a:pt x="6495981" y="614151"/>
                  </a:cubicBezTo>
                  <a:lnTo>
                    <a:pt x="6495981" y="625500"/>
                  </a:lnTo>
                  <a:cubicBezTo>
                    <a:pt x="6495990" y="625500"/>
                    <a:pt x="6496063" y="625500"/>
                    <a:pt x="6496741" y="625500"/>
                  </a:cubicBezTo>
                  <a:lnTo>
                    <a:pt x="6502061" y="625500"/>
                  </a:lnTo>
                  <a:cubicBezTo>
                    <a:pt x="6502061" y="621177"/>
                    <a:pt x="6502061" y="621177"/>
                    <a:pt x="6550701" y="621177"/>
                  </a:cubicBezTo>
                  <a:cubicBezTo>
                    <a:pt x="6550701" y="621186"/>
                    <a:pt x="6550701" y="621287"/>
                    <a:pt x="6550701" y="622528"/>
                  </a:cubicBezTo>
                  <a:lnTo>
                    <a:pt x="6550701" y="631985"/>
                  </a:lnTo>
                  <a:cubicBezTo>
                    <a:pt x="6550709" y="631985"/>
                    <a:pt x="6550784" y="631985"/>
                    <a:pt x="6551461" y="631985"/>
                  </a:cubicBezTo>
                  <a:lnTo>
                    <a:pt x="6556782" y="631985"/>
                  </a:lnTo>
                  <a:cubicBezTo>
                    <a:pt x="6556782" y="631994"/>
                    <a:pt x="6556782" y="632116"/>
                    <a:pt x="6556782" y="634147"/>
                  </a:cubicBezTo>
                  <a:lnTo>
                    <a:pt x="6556782" y="649280"/>
                  </a:lnTo>
                  <a:cubicBezTo>
                    <a:pt x="6556790" y="649276"/>
                    <a:pt x="6556906" y="649198"/>
                    <a:pt x="6558808" y="647929"/>
                  </a:cubicBezTo>
                  <a:lnTo>
                    <a:pt x="6572995" y="638471"/>
                  </a:lnTo>
                  <a:cubicBezTo>
                    <a:pt x="6572997" y="638452"/>
                    <a:pt x="6573128" y="637577"/>
                    <a:pt x="6579075" y="597397"/>
                  </a:cubicBezTo>
                  <a:cubicBezTo>
                    <a:pt x="6579084" y="597395"/>
                    <a:pt x="6579153" y="597369"/>
                    <a:pt x="6579835" y="597127"/>
                  </a:cubicBezTo>
                  <a:lnTo>
                    <a:pt x="6585155" y="595235"/>
                  </a:lnTo>
                  <a:cubicBezTo>
                    <a:pt x="6585155" y="595219"/>
                    <a:pt x="6585188" y="594158"/>
                    <a:pt x="6587182" y="526058"/>
                  </a:cubicBezTo>
                  <a:cubicBezTo>
                    <a:pt x="6587182" y="526076"/>
                    <a:pt x="6587215" y="527167"/>
                    <a:pt x="6589209" y="595235"/>
                  </a:cubicBezTo>
                  <a:cubicBezTo>
                    <a:pt x="6589218" y="595238"/>
                    <a:pt x="6589289" y="595263"/>
                    <a:pt x="6589969" y="595505"/>
                  </a:cubicBezTo>
                  <a:lnTo>
                    <a:pt x="6595289" y="597397"/>
                  </a:lnTo>
                  <a:cubicBezTo>
                    <a:pt x="6595289" y="597377"/>
                    <a:pt x="6595289" y="596044"/>
                    <a:pt x="6595289" y="510926"/>
                  </a:cubicBezTo>
                  <a:cubicBezTo>
                    <a:pt x="6599342" y="510926"/>
                    <a:pt x="6599342" y="510926"/>
                    <a:pt x="6599342" y="478499"/>
                  </a:cubicBezTo>
                  <a:cubicBezTo>
                    <a:pt x="6599354" y="478499"/>
                    <a:pt x="6600040" y="478499"/>
                    <a:pt x="6637849" y="478499"/>
                  </a:cubicBezTo>
                  <a:cubicBezTo>
                    <a:pt x="6637849" y="478516"/>
                    <a:pt x="6637849" y="479234"/>
                    <a:pt x="6637849" y="510926"/>
                  </a:cubicBezTo>
                  <a:cubicBezTo>
                    <a:pt x="6637858" y="510926"/>
                    <a:pt x="6637930" y="510926"/>
                    <a:pt x="6638609" y="510926"/>
                  </a:cubicBezTo>
                  <a:lnTo>
                    <a:pt x="6643929" y="510926"/>
                  </a:lnTo>
                  <a:cubicBezTo>
                    <a:pt x="6643929" y="510905"/>
                    <a:pt x="6643929" y="509599"/>
                    <a:pt x="6643929" y="428778"/>
                  </a:cubicBezTo>
                  <a:cubicBezTo>
                    <a:pt x="6643935" y="428778"/>
                    <a:pt x="6644034" y="428778"/>
                    <a:pt x="6645703" y="428778"/>
                  </a:cubicBezTo>
                  <a:lnTo>
                    <a:pt x="6658116" y="428778"/>
                  </a:lnTo>
                  <a:cubicBezTo>
                    <a:pt x="6658116" y="428771"/>
                    <a:pt x="6658116" y="428660"/>
                    <a:pt x="6658116" y="426887"/>
                  </a:cubicBezTo>
                  <a:lnTo>
                    <a:pt x="6658116" y="413646"/>
                  </a:lnTo>
                  <a:cubicBezTo>
                    <a:pt x="6658127" y="413646"/>
                    <a:pt x="6658625" y="413646"/>
                    <a:pt x="6680410" y="413646"/>
                  </a:cubicBezTo>
                  <a:cubicBezTo>
                    <a:pt x="6680410" y="413639"/>
                    <a:pt x="6680410" y="413558"/>
                    <a:pt x="6680410" y="412565"/>
                  </a:cubicBezTo>
                  <a:lnTo>
                    <a:pt x="6680410" y="404999"/>
                  </a:lnTo>
                  <a:cubicBezTo>
                    <a:pt x="6680417" y="404999"/>
                    <a:pt x="6680527" y="404999"/>
                    <a:pt x="6682183" y="404999"/>
                  </a:cubicBezTo>
                  <a:lnTo>
                    <a:pt x="6694597" y="404999"/>
                  </a:lnTo>
                  <a:cubicBezTo>
                    <a:pt x="6694597" y="405007"/>
                    <a:pt x="6694597" y="405086"/>
                    <a:pt x="6694597" y="406080"/>
                  </a:cubicBezTo>
                  <a:lnTo>
                    <a:pt x="6694597" y="413646"/>
                  </a:lnTo>
                  <a:cubicBezTo>
                    <a:pt x="6694606" y="413646"/>
                    <a:pt x="6694679" y="413646"/>
                    <a:pt x="6695357" y="413646"/>
                  </a:cubicBezTo>
                  <a:lnTo>
                    <a:pt x="6700677" y="413646"/>
                  </a:lnTo>
                  <a:lnTo>
                    <a:pt x="6710810" y="409322"/>
                  </a:lnTo>
                  <a:lnTo>
                    <a:pt x="6714863" y="412565"/>
                  </a:lnTo>
                  <a:lnTo>
                    <a:pt x="6714863" y="404999"/>
                  </a:lnTo>
                  <a:cubicBezTo>
                    <a:pt x="6714872" y="404999"/>
                    <a:pt x="6715009" y="404999"/>
                    <a:pt x="6717143" y="404999"/>
                  </a:cubicBezTo>
                  <a:lnTo>
                    <a:pt x="6733104" y="404999"/>
                  </a:lnTo>
                  <a:cubicBezTo>
                    <a:pt x="6733104" y="405007"/>
                    <a:pt x="6733104" y="405086"/>
                    <a:pt x="6733104" y="406080"/>
                  </a:cubicBezTo>
                  <a:lnTo>
                    <a:pt x="6733104" y="413646"/>
                  </a:lnTo>
                  <a:cubicBezTo>
                    <a:pt x="6733123" y="413646"/>
                    <a:pt x="6733859" y="413646"/>
                    <a:pt x="6763504" y="413646"/>
                  </a:cubicBezTo>
                  <a:cubicBezTo>
                    <a:pt x="6763504" y="413656"/>
                    <a:pt x="6763504" y="413765"/>
                    <a:pt x="6763504" y="415267"/>
                  </a:cubicBezTo>
                  <a:lnTo>
                    <a:pt x="6763504" y="426617"/>
                  </a:lnTo>
                  <a:cubicBezTo>
                    <a:pt x="6763521" y="426617"/>
                    <a:pt x="6764161" y="426617"/>
                    <a:pt x="6789851" y="426617"/>
                  </a:cubicBezTo>
                  <a:cubicBezTo>
                    <a:pt x="6789851" y="426633"/>
                    <a:pt x="6789851" y="427313"/>
                    <a:pt x="6789851" y="456881"/>
                  </a:cubicBezTo>
                  <a:cubicBezTo>
                    <a:pt x="6789860" y="456881"/>
                    <a:pt x="6789933" y="456881"/>
                    <a:pt x="6790611" y="456881"/>
                  </a:cubicBezTo>
                  <a:lnTo>
                    <a:pt x="6795931" y="456881"/>
                  </a:lnTo>
                  <a:cubicBezTo>
                    <a:pt x="6795931" y="456888"/>
                    <a:pt x="6795931" y="456974"/>
                    <a:pt x="6795931" y="457962"/>
                  </a:cubicBezTo>
                  <a:lnTo>
                    <a:pt x="6795931" y="465529"/>
                  </a:lnTo>
                  <a:cubicBezTo>
                    <a:pt x="6799985" y="465529"/>
                    <a:pt x="6799985" y="465529"/>
                    <a:pt x="6799985" y="495793"/>
                  </a:cubicBezTo>
                  <a:cubicBezTo>
                    <a:pt x="6799994" y="495793"/>
                    <a:pt x="6800068" y="495793"/>
                    <a:pt x="6800745" y="495793"/>
                  </a:cubicBezTo>
                  <a:lnTo>
                    <a:pt x="6806065" y="495793"/>
                  </a:lnTo>
                  <a:cubicBezTo>
                    <a:pt x="6806065" y="495802"/>
                    <a:pt x="6806065" y="495869"/>
                    <a:pt x="6806065" y="496604"/>
                  </a:cubicBezTo>
                  <a:lnTo>
                    <a:pt x="6806065" y="502279"/>
                  </a:lnTo>
                  <a:cubicBezTo>
                    <a:pt x="6806071" y="502279"/>
                    <a:pt x="6806149" y="502279"/>
                    <a:pt x="6807078" y="502279"/>
                  </a:cubicBezTo>
                  <a:lnTo>
                    <a:pt x="6814171" y="502279"/>
                  </a:lnTo>
                  <a:cubicBezTo>
                    <a:pt x="6814171" y="502296"/>
                    <a:pt x="6814171" y="503009"/>
                    <a:pt x="6814171" y="532544"/>
                  </a:cubicBezTo>
                  <a:cubicBezTo>
                    <a:pt x="6814179" y="532544"/>
                    <a:pt x="6814299" y="532544"/>
                    <a:pt x="6816198" y="532544"/>
                  </a:cubicBezTo>
                  <a:lnTo>
                    <a:pt x="6830385" y="532544"/>
                  </a:lnTo>
                  <a:cubicBezTo>
                    <a:pt x="6830385" y="532560"/>
                    <a:pt x="6830385" y="533140"/>
                    <a:pt x="6830385" y="556323"/>
                  </a:cubicBezTo>
                  <a:cubicBezTo>
                    <a:pt x="6832412" y="556323"/>
                    <a:pt x="6832412" y="556323"/>
                    <a:pt x="6832412" y="557944"/>
                  </a:cubicBezTo>
                  <a:lnTo>
                    <a:pt x="6832412" y="569294"/>
                  </a:lnTo>
                  <a:cubicBezTo>
                    <a:pt x="6832421" y="569294"/>
                    <a:pt x="6832491" y="569294"/>
                    <a:pt x="6833172" y="569294"/>
                  </a:cubicBezTo>
                  <a:lnTo>
                    <a:pt x="6838492" y="569294"/>
                  </a:lnTo>
                  <a:cubicBezTo>
                    <a:pt x="6838492" y="569308"/>
                    <a:pt x="6838492" y="569871"/>
                    <a:pt x="6838492" y="593073"/>
                  </a:cubicBezTo>
                  <a:cubicBezTo>
                    <a:pt x="6838500" y="593073"/>
                    <a:pt x="6838599" y="593073"/>
                    <a:pt x="6839758" y="593073"/>
                  </a:cubicBezTo>
                  <a:lnTo>
                    <a:pt x="6848625" y="593073"/>
                  </a:lnTo>
                  <a:cubicBezTo>
                    <a:pt x="6850652" y="595235"/>
                    <a:pt x="6850652" y="595235"/>
                    <a:pt x="6850652" y="597127"/>
                  </a:cubicBezTo>
                  <a:lnTo>
                    <a:pt x="6850652" y="610368"/>
                  </a:lnTo>
                  <a:cubicBezTo>
                    <a:pt x="6850657" y="610361"/>
                    <a:pt x="6850744" y="610254"/>
                    <a:pt x="6852172" y="608476"/>
                  </a:cubicBezTo>
                  <a:lnTo>
                    <a:pt x="6862812" y="595235"/>
                  </a:lnTo>
                  <a:cubicBezTo>
                    <a:pt x="6862827" y="595235"/>
                    <a:pt x="6863466" y="595235"/>
                    <a:pt x="6891186" y="595235"/>
                  </a:cubicBezTo>
                  <a:cubicBezTo>
                    <a:pt x="6891186" y="595260"/>
                    <a:pt x="6891186" y="596661"/>
                    <a:pt x="6891186" y="681706"/>
                  </a:cubicBezTo>
                  <a:cubicBezTo>
                    <a:pt x="6891194" y="681706"/>
                    <a:pt x="6891270" y="681706"/>
                    <a:pt x="6891946" y="681706"/>
                  </a:cubicBezTo>
                  <a:lnTo>
                    <a:pt x="6897266" y="681706"/>
                  </a:lnTo>
                  <a:cubicBezTo>
                    <a:pt x="6897270" y="681698"/>
                    <a:pt x="6897329" y="681598"/>
                    <a:pt x="6898026" y="680355"/>
                  </a:cubicBezTo>
                  <a:lnTo>
                    <a:pt x="6903346" y="670897"/>
                  </a:lnTo>
                  <a:cubicBezTo>
                    <a:pt x="6903346" y="670904"/>
                    <a:pt x="6903346" y="671003"/>
                    <a:pt x="6903346" y="672789"/>
                  </a:cubicBezTo>
                  <a:lnTo>
                    <a:pt x="6903346" y="686030"/>
                  </a:lnTo>
                  <a:cubicBezTo>
                    <a:pt x="6907399" y="686030"/>
                    <a:pt x="6907399" y="686030"/>
                    <a:pt x="6907399" y="640633"/>
                  </a:cubicBezTo>
                  <a:cubicBezTo>
                    <a:pt x="6907408" y="640633"/>
                    <a:pt x="6907478" y="640633"/>
                    <a:pt x="6908159" y="640633"/>
                  </a:cubicBezTo>
                  <a:lnTo>
                    <a:pt x="6913479" y="640633"/>
                  </a:lnTo>
                  <a:cubicBezTo>
                    <a:pt x="6913479" y="640618"/>
                    <a:pt x="6913479" y="639618"/>
                    <a:pt x="6913479" y="575779"/>
                  </a:cubicBezTo>
                  <a:cubicBezTo>
                    <a:pt x="6913486" y="575779"/>
                    <a:pt x="6913567" y="575779"/>
                    <a:pt x="6914493" y="575779"/>
                  </a:cubicBezTo>
                  <a:lnTo>
                    <a:pt x="6921586" y="575779"/>
                  </a:lnTo>
                  <a:cubicBezTo>
                    <a:pt x="6921592" y="575758"/>
                    <a:pt x="6921856" y="574818"/>
                    <a:pt x="6933746" y="532544"/>
                  </a:cubicBezTo>
                  <a:cubicBezTo>
                    <a:pt x="6933755" y="532544"/>
                    <a:pt x="6933852" y="532544"/>
                    <a:pt x="6935013" y="532544"/>
                  </a:cubicBezTo>
                  <a:lnTo>
                    <a:pt x="6943880" y="532544"/>
                  </a:lnTo>
                  <a:cubicBezTo>
                    <a:pt x="6943885" y="532567"/>
                    <a:pt x="6944111" y="533533"/>
                    <a:pt x="6954013" y="575779"/>
                  </a:cubicBezTo>
                  <a:cubicBezTo>
                    <a:pt x="6954019" y="575779"/>
                    <a:pt x="6954093" y="575779"/>
                    <a:pt x="6955026" y="575779"/>
                  </a:cubicBezTo>
                  <a:lnTo>
                    <a:pt x="6962120" y="575779"/>
                  </a:lnTo>
                  <a:cubicBezTo>
                    <a:pt x="6962120" y="575790"/>
                    <a:pt x="6962120" y="576457"/>
                    <a:pt x="6962120" y="614691"/>
                  </a:cubicBezTo>
                  <a:cubicBezTo>
                    <a:pt x="6962127" y="614691"/>
                    <a:pt x="6962226" y="614691"/>
                    <a:pt x="6963893" y="614691"/>
                  </a:cubicBezTo>
                  <a:lnTo>
                    <a:pt x="6976307" y="614691"/>
                  </a:lnTo>
                  <a:cubicBezTo>
                    <a:pt x="6976307" y="614699"/>
                    <a:pt x="6976307" y="614821"/>
                    <a:pt x="6976307" y="616853"/>
                  </a:cubicBezTo>
                  <a:lnTo>
                    <a:pt x="6976307" y="631985"/>
                  </a:lnTo>
                  <a:cubicBezTo>
                    <a:pt x="6980360" y="631985"/>
                    <a:pt x="6980360" y="631985"/>
                    <a:pt x="6980360" y="629824"/>
                  </a:cubicBezTo>
                  <a:lnTo>
                    <a:pt x="6980360" y="614691"/>
                  </a:lnTo>
                  <a:cubicBezTo>
                    <a:pt x="6980370" y="614691"/>
                    <a:pt x="6980482" y="614691"/>
                    <a:pt x="6981880" y="614691"/>
                  </a:cubicBezTo>
                  <a:lnTo>
                    <a:pt x="6992520" y="614691"/>
                  </a:lnTo>
                  <a:cubicBezTo>
                    <a:pt x="6992520" y="614701"/>
                    <a:pt x="6992520" y="614818"/>
                    <a:pt x="6992520" y="616312"/>
                  </a:cubicBezTo>
                  <a:lnTo>
                    <a:pt x="6992520" y="627662"/>
                  </a:lnTo>
                  <a:cubicBezTo>
                    <a:pt x="6992536" y="627662"/>
                    <a:pt x="6993245" y="627662"/>
                    <a:pt x="7022921" y="627662"/>
                  </a:cubicBezTo>
                  <a:cubicBezTo>
                    <a:pt x="7022921" y="627645"/>
                    <a:pt x="7022921" y="626874"/>
                    <a:pt x="7022921" y="590912"/>
                  </a:cubicBezTo>
                  <a:cubicBezTo>
                    <a:pt x="7022929" y="590912"/>
                    <a:pt x="7023022" y="590912"/>
                    <a:pt x="7024187" y="590912"/>
                  </a:cubicBezTo>
                  <a:lnTo>
                    <a:pt x="7033054" y="590912"/>
                  </a:lnTo>
                  <a:cubicBezTo>
                    <a:pt x="7033054" y="590923"/>
                    <a:pt x="7033054" y="591417"/>
                    <a:pt x="7033054" y="612529"/>
                  </a:cubicBezTo>
                  <a:cubicBezTo>
                    <a:pt x="7035081" y="612529"/>
                    <a:pt x="7035081" y="612529"/>
                    <a:pt x="7035081" y="580103"/>
                  </a:cubicBezTo>
                  <a:cubicBezTo>
                    <a:pt x="7035095" y="580103"/>
                    <a:pt x="7035636" y="580103"/>
                    <a:pt x="7057374" y="580103"/>
                  </a:cubicBezTo>
                  <a:cubicBezTo>
                    <a:pt x="7057374" y="580093"/>
                    <a:pt x="7057374" y="579973"/>
                    <a:pt x="7057374" y="578481"/>
                  </a:cubicBezTo>
                  <a:lnTo>
                    <a:pt x="7057374" y="567132"/>
                  </a:lnTo>
                  <a:cubicBezTo>
                    <a:pt x="7057382" y="567132"/>
                    <a:pt x="7057457" y="567132"/>
                    <a:pt x="7058134" y="567132"/>
                  </a:cubicBezTo>
                  <a:lnTo>
                    <a:pt x="7063454" y="567132"/>
                  </a:lnTo>
                  <a:cubicBezTo>
                    <a:pt x="7063454" y="567126"/>
                    <a:pt x="7063454" y="567013"/>
                    <a:pt x="7063454" y="565241"/>
                  </a:cubicBezTo>
                  <a:lnTo>
                    <a:pt x="7063454" y="552000"/>
                  </a:lnTo>
                  <a:lnTo>
                    <a:pt x="7067508" y="558485"/>
                  </a:lnTo>
                  <a:cubicBezTo>
                    <a:pt x="7067516" y="558485"/>
                    <a:pt x="7067645" y="558485"/>
                    <a:pt x="7069788" y="558485"/>
                  </a:cubicBezTo>
                  <a:lnTo>
                    <a:pt x="7085748" y="558485"/>
                  </a:lnTo>
                  <a:cubicBezTo>
                    <a:pt x="7085748" y="558477"/>
                    <a:pt x="7085748" y="558409"/>
                    <a:pt x="7085748" y="557674"/>
                  </a:cubicBezTo>
                  <a:lnTo>
                    <a:pt x="7085748" y="552000"/>
                  </a:lnTo>
                  <a:cubicBezTo>
                    <a:pt x="7085757" y="552000"/>
                    <a:pt x="7085831" y="552000"/>
                    <a:pt x="7086508" y="552000"/>
                  </a:cubicBezTo>
                  <a:lnTo>
                    <a:pt x="7091828" y="552000"/>
                  </a:lnTo>
                  <a:cubicBezTo>
                    <a:pt x="7091828" y="552009"/>
                    <a:pt x="7091828" y="552109"/>
                    <a:pt x="7091828" y="553351"/>
                  </a:cubicBezTo>
                  <a:lnTo>
                    <a:pt x="7091828" y="562809"/>
                  </a:lnTo>
                  <a:cubicBezTo>
                    <a:pt x="7091843" y="562809"/>
                    <a:pt x="7092576" y="562809"/>
                    <a:pt x="7130335" y="562809"/>
                  </a:cubicBezTo>
                  <a:cubicBezTo>
                    <a:pt x="7130335" y="562827"/>
                    <a:pt x="7130335" y="564337"/>
                    <a:pt x="7130335" y="701162"/>
                  </a:cubicBezTo>
                  <a:cubicBezTo>
                    <a:pt x="7130345" y="701162"/>
                    <a:pt x="7130460" y="701162"/>
                    <a:pt x="7131855" y="701162"/>
                  </a:cubicBezTo>
                  <a:lnTo>
                    <a:pt x="7142495" y="701162"/>
                  </a:lnTo>
                  <a:cubicBezTo>
                    <a:pt x="7142495" y="696839"/>
                    <a:pt x="7142495" y="692515"/>
                    <a:pt x="7142495" y="688192"/>
                  </a:cubicBezTo>
                  <a:cubicBezTo>
                    <a:pt x="7144522" y="688192"/>
                    <a:pt x="7144522" y="688192"/>
                    <a:pt x="7146549" y="688192"/>
                  </a:cubicBezTo>
                  <a:cubicBezTo>
                    <a:pt x="7146549" y="692515"/>
                    <a:pt x="7146549" y="696839"/>
                    <a:pt x="7146549" y="701162"/>
                  </a:cubicBezTo>
                  <a:cubicBezTo>
                    <a:pt x="7156682" y="701162"/>
                    <a:pt x="7166816" y="701162"/>
                    <a:pt x="7176949" y="701162"/>
                  </a:cubicBezTo>
                  <a:cubicBezTo>
                    <a:pt x="7176949" y="690353"/>
                    <a:pt x="7176949" y="681706"/>
                    <a:pt x="7176949" y="670897"/>
                  </a:cubicBezTo>
                  <a:cubicBezTo>
                    <a:pt x="7181003" y="670897"/>
                    <a:pt x="7185056" y="670897"/>
                    <a:pt x="7189109" y="670897"/>
                  </a:cubicBezTo>
                  <a:lnTo>
                    <a:pt x="7201269" y="668736"/>
                  </a:lnTo>
                  <a:cubicBezTo>
                    <a:pt x="7203296" y="668736"/>
                    <a:pt x="7203296" y="670897"/>
                    <a:pt x="7205323" y="670897"/>
                  </a:cubicBezTo>
                  <a:lnTo>
                    <a:pt x="7215456" y="670897"/>
                  </a:lnTo>
                  <a:cubicBezTo>
                    <a:pt x="7215456" y="681706"/>
                    <a:pt x="7215456" y="692515"/>
                    <a:pt x="7215456" y="701162"/>
                  </a:cubicBezTo>
                  <a:cubicBezTo>
                    <a:pt x="7217483" y="701162"/>
                    <a:pt x="7219510" y="701162"/>
                    <a:pt x="7223563" y="701162"/>
                  </a:cubicBezTo>
                  <a:cubicBezTo>
                    <a:pt x="7223563" y="707648"/>
                    <a:pt x="7223563" y="714133"/>
                    <a:pt x="7223563" y="718457"/>
                  </a:cubicBezTo>
                  <a:lnTo>
                    <a:pt x="7232899" y="719362"/>
                  </a:lnTo>
                  <a:lnTo>
                    <a:pt x="7245857" y="719362"/>
                  </a:lnTo>
                  <a:cubicBezTo>
                    <a:pt x="7245857" y="713553"/>
                    <a:pt x="7245857" y="709381"/>
                    <a:pt x="7245857" y="703324"/>
                  </a:cubicBezTo>
                  <a:lnTo>
                    <a:pt x="7313813" y="703324"/>
                  </a:lnTo>
                  <a:lnTo>
                    <a:pt x="7313813" y="618071"/>
                  </a:lnTo>
                  <a:lnTo>
                    <a:pt x="7385821" y="618071"/>
                  </a:lnTo>
                  <a:lnTo>
                    <a:pt x="7385821" y="696839"/>
                  </a:lnTo>
                  <a:cubicBezTo>
                    <a:pt x="7386456" y="696839"/>
                    <a:pt x="7387091" y="696839"/>
                    <a:pt x="7387725" y="696839"/>
                  </a:cubicBezTo>
                  <a:lnTo>
                    <a:pt x="7388967" y="719362"/>
                  </a:lnTo>
                  <a:lnTo>
                    <a:pt x="7398643" y="719362"/>
                  </a:lnTo>
                  <a:cubicBezTo>
                    <a:pt x="7399179" y="712148"/>
                    <a:pt x="7399885" y="704494"/>
                    <a:pt x="7399885" y="696839"/>
                  </a:cubicBezTo>
                  <a:cubicBezTo>
                    <a:pt x="7401912" y="696839"/>
                    <a:pt x="7403939" y="696839"/>
                    <a:pt x="7405965" y="696839"/>
                  </a:cubicBezTo>
                  <a:lnTo>
                    <a:pt x="7407207" y="719362"/>
                  </a:lnTo>
                  <a:lnTo>
                    <a:pt x="7457829" y="719362"/>
                  </a:lnTo>
                  <a:lnTo>
                    <a:pt x="7457829" y="556334"/>
                  </a:lnTo>
                  <a:lnTo>
                    <a:pt x="7655156" y="556334"/>
                  </a:lnTo>
                  <a:lnTo>
                    <a:pt x="7655156" y="719362"/>
                  </a:lnTo>
                  <a:lnTo>
                    <a:pt x="7673853" y="719362"/>
                  </a:lnTo>
                  <a:lnTo>
                    <a:pt x="7673853" y="636669"/>
                  </a:lnTo>
                  <a:lnTo>
                    <a:pt x="7768973" y="636669"/>
                  </a:lnTo>
                  <a:lnTo>
                    <a:pt x="7773382" y="519115"/>
                  </a:lnTo>
                  <a:lnTo>
                    <a:pt x="7819759" y="519115"/>
                  </a:lnTo>
                  <a:lnTo>
                    <a:pt x="7821437" y="571456"/>
                  </a:lnTo>
                  <a:cubicBezTo>
                    <a:pt x="7843732" y="571456"/>
                    <a:pt x="7866024" y="571456"/>
                    <a:pt x="7886292" y="571456"/>
                  </a:cubicBezTo>
                  <a:cubicBezTo>
                    <a:pt x="7886292" y="597397"/>
                    <a:pt x="7886292" y="623338"/>
                    <a:pt x="7886292" y="647118"/>
                  </a:cubicBezTo>
                  <a:cubicBezTo>
                    <a:pt x="7890345" y="647118"/>
                    <a:pt x="7892372" y="647118"/>
                    <a:pt x="7894398" y="647118"/>
                  </a:cubicBezTo>
                  <a:cubicBezTo>
                    <a:pt x="7894398" y="644956"/>
                    <a:pt x="7896425" y="642794"/>
                    <a:pt x="7896425" y="640633"/>
                  </a:cubicBezTo>
                  <a:cubicBezTo>
                    <a:pt x="7898452" y="640633"/>
                    <a:pt x="7900478" y="640633"/>
                    <a:pt x="7902505" y="640633"/>
                  </a:cubicBezTo>
                  <a:cubicBezTo>
                    <a:pt x="7902505" y="642794"/>
                    <a:pt x="7902505" y="644956"/>
                    <a:pt x="7904533" y="649280"/>
                  </a:cubicBezTo>
                  <a:cubicBezTo>
                    <a:pt x="7908585" y="649280"/>
                    <a:pt x="7912638" y="649280"/>
                    <a:pt x="7916693" y="649280"/>
                  </a:cubicBezTo>
                  <a:cubicBezTo>
                    <a:pt x="7916693" y="647118"/>
                    <a:pt x="7916693" y="644956"/>
                    <a:pt x="7916693" y="642794"/>
                  </a:cubicBezTo>
                  <a:cubicBezTo>
                    <a:pt x="7924798" y="642794"/>
                    <a:pt x="7930878" y="642794"/>
                    <a:pt x="7938985" y="642794"/>
                  </a:cubicBezTo>
                  <a:cubicBezTo>
                    <a:pt x="7938985" y="644956"/>
                    <a:pt x="7938985" y="647118"/>
                    <a:pt x="7938985" y="649280"/>
                  </a:cubicBezTo>
                  <a:cubicBezTo>
                    <a:pt x="7945065" y="649280"/>
                    <a:pt x="7953173" y="649280"/>
                    <a:pt x="7959253" y="649280"/>
                  </a:cubicBezTo>
                  <a:cubicBezTo>
                    <a:pt x="7959253" y="664412"/>
                    <a:pt x="7959253" y="679545"/>
                    <a:pt x="7959253" y="694677"/>
                  </a:cubicBezTo>
                  <a:cubicBezTo>
                    <a:pt x="7963306" y="694677"/>
                    <a:pt x="7969386" y="694677"/>
                    <a:pt x="7973440" y="694677"/>
                  </a:cubicBezTo>
                  <a:cubicBezTo>
                    <a:pt x="7973440" y="690353"/>
                    <a:pt x="7973440" y="686030"/>
                    <a:pt x="7973440" y="681706"/>
                  </a:cubicBezTo>
                  <a:cubicBezTo>
                    <a:pt x="7979520" y="681706"/>
                    <a:pt x="7985600" y="681706"/>
                    <a:pt x="7989653" y="681706"/>
                  </a:cubicBezTo>
                  <a:cubicBezTo>
                    <a:pt x="7989653" y="621177"/>
                    <a:pt x="7989653" y="562809"/>
                    <a:pt x="7989653" y="502279"/>
                  </a:cubicBezTo>
                  <a:cubicBezTo>
                    <a:pt x="7991680" y="500117"/>
                    <a:pt x="7993706" y="497955"/>
                    <a:pt x="7995733" y="495793"/>
                  </a:cubicBezTo>
                  <a:cubicBezTo>
                    <a:pt x="8020053" y="495793"/>
                    <a:pt x="8044373" y="495793"/>
                    <a:pt x="8068694" y="495793"/>
                  </a:cubicBezTo>
                  <a:lnTo>
                    <a:pt x="8068694" y="504441"/>
                  </a:lnTo>
                  <a:lnTo>
                    <a:pt x="8078828" y="504441"/>
                  </a:lnTo>
                  <a:cubicBezTo>
                    <a:pt x="8078828" y="543353"/>
                    <a:pt x="8078828" y="582265"/>
                    <a:pt x="8078828" y="619015"/>
                  </a:cubicBezTo>
                  <a:cubicBezTo>
                    <a:pt x="8086934" y="619015"/>
                    <a:pt x="8093014" y="619015"/>
                    <a:pt x="8101121" y="619015"/>
                  </a:cubicBezTo>
                  <a:cubicBezTo>
                    <a:pt x="8101121" y="597397"/>
                    <a:pt x="8101121" y="575779"/>
                    <a:pt x="8101121" y="552000"/>
                  </a:cubicBezTo>
                  <a:cubicBezTo>
                    <a:pt x="8109228" y="552000"/>
                    <a:pt x="8119361" y="552000"/>
                    <a:pt x="8127469" y="552000"/>
                  </a:cubicBezTo>
                  <a:cubicBezTo>
                    <a:pt x="8129494" y="552000"/>
                    <a:pt x="8129494" y="549838"/>
                    <a:pt x="8131521" y="547676"/>
                  </a:cubicBezTo>
                  <a:lnTo>
                    <a:pt x="8139629" y="547676"/>
                  </a:lnTo>
                  <a:cubicBezTo>
                    <a:pt x="8141654" y="549838"/>
                    <a:pt x="8141654" y="552000"/>
                    <a:pt x="8143681" y="552000"/>
                  </a:cubicBezTo>
                  <a:cubicBezTo>
                    <a:pt x="8149761" y="552000"/>
                    <a:pt x="8157869" y="552000"/>
                    <a:pt x="8165976" y="552000"/>
                  </a:cubicBezTo>
                  <a:cubicBezTo>
                    <a:pt x="8165976" y="513088"/>
                    <a:pt x="8165976" y="474176"/>
                    <a:pt x="8165976" y="435264"/>
                  </a:cubicBezTo>
                  <a:cubicBezTo>
                    <a:pt x="8165989" y="435261"/>
                    <a:pt x="8166856" y="435097"/>
                    <a:pt x="8222722" y="424455"/>
                  </a:cubicBezTo>
                  <a:cubicBezTo>
                    <a:pt x="8222722" y="424462"/>
                    <a:pt x="8222722" y="424536"/>
                    <a:pt x="8222722" y="425536"/>
                  </a:cubicBezTo>
                  <a:lnTo>
                    <a:pt x="8222722" y="433102"/>
                  </a:lnTo>
                  <a:cubicBezTo>
                    <a:pt x="8222740" y="433102"/>
                    <a:pt x="8223384" y="433102"/>
                    <a:pt x="8249069" y="433102"/>
                  </a:cubicBezTo>
                  <a:cubicBezTo>
                    <a:pt x="8249069" y="433124"/>
                    <a:pt x="8249069" y="435495"/>
                    <a:pt x="8249069" y="688192"/>
                  </a:cubicBezTo>
                  <a:cubicBezTo>
                    <a:pt x="8255149" y="688192"/>
                    <a:pt x="8263256" y="688192"/>
                    <a:pt x="8271364" y="688192"/>
                  </a:cubicBezTo>
                  <a:cubicBezTo>
                    <a:pt x="8271364" y="686030"/>
                    <a:pt x="8271364" y="686030"/>
                    <a:pt x="8271364" y="683868"/>
                  </a:cubicBezTo>
                  <a:cubicBezTo>
                    <a:pt x="8275416" y="683868"/>
                    <a:pt x="8279469" y="683868"/>
                    <a:pt x="8283524" y="683868"/>
                  </a:cubicBezTo>
                  <a:cubicBezTo>
                    <a:pt x="8283524" y="686030"/>
                    <a:pt x="8283524" y="686030"/>
                    <a:pt x="8283524" y="688192"/>
                  </a:cubicBezTo>
                  <a:cubicBezTo>
                    <a:pt x="8291630" y="688192"/>
                    <a:pt x="8299736" y="688192"/>
                    <a:pt x="8307844" y="688192"/>
                  </a:cubicBezTo>
                  <a:cubicBezTo>
                    <a:pt x="8307844" y="683868"/>
                    <a:pt x="8307844" y="679545"/>
                    <a:pt x="8307844" y="675221"/>
                  </a:cubicBezTo>
                  <a:cubicBezTo>
                    <a:pt x="8317977" y="675221"/>
                    <a:pt x="8328110" y="675221"/>
                    <a:pt x="8336217" y="675221"/>
                  </a:cubicBezTo>
                  <a:cubicBezTo>
                    <a:pt x="8340270" y="670897"/>
                    <a:pt x="8344325" y="670897"/>
                    <a:pt x="8348377" y="670897"/>
                  </a:cubicBezTo>
                  <a:cubicBezTo>
                    <a:pt x="8354457" y="675221"/>
                    <a:pt x="8362565" y="675221"/>
                    <a:pt x="8368645" y="675221"/>
                  </a:cubicBezTo>
                  <a:cubicBezTo>
                    <a:pt x="8368645" y="668736"/>
                    <a:pt x="8368645" y="664412"/>
                    <a:pt x="8368645" y="657927"/>
                  </a:cubicBezTo>
                  <a:lnTo>
                    <a:pt x="8376752" y="657927"/>
                  </a:lnTo>
                  <a:cubicBezTo>
                    <a:pt x="8376752" y="653603"/>
                    <a:pt x="8376752" y="649280"/>
                    <a:pt x="8376752" y="644956"/>
                  </a:cubicBezTo>
                  <a:cubicBezTo>
                    <a:pt x="8394992" y="644956"/>
                    <a:pt x="8415258" y="644956"/>
                    <a:pt x="8433498" y="644956"/>
                  </a:cubicBezTo>
                  <a:cubicBezTo>
                    <a:pt x="8433498" y="634147"/>
                    <a:pt x="8433498" y="625500"/>
                    <a:pt x="8433498" y="614691"/>
                  </a:cubicBezTo>
                  <a:cubicBezTo>
                    <a:pt x="8439578" y="614691"/>
                    <a:pt x="8445658" y="614691"/>
                    <a:pt x="8451738" y="614691"/>
                  </a:cubicBezTo>
                  <a:cubicBezTo>
                    <a:pt x="8451738" y="612529"/>
                    <a:pt x="8451738" y="610368"/>
                    <a:pt x="8451738" y="608206"/>
                  </a:cubicBezTo>
                  <a:cubicBezTo>
                    <a:pt x="8455792" y="608206"/>
                    <a:pt x="8459845" y="608206"/>
                    <a:pt x="8463898" y="608206"/>
                  </a:cubicBezTo>
                  <a:cubicBezTo>
                    <a:pt x="8463898" y="610368"/>
                    <a:pt x="8463898" y="612529"/>
                    <a:pt x="8463898" y="614691"/>
                  </a:cubicBezTo>
                  <a:cubicBezTo>
                    <a:pt x="8469978" y="614691"/>
                    <a:pt x="8474032" y="614691"/>
                    <a:pt x="8480112" y="614691"/>
                  </a:cubicBezTo>
                  <a:cubicBezTo>
                    <a:pt x="8480112" y="629824"/>
                    <a:pt x="8480112" y="647118"/>
                    <a:pt x="8480112" y="664412"/>
                  </a:cubicBezTo>
                  <a:cubicBezTo>
                    <a:pt x="8490245" y="664412"/>
                    <a:pt x="8502406" y="664412"/>
                    <a:pt x="8512540" y="664412"/>
                  </a:cubicBezTo>
                  <a:cubicBezTo>
                    <a:pt x="8512540" y="655765"/>
                    <a:pt x="8512540" y="647118"/>
                    <a:pt x="8512540" y="638471"/>
                  </a:cubicBezTo>
                  <a:cubicBezTo>
                    <a:pt x="8524700" y="638471"/>
                    <a:pt x="8538886" y="638471"/>
                    <a:pt x="8551046" y="638471"/>
                  </a:cubicBezTo>
                  <a:cubicBezTo>
                    <a:pt x="8551046" y="627662"/>
                    <a:pt x="8551046" y="619015"/>
                    <a:pt x="8551046" y="608206"/>
                  </a:cubicBezTo>
                  <a:cubicBezTo>
                    <a:pt x="8567261" y="608206"/>
                    <a:pt x="8583473" y="608206"/>
                    <a:pt x="8599688" y="608206"/>
                  </a:cubicBezTo>
                  <a:cubicBezTo>
                    <a:pt x="8599688" y="608235"/>
                    <a:pt x="8599688" y="610010"/>
                    <a:pt x="8599688" y="719362"/>
                  </a:cubicBezTo>
                  <a:lnTo>
                    <a:pt x="8599688" y="733141"/>
                  </a:lnTo>
                  <a:lnTo>
                    <a:pt x="8665562" y="733141"/>
                  </a:lnTo>
                  <a:lnTo>
                    <a:pt x="8665562" y="838913"/>
                  </a:lnTo>
                  <a:lnTo>
                    <a:pt x="8665562" y="862160"/>
                  </a:lnTo>
                  <a:lnTo>
                    <a:pt x="8680522" y="862160"/>
                  </a:lnTo>
                  <a:cubicBezTo>
                    <a:pt x="8680522" y="862160"/>
                    <a:pt x="8680522" y="862160"/>
                    <a:pt x="8680522" y="860998"/>
                  </a:cubicBezTo>
                  <a:lnTo>
                    <a:pt x="8680522" y="852862"/>
                  </a:lnTo>
                  <a:cubicBezTo>
                    <a:pt x="8680522" y="852862"/>
                    <a:pt x="8680522" y="852862"/>
                    <a:pt x="8725102" y="852862"/>
                  </a:cubicBezTo>
                  <a:cubicBezTo>
                    <a:pt x="8725102" y="852862"/>
                    <a:pt x="8725102" y="852862"/>
                    <a:pt x="8725102" y="855477"/>
                  </a:cubicBezTo>
                  <a:lnTo>
                    <a:pt x="8725102" y="861131"/>
                  </a:lnTo>
                  <a:lnTo>
                    <a:pt x="8733569" y="852574"/>
                  </a:lnTo>
                  <a:cubicBezTo>
                    <a:pt x="8731340" y="852574"/>
                    <a:pt x="8731340" y="850249"/>
                    <a:pt x="8729111" y="850249"/>
                  </a:cubicBezTo>
                  <a:cubicBezTo>
                    <a:pt x="8729111" y="847924"/>
                    <a:pt x="8729111" y="845600"/>
                    <a:pt x="8729111" y="843275"/>
                  </a:cubicBezTo>
                  <a:cubicBezTo>
                    <a:pt x="8731340" y="843275"/>
                    <a:pt x="8733569" y="840950"/>
                    <a:pt x="8735797" y="840950"/>
                  </a:cubicBezTo>
                  <a:cubicBezTo>
                    <a:pt x="8735797" y="836301"/>
                    <a:pt x="8735797" y="833976"/>
                    <a:pt x="8735797" y="831652"/>
                  </a:cubicBezTo>
                  <a:cubicBezTo>
                    <a:pt x="8738027" y="831652"/>
                    <a:pt x="8738027" y="831652"/>
                    <a:pt x="8740256" y="831652"/>
                  </a:cubicBezTo>
                  <a:cubicBezTo>
                    <a:pt x="8740256" y="824678"/>
                    <a:pt x="8740256" y="817704"/>
                    <a:pt x="8740256" y="810730"/>
                  </a:cubicBezTo>
                  <a:cubicBezTo>
                    <a:pt x="8738027" y="810730"/>
                    <a:pt x="8738027" y="810730"/>
                    <a:pt x="8735797" y="810730"/>
                  </a:cubicBezTo>
                  <a:cubicBezTo>
                    <a:pt x="8735797" y="808405"/>
                    <a:pt x="8735797" y="808405"/>
                    <a:pt x="8735797" y="806081"/>
                  </a:cubicBezTo>
                  <a:lnTo>
                    <a:pt x="8740256" y="803756"/>
                  </a:lnTo>
                  <a:cubicBezTo>
                    <a:pt x="8744713" y="799107"/>
                    <a:pt x="8746943" y="794457"/>
                    <a:pt x="8751401" y="787483"/>
                  </a:cubicBezTo>
                  <a:cubicBezTo>
                    <a:pt x="8753629" y="782834"/>
                    <a:pt x="8753629" y="780510"/>
                    <a:pt x="8753629" y="778185"/>
                  </a:cubicBezTo>
                  <a:cubicBezTo>
                    <a:pt x="8749172" y="771211"/>
                    <a:pt x="8749172" y="759588"/>
                    <a:pt x="8753629" y="752614"/>
                  </a:cubicBezTo>
                  <a:cubicBezTo>
                    <a:pt x="8753631" y="752611"/>
                    <a:pt x="8753645" y="752565"/>
                    <a:pt x="8753909" y="751742"/>
                  </a:cubicBezTo>
                  <a:lnTo>
                    <a:pt x="8755767" y="745928"/>
                  </a:lnTo>
                  <a:lnTo>
                    <a:pt x="8754080" y="745928"/>
                  </a:lnTo>
                  <a:cubicBezTo>
                    <a:pt x="8754080" y="745928"/>
                    <a:pt x="8754080" y="745928"/>
                    <a:pt x="8754080" y="744766"/>
                  </a:cubicBezTo>
                  <a:lnTo>
                    <a:pt x="8754080" y="736629"/>
                  </a:lnTo>
                  <a:cubicBezTo>
                    <a:pt x="8754080" y="736629"/>
                    <a:pt x="8754080" y="736629"/>
                    <a:pt x="8755194" y="736629"/>
                  </a:cubicBezTo>
                  <a:lnTo>
                    <a:pt x="8762996" y="736629"/>
                  </a:lnTo>
                  <a:cubicBezTo>
                    <a:pt x="8762996" y="736629"/>
                    <a:pt x="8762996" y="736629"/>
                    <a:pt x="8762996" y="735467"/>
                  </a:cubicBezTo>
                  <a:lnTo>
                    <a:pt x="8762996" y="727331"/>
                  </a:lnTo>
                  <a:cubicBezTo>
                    <a:pt x="8762996" y="727331"/>
                    <a:pt x="8762996" y="727331"/>
                    <a:pt x="8761881" y="727331"/>
                  </a:cubicBezTo>
                  <a:lnTo>
                    <a:pt x="8754080" y="727331"/>
                  </a:lnTo>
                  <a:cubicBezTo>
                    <a:pt x="8754080" y="727331"/>
                    <a:pt x="8754080" y="727331"/>
                    <a:pt x="8754080" y="726168"/>
                  </a:cubicBezTo>
                  <a:lnTo>
                    <a:pt x="8754080" y="718032"/>
                  </a:lnTo>
                  <a:cubicBezTo>
                    <a:pt x="8754080" y="718032"/>
                    <a:pt x="8754080" y="718032"/>
                    <a:pt x="8755194" y="718032"/>
                  </a:cubicBezTo>
                  <a:lnTo>
                    <a:pt x="8762996" y="718032"/>
                  </a:lnTo>
                  <a:cubicBezTo>
                    <a:pt x="8762996" y="718032"/>
                    <a:pt x="8762996" y="718032"/>
                    <a:pt x="8762996" y="717160"/>
                  </a:cubicBezTo>
                  <a:lnTo>
                    <a:pt x="8762996" y="711058"/>
                  </a:lnTo>
                  <a:cubicBezTo>
                    <a:pt x="8762996" y="711058"/>
                    <a:pt x="8762996" y="711058"/>
                    <a:pt x="8761881" y="711058"/>
                  </a:cubicBezTo>
                  <a:lnTo>
                    <a:pt x="8754080" y="711058"/>
                  </a:lnTo>
                  <a:cubicBezTo>
                    <a:pt x="8754080" y="711058"/>
                    <a:pt x="8754080" y="711058"/>
                    <a:pt x="8754080" y="709896"/>
                  </a:cubicBezTo>
                  <a:lnTo>
                    <a:pt x="8754080" y="701759"/>
                  </a:lnTo>
                  <a:cubicBezTo>
                    <a:pt x="8754080" y="701759"/>
                    <a:pt x="8754080" y="701759"/>
                    <a:pt x="8755194" y="701759"/>
                  </a:cubicBezTo>
                  <a:lnTo>
                    <a:pt x="8762996" y="701759"/>
                  </a:lnTo>
                  <a:cubicBezTo>
                    <a:pt x="8762996" y="701759"/>
                    <a:pt x="8762996" y="701759"/>
                    <a:pt x="8761881" y="700016"/>
                  </a:cubicBezTo>
                  <a:lnTo>
                    <a:pt x="8754080" y="687812"/>
                  </a:lnTo>
                  <a:cubicBezTo>
                    <a:pt x="8754080" y="687812"/>
                    <a:pt x="8754080" y="687812"/>
                    <a:pt x="8754080" y="650617"/>
                  </a:cubicBezTo>
                  <a:cubicBezTo>
                    <a:pt x="8754080" y="650617"/>
                    <a:pt x="8754080" y="650617"/>
                    <a:pt x="8903424" y="650617"/>
                  </a:cubicBezTo>
                  <a:cubicBezTo>
                    <a:pt x="8903424" y="650617"/>
                    <a:pt x="8903424" y="650617"/>
                    <a:pt x="8905096" y="653232"/>
                  </a:cubicBezTo>
                  <a:lnTo>
                    <a:pt x="8908543" y="658626"/>
                  </a:lnTo>
                  <a:lnTo>
                    <a:pt x="8908543" y="647687"/>
                  </a:lnTo>
                  <a:cubicBezTo>
                    <a:pt x="8908543" y="636001"/>
                    <a:pt x="8908543" y="622669"/>
                    <a:pt x="8908543" y="607460"/>
                  </a:cubicBezTo>
                  <a:cubicBezTo>
                    <a:pt x="8908552" y="607460"/>
                    <a:pt x="8908671" y="607460"/>
                    <a:pt x="8910570" y="607460"/>
                  </a:cubicBezTo>
                  <a:lnTo>
                    <a:pt x="8924757" y="607460"/>
                  </a:lnTo>
                  <a:cubicBezTo>
                    <a:pt x="8924757" y="607441"/>
                    <a:pt x="8924757" y="606126"/>
                    <a:pt x="8924757" y="515723"/>
                  </a:cubicBezTo>
                  <a:lnTo>
                    <a:pt x="8924757" y="490724"/>
                  </a:lnTo>
                  <a:lnTo>
                    <a:pt x="9078786" y="490724"/>
                  </a:lnTo>
                  <a:lnTo>
                    <a:pt x="9078786" y="506306"/>
                  </a:lnTo>
                  <a:cubicBezTo>
                    <a:pt x="9078786" y="526935"/>
                    <a:pt x="9078786" y="559711"/>
                    <a:pt x="9078786" y="611783"/>
                  </a:cubicBezTo>
                  <a:cubicBezTo>
                    <a:pt x="9078796" y="611782"/>
                    <a:pt x="9078908" y="611761"/>
                    <a:pt x="9080306" y="611513"/>
                  </a:cubicBezTo>
                  <a:lnTo>
                    <a:pt x="9090946" y="609622"/>
                  </a:lnTo>
                  <a:cubicBezTo>
                    <a:pt x="9090946" y="609644"/>
                    <a:pt x="9090916" y="610978"/>
                    <a:pt x="9088919" y="698254"/>
                  </a:cubicBezTo>
                  <a:cubicBezTo>
                    <a:pt x="9088929" y="698256"/>
                    <a:pt x="9089040" y="698276"/>
                    <a:pt x="9090439" y="698525"/>
                  </a:cubicBezTo>
                  <a:lnTo>
                    <a:pt x="9101079" y="700416"/>
                  </a:lnTo>
                  <a:cubicBezTo>
                    <a:pt x="9101081" y="700423"/>
                    <a:pt x="9101101" y="700487"/>
                    <a:pt x="9101332" y="701227"/>
                  </a:cubicBezTo>
                  <a:lnTo>
                    <a:pt x="9103106" y="706902"/>
                  </a:lnTo>
                  <a:cubicBezTo>
                    <a:pt x="9103108" y="706893"/>
                    <a:pt x="9103153" y="706750"/>
                    <a:pt x="9103866" y="704470"/>
                  </a:cubicBezTo>
                  <a:lnTo>
                    <a:pt x="9109186" y="687446"/>
                  </a:lnTo>
                  <a:cubicBezTo>
                    <a:pt x="9109193" y="687446"/>
                    <a:pt x="9109293" y="687446"/>
                    <a:pt x="9110959" y="687446"/>
                  </a:cubicBezTo>
                  <a:lnTo>
                    <a:pt x="9123373" y="687446"/>
                  </a:lnTo>
                  <a:cubicBezTo>
                    <a:pt x="9123373" y="687463"/>
                    <a:pt x="9123373" y="688156"/>
                    <a:pt x="9123373" y="719872"/>
                  </a:cubicBezTo>
                  <a:cubicBezTo>
                    <a:pt x="9123379" y="719877"/>
                    <a:pt x="9123456" y="719917"/>
                    <a:pt x="9124386" y="720413"/>
                  </a:cubicBezTo>
                  <a:lnTo>
                    <a:pt x="9131480" y="724196"/>
                  </a:lnTo>
                  <a:cubicBezTo>
                    <a:pt x="9131480" y="724205"/>
                    <a:pt x="9131480" y="724306"/>
                    <a:pt x="9131480" y="725547"/>
                  </a:cubicBezTo>
                  <a:lnTo>
                    <a:pt x="9131480" y="735005"/>
                  </a:lnTo>
                  <a:cubicBezTo>
                    <a:pt x="9131500" y="735005"/>
                    <a:pt x="9132408" y="735005"/>
                    <a:pt x="9176067" y="735005"/>
                  </a:cubicBezTo>
                  <a:cubicBezTo>
                    <a:pt x="9176067" y="735013"/>
                    <a:pt x="9176067" y="735096"/>
                    <a:pt x="9176067" y="736086"/>
                  </a:cubicBezTo>
                  <a:lnTo>
                    <a:pt x="9176067" y="743652"/>
                  </a:lnTo>
                  <a:cubicBezTo>
                    <a:pt x="9176076" y="743652"/>
                    <a:pt x="9176197" y="743652"/>
                    <a:pt x="9178093" y="743652"/>
                  </a:cubicBezTo>
                  <a:lnTo>
                    <a:pt x="9192280" y="743652"/>
                  </a:lnTo>
                  <a:cubicBezTo>
                    <a:pt x="9192280" y="743634"/>
                    <a:pt x="9192280" y="742905"/>
                    <a:pt x="9192280" y="713387"/>
                  </a:cubicBezTo>
                  <a:cubicBezTo>
                    <a:pt x="9192301" y="713387"/>
                    <a:pt x="9193231" y="713387"/>
                    <a:pt x="9236867" y="713387"/>
                  </a:cubicBezTo>
                  <a:cubicBezTo>
                    <a:pt x="9236867" y="713379"/>
                    <a:pt x="9236867" y="713282"/>
                    <a:pt x="9236867" y="712036"/>
                  </a:cubicBezTo>
                  <a:lnTo>
                    <a:pt x="9236867" y="702578"/>
                  </a:lnTo>
                  <a:cubicBezTo>
                    <a:pt x="9236873" y="702578"/>
                    <a:pt x="9236947" y="702578"/>
                    <a:pt x="9237881" y="702578"/>
                  </a:cubicBezTo>
                  <a:lnTo>
                    <a:pt x="9244974" y="702578"/>
                  </a:lnTo>
                  <a:cubicBezTo>
                    <a:pt x="9244974" y="702571"/>
                    <a:pt x="9244974" y="702458"/>
                    <a:pt x="9244974" y="700687"/>
                  </a:cubicBezTo>
                  <a:lnTo>
                    <a:pt x="9244974" y="687446"/>
                  </a:lnTo>
                  <a:cubicBezTo>
                    <a:pt x="9244983" y="687446"/>
                    <a:pt x="9245055" y="687446"/>
                    <a:pt x="9245734" y="687446"/>
                  </a:cubicBezTo>
                  <a:lnTo>
                    <a:pt x="9251054" y="687446"/>
                  </a:lnTo>
                  <a:cubicBezTo>
                    <a:pt x="9251054" y="687439"/>
                    <a:pt x="9251054" y="687354"/>
                    <a:pt x="9251054" y="686365"/>
                  </a:cubicBezTo>
                  <a:lnTo>
                    <a:pt x="9251054" y="678798"/>
                  </a:lnTo>
                  <a:cubicBezTo>
                    <a:pt x="9251062" y="678798"/>
                    <a:pt x="9251186" y="678798"/>
                    <a:pt x="9253081" y="678798"/>
                  </a:cubicBezTo>
                  <a:lnTo>
                    <a:pt x="9267268" y="678798"/>
                  </a:lnTo>
                  <a:cubicBezTo>
                    <a:pt x="9267268" y="678805"/>
                    <a:pt x="9267268" y="678882"/>
                    <a:pt x="9267268" y="679879"/>
                  </a:cubicBezTo>
                  <a:lnTo>
                    <a:pt x="9267268" y="687446"/>
                  </a:lnTo>
                  <a:cubicBezTo>
                    <a:pt x="9267279" y="687446"/>
                    <a:pt x="9267780" y="687446"/>
                    <a:pt x="9289561" y="687446"/>
                  </a:cubicBezTo>
                  <a:cubicBezTo>
                    <a:pt x="9289561" y="687438"/>
                    <a:pt x="9289561" y="687324"/>
                    <a:pt x="9289561" y="685554"/>
                  </a:cubicBezTo>
                  <a:lnTo>
                    <a:pt x="9289561" y="672313"/>
                  </a:lnTo>
                  <a:cubicBezTo>
                    <a:pt x="9289567" y="672313"/>
                    <a:pt x="9289664" y="672313"/>
                    <a:pt x="9291335" y="672313"/>
                  </a:cubicBezTo>
                  <a:lnTo>
                    <a:pt x="9303748" y="672313"/>
                  </a:lnTo>
                  <a:cubicBezTo>
                    <a:pt x="9303748" y="672325"/>
                    <a:pt x="9303748" y="672839"/>
                    <a:pt x="9303748" y="696093"/>
                  </a:cubicBezTo>
                  <a:cubicBezTo>
                    <a:pt x="9303755" y="696093"/>
                    <a:pt x="9303835" y="696093"/>
                    <a:pt x="9304762" y="696093"/>
                  </a:cubicBezTo>
                  <a:lnTo>
                    <a:pt x="9311855" y="696093"/>
                  </a:lnTo>
                  <a:cubicBezTo>
                    <a:pt x="9311855" y="696087"/>
                    <a:pt x="9311855" y="696006"/>
                    <a:pt x="9311855" y="695012"/>
                  </a:cubicBezTo>
                  <a:lnTo>
                    <a:pt x="9311855" y="687446"/>
                  </a:lnTo>
                  <a:cubicBezTo>
                    <a:pt x="9311864" y="687446"/>
                    <a:pt x="9311982" y="687446"/>
                    <a:pt x="9313628" y="687446"/>
                  </a:cubicBezTo>
                  <a:lnTo>
                    <a:pt x="9326042" y="687446"/>
                  </a:lnTo>
                  <a:cubicBezTo>
                    <a:pt x="9326042" y="687459"/>
                    <a:pt x="9326042" y="688018"/>
                    <a:pt x="9326042" y="713387"/>
                  </a:cubicBezTo>
                  <a:cubicBezTo>
                    <a:pt x="9326050" y="713387"/>
                    <a:pt x="9326168" y="713387"/>
                    <a:pt x="9328069" y="713387"/>
                  </a:cubicBezTo>
                  <a:lnTo>
                    <a:pt x="9342255" y="713387"/>
                  </a:lnTo>
                  <a:cubicBezTo>
                    <a:pt x="9342255" y="713398"/>
                    <a:pt x="9342255" y="713513"/>
                    <a:pt x="9342255" y="715008"/>
                  </a:cubicBezTo>
                  <a:lnTo>
                    <a:pt x="9342255" y="726358"/>
                  </a:lnTo>
                  <a:cubicBezTo>
                    <a:pt x="9342263" y="726358"/>
                    <a:pt x="9342334" y="726358"/>
                    <a:pt x="9343015" y="726358"/>
                  </a:cubicBezTo>
                  <a:lnTo>
                    <a:pt x="9348336" y="726358"/>
                  </a:lnTo>
                  <a:cubicBezTo>
                    <a:pt x="9348336" y="726350"/>
                    <a:pt x="9348336" y="726274"/>
                    <a:pt x="9348336" y="725547"/>
                  </a:cubicBezTo>
                  <a:lnTo>
                    <a:pt x="9348336" y="719872"/>
                  </a:lnTo>
                  <a:cubicBezTo>
                    <a:pt x="9348353" y="719872"/>
                    <a:pt x="9349072" y="719872"/>
                    <a:pt x="9378736" y="719872"/>
                  </a:cubicBezTo>
                  <a:cubicBezTo>
                    <a:pt x="9378736" y="719886"/>
                    <a:pt x="9378736" y="720449"/>
                    <a:pt x="9378736" y="743652"/>
                  </a:cubicBezTo>
                  <a:cubicBezTo>
                    <a:pt x="9378743" y="743652"/>
                    <a:pt x="9378822" y="743652"/>
                    <a:pt x="9379749" y="743652"/>
                  </a:cubicBezTo>
                  <a:lnTo>
                    <a:pt x="9386843" y="743652"/>
                  </a:lnTo>
                  <a:cubicBezTo>
                    <a:pt x="9386843" y="743659"/>
                    <a:pt x="9386843" y="743732"/>
                    <a:pt x="9386843" y="744733"/>
                  </a:cubicBezTo>
                  <a:lnTo>
                    <a:pt x="9386843" y="752299"/>
                  </a:lnTo>
                  <a:cubicBezTo>
                    <a:pt x="9386852" y="752299"/>
                    <a:pt x="9386925" y="752299"/>
                    <a:pt x="9387603" y="752299"/>
                  </a:cubicBezTo>
                  <a:lnTo>
                    <a:pt x="9392923" y="752299"/>
                  </a:lnTo>
                  <a:cubicBezTo>
                    <a:pt x="9392923" y="752292"/>
                    <a:pt x="9392923" y="752172"/>
                    <a:pt x="9392923" y="750137"/>
                  </a:cubicBezTo>
                  <a:lnTo>
                    <a:pt x="9392923" y="735005"/>
                  </a:lnTo>
                  <a:cubicBezTo>
                    <a:pt x="9392930" y="735005"/>
                    <a:pt x="9393008" y="735005"/>
                    <a:pt x="9393936" y="735005"/>
                  </a:cubicBezTo>
                  <a:lnTo>
                    <a:pt x="9401030" y="735005"/>
                  </a:lnTo>
                  <a:cubicBezTo>
                    <a:pt x="9401030" y="735013"/>
                    <a:pt x="9401030" y="735096"/>
                    <a:pt x="9401030" y="736086"/>
                  </a:cubicBezTo>
                  <a:lnTo>
                    <a:pt x="9401030" y="743652"/>
                  </a:lnTo>
                  <a:lnTo>
                    <a:pt x="9406350" y="741659"/>
                  </a:lnTo>
                  <a:cubicBezTo>
                    <a:pt x="9407110" y="741287"/>
                    <a:pt x="9407110" y="741085"/>
                    <a:pt x="9407110" y="740679"/>
                  </a:cubicBezTo>
                  <a:lnTo>
                    <a:pt x="9407110" y="735005"/>
                  </a:lnTo>
                  <a:cubicBezTo>
                    <a:pt x="9407127" y="735005"/>
                    <a:pt x="9407928" y="735005"/>
                    <a:pt x="9445617" y="735005"/>
                  </a:cubicBezTo>
                  <a:cubicBezTo>
                    <a:pt x="9445617" y="735019"/>
                    <a:pt x="9445617" y="735566"/>
                    <a:pt x="9445617" y="758784"/>
                  </a:cubicBezTo>
                  <a:cubicBezTo>
                    <a:pt x="9445625" y="758784"/>
                    <a:pt x="9445743" y="758784"/>
                    <a:pt x="9447643" y="758784"/>
                  </a:cubicBezTo>
                  <a:lnTo>
                    <a:pt x="9461830" y="758784"/>
                  </a:lnTo>
                  <a:cubicBezTo>
                    <a:pt x="9461830" y="758792"/>
                    <a:pt x="9461830" y="758874"/>
                    <a:pt x="9461830" y="759865"/>
                  </a:cubicBezTo>
                  <a:lnTo>
                    <a:pt x="9461830" y="767431"/>
                  </a:lnTo>
                  <a:cubicBezTo>
                    <a:pt x="9461839" y="767431"/>
                    <a:pt x="9461962" y="767431"/>
                    <a:pt x="9463604" y="767431"/>
                  </a:cubicBezTo>
                  <a:lnTo>
                    <a:pt x="9476017" y="767431"/>
                  </a:lnTo>
                  <a:cubicBezTo>
                    <a:pt x="9476017" y="767419"/>
                    <a:pt x="9476017" y="766908"/>
                    <a:pt x="9476017" y="743652"/>
                  </a:cubicBezTo>
                  <a:cubicBezTo>
                    <a:pt x="9476024" y="743652"/>
                    <a:pt x="9476102" y="743652"/>
                    <a:pt x="9477030" y="743652"/>
                  </a:cubicBezTo>
                  <a:lnTo>
                    <a:pt x="9484124" y="743652"/>
                  </a:lnTo>
                  <a:cubicBezTo>
                    <a:pt x="9484124" y="743633"/>
                    <a:pt x="9484124" y="742862"/>
                    <a:pt x="9484124" y="711225"/>
                  </a:cubicBezTo>
                  <a:cubicBezTo>
                    <a:pt x="9484131" y="711225"/>
                    <a:pt x="9484208" y="711225"/>
                    <a:pt x="9485137" y="711225"/>
                  </a:cubicBezTo>
                  <a:lnTo>
                    <a:pt x="9492231" y="711225"/>
                  </a:lnTo>
                  <a:cubicBezTo>
                    <a:pt x="9492231" y="711219"/>
                    <a:pt x="9492231" y="711110"/>
                    <a:pt x="9492231" y="709334"/>
                  </a:cubicBezTo>
                  <a:lnTo>
                    <a:pt x="9492231" y="696093"/>
                  </a:lnTo>
                  <a:cubicBezTo>
                    <a:pt x="9490204" y="696093"/>
                    <a:pt x="9490204" y="696093"/>
                    <a:pt x="9490964" y="694471"/>
                  </a:cubicBezTo>
                  <a:lnTo>
                    <a:pt x="9496284" y="683122"/>
                  </a:lnTo>
                  <a:cubicBezTo>
                    <a:pt x="9496289" y="683139"/>
                    <a:pt x="9496484" y="683813"/>
                    <a:pt x="9504391" y="711225"/>
                  </a:cubicBezTo>
                  <a:cubicBezTo>
                    <a:pt x="9504399" y="711225"/>
                    <a:pt x="9504472" y="711225"/>
                    <a:pt x="9505151" y="711225"/>
                  </a:cubicBezTo>
                  <a:lnTo>
                    <a:pt x="9510471" y="711225"/>
                  </a:lnTo>
                  <a:cubicBezTo>
                    <a:pt x="9510471" y="711212"/>
                    <a:pt x="9510471" y="710033"/>
                    <a:pt x="9510471" y="605298"/>
                  </a:cubicBezTo>
                  <a:cubicBezTo>
                    <a:pt x="9510481" y="605298"/>
                    <a:pt x="9510595" y="605298"/>
                    <a:pt x="9511991" y="605298"/>
                  </a:cubicBezTo>
                  <a:lnTo>
                    <a:pt x="9522631" y="605298"/>
                  </a:lnTo>
                  <a:cubicBezTo>
                    <a:pt x="9522631" y="605276"/>
                    <a:pt x="9522631" y="604266"/>
                    <a:pt x="9522631" y="557739"/>
                  </a:cubicBezTo>
                  <a:cubicBezTo>
                    <a:pt x="9522648" y="557739"/>
                    <a:pt x="9523273" y="557739"/>
                    <a:pt x="9548978" y="557739"/>
                  </a:cubicBezTo>
                  <a:cubicBezTo>
                    <a:pt x="9548978" y="557727"/>
                    <a:pt x="9548978" y="557217"/>
                    <a:pt x="9548978" y="536121"/>
                  </a:cubicBezTo>
                  <a:cubicBezTo>
                    <a:pt x="9548997" y="536121"/>
                    <a:pt x="9549786" y="536121"/>
                    <a:pt x="9583432" y="536121"/>
                  </a:cubicBezTo>
                  <a:cubicBezTo>
                    <a:pt x="9583432" y="536129"/>
                    <a:pt x="9583432" y="536259"/>
                    <a:pt x="9583432" y="538553"/>
                  </a:cubicBezTo>
                  <a:lnTo>
                    <a:pt x="9583432" y="555577"/>
                  </a:lnTo>
                  <a:cubicBezTo>
                    <a:pt x="9583441" y="555577"/>
                    <a:pt x="9583572" y="555577"/>
                    <a:pt x="9585712" y="555577"/>
                  </a:cubicBezTo>
                  <a:lnTo>
                    <a:pt x="9601672" y="555577"/>
                  </a:lnTo>
                  <a:cubicBezTo>
                    <a:pt x="9601672" y="555595"/>
                    <a:pt x="9601672" y="556489"/>
                    <a:pt x="9601672" y="603136"/>
                  </a:cubicBezTo>
                  <a:cubicBezTo>
                    <a:pt x="9601678" y="603136"/>
                    <a:pt x="9601754" y="603136"/>
                    <a:pt x="9602685" y="603136"/>
                  </a:cubicBezTo>
                  <a:lnTo>
                    <a:pt x="9609779" y="603136"/>
                  </a:lnTo>
                  <a:lnTo>
                    <a:pt x="9623966" y="607460"/>
                  </a:lnTo>
                  <a:cubicBezTo>
                    <a:pt x="9623966" y="607470"/>
                    <a:pt x="9623966" y="608120"/>
                    <a:pt x="9623966" y="646372"/>
                  </a:cubicBezTo>
                  <a:cubicBezTo>
                    <a:pt x="9623972" y="646372"/>
                    <a:pt x="9624047" y="646372"/>
                    <a:pt x="9624979" y="646372"/>
                  </a:cubicBezTo>
                  <a:lnTo>
                    <a:pt x="9632072" y="646372"/>
                  </a:lnTo>
                  <a:cubicBezTo>
                    <a:pt x="9632072" y="646382"/>
                    <a:pt x="9632072" y="646488"/>
                    <a:pt x="9632072" y="647993"/>
                  </a:cubicBezTo>
                  <a:lnTo>
                    <a:pt x="9632072" y="659342"/>
                  </a:lnTo>
                  <a:cubicBezTo>
                    <a:pt x="9632080" y="659342"/>
                    <a:pt x="9632204" y="659342"/>
                    <a:pt x="9634099" y="659342"/>
                  </a:cubicBezTo>
                  <a:lnTo>
                    <a:pt x="9648286" y="659342"/>
                  </a:lnTo>
                  <a:lnTo>
                    <a:pt x="9654366" y="665828"/>
                  </a:lnTo>
                  <a:cubicBezTo>
                    <a:pt x="9654366" y="665840"/>
                    <a:pt x="9654366" y="666326"/>
                    <a:pt x="9654366" y="687446"/>
                  </a:cubicBezTo>
                  <a:cubicBezTo>
                    <a:pt x="9654375" y="687446"/>
                    <a:pt x="9654506" y="687446"/>
                    <a:pt x="9656646" y="687446"/>
                  </a:cubicBezTo>
                  <a:lnTo>
                    <a:pt x="9672606" y="687446"/>
                  </a:lnTo>
                  <a:cubicBezTo>
                    <a:pt x="9672606" y="687453"/>
                    <a:pt x="9672606" y="687533"/>
                    <a:pt x="9672606" y="688526"/>
                  </a:cubicBezTo>
                  <a:lnTo>
                    <a:pt x="9672606" y="696093"/>
                  </a:lnTo>
                  <a:cubicBezTo>
                    <a:pt x="9672615" y="696093"/>
                    <a:pt x="9672714" y="696093"/>
                    <a:pt x="9673873" y="696093"/>
                  </a:cubicBezTo>
                  <a:lnTo>
                    <a:pt x="9682740" y="696093"/>
                  </a:lnTo>
                  <a:cubicBezTo>
                    <a:pt x="9682740" y="696102"/>
                    <a:pt x="9682740" y="696231"/>
                    <a:pt x="9682740" y="698254"/>
                  </a:cubicBezTo>
                  <a:lnTo>
                    <a:pt x="9682740" y="713387"/>
                  </a:lnTo>
                  <a:cubicBezTo>
                    <a:pt x="9686793" y="713387"/>
                    <a:pt x="9686793" y="713387"/>
                    <a:pt x="9686793" y="711495"/>
                  </a:cubicBezTo>
                  <a:lnTo>
                    <a:pt x="9686793" y="698254"/>
                  </a:lnTo>
                  <a:cubicBezTo>
                    <a:pt x="9686799" y="698254"/>
                    <a:pt x="9686877" y="698254"/>
                    <a:pt x="9687806" y="698254"/>
                  </a:cubicBezTo>
                  <a:lnTo>
                    <a:pt x="9694900" y="698254"/>
                  </a:lnTo>
                  <a:cubicBezTo>
                    <a:pt x="9694900" y="698265"/>
                    <a:pt x="9694900" y="698384"/>
                    <a:pt x="9694900" y="699876"/>
                  </a:cubicBezTo>
                  <a:lnTo>
                    <a:pt x="9694900" y="711225"/>
                  </a:lnTo>
                  <a:cubicBezTo>
                    <a:pt x="9694909" y="711225"/>
                    <a:pt x="9694982" y="711225"/>
                    <a:pt x="9695660" y="711225"/>
                  </a:cubicBezTo>
                  <a:lnTo>
                    <a:pt x="9700980" y="711225"/>
                  </a:lnTo>
                  <a:cubicBezTo>
                    <a:pt x="9700980" y="706902"/>
                    <a:pt x="9700980" y="706902"/>
                    <a:pt x="9749620" y="706902"/>
                  </a:cubicBezTo>
                  <a:cubicBezTo>
                    <a:pt x="9749620" y="706911"/>
                    <a:pt x="9749620" y="707012"/>
                    <a:pt x="9749620" y="708253"/>
                  </a:cubicBezTo>
                  <a:lnTo>
                    <a:pt x="9749620" y="717710"/>
                  </a:lnTo>
                  <a:cubicBezTo>
                    <a:pt x="9749628" y="717710"/>
                    <a:pt x="9749703" y="717710"/>
                    <a:pt x="9750380" y="717710"/>
                  </a:cubicBezTo>
                  <a:lnTo>
                    <a:pt x="9755702" y="717710"/>
                  </a:lnTo>
                  <a:cubicBezTo>
                    <a:pt x="9755702" y="717719"/>
                    <a:pt x="9755702" y="717841"/>
                    <a:pt x="9755702" y="719872"/>
                  </a:cubicBezTo>
                  <a:lnTo>
                    <a:pt x="9755702" y="735005"/>
                  </a:lnTo>
                  <a:cubicBezTo>
                    <a:pt x="9755710" y="735001"/>
                    <a:pt x="9755826" y="734923"/>
                    <a:pt x="9757728" y="733654"/>
                  </a:cubicBezTo>
                  <a:lnTo>
                    <a:pt x="9771914" y="724196"/>
                  </a:lnTo>
                  <a:cubicBezTo>
                    <a:pt x="9771916" y="724177"/>
                    <a:pt x="9772048" y="723302"/>
                    <a:pt x="9777994" y="683122"/>
                  </a:cubicBezTo>
                  <a:cubicBezTo>
                    <a:pt x="9778004" y="683120"/>
                    <a:pt x="9778072" y="683094"/>
                    <a:pt x="9778754" y="682852"/>
                  </a:cubicBezTo>
                  <a:lnTo>
                    <a:pt x="9784074" y="680960"/>
                  </a:lnTo>
                  <a:cubicBezTo>
                    <a:pt x="9784074" y="680944"/>
                    <a:pt x="9784108" y="679883"/>
                    <a:pt x="9786102" y="611783"/>
                  </a:cubicBezTo>
                  <a:cubicBezTo>
                    <a:pt x="9786102" y="611801"/>
                    <a:pt x="9786134" y="612892"/>
                    <a:pt x="9788128" y="680960"/>
                  </a:cubicBezTo>
                  <a:cubicBezTo>
                    <a:pt x="9788138" y="680963"/>
                    <a:pt x="9788208" y="680988"/>
                    <a:pt x="9788888" y="681230"/>
                  </a:cubicBezTo>
                  <a:lnTo>
                    <a:pt x="9794208" y="683122"/>
                  </a:lnTo>
                  <a:cubicBezTo>
                    <a:pt x="9794208" y="683102"/>
                    <a:pt x="9794208" y="681769"/>
                    <a:pt x="9794208" y="596651"/>
                  </a:cubicBezTo>
                  <a:cubicBezTo>
                    <a:pt x="9798262" y="596651"/>
                    <a:pt x="9798262" y="596651"/>
                    <a:pt x="9798262" y="564224"/>
                  </a:cubicBezTo>
                  <a:cubicBezTo>
                    <a:pt x="9798274" y="564224"/>
                    <a:pt x="9798960" y="564224"/>
                    <a:pt x="9836768" y="564224"/>
                  </a:cubicBezTo>
                  <a:cubicBezTo>
                    <a:pt x="9836768" y="564241"/>
                    <a:pt x="9836768" y="564959"/>
                    <a:pt x="9836768" y="596651"/>
                  </a:cubicBezTo>
                  <a:cubicBezTo>
                    <a:pt x="9836778" y="596651"/>
                    <a:pt x="9836850" y="596651"/>
                    <a:pt x="9837528" y="596651"/>
                  </a:cubicBezTo>
                  <a:lnTo>
                    <a:pt x="9842848" y="596651"/>
                  </a:lnTo>
                  <a:cubicBezTo>
                    <a:pt x="9842848" y="596630"/>
                    <a:pt x="9842848" y="595324"/>
                    <a:pt x="9842848" y="514503"/>
                  </a:cubicBezTo>
                  <a:cubicBezTo>
                    <a:pt x="9842854" y="514503"/>
                    <a:pt x="9842954" y="514503"/>
                    <a:pt x="9844622" y="514503"/>
                  </a:cubicBezTo>
                  <a:lnTo>
                    <a:pt x="9857036" y="514503"/>
                  </a:lnTo>
                  <a:cubicBezTo>
                    <a:pt x="9857036" y="514496"/>
                    <a:pt x="9857036" y="514385"/>
                    <a:pt x="9857036" y="512612"/>
                  </a:cubicBezTo>
                  <a:lnTo>
                    <a:pt x="9857036" y="499371"/>
                  </a:lnTo>
                  <a:cubicBezTo>
                    <a:pt x="9857046" y="499371"/>
                    <a:pt x="9857544" y="499371"/>
                    <a:pt x="9879330" y="499371"/>
                  </a:cubicBezTo>
                  <a:cubicBezTo>
                    <a:pt x="9879330" y="499364"/>
                    <a:pt x="9879330" y="499283"/>
                    <a:pt x="9879330" y="498290"/>
                  </a:cubicBezTo>
                  <a:lnTo>
                    <a:pt x="9879330" y="490724"/>
                  </a:lnTo>
                  <a:cubicBezTo>
                    <a:pt x="9879336" y="490724"/>
                    <a:pt x="9879446" y="490724"/>
                    <a:pt x="9881102" y="490724"/>
                  </a:cubicBezTo>
                  <a:lnTo>
                    <a:pt x="9893516" y="490724"/>
                  </a:lnTo>
                  <a:cubicBezTo>
                    <a:pt x="9893516" y="490732"/>
                    <a:pt x="9893516" y="490811"/>
                    <a:pt x="9893516" y="491805"/>
                  </a:cubicBezTo>
                  <a:lnTo>
                    <a:pt x="9893516" y="499371"/>
                  </a:lnTo>
                  <a:cubicBezTo>
                    <a:pt x="9893526" y="499371"/>
                    <a:pt x="9893598" y="499371"/>
                    <a:pt x="9894276" y="499371"/>
                  </a:cubicBezTo>
                  <a:lnTo>
                    <a:pt x="9899596" y="499371"/>
                  </a:lnTo>
                  <a:lnTo>
                    <a:pt x="9909730" y="495047"/>
                  </a:lnTo>
                  <a:lnTo>
                    <a:pt x="9913782" y="498290"/>
                  </a:lnTo>
                  <a:lnTo>
                    <a:pt x="9913782" y="490724"/>
                  </a:lnTo>
                  <a:cubicBezTo>
                    <a:pt x="9913792" y="490724"/>
                    <a:pt x="9913928" y="490724"/>
                    <a:pt x="9916062" y="490724"/>
                  </a:cubicBezTo>
                  <a:lnTo>
                    <a:pt x="9932024" y="490724"/>
                  </a:lnTo>
                  <a:cubicBezTo>
                    <a:pt x="9932024" y="490732"/>
                    <a:pt x="9932024" y="490811"/>
                    <a:pt x="9932024" y="491805"/>
                  </a:cubicBezTo>
                  <a:lnTo>
                    <a:pt x="9932024" y="499371"/>
                  </a:lnTo>
                  <a:cubicBezTo>
                    <a:pt x="9932042" y="499371"/>
                    <a:pt x="9932778" y="499371"/>
                    <a:pt x="9962424" y="499371"/>
                  </a:cubicBezTo>
                  <a:cubicBezTo>
                    <a:pt x="9962424" y="499381"/>
                    <a:pt x="9962424" y="499490"/>
                    <a:pt x="9962424" y="500992"/>
                  </a:cubicBezTo>
                  <a:lnTo>
                    <a:pt x="9962424" y="512342"/>
                  </a:lnTo>
                  <a:cubicBezTo>
                    <a:pt x="9962440" y="512342"/>
                    <a:pt x="9963080" y="512342"/>
                    <a:pt x="9988770" y="512342"/>
                  </a:cubicBezTo>
                  <a:cubicBezTo>
                    <a:pt x="9988770" y="512358"/>
                    <a:pt x="9988770" y="513038"/>
                    <a:pt x="9988770" y="542606"/>
                  </a:cubicBezTo>
                  <a:cubicBezTo>
                    <a:pt x="9988780" y="542606"/>
                    <a:pt x="9988852" y="542606"/>
                    <a:pt x="9989530" y="542606"/>
                  </a:cubicBezTo>
                  <a:lnTo>
                    <a:pt x="9994850" y="542606"/>
                  </a:lnTo>
                  <a:cubicBezTo>
                    <a:pt x="9994850" y="542613"/>
                    <a:pt x="9994850" y="542699"/>
                    <a:pt x="9994850" y="543687"/>
                  </a:cubicBezTo>
                  <a:lnTo>
                    <a:pt x="9994850" y="551254"/>
                  </a:lnTo>
                  <a:cubicBezTo>
                    <a:pt x="9998904" y="551254"/>
                    <a:pt x="9998904" y="551254"/>
                    <a:pt x="9998904" y="581518"/>
                  </a:cubicBezTo>
                  <a:cubicBezTo>
                    <a:pt x="9998914" y="581518"/>
                    <a:pt x="9998988" y="581518"/>
                    <a:pt x="9999664" y="581518"/>
                  </a:cubicBezTo>
                  <a:lnTo>
                    <a:pt x="10004984" y="581518"/>
                  </a:lnTo>
                  <a:cubicBezTo>
                    <a:pt x="10004984" y="581527"/>
                    <a:pt x="10004984" y="581594"/>
                    <a:pt x="10004984" y="582329"/>
                  </a:cubicBezTo>
                  <a:lnTo>
                    <a:pt x="10004984" y="588004"/>
                  </a:lnTo>
                  <a:cubicBezTo>
                    <a:pt x="10004990" y="588004"/>
                    <a:pt x="10005068" y="588004"/>
                    <a:pt x="10005998" y="588004"/>
                  </a:cubicBezTo>
                  <a:lnTo>
                    <a:pt x="10013090" y="588004"/>
                  </a:lnTo>
                  <a:cubicBezTo>
                    <a:pt x="10013090" y="588021"/>
                    <a:pt x="10013090" y="588734"/>
                    <a:pt x="10013090" y="618269"/>
                  </a:cubicBezTo>
                  <a:cubicBezTo>
                    <a:pt x="10013098" y="618269"/>
                    <a:pt x="10013218" y="618269"/>
                    <a:pt x="10015118" y="618269"/>
                  </a:cubicBezTo>
                  <a:lnTo>
                    <a:pt x="10029304" y="618269"/>
                  </a:lnTo>
                  <a:cubicBezTo>
                    <a:pt x="10029304" y="618285"/>
                    <a:pt x="10029304" y="618865"/>
                    <a:pt x="10029304" y="642048"/>
                  </a:cubicBezTo>
                  <a:cubicBezTo>
                    <a:pt x="10031332" y="642048"/>
                    <a:pt x="10031332" y="642048"/>
                    <a:pt x="10031332" y="643669"/>
                  </a:cubicBezTo>
                  <a:lnTo>
                    <a:pt x="10031332" y="655019"/>
                  </a:lnTo>
                  <a:cubicBezTo>
                    <a:pt x="10031340" y="655019"/>
                    <a:pt x="10031410" y="655019"/>
                    <a:pt x="10032092" y="655019"/>
                  </a:cubicBezTo>
                  <a:lnTo>
                    <a:pt x="10037412" y="655019"/>
                  </a:lnTo>
                  <a:cubicBezTo>
                    <a:pt x="10037412" y="655033"/>
                    <a:pt x="10037412" y="655596"/>
                    <a:pt x="10037412" y="678798"/>
                  </a:cubicBezTo>
                  <a:cubicBezTo>
                    <a:pt x="10037420" y="678798"/>
                    <a:pt x="10037518" y="678798"/>
                    <a:pt x="10038678" y="678798"/>
                  </a:cubicBezTo>
                  <a:lnTo>
                    <a:pt x="10047544" y="678798"/>
                  </a:lnTo>
                  <a:cubicBezTo>
                    <a:pt x="10049572" y="680960"/>
                    <a:pt x="10049572" y="680960"/>
                    <a:pt x="10049572" y="682852"/>
                  </a:cubicBezTo>
                  <a:lnTo>
                    <a:pt x="10049572" y="696093"/>
                  </a:lnTo>
                  <a:cubicBezTo>
                    <a:pt x="10049576" y="696086"/>
                    <a:pt x="10049664" y="695979"/>
                    <a:pt x="10051092" y="694201"/>
                  </a:cubicBezTo>
                  <a:lnTo>
                    <a:pt x="10061732" y="680960"/>
                  </a:lnTo>
                  <a:cubicBezTo>
                    <a:pt x="10061746" y="680960"/>
                    <a:pt x="10062386" y="680960"/>
                    <a:pt x="10090106" y="680960"/>
                  </a:cubicBezTo>
                  <a:cubicBezTo>
                    <a:pt x="10090106" y="680985"/>
                    <a:pt x="10090106" y="682386"/>
                    <a:pt x="10090106" y="767431"/>
                  </a:cubicBezTo>
                  <a:cubicBezTo>
                    <a:pt x="10090114" y="767431"/>
                    <a:pt x="10090190" y="767431"/>
                    <a:pt x="10090866" y="767431"/>
                  </a:cubicBezTo>
                  <a:lnTo>
                    <a:pt x="10096186" y="767431"/>
                  </a:lnTo>
                  <a:cubicBezTo>
                    <a:pt x="10096190" y="767423"/>
                    <a:pt x="10096248" y="767323"/>
                    <a:pt x="10096946" y="766080"/>
                  </a:cubicBezTo>
                  <a:lnTo>
                    <a:pt x="10102266" y="756622"/>
                  </a:lnTo>
                  <a:cubicBezTo>
                    <a:pt x="10102266" y="756629"/>
                    <a:pt x="10102266" y="756728"/>
                    <a:pt x="10102266" y="758514"/>
                  </a:cubicBezTo>
                  <a:lnTo>
                    <a:pt x="10102266" y="771755"/>
                  </a:lnTo>
                  <a:cubicBezTo>
                    <a:pt x="10106318" y="771755"/>
                    <a:pt x="10106318" y="771755"/>
                    <a:pt x="10106318" y="726358"/>
                  </a:cubicBezTo>
                  <a:cubicBezTo>
                    <a:pt x="10106328" y="726358"/>
                    <a:pt x="10106398" y="726358"/>
                    <a:pt x="10107078" y="726358"/>
                  </a:cubicBezTo>
                  <a:lnTo>
                    <a:pt x="10112398" y="726358"/>
                  </a:lnTo>
                  <a:cubicBezTo>
                    <a:pt x="10112398" y="726343"/>
                    <a:pt x="10112398" y="725343"/>
                    <a:pt x="10112398" y="661504"/>
                  </a:cubicBezTo>
                  <a:cubicBezTo>
                    <a:pt x="10112406" y="661504"/>
                    <a:pt x="10112486" y="661504"/>
                    <a:pt x="10113412" y="661504"/>
                  </a:cubicBezTo>
                  <a:lnTo>
                    <a:pt x="10120506" y="661504"/>
                  </a:lnTo>
                  <a:cubicBezTo>
                    <a:pt x="10120512" y="661483"/>
                    <a:pt x="10120776" y="660543"/>
                    <a:pt x="10132666" y="618269"/>
                  </a:cubicBezTo>
                  <a:cubicBezTo>
                    <a:pt x="10132674" y="618269"/>
                    <a:pt x="10132772" y="618269"/>
                    <a:pt x="10133932" y="618269"/>
                  </a:cubicBezTo>
                  <a:lnTo>
                    <a:pt x="10142800" y="618269"/>
                  </a:lnTo>
                  <a:cubicBezTo>
                    <a:pt x="10142804" y="618292"/>
                    <a:pt x="10143030" y="619258"/>
                    <a:pt x="10152932" y="661504"/>
                  </a:cubicBezTo>
                  <a:cubicBezTo>
                    <a:pt x="10152938" y="661504"/>
                    <a:pt x="10153012" y="661504"/>
                    <a:pt x="10153946" y="661504"/>
                  </a:cubicBezTo>
                  <a:lnTo>
                    <a:pt x="10161040" y="661504"/>
                  </a:lnTo>
                  <a:cubicBezTo>
                    <a:pt x="10161040" y="661515"/>
                    <a:pt x="10161040" y="662182"/>
                    <a:pt x="10161040" y="700416"/>
                  </a:cubicBezTo>
                  <a:cubicBezTo>
                    <a:pt x="10161046" y="700416"/>
                    <a:pt x="10161146" y="700416"/>
                    <a:pt x="10162812" y="700416"/>
                  </a:cubicBezTo>
                  <a:lnTo>
                    <a:pt x="10175226" y="700416"/>
                  </a:lnTo>
                  <a:cubicBezTo>
                    <a:pt x="10175226" y="700424"/>
                    <a:pt x="10175226" y="700546"/>
                    <a:pt x="10175226" y="702578"/>
                  </a:cubicBezTo>
                  <a:lnTo>
                    <a:pt x="10175226" y="717710"/>
                  </a:lnTo>
                  <a:cubicBezTo>
                    <a:pt x="10179280" y="717710"/>
                    <a:pt x="10179280" y="717710"/>
                    <a:pt x="10179280" y="715549"/>
                  </a:cubicBezTo>
                  <a:lnTo>
                    <a:pt x="10179280" y="700416"/>
                  </a:lnTo>
                  <a:cubicBezTo>
                    <a:pt x="10179290" y="700416"/>
                    <a:pt x="10179402" y="700416"/>
                    <a:pt x="10180800" y="700416"/>
                  </a:cubicBezTo>
                  <a:lnTo>
                    <a:pt x="10191440" y="700416"/>
                  </a:lnTo>
                  <a:cubicBezTo>
                    <a:pt x="10191440" y="700426"/>
                    <a:pt x="10191440" y="700543"/>
                    <a:pt x="10191440" y="702037"/>
                  </a:cubicBezTo>
                  <a:lnTo>
                    <a:pt x="10191440" y="713387"/>
                  </a:lnTo>
                  <a:cubicBezTo>
                    <a:pt x="10191456" y="713387"/>
                    <a:pt x="10192164" y="713387"/>
                    <a:pt x="10221840" y="713387"/>
                  </a:cubicBezTo>
                  <a:cubicBezTo>
                    <a:pt x="10221840" y="713370"/>
                    <a:pt x="10221840" y="712599"/>
                    <a:pt x="10221840" y="676637"/>
                  </a:cubicBezTo>
                  <a:cubicBezTo>
                    <a:pt x="10221848" y="676637"/>
                    <a:pt x="10221942" y="676637"/>
                    <a:pt x="10223106" y="676637"/>
                  </a:cubicBezTo>
                  <a:lnTo>
                    <a:pt x="10231974" y="676637"/>
                  </a:lnTo>
                  <a:cubicBezTo>
                    <a:pt x="10231974" y="676648"/>
                    <a:pt x="10231974" y="677142"/>
                    <a:pt x="10231974" y="698254"/>
                  </a:cubicBezTo>
                  <a:cubicBezTo>
                    <a:pt x="10234000" y="698254"/>
                    <a:pt x="10234000" y="698254"/>
                    <a:pt x="10234000" y="665828"/>
                  </a:cubicBezTo>
                  <a:cubicBezTo>
                    <a:pt x="10234014" y="665828"/>
                    <a:pt x="10234556" y="665828"/>
                    <a:pt x="10256294" y="665828"/>
                  </a:cubicBezTo>
                  <a:cubicBezTo>
                    <a:pt x="10256294" y="665818"/>
                    <a:pt x="10256294" y="665698"/>
                    <a:pt x="10256294" y="664206"/>
                  </a:cubicBezTo>
                  <a:lnTo>
                    <a:pt x="10256294" y="652857"/>
                  </a:lnTo>
                  <a:cubicBezTo>
                    <a:pt x="10256302" y="652857"/>
                    <a:pt x="10256376" y="652857"/>
                    <a:pt x="10257054" y="652857"/>
                  </a:cubicBezTo>
                  <a:lnTo>
                    <a:pt x="10262374" y="652857"/>
                  </a:lnTo>
                  <a:cubicBezTo>
                    <a:pt x="10262374" y="652851"/>
                    <a:pt x="10262374" y="652738"/>
                    <a:pt x="10262374" y="650966"/>
                  </a:cubicBezTo>
                  <a:lnTo>
                    <a:pt x="10262374" y="637725"/>
                  </a:lnTo>
                  <a:lnTo>
                    <a:pt x="10266428" y="644210"/>
                  </a:lnTo>
                  <a:cubicBezTo>
                    <a:pt x="10266436" y="644210"/>
                    <a:pt x="10266564" y="644210"/>
                    <a:pt x="10268708" y="644210"/>
                  </a:cubicBezTo>
                  <a:lnTo>
                    <a:pt x="10284668" y="644210"/>
                  </a:lnTo>
                  <a:cubicBezTo>
                    <a:pt x="10284668" y="644202"/>
                    <a:pt x="10284668" y="644134"/>
                    <a:pt x="10284668" y="643399"/>
                  </a:cubicBezTo>
                  <a:lnTo>
                    <a:pt x="10284668" y="637725"/>
                  </a:lnTo>
                  <a:cubicBezTo>
                    <a:pt x="10284676" y="637725"/>
                    <a:pt x="10284750" y="637725"/>
                    <a:pt x="10285428" y="637725"/>
                  </a:cubicBezTo>
                  <a:lnTo>
                    <a:pt x="10290748" y="637725"/>
                  </a:lnTo>
                  <a:cubicBezTo>
                    <a:pt x="10290748" y="637734"/>
                    <a:pt x="10290748" y="637834"/>
                    <a:pt x="10290748" y="639076"/>
                  </a:cubicBezTo>
                  <a:lnTo>
                    <a:pt x="10290748" y="648534"/>
                  </a:lnTo>
                  <a:cubicBezTo>
                    <a:pt x="10290762" y="648534"/>
                    <a:pt x="10291496" y="648534"/>
                    <a:pt x="10329254" y="648534"/>
                  </a:cubicBezTo>
                  <a:cubicBezTo>
                    <a:pt x="10329254" y="648552"/>
                    <a:pt x="10329254" y="650062"/>
                    <a:pt x="10329254" y="786887"/>
                  </a:cubicBezTo>
                  <a:cubicBezTo>
                    <a:pt x="10329264" y="786887"/>
                    <a:pt x="10329380" y="786887"/>
                    <a:pt x="10330774" y="786887"/>
                  </a:cubicBezTo>
                  <a:lnTo>
                    <a:pt x="10341414" y="786887"/>
                  </a:lnTo>
                  <a:cubicBezTo>
                    <a:pt x="10341414" y="782564"/>
                    <a:pt x="10341414" y="778240"/>
                    <a:pt x="10341414" y="773917"/>
                  </a:cubicBezTo>
                  <a:cubicBezTo>
                    <a:pt x="10343442" y="773917"/>
                    <a:pt x="10343442" y="773917"/>
                    <a:pt x="10345468" y="773917"/>
                  </a:cubicBezTo>
                  <a:cubicBezTo>
                    <a:pt x="10345468" y="778240"/>
                    <a:pt x="10345468" y="782564"/>
                    <a:pt x="10345468" y="786887"/>
                  </a:cubicBezTo>
                  <a:cubicBezTo>
                    <a:pt x="10355602" y="786887"/>
                    <a:pt x="10365736" y="786887"/>
                    <a:pt x="10375868" y="786887"/>
                  </a:cubicBezTo>
                  <a:cubicBezTo>
                    <a:pt x="10375868" y="776078"/>
                    <a:pt x="10375868" y="767431"/>
                    <a:pt x="10375868" y="756622"/>
                  </a:cubicBezTo>
                  <a:cubicBezTo>
                    <a:pt x="10379922" y="756622"/>
                    <a:pt x="10383976" y="756622"/>
                    <a:pt x="10388028" y="756622"/>
                  </a:cubicBezTo>
                  <a:lnTo>
                    <a:pt x="10400188" y="754461"/>
                  </a:lnTo>
                  <a:cubicBezTo>
                    <a:pt x="10402216" y="754461"/>
                    <a:pt x="10402216" y="756622"/>
                    <a:pt x="10404242" y="756622"/>
                  </a:cubicBezTo>
                  <a:lnTo>
                    <a:pt x="10414376" y="756622"/>
                  </a:lnTo>
                  <a:cubicBezTo>
                    <a:pt x="10414376" y="767431"/>
                    <a:pt x="10414376" y="778240"/>
                    <a:pt x="10414376" y="786887"/>
                  </a:cubicBezTo>
                  <a:cubicBezTo>
                    <a:pt x="10416402" y="786887"/>
                    <a:pt x="10418430" y="786887"/>
                    <a:pt x="10422482" y="786887"/>
                  </a:cubicBezTo>
                  <a:cubicBezTo>
                    <a:pt x="10422482" y="793373"/>
                    <a:pt x="10422482" y="799858"/>
                    <a:pt x="10422482" y="804182"/>
                  </a:cubicBezTo>
                  <a:lnTo>
                    <a:pt x="10431818" y="805087"/>
                  </a:lnTo>
                  <a:lnTo>
                    <a:pt x="10444776" y="805087"/>
                  </a:lnTo>
                  <a:cubicBezTo>
                    <a:pt x="10444776" y="799278"/>
                    <a:pt x="10444776" y="795106"/>
                    <a:pt x="10444776" y="789049"/>
                  </a:cubicBezTo>
                  <a:lnTo>
                    <a:pt x="10512732" y="789049"/>
                  </a:lnTo>
                  <a:lnTo>
                    <a:pt x="10512732" y="703796"/>
                  </a:lnTo>
                  <a:lnTo>
                    <a:pt x="10584740" y="703796"/>
                  </a:lnTo>
                  <a:lnTo>
                    <a:pt x="10584740" y="782564"/>
                  </a:lnTo>
                  <a:cubicBezTo>
                    <a:pt x="10585376" y="782564"/>
                    <a:pt x="10586010" y="782564"/>
                    <a:pt x="10586644" y="782564"/>
                  </a:cubicBezTo>
                  <a:lnTo>
                    <a:pt x="10587886" y="805087"/>
                  </a:lnTo>
                  <a:lnTo>
                    <a:pt x="10597562" y="805087"/>
                  </a:lnTo>
                  <a:cubicBezTo>
                    <a:pt x="10598098" y="797873"/>
                    <a:pt x="10598804" y="790219"/>
                    <a:pt x="10598804" y="782564"/>
                  </a:cubicBezTo>
                  <a:cubicBezTo>
                    <a:pt x="10600832" y="782564"/>
                    <a:pt x="10602858" y="782564"/>
                    <a:pt x="10604884" y="782564"/>
                  </a:cubicBezTo>
                  <a:lnTo>
                    <a:pt x="10606126" y="805087"/>
                  </a:lnTo>
                  <a:lnTo>
                    <a:pt x="10656748" y="805087"/>
                  </a:lnTo>
                  <a:lnTo>
                    <a:pt x="10656748" y="642059"/>
                  </a:lnTo>
                  <a:lnTo>
                    <a:pt x="10854076" y="642059"/>
                  </a:lnTo>
                  <a:lnTo>
                    <a:pt x="10854076" y="805087"/>
                  </a:lnTo>
                  <a:lnTo>
                    <a:pt x="10872772" y="805087"/>
                  </a:lnTo>
                  <a:lnTo>
                    <a:pt x="10872772" y="722394"/>
                  </a:lnTo>
                  <a:lnTo>
                    <a:pt x="10967892" y="722394"/>
                  </a:lnTo>
                  <a:cubicBezTo>
                    <a:pt x="10971967" y="616373"/>
                    <a:pt x="10975346" y="510899"/>
                    <a:pt x="10979823" y="404253"/>
                  </a:cubicBezTo>
                  <a:cubicBezTo>
                    <a:pt x="10969690" y="404253"/>
                    <a:pt x="10945370" y="391282"/>
                    <a:pt x="10967663" y="382635"/>
                  </a:cubicBezTo>
                  <a:cubicBezTo>
                    <a:pt x="10965635" y="380473"/>
                    <a:pt x="10963610" y="378311"/>
                    <a:pt x="10961583" y="378311"/>
                  </a:cubicBezTo>
                  <a:cubicBezTo>
                    <a:pt x="10961583" y="365341"/>
                    <a:pt x="10959555" y="363179"/>
                    <a:pt x="10969690" y="354532"/>
                  </a:cubicBezTo>
                  <a:cubicBezTo>
                    <a:pt x="10969690" y="350208"/>
                    <a:pt x="10969690" y="343723"/>
                    <a:pt x="10969690" y="337238"/>
                  </a:cubicBezTo>
                  <a:cubicBezTo>
                    <a:pt x="10973743" y="337238"/>
                    <a:pt x="10977796" y="337238"/>
                    <a:pt x="10983876" y="337238"/>
                  </a:cubicBezTo>
                  <a:cubicBezTo>
                    <a:pt x="10983876" y="328590"/>
                    <a:pt x="10983876" y="322105"/>
                    <a:pt x="10983876" y="315620"/>
                  </a:cubicBezTo>
                  <a:cubicBezTo>
                    <a:pt x="10983876" y="313458"/>
                    <a:pt x="10985903" y="313458"/>
                    <a:pt x="10985903" y="311296"/>
                  </a:cubicBezTo>
                  <a:cubicBezTo>
                    <a:pt x="10985903" y="285355"/>
                    <a:pt x="10985903" y="259414"/>
                    <a:pt x="10985903" y="233472"/>
                  </a:cubicBezTo>
                  <a:cubicBezTo>
                    <a:pt x="10985903" y="231310"/>
                    <a:pt x="10983876" y="229149"/>
                    <a:pt x="10983876" y="226987"/>
                  </a:cubicBezTo>
                  <a:cubicBezTo>
                    <a:pt x="10985903" y="224825"/>
                    <a:pt x="10987930" y="222663"/>
                    <a:pt x="10989956" y="220501"/>
                  </a:cubicBezTo>
                  <a:cubicBezTo>
                    <a:pt x="10989956" y="201045"/>
                    <a:pt x="10989956" y="181589"/>
                    <a:pt x="10989956" y="162133"/>
                  </a:cubicBezTo>
                  <a:cubicBezTo>
                    <a:pt x="10989956" y="159972"/>
                    <a:pt x="10989956" y="159972"/>
                    <a:pt x="10991983" y="157810"/>
                  </a:cubicBezTo>
                  <a:cubicBezTo>
                    <a:pt x="10991983" y="140516"/>
                    <a:pt x="10991983" y="121060"/>
                    <a:pt x="10991983" y="101604"/>
                  </a:cubicBezTo>
                  <a:cubicBezTo>
                    <a:pt x="10994010" y="92957"/>
                    <a:pt x="10994010" y="88633"/>
                    <a:pt x="10994010" y="82148"/>
                  </a:cubicBezTo>
                  <a:cubicBezTo>
                    <a:pt x="10998063" y="88633"/>
                    <a:pt x="10998063" y="92957"/>
                    <a:pt x="10998063" y="99442"/>
                  </a:cubicBezTo>
                  <a:cubicBezTo>
                    <a:pt x="11000090" y="121060"/>
                    <a:pt x="11000090" y="140516"/>
                    <a:pt x="11000090" y="157810"/>
                  </a:cubicBezTo>
                  <a:cubicBezTo>
                    <a:pt x="11002116" y="181589"/>
                    <a:pt x="11002116" y="201045"/>
                    <a:pt x="11002116" y="220501"/>
                  </a:cubicBezTo>
                  <a:cubicBezTo>
                    <a:pt x="11004143" y="222663"/>
                    <a:pt x="11006170" y="224825"/>
                    <a:pt x="11008196" y="226987"/>
                  </a:cubicBezTo>
                  <a:cubicBezTo>
                    <a:pt x="11008196" y="229149"/>
                    <a:pt x="11006170" y="231310"/>
                    <a:pt x="11006170" y="233472"/>
                  </a:cubicBezTo>
                  <a:cubicBezTo>
                    <a:pt x="11006170" y="259414"/>
                    <a:pt x="11006170" y="285355"/>
                    <a:pt x="11006170" y="311296"/>
                  </a:cubicBezTo>
                  <a:cubicBezTo>
                    <a:pt x="11006170" y="313458"/>
                    <a:pt x="11008196" y="313458"/>
                    <a:pt x="11008196" y="315620"/>
                  </a:cubicBezTo>
                  <a:cubicBezTo>
                    <a:pt x="11008196" y="322105"/>
                    <a:pt x="11008196" y="328590"/>
                    <a:pt x="11008196" y="337238"/>
                  </a:cubicBezTo>
                  <a:cubicBezTo>
                    <a:pt x="11012250" y="337238"/>
                    <a:pt x="11018330" y="337238"/>
                    <a:pt x="11022383" y="337238"/>
                  </a:cubicBezTo>
                  <a:cubicBezTo>
                    <a:pt x="11022383" y="343723"/>
                    <a:pt x="11022383" y="350208"/>
                    <a:pt x="11022383" y="354532"/>
                  </a:cubicBezTo>
                  <a:cubicBezTo>
                    <a:pt x="11030491" y="363179"/>
                    <a:pt x="11030491" y="363179"/>
                    <a:pt x="11030491" y="378311"/>
                  </a:cubicBezTo>
                  <a:cubicBezTo>
                    <a:pt x="11028463" y="378311"/>
                    <a:pt x="11026436" y="380473"/>
                    <a:pt x="11024411" y="382635"/>
                  </a:cubicBezTo>
                  <a:cubicBezTo>
                    <a:pt x="11044676" y="393444"/>
                    <a:pt x="11020356" y="402091"/>
                    <a:pt x="11012250" y="404253"/>
                  </a:cubicBezTo>
                  <a:cubicBezTo>
                    <a:pt x="11014276" y="488562"/>
                    <a:pt x="11018330" y="572871"/>
                    <a:pt x="11020356" y="657181"/>
                  </a:cubicBezTo>
                  <a:cubicBezTo>
                    <a:pt x="11042651" y="657181"/>
                    <a:pt x="11064943" y="657181"/>
                    <a:pt x="11085211" y="657181"/>
                  </a:cubicBezTo>
                  <a:cubicBezTo>
                    <a:pt x="11085211" y="683122"/>
                    <a:pt x="11085211" y="709063"/>
                    <a:pt x="11085211" y="732843"/>
                  </a:cubicBezTo>
                  <a:cubicBezTo>
                    <a:pt x="11089264" y="732843"/>
                    <a:pt x="11091291" y="732843"/>
                    <a:pt x="11093318" y="732843"/>
                  </a:cubicBezTo>
                  <a:cubicBezTo>
                    <a:pt x="11093318" y="730681"/>
                    <a:pt x="11095344" y="728519"/>
                    <a:pt x="11095344" y="726358"/>
                  </a:cubicBezTo>
                  <a:cubicBezTo>
                    <a:pt x="11097371" y="726358"/>
                    <a:pt x="11099398" y="726358"/>
                    <a:pt x="11101424" y="726358"/>
                  </a:cubicBezTo>
                  <a:cubicBezTo>
                    <a:pt x="11101424" y="728519"/>
                    <a:pt x="11101424" y="730681"/>
                    <a:pt x="11103452" y="735005"/>
                  </a:cubicBezTo>
                  <a:cubicBezTo>
                    <a:pt x="11107504" y="735005"/>
                    <a:pt x="11111558" y="735005"/>
                    <a:pt x="11115612" y="735005"/>
                  </a:cubicBezTo>
                  <a:cubicBezTo>
                    <a:pt x="11115612" y="732843"/>
                    <a:pt x="11115612" y="730681"/>
                    <a:pt x="11115612" y="728519"/>
                  </a:cubicBezTo>
                  <a:cubicBezTo>
                    <a:pt x="11123718" y="728519"/>
                    <a:pt x="11129798" y="728519"/>
                    <a:pt x="11137904" y="728519"/>
                  </a:cubicBezTo>
                  <a:cubicBezTo>
                    <a:pt x="11137904" y="730681"/>
                    <a:pt x="11137904" y="732843"/>
                    <a:pt x="11137904" y="735005"/>
                  </a:cubicBezTo>
                  <a:cubicBezTo>
                    <a:pt x="11143984" y="735005"/>
                    <a:pt x="11152092" y="735005"/>
                    <a:pt x="11158172" y="735005"/>
                  </a:cubicBezTo>
                  <a:cubicBezTo>
                    <a:pt x="11158172" y="750137"/>
                    <a:pt x="11158172" y="765270"/>
                    <a:pt x="11158172" y="780402"/>
                  </a:cubicBezTo>
                  <a:cubicBezTo>
                    <a:pt x="11162226" y="780402"/>
                    <a:pt x="11168306" y="780402"/>
                    <a:pt x="11172359" y="780402"/>
                  </a:cubicBezTo>
                  <a:cubicBezTo>
                    <a:pt x="11172359" y="776078"/>
                    <a:pt x="11172359" y="771755"/>
                    <a:pt x="11172359" y="767431"/>
                  </a:cubicBezTo>
                  <a:cubicBezTo>
                    <a:pt x="11178439" y="767431"/>
                    <a:pt x="11184519" y="767431"/>
                    <a:pt x="11188572" y="767431"/>
                  </a:cubicBezTo>
                  <a:cubicBezTo>
                    <a:pt x="11188572" y="706902"/>
                    <a:pt x="11188572" y="648534"/>
                    <a:pt x="11188572" y="588004"/>
                  </a:cubicBezTo>
                  <a:cubicBezTo>
                    <a:pt x="11190599" y="585842"/>
                    <a:pt x="11192626" y="583680"/>
                    <a:pt x="11194652" y="581518"/>
                  </a:cubicBezTo>
                  <a:cubicBezTo>
                    <a:pt x="11218972" y="581518"/>
                    <a:pt x="11243292" y="581518"/>
                    <a:pt x="11267614" y="581518"/>
                  </a:cubicBezTo>
                  <a:lnTo>
                    <a:pt x="11267614" y="590166"/>
                  </a:lnTo>
                  <a:lnTo>
                    <a:pt x="11277747" y="590166"/>
                  </a:lnTo>
                  <a:cubicBezTo>
                    <a:pt x="11277747" y="629078"/>
                    <a:pt x="11277747" y="667990"/>
                    <a:pt x="11277747" y="704740"/>
                  </a:cubicBezTo>
                  <a:cubicBezTo>
                    <a:pt x="11285854" y="704740"/>
                    <a:pt x="11291934" y="704740"/>
                    <a:pt x="11300040" y="704740"/>
                  </a:cubicBezTo>
                  <a:cubicBezTo>
                    <a:pt x="11300040" y="683122"/>
                    <a:pt x="11300040" y="661504"/>
                    <a:pt x="11300040" y="637725"/>
                  </a:cubicBezTo>
                  <a:cubicBezTo>
                    <a:pt x="11308147" y="637725"/>
                    <a:pt x="11318280" y="637725"/>
                    <a:pt x="11326388" y="637725"/>
                  </a:cubicBezTo>
                  <a:cubicBezTo>
                    <a:pt x="11328414" y="637725"/>
                    <a:pt x="11328414" y="635563"/>
                    <a:pt x="11330440" y="633401"/>
                  </a:cubicBezTo>
                  <a:lnTo>
                    <a:pt x="11338548" y="633401"/>
                  </a:lnTo>
                  <a:cubicBezTo>
                    <a:pt x="11340574" y="635563"/>
                    <a:pt x="11340574" y="637725"/>
                    <a:pt x="11342600" y="637725"/>
                  </a:cubicBezTo>
                  <a:cubicBezTo>
                    <a:pt x="11348680" y="637725"/>
                    <a:pt x="11356788" y="637725"/>
                    <a:pt x="11364895" y="637725"/>
                  </a:cubicBezTo>
                  <a:cubicBezTo>
                    <a:pt x="11364895" y="598813"/>
                    <a:pt x="11364895" y="559901"/>
                    <a:pt x="11364895" y="520989"/>
                  </a:cubicBezTo>
                  <a:cubicBezTo>
                    <a:pt x="11364908" y="520986"/>
                    <a:pt x="11365775" y="520822"/>
                    <a:pt x="11421642" y="510180"/>
                  </a:cubicBezTo>
                  <a:cubicBezTo>
                    <a:pt x="11421642" y="510187"/>
                    <a:pt x="11421642" y="510261"/>
                    <a:pt x="11421642" y="511261"/>
                  </a:cubicBezTo>
                  <a:lnTo>
                    <a:pt x="11421642" y="518827"/>
                  </a:lnTo>
                  <a:cubicBezTo>
                    <a:pt x="11421659" y="518827"/>
                    <a:pt x="11422303" y="518827"/>
                    <a:pt x="11447988" y="518827"/>
                  </a:cubicBezTo>
                  <a:cubicBezTo>
                    <a:pt x="11447988" y="518849"/>
                    <a:pt x="11447988" y="521220"/>
                    <a:pt x="11447988" y="773917"/>
                  </a:cubicBezTo>
                  <a:cubicBezTo>
                    <a:pt x="11454068" y="773917"/>
                    <a:pt x="11462175" y="773917"/>
                    <a:pt x="11470283" y="773917"/>
                  </a:cubicBezTo>
                  <a:cubicBezTo>
                    <a:pt x="11470283" y="771755"/>
                    <a:pt x="11470283" y="771755"/>
                    <a:pt x="11470283" y="769593"/>
                  </a:cubicBezTo>
                  <a:cubicBezTo>
                    <a:pt x="11474335" y="769593"/>
                    <a:pt x="11478388" y="769593"/>
                    <a:pt x="11482443" y="769593"/>
                  </a:cubicBezTo>
                  <a:cubicBezTo>
                    <a:pt x="11482443" y="771755"/>
                    <a:pt x="11482443" y="771755"/>
                    <a:pt x="11482443" y="773917"/>
                  </a:cubicBezTo>
                  <a:cubicBezTo>
                    <a:pt x="11490550" y="773917"/>
                    <a:pt x="11498655" y="773917"/>
                    <a:pt x="11506763" y="773917"/>
                  </a:cubicBezTo>
                  <a:cubicBezTo>
                    <a:pt x="11506763" y="769593"/>
                    <a:pt x="11506763" y="765270"/>
                    <a:pt x="11506763" y="760946"/>
                  </a:cubicBezTo>
                  <a:cubicBezTo>
                    <a:pt x="11516896" y="760946"/>
                    <a:pt x="11527030" y="760946"/>
                    <a:pt x="11535136" y="760946"/>
                  </a:cubicBezTo>
                  <a:cubicBezTo>
                    <a:pt x="11539190" y="756622"/>
                    <a:pt x="11543244" y="756622"/>
                    <a:pt x="11547296" y="756622"/>
                  </a:cubicBezTo>
                  <a:cubicBezTo>
                    <a:pt x="11553376" y="760946"/>
                    <a:pt x="11561484" y="760946"/>
                    <a:pt x="11567564" y="760946"/>
                  </a:cubicBezTo>
                  <a:cubicBezTo>
                    <a:pt x="11567564" y="754461"/>
                    <a:pt x="11567564" y="750137"/>
                    <a:pt x="11567564" y="743652"/>
                  </a:cubicBezTo>
                  <a:lnTo>
                    <a:pt x="11575671" y="743652"/>
                  </a:lnTo>
                  <a:cubicBezTo>
                    <a:pt x="11575671" y="739328"/>
                    <a:pt x="11575671" y="735005"/>
                    <a:pt x="11575671" y="730681"/>
                  </a:cubicBezTo>
                  <a:cubicBezTo>
                    <a:pt x="11593911" y="730681"/>
                    <a:pt x="11614178" y="730681"/>
                    <a:pt x="11632418" y="730681"/>
                  </a:cubicBezTo>
                  <a:cubicBezTo>
                    <a:pt x="11632418" y="719872"/>
                    <a:pt x="11632418" y="711225"/>
                    <a:pt x="11632418" y="700416"/>
                  </a:cubicBezTo>
                  <a:cubicBezTo>
                    <a:pt x="11638498" y="700416"/>
                    <a:pt x="11644578" y="700416"/>
                    <a:pt x="11650658" y="700416"/>
                  </a:cubicBezTo>
                  <a:cubicBezTo>
                    <a:pt x="11650658" y="698254"/>
                    <a:pt x="11650658" y="696093"/>
                    <a:pt x="11650658" y="693931"/>
                  </a:cubicBezTo>
                  <a:cubicBezTo>
                    <a:pt x="11654711" y="693931"/>
                    <a:pt x="11658764" y="693931"/>
                    <a:pt x="11662818" y="693931"/>
                  </a:cubicBezTo>
                  <a:cubicBezTo>
                    <a:pt x="11662818" y="696093"/>
                    <a:pt x="11662818" y="698254"/>
                    <a:pt x="11662818" y="700416"/>
                  </a:cubicBezTo>
                  <a:cubicBezTo>
                    <a:pt x="11668898" y="700416"/>
                    <a:pt x="11672951" y="700416"/>
                    <a:pt x="11679031" y="700416"/>
                  </a:cubicBezTo>
                  <a:cubicBezTo>
                    <a:pt x="11679031" y="715549"/>
                    <a:pt x="11679031" y="732843"/>
                    <a:pt x="11679031" y="750137"/>
                  </a:cubicBezTo>
                  <a:cubicBezTo>
                    <a:pt x="11689164" y="750137"/>
                    <a:pt x="11701326" y="750137"/>
                    <a:pt x="11711459" y="750137"/>
                  </a:cubicBezTo>
                  <a:cubicBezTo>
                    <a:pt x="11711459" y="741490"/>
                    <a:pt x="11711459" y="732843"/>
                    <a:pt x="11711459" y="724196"/>
                  </a:cubicBezTo>
                  <a:cubicBezTo>
                    <a:pt x="11723619" y="724196"/>
                    <a:pt x="11737806" y="724196"/>
                    <a:pt x="11749966" y="724196"/>
                  </a:cubicBezTo>
                  <a:cubicBezTo>
                    <a:pt x="11749966" y="713387"/>
                    <a:pt x="11749966" y="704740"/>
                    <a:pt x="11749966" y="693931"/>
                  </a:cubicBezTo>
                  <a:cubicBezTo>
                    <a:pt x="11766180" y="693931"/>
                    <a:pt x="11782392" y="693931"/>
                    <a:pt x="11798607" y="693931"/>
                  </a:cubicBezTo>
                  <a:cubicBezTo>
                    <a:pt x="11798607" y="693960"/>
                    <a:pt x="11798607" y="695735"/>
                    <a:pt x="11798607" y="805087"/>
                  </a:cubicBezTo>
                  <a:lnTo>
                    <a:pt x="11798607" y="818866"/>
                  </a:lnTo>
                  <a:lnTo>
                    <a:pt x="11864482" y="818866"/>
                  </a:lnTo>
                  <a:lnTo>
                    <a:pt x="11864482" y="924638"/>
                  </a:lnTo>
                  <a:lnTo>
                    <a:pt x="11864482" y="947885"/>
                  </a:lnTo>
                  <a:lnTo>
                    <a:pt x="11879442" y="947885"/>
                  </a:lnTo>
                  <a:cubicBezTo>
                    <a:pt x="11879442" y="947885"/>
                    <a:pt x="11879442" y="947885"/>
                    <a:pt x="11879442" y="946723"/>
                  </a:cubicBezTo>
                  <a:lnTo>
                    <a:pt x="11879442" y="938587"/>
                  </a:lnTo>
                  <a:cubicBezTo>
                    <a:pt x="11879442" y="938587"/>
                    <a:pt x="11879442" y="938587"/>
                    <a:pt x="11924022" y="938587"/>
                  </a:cubicBezTo>
                  <a:cubicBezTo>
                    <a:pt x="11924022" y="938587"/>
                    <a:pt x="11924022" y="938587"/>
                    <a:pt x="11924022" y="959508"/>
                  </a:cubicBezTo>
                  <a:cubicBezTo>
                    <a:pt x="11924022" y="959508"/>
                    <a:pt x="11924022" y="959508"/>
                    <a:pt x="11926250" y="960671"/>
                  </a:cubicBezTo>
                  <a:lnTo>
                    <a:pt x="11941854" y="968807"/>
                  </a:lnTo>
                  <a:cubicBezTo>
                    <a:pt x="11941854" y="968807"/>
                    <a:pt x="11941854" y="968807"/>
                    <a:pt x="11941854" y="999027"/>
                  </a:cubicBezTo>
                  <a:cubicBezTo>
                    <a:pt x="11941854" y="999027"/>
                    <a:pt x="11941854" y="999027"/>
                    <a:pt x="11943247" y="999609"/>
                  </a:cubicBezTo>
                  <a:lnTo>
                    <a:pt x="11952999" y="1003677"/>
                  </a:lnTo>
                  <a:cubicBezTo>
                    <a:pt x="11952999" y="1003677"/>
                    <a:pt x="11952999" y="1003677"/>
                    <a:pt x="11952999" y="1002515"/>
                  </a:cubicBezTo>
                  <a:lnTo>
                    <a:pt x="11952999" y="994378"/>
                  </a:lnTo>
                  <a:cubicBezTo>
                    <a:pt x="11952999" y="994378"/>
                    <a:pt x="11952999" y="994378"/>
                    <a:pt x="11954114" y="994378"/>
                  </a:cubicBezTo>
                  <a:lnTo>
                    <a:pt x="11961915" y="994378"/>
                  </a:lnTo>
                  <a:cubicBezTo>
                    <a:pt x="11961915" y="994378"/>
                    <a:pt x="11961915" y="994378"/>
                    <a:pt x="11961915" y="993506"/>
                  </a:cubicBezTo>
                  <a:lnTo>
                    <a:pt x="11961915" y="987404"/>
                  </a:lnTo>
                  <a:cubicBezTo>
                    <a:pt x="11961915" y="987404"/>
                    <a:pt x="11961915" y="987404"/>
                    <a:pt x="11960800" y="987404"/>
                  </a:cubicBezTo>
                  <a:lnTo>
                    <a:pt x="11952999" y="987404"/>
                  </a:lnTo>
                  <a:cubicBezTo>
                    <a:pt x="11952999" y="987404"/>
                    <a:pt x="11952999" y="987404"/>
                    <a:pt x="11952999" y="986242"/>
                  </a:cubicBezTo>
                  <a:lnTo>
                    <a:pt x="11952999" y="978106"/>
                  </a:lnTo>
                  <a:cubicBezTo>
                    <a:pt x="11952999" y="978106"/>
                    <a:pt x="11952999" y="978106"/>
                    <a:pt x="11954114" y="978106"/>
                  </a:cubicBezTo>
                  <a:lnTo>
                    <a:pt x="11961915" y="978106"/>
                  </a:lnTo>
                  <a:cubicBezTo>
                    <a:pt x="11961915" y="978106"/>
                    <a:pt x="11961915" y="978106"/>
                    <a:pt x="11961915" y="976943"/>
                  </a:cubicBezTo>
                  <a:lnTo>
                    <a:pt x="11961915" y="968807"/>
                  </a:lnTo>
                  <a:cubicBezTo>
                    <a:pt x="11961915" y="968807"/>
                    <a:pt x="11961915" y="968807"/>
                    <a:pt x="11960800" y="968807"/>
                  </a:cubicBezTo>
                  <a:lnTo>
                    <a:pt x="11952999" y="968807"/>
                  </a:lnTo>
                  <a:cubicBezTo>
                    <a:pt x="11952999" y="968807"/>
                    <a:pt x="11952999" y="968807"/>
                    <a:pt x="11952999" y="967645"/>
                  </a:cubicBezTo>
                  <a:lnTo>
                    <a:pt x="11952999" y="959508"/>
                  </a:lnTo>
                  <a:cubicBezTo>
                    <a:pt x="11952999" y="959508"/>
                    <a:pt x="11952999" y="959508"/>
                    <a:pt x="11954114" y="959508"/>
                  </a:cubicBezTo>
                  <a:lnTo>
                    <a:pt x="11961915" y="959508"/>
                  </a:lnTo>
                  <a:cubicBezTo>
                    <a:pt x="11961915" y="959508"/>
                    <a:pt x="11961915" y="959508"/>
                    <a:pt x="11961915" y="958637"/>
                  </a:cubicBezTo>
                  <a:lnTo>
                    <a:pt x="11961915" y="952535"/>
                  </a:lnTo>
                  <a:cubicBezTo>
                    <a:pt x="11961915" y="952535"/>
                    <a:pt x="11961915" y="952535"/>
                    <a:pt x="11960800" y="952535"/>
                  </a:cubicBezTo>
                  <a:lnTo>
                    <a:pt x="11952999" y="952535"/>
                  </a:lnTo>
                  <a:cubicBezTo>
                    <a:pt x="11952999" y="952535"/>
                    <a:pt x="11952999" y="952535"/>
                    <a:pt x="11952999" y="951372"/>
                  </a:cubicBezTo>
                  <a:lnTo>
                    <a:pt x="11952999" y="943236"/>
                  </a:lnTo>
                  <a:cubicBezTo>
                    <a:pt x="11952999" y="943236"/>
                    <a:pt x="11952999" y="943236"/>
                    <a:pt x="11954114" y="943236"/>
                  </a:cubicBezTo>
                  <a:lnTo>
                    <a:pt x="11961915" y="943236"/>
                  </a:lnTo>
                  <a:cubicBezTo>
                    <a:pt x="11961915" y="943236"/>
                    <a:pt x="11961915" y="943236"/>
                    <a:pt x="11961915" y="942074"/>
                  </a:cubicBezTo>
                  <a:lnTo>
                    <a:pt x="11961915" y="933937"/>
                  </a:lnTo>
                  <a:cubicBezTo>
                    <a:pt x="11961915" y="933937"/>
                    <a:pt x="11961915" y="933937"/>
                    <a:pt x="11960800" y="933937"/>
                  </a:cubicBezTo>
                  <a:lnTo>
                    <a:pt x="11952999" y="933937"/>
                  </a:lnTo>
                  <a:cubicBezTo>
                    <a:pt x="11952999" y="933937"/>
                    <a:pt x="11952999" y="933937"/>
                    <a:pt x="11952999" y="933066"/>
                  </a:cubicBezTo>
                  <a:lnTo>
                    <a:pt x="11952999" y="926963"/>
                  </a:lnTo>
                  <a:cubicBezTo>
                    <a:pt x="11952999" y="926963"/>
                    <a:pt x="11952999" y="926963"/>
                    <a:pt x="11954114" y="926963"/>
                  </a:cubicBezTo>
                  <a:lnTo>
                    <a:pt x="11961915" y="926963"/>
                  </a:lnTo>
                  <a:cubicBezTo>
                    <a:pt x="11961915" y="926963"/>
                    <a:pt x="11961915" y="926963"/>
                    <a:pt x="11961915" y="925801"/>
                  </a:cubicBezTo>
                  <a:lnTo>
                    <a:pt x="11961915" y="917665"/>
                  </a:lnTo>
                  <a:cubicBezTo>
                    <a:pt x="11961915" y="917665"/>
                    <a:pt x="11961915" y="917665"/>
                    <a:pt x="11960800" y="917665"/>
                  </a:cubicBezTo>
                  <a:lnTo>
                    <a:pt x="11952999" y="917665"/>
                  </a:lnTo>
                  <a:cubicBezTo>
                    <a:pt x="11952999" y="917665"/>
                    <a:pt x="11952999" y="917665"/>
                    <a:pt x="11952999" y="916503"/>
                  </a:cubicBezTo>
                  <a:lnTo>
                    <a:pt x="11952999" y="908366"/>
                  </a:lnTo>
                  <a:cubicBezTo>
                    <a:pt x="11952999" y="908366"/>
                    <a:pt x="11952999" y="908366"/>
                    <a:pt x="11954114" y="908366"/>
                  </a:cubicBezTo>
                  <a:lnTo>
                    <a:pt x="11961915" y="908366"/>
                  </a:lnTo>
                  <a:cubicBezTo>
                    <a:pt x="11961915" y="908366"/>
                    <a:pt x="11961915" y="908366"/>
                    <a:pt x="11961915" y="907204"/>
                  </a:cubicBezTo>
                  <a:lnTo>
                    <a:pt x="11961915" y="899068"/>
                  </a:lnTo>
                  <a:cubicBezTo>
                    <a:pt x="11961915" y="899068"/>
                    <a:pt x="11961915" y="899068"/>
                    <a:pt x="11960800" y="899068"/>
                  </a:cubicBezTo>
                  <a:lnTo>
                    <a:pt x="11952999" y="899068"/>
                  </a:lnTo>
                  <a:cubicBezTo>
                    <a:pt x="11952999" y="899068"/>
                    <a:pt x="11952999" y="899068"/>
                    <a:pt x="11952999" y="898196"/>
                  </a:cubicBezTo>
                  <a:lnTo>
                    <a:pt x="11952999" y="892094"/>
                  </a:lnTo>
                  <a:cubicBezTo>
                    <a:pt x="11952999" y="892094"/>
                    <a:pt x="11952999" y="892094"/>
                    <a:pt x="11954114" y="892094"/>
                  </a:cubicBezTo>
                  <a:lnTo>
                    <a:pt x="11961915" y="892094"/>
                  </a:lnTo>
                  <a:cubicBezTo>
                    <a:pt x="11961915" y="892094"/>
                    <a:pt x="11961915" y="892094"/>
                    <a:pt x="11961915" y="890931"/>
                  </a:cubicBezTo>
                  <a:lnTo>
                    <a:pt x="11961915" y="882795"/>
                  </a:lnTo>
                  <a:cubicBezTo>
                    <a:pt x="11961915" y="882795"/>
                    <a:pt x="11961915" y="882795"/>
                    <a:pt x="11960800" y="882795"/>
                  </a:cubicBezTo>
                  <a:lnTo>
                    <a:pt x="11952999" y="882795"/>
                  </a:lnTo>
                  <a:cubicBezTo>
                    <a:pt x="11952999" y="882795"/>
                    <a:pt x="11952999" y="882795"/>
                    <a:pt x="11952999" y="881633"/>
                  </a:cubicBezTo>
                  <a:lnTo>
                    <a:pt x="11952999" y="873496"/>
                  </a:lnTo>
                  <a:cubicBezTo>
                    <a:pt x="11952999" y="873496"/>
                    <a:pt x="11952999" y="873496"/>
                    <a:pt x="11954114" y="873496"/>
                  </a:cubicBezTo>
                  <a:lnTo>
                    <a:pt x="11961915" y="873496"/>
                  </a:lnTo>
                  <a:cubicBezTo>
                    <a:pt x="11961915" y="873496"/>
                    <a:pt x="11961915" y="873496"/>
                    <a:pt x="11961915" y="872625"/>
                  </a:cubicBezTo>
                  <a:lnTo>
                    <a:pt x="11961915" y="866523"/>
                  </a:lnTo>
                  <a:cubicBezTo>
                    <a:pt x="11961915" y="866523"/>
                    <a:pt x="11961915" y="866523"/>
                    <a:pt x="11960800" y="866523"/>
                  </a:cubicBezTo>
                  <a:lnTo>
                    <a:pt x="11952999" y="866523"/>
                  </a:lnTo>
                  <a:cubicBezTo>
                    <a:pt x="11952999" y="866523"/>
                    <a:pt x="11952999" y="866523"/>
                    <a:pt x="11952999" y="865360"/>
                  </a:cubicBezTo>
                  <a:lnTo>
                    <a:pt x="11952999" y="857224"/>
                  </a:lnTo>
                  <a:cubicBezTo>
                    <a:pt x="11952999" y="857224"/>
                    <a:pt x="11952999" y="857224"/>
                    <a:pt x="11954114" y="857224"/>
                  </a:cubicBezTo>
                  <a:lnTo>
                    <a:pt x="11961915" y="857224"/>
                  </a:lnTo>
                  <a:cubicBezTo>
                    <a:pt x="11961915" y="857224"/>
                    <a:pt x="11961915" y="857224"/>
                    <a:pt x="11961915" y="856062"/>
                  </a:cubicBezTo>
                  <a:lnTo>
                    <a:pt x="11961915" y="847925"/>
                  </a:lnTo>
                  <a:cubicBezTo>
                    <a:pt x="11961915" y="847925"/>
                    <a:pt x="11961915" y="847925"/>
                    <a:pt x="11960800" y="847925"/>
                  </a:cubicBezTo>
                  <a:lnTo>
                    <a:pt x="11952999" y="847925"/>
                  </a:lnTo>
                  <a:cubicBezTo>
                    <a:pt x="11952999" y="847925"/>
                    <a:pt x="11952999" y="847925"/>
                    <a:pt x="11952999" y="846763"/>
                  </a:cubicBezTo>
                  <a:lnTo>
                    <a:pt x="11952999" y="838627"/>
                  </a:lnTo>
                  <a:cubicBezTo>
                    <a:pt x="11952999" y="838627"/>
                    <a:pt x="11952999" y="838627"/>
                    <a:pt x="11954114" y="838627"/>
                  </a:cubicBezTo>
                  <a:lnTo>
                    <a:pt x="11961915" y="838627"/>
                  </a:lnTo>
                  <a:cubicBezTo>
                    <a:pt x="11961915" y="838627"/>
                    <a:pt x="11961915" y="838627"/>
                    <a:pt x="11961915" y="837755"/>
                  </a:cubicBezTo>
                  <a:lnTo>
                    <a:pt x="11961915" y="831653"/>
                  </a:lnTo>
                  <a:cubicBezTo>
                    <a:pt x="11961915" y="831653"/>
                    <a:pt x="11961915" y="831653"/>
                    <a:pt x="11960800" y="831653"/>
                  </a:cubicBezTo>
                  <a:lnTo>
                    <a:pt x="11952999" y="831653"/>
                  </a:lnTo>
                  <a:cubicBezTo>
                    <a:pt x="11952999" y="831653"/>
                    <a:pt x="11952999" y="831653"/>
                    <a:pt x="11952999" y="830491"/>
                  </a:cubicBezTo>
                  <a:lnTo>
                    <a:pt x="11952999" y="822354"/>
                  </a:lnTo>
                  <a:cubicBezTo>
                    <a:pt x="11952999" y="822354"/>
                    <a:pt x="11952999" y="822354"/>
                    <a:pt x="11954114" y="822354"/>
                  </a:cubicBezTo>
                  <a:lnTo>
                    <a:pt x="11961915" y="822354"/>
                  </a:lnTo>
                  <a:cubicBezTo>
                    <a:pt x="11961915" y="822354"/>
                    <a:pt x="11961915" y="822354"/>
                    <a:pt x="11961915" y="821192"/>
                  </a:cubicBezTo>
                  <a:lnTo>
                    <a:pt x="11961915" y="813056"/>
                  </a:lnTo>
                  <a:cubicBezTo>
                    <a:pt x="11961915" y="813056"/>
                    <a:pt x="11961915" y="813056"/>
                    <a:pt x="11960800" y="813056"/>
                  </a:cubicBezTo>
                  <a:lnTo>
                    <a:pt x="11952999" y="813056"/>
                  </a:lnTo>
                  <a:cubicBezTo>
                    <a:pt x="11952999" y="813056"/>
                    <a:pt x="11952999" y="813056"/>
                    <a:pt x="11952999" y="811893"/>
                  </a:cubicBezTo>
                  <a:lnTo>
                    <a:pt x="11952999" y="803757"/>
                  </a:lnTo>
                  <a:cubicBezTo>
                    <a:pt x="11952999" y="803757"/>
                    <a:pt x="11952999" y="803757"/>
                    <a:pt x="11954114" y="803757"/>
                  </a:cubicBezTo>
                  <a:lnTo>
                    <a:pt x="11961915" y="803757"/>
                  </a:lnTo>
                  <a:cubicBezTo>
                    <a:pt x="11961915" y="803757"/>
                    <a:pt x="11961915" y="803757"/>
                    <a:pt x="11961915" y="802885"/>
                  </a:cubicBezTo>
                  <a:lnTo>
                    <a:pt x="11961915" y="796783"/>
                  </a:lnTo>
                  <a:cubicBezTo>
                    <a:pt x="11961915" y="796783"/>
                    <a:pt x="11961915" y="796783"/>
                    <a:pt x="11960800" y="796783"/>
                  </a:cubicBezTo>
                  <a:lnTo>
                    <a:pt x="11952999" y="796783"/>
                  </a:lnTo>
                  <a:cubicBezTo>
                    <a:pt x="11952999" y="796783"/>
                    <a:pt x="11952999" y="796783"/>
                    <a:pt x="11952999" y="795621"/>
                  </a:cubicBezTo>
                  <a:lnTo>
                    <a:pt x="11952999" y="787484"/>
                  </a:lnTo>
                  <a:cubicBezTo>
                    <a:pt x="11952999" y="787484"/>
                    <a:pt x="11952999" y="787484"/>
                    <a:pt x="11954114" y="787484"/>
                  </a:cubicBezTo>
                  <a:lnTo>
                    <a:pt x="11961915" y="787484"/>
                  </a:lnTo>
                  <a:cubicBezTo>
                    <a:pt x="11961915" y="787484"/>
                    <a:pt x="11961915" y="787484"/>
                    <a:pt x="11960800" y="785741"/>
                  </a:cubicBezTo>
                  <a:lnTo>
                    <a:pt x="11952999" y="773537"/>
                  </a:lnTo>
                  <a:cubicBezTo>
                    <a:pt x="11952999" y="773537"/>
                    <a:pt x="11952999" y="773537"/>
                    <a:pt x="11952999" y="736342"/>
                  </a:cubicBezTo>
                  <a:cubicBezTo>
                    <a:pt x="11952999" y="736342"/>
                    <a:pt x="11952999" y="736342"/>
                    <a:pt x="12102343" y="736342"/>
                  </a:cubicBezTo>
                  <a:cubicBezTo>
                    <a:pt x="12102343" y="736342"/>
                    <a:pt x="12102343" y="736342"/>
                    <a:pt x="12115716" y="757264"/>
                  </a:cubicBezTo>
                  <a:cubicBezTo>
                    <a:pt x="12115716" y="757264"/>
                    <a:pt x="12115716" y="757264"/>
                    <a:pt x="12115716" y="803757"/>
                  </a:cubicBezTo>
                  <a:cubicBezTo>
                    <a:pt x="12115716" y="803757"/>
                    <a:pt x="12115716" y="803757"/>
                    <a:pt x="12114602" y="803757"/>
                  </a:cubicBezTo>
                  <a:lnTo>
                    <a:pt x="12106800" y="803757"/>
                  </a:lnTo>
                  <a:cubicBezTo>
                    <a:pt x="12106800" y="803757"/>
                    <a:pt x="12106800" y="803757"/>
                    <a:pt x="12106800" y="804919"/>
                  </a:cubicBezTo>
                  <a:lnTo>
                    <a:pt x="12106800" y="813056"/>
                  </a:lnTo>
                  <a:cubicBezTo>
                    <a:pt x="12106800" y="813056"/>
                    <a:pt x="12106800" y="813056"/>
                    <a:pt x="12107915" y="813056"/>
                  </a:cubicBezTo>
                  <a:lnTo>
                    <a:pt x="12115716" y="813056"/>
                  </a:lnTo>
                  <a:cubicBezTo>
                    <a:pt x="12115716" y="813056"/>
                    <a:pt x="12115716" y="813056"/>
                    <a:pt x="12115716" y="814218"/>
                  </a:cubicBezTo>
                  <a:lnTo>
                    <a:pt x="12115716" y="822354"/>
                  </a:lnTo>
                  <a:cubicBezTo>
                    <a:pt x="12115716" y="822354"/>
                    <a:pt x="12115716" y="822354"/>
                    <a:pt x="12114602" y="822354"/>
                  </a:cubicBezTo>
                  <a:lnTo>
                    <a:pt x="12106800" y="822354"/>
                  </a:lnTo>
                  <a:cubicBezTo>
                    <a:pt x="12106800" y="822354"/>
                    <a:pt x="12106800" y="822354"/>
                    <a:pt x="12106800" y="823516"/>
                  </a:cubicBezTo>
                  <a:lnTo>
                    <a:pt x="12106800" y="831653"/>
                  </a:lnTo>
                  <a:cubicBezTo>
                    <a:pt x="12106800" y="831653"/>
                    <a:pt x="12106800" y="831653"/>
                    <a:pt x="12107915" y="831653"/>
                  </a:cubicBezTo>
                  <a:lnTo>
                    <a:pt x="12115716" y="831653"/>
                  </a:lnTo>
                  <a:cubicBezTo>
                    <a:pt x="12115716" y="831653"/>
                    <a:pt x="12115716" y="831653"/>
                    <a:pt x="12115716" y="832525"/>
                  </a:cubicBezTo>
                  <a:lnTo>
                    <a:pt x="12115716" y="838627"/>
                  </a:lnTo>
                  <a:cubicBezTo>
                    <a:pt x="12115716" y="838627"/>
                    <a:pt x="12115716" y="838627"/>
                    <a:pt x="12114602" y="838627"/>
                  </a:cubicBezTo>
                  <a:lnTo>
                    <a:pt x="12106800" y="838627"/>
                  </a:lnTo>
                  <a:cubicBezTo>
                    <a:pt x="12106800" y="838627"/>
                    <a:pt x="12106800" y="838627"/>
                    <a:pt x="12106800" y="839789"/>
                  </a:cubicBezTo>
                  <a:lnTo>
                    <a:pt x="12106800" y="847925"/>
                  </a:lnTo>
                  <a:cubicBezTo>
                    <a:pt x="12106800" y="847925"/>
                    <a:pt x="12106800" y="847925"/>
                    <a:pt x="12107915" y="847925"/>
                  </a:cubicBezTo>
                  <a:lnTo>
                    <a:pt x="12115716" y="847925"/>
                  </a:lnTo>
                  <a:cubicBezTo>
                    <a:pt x="12115716" y="847925"/>
                    <a:pt x="12115716" y="847925"/>
                    <a:pt x="12115716" y="849088"/>
                  </a:cubicBezTo>
                  <a:lnTo>
                    <a:pt x="12115716" y="857224"/>
                  </a:lnTo>
                  <a:cubicBezTo>
                    <a:pt x="12115716" y="857224"/>
                    <a:pt x="12115716" y="857224"/>
                    <a:pt x="12114602" y="857224"/>
                  </a:cubicBezTo>
                  <a:lnTo>
                    <a:pt x="12106800" y="857224"/>
                  </a:lnTo>
                  <a:cubicBezTo>
                    <a:pt x="12106800" y="857224"/>
                    <a:pt x="12106800" y="857224"/>
                    <a:pt x="12106800" y="858386"/>
                  </a:cubicBezTo>
                  <a:lnTo>
                    <a:pt x="12106800" y="866523"/>
                  </a:lnTo>
                  <a:cubicBezTo>
                    <a:pt x="12106800" y="866523"/>
                    <a:pt x="12106800" y="866523"/>
                    <a:pt x="12107915" y="866523"/>
                  </a:cubicBezTo>
                  <a:lnTo>
                    <a:pt x="12115716" y="866523"/>
                  </a:lnTo>
                  <a:cubicBezTo>
                    <a:pt x="12115716" y="866523"/>
                    <a:pt x="12115716" y="866523"/>
                    <a:pt x="12115716" y="867394"/>
                  </a:cubicBezTo>
                  <a:lnTo>
                    <a:pt x="12115716" y="873496"/>
                  </a:lnTo>
                  <a:cubicBezTo>
                    <a:pt x="12115716" y="873496"/>
                    <a:pt x="12115716" y="873496"/>
                    <a:pt x="12114602" y="873496"/>
                  </a:cubicBezTo>
                  <a:lnTo>
                    <a:pt x="12106800" y="873496"/>
                  </a:lnTo>
                  <a:cubicBezTo>
                    <a:pt x="12106800" y="873496"/>
                    <a:pt x="12106800" y="873496"/>
                    <a:pt x="12106800" y="874659"/>
                  </a:cubicBezTo>
                  <a:lnTo>
                    <a:pt x="12106800" y="882795"/>
                  </a:lnTo>
                  <a:cubicBezTo>
                    <a:pt x="12106800" y="882795"/>
                    <a:pt x="12106800" y="882795"/>
                    <a:pt x="12107915" y="882795"/>
                  </a:cubicBezTo>
                  <a:lnTo>
                    <a:pt x="12115716" y="882795"/>
                  </a:lnTo>
                  <a:cubicBezTo>
                    <a:pt x="12115716" y="882795"/>
                    <a:pt x="12115716" y="882795"/>
                    <a:pt x="12115716" y="883957"/>
                  </a:cubicBezTo>
                  <a:lnTo>
                    <a:pt x="12115716" y="892094"/>
                  </a:lnTo>
                  <a:cubicBezTo>
                    <a:pt x="12115716" y="892094"/>
                    <a:pt x="12115716" y="892094"/>
                    <a:pt x="12114602" y="892094"/>
                  </a:cubicBezTo>
                  <a:lnTo>
                    <a:pt x="12106800" y="892094"/>
                  </a:lnTo>
                  <a:cubicBezTo>
                    <a:pt x="12106800" y="892094"/>
                    <a:pt x="12106800" y="892094"/>
                    <a:pt x="12106800" y="892965"/>
                  </a:cubicBezTo>
                  <a:lnTo>
                    <a:pt x="12106800" y="899068"/>
                  </a:lnTo>
                  <a:cubicBezTo>
                    <a:pt x="12106800" y="899068"/>
                    <a:pt x="12106800" y="899068"/>
                    <a:pt x="12107915" y="899068"/>
                  </a:cubicBezTo>
                  <a:lnTo>
                    <a:pt x="12115716" y="899068"/>
                  </a:lnTo>
                  <a:cubicBezTo>
                    <a:pt x="12115716" y="899068"/>
                    <a:pt x="12115716" y="899068"/>
                    <a:pt x="12115716" y="900230"/>
                  </a:cubicBezTo>
                  <a:lnTo>
                    <a:pt x="12115716" y="908366"/>
                  </a:lnTo>
                  <a:cubicBezTo>
                    <a:pt x="12115716" y="908366"/>
                    <a:pt x="12115716" y="908366"/>
                    <a:pt x="12114602" y="908366"/>
                  </a:cubicBezTo>
                  <a:lnTo>
                    <a:pt x="12106800" y="908366"/>
                  </a:lnTo>
                  <a:cubicBezTo>
                    <a:pt x="12106800" y="908366"/>
                    <a:pt x="12106800" y="908366"/>
                    <a:pt x="12106800" y="909528"/>
                  </a:cubicBezTo>
                  <a:lnTo>
                    <a:pt x="12106800" y="917665"/>
                  </a:lnTo>
                  <a:cubicBezTo>
                    <a:pt x="12106800" y="917665"/>
                    <a:pt x="12106800" y="917665"/>
                    <a:pt x="12107915" y="917665"/>
                  </a:cubicBezTo>
                  <a:lnTo>
                    <a:pt x="12115716" y="917665"/>
                  </a:lnTo>
                  <a:cubicBezTo>
                    <a:pt x="12115716" y="917665"/>
                    <a:pt x="12115716" y="917665"/>
                    <a:pt x="12115716" y="918827"/>
                  </a:cubicBezTo>
                  <a:lnTo>
                    <a:pt x="12115716" y="926963"/>
                  </a:lnTo>
                  <a:cubicBezTo>
                    <a:pt x="12115716" y="926963"/>
                    <a:pt x="12115716" y="926963"/>
                    <a:pt x="12114602" y="926963"/>
                  </a:cubicBezTo>
                  <a:lnTo>
                    <a:pt x="12106800" y="926963"/>
                  </a:lnTo>
                  <a:cubicBezTo>
                    <a:pt x="12106800" y="926963"/>
                    <a:pt x="12106800" y="926963"/>
                    <a:pt x="12106800" y="927835"/>
                  </a:cubicBezTo>
                  <a:lnTo>
                    <a:pt x="12106800" y="933937"/>
                  </a:lnTo>
                  <a:cubicBezTo>
                    <a:pt x="12106800" y="933937"/>
                    <a:pt x="12106800" y="933937"/>
                    <a:pt x="12107915" y="933937"/>
                  </a:cubicBezTo>
                  <a:lnTo>
                    <a:pt x="12115716" y="933937"/>
                  </a:lnTo>
                  <a:cubicBezTo>
                    <a:pt x="12115716" y="933937"/>
                    <a:pt x="12115716" y="933937"/>
                    <a:pt x="12115716" y="935100"/>
                  </a:cubicBezTo>
                  <a:lnTo>
                    <a:pt x="12115716" y="943236"/>
                  </a:lnTo>
                  <a:cubicBezTo>
                    <a:pt x="12115716" y="943236"/>
                    <a:pt x="12115716" y="943236"/>
                    <a:pt x="12114602" y="943236"/>
                  </a:cubicBezTo>
                  <a:lnTo>
                    <a:pt x="12106800" y="943236"/>
                  </a:lnTo>
                  <a:cubicBezTo>
                    <a:pt x="12106800" y="943236"/>
                    <a:pt x="12106800" y="943236"/>
                    <a:pt x="12106800" y="944398"/>
                  </a:cubicBezTo>
                  <a:lnTo>
                    <a:pt x="12106800" y="952535"/>
                  </a:lnTo>
                  <a:cubicBezTo>
                    <a:pt x="12106800" y="952535"/>
                    <a:pt x="12106800" y="952535"/>
                    <a:pt x="12107915" y="952535"/>
                  </a:cubicBezTo>
                  <a:lnTo>
                    <a:pt x="12115716" y="952535"/>
                  </a:lnTo>
                  <a:cubicBezTo>
                    <a:pt x="12115716" y="952535"/>
                    <a:pt x="12115716" y="952535"/>
                    <a:pt x="12115716" y="953406"/>
                  </a:cubicBezTo>
                  <a:lnTo>
                    <a:pt x="12115716" y="959508"/>
                  </a:lnTo>
                  <a:cubicBezTo>
                    <a:pt x="12115716" y="959508"/>
                    <a:pt x="12115716" y="959508"/>
                    <a:pt x="12114602" y="959508"/>
                  </a:cubicBezTo>
                  <a:lnTo>
                    <a:pt x="12106800" y="959508"/>
                  </a:lnTo>
                  <a:cubicBezTo>
                    <a:pt x="12106800" y="959508"/>
                    <a:pt x="12106800" y="959508"/>
                    <a:pt x="12106800" y="960671"/>
                  </a:cubicBezTo>
                  <a:lnTo>
                    <a:pt x="12106800" y="968807"/>
                  </a:lnTo>
                  <a:cubicBezTo>
                    <a:pt x="12106800" y="968807"/>
                    <a:pt x="12106800" y="968807"/>
                    <a:pt x="12107915" y="968807"/>
                  </a:cubicBezTo>
                  <a:lnTo>
                    <a:pt x="12115716" y="968807"/>
                  </a:lnTo>
                  <a:cubicBezTo>
                    <a:pt x="12115716" y="968807"/>
                    <a:pt x="12115716" y="968807"/>
                    <a:pt x="12115716" y="969969"/>
                  </a:cubicBezTo>
                  <a:lnTo>
                    <a:pt x="12115716" y="978106"/>
                  </a:lnTo>
                  <a:cubicBezTo>
                    <a:pt x="12115716" y="978106"/>
                    <a:pt x="12115716" y="978106"/>
                    <a:pt x="12114602" y="978106"/>
                  </a:cubicBezTo>
                  <a:lnTo>
                    <a:pt x="12106800" y="978106"/>
                  </a:lnTo>
                  <a:cubicBezTo>
                    <a:pt x="12106800" y="978106"/>
                    <a:pt x="12106800" y="978106"/>
                    <a:pt x="12106800" y="979268"/>
                  </a:cubicBezTo>
                  <a:lnTo>
                    <a:pt x="12106800" y="987404"/>
                  </a:lnTo>
                  <a:cubicBezTo>
                    <a:pt x="12106800" y="987404"/>
                    <a:pt x="12106800" y="987404"/>
                    <a:pt x="12107915" y="987404"/>
                  </a:cubicBezTo>
                  <a:lnTo>
                    <a:pt x="12115716" y="987404"/>
                  </a:lnTo>
                  <a:cubicBezTo>
                    <a:pt x="12115716" y="987404"/>
                    <a:pt x="12115716" y="987404"/>
                    <a:pt x="12115716" y="988276"/>
                  </a:cubicBezTo>
                  <a:lnTo>
                    <a:pt x="12115716" y="994378"/>
                  </a:lnTo>
                  <a:cubicBezTo>
                    <a:pt x="12115716" y="994378"/>
                    <a:pt x="12115716" y="994378"/>
                    <a:pt x="12114602" y="994378"/>
                  </a:cubicBezTo>
                  <a:lnTo>
                    <a:pt x="12106800" y="994378"/>
                  </a:lnTo>
                  <a:cubicBezTo>
                    <a:pt x="12106800" y="994378"/>
                    <a:pt x="12106800" y="994378"/>
                    <a:pt x="12106800" y="995540"/>
                  </a:cubicBezTo>
                  <a:lnTo>
                    <a:pt x="12106800" y="1003677"/>
                  </a:lnTo>
                  <a:cubicBezTo>
                    <a:pt x="12106800" y="1003677"/>
                    <a:pt x="12106800" y="1003677"/>
                    <a:pt x="12131319" y="1024599"/>
                  </a:cubicBezTo>
                  <a:cubicBezTo>
                    <a:pt x="12131319" y="1029248"/>
                    <a:pt x="12131319" y="1029248"/>
                    <a:pt x="12130206" y="1029248"/>
                  </a:cubicBezTo>
                  <a:lnTo>
                    <a:pt x="12122403" y="1029248"/>
                  </a:lnTo>
                  <a:cubicBezTo>
                    <a:pt x="12122403" y="1029248"/>
                    <a:pt x="12122403" y="1029248"/>
                    <a:pt x="12122403" y="1040036"/>
                  </a:cubicBezTo>
                  <a:lnTo>
                    <a:pt x="12122403" y="1046874"/>
                  </a:lnTo>
                  <a:lnTo>
                    <a:pt x="12131319" y="1046874"/>
                  </a:lnTo>
                  <a:lnTo>
                    <a:pt x="12131319" y="1043196"/>
                  </a:lnTo>
                  <a:cubicBezTo>
                    <a:pt x="12131319" y="1043196"/>
                    <a:pt x="12131319" y="1043196"/>
                    <a:pt x="12132434" y="1042615"/>
                  </a:cubicBezTo>
                  <a:lnTo>
                    <a:pt x="12140235" y="1038547"/>
                  </a:lnTo>
                  <a:cubicBezTo>
                    <a:pt x="12140235" y="1038547"/>
                    <a:pt x="12140235" y="1038547"/>
                    <a:pt x="12142186" y="1038547"/>
                  </a:cubicBezTo>
                  <a:lnTo>
                    <a:pt x="12155839" y="1038547"/>
                  </a:lnTo>
                  <a:cubicBezTo>
                    <a:pt x="12155839" y="1038547"/>
                    <a:pt x="12155839" y="1038547"/>
                    <a:pt x="12155839" y="1039709"/>
                  </a:cubicBezTo>
                  <a:lnTo>
                    <a:pt x="12155839" y="1046874"/>
                  </a:lnTo>
                  <a:lnTo>
                    <a:pt x="12192000" y="1046874"/>
                  </a:lnTo>
                  <a:lnTo>
                    <a:pt x="12192000" y="1070905"/>
                  </a:lnTo>
                  <a:lnTo>
                    <a:pt x="12192000" y="1121663"/>
                  </a:lnTo>
                  <a:lnTo>
                    <a:pt x="12192000" y="1608850"/>
                  </a:lnTo>
                  <a:lnTo>
                    <a:pt x="0" y="1608850"/>
                  </a:lnTo>
                  <a:lnTo>
                    <a:pt x="0" y="1046874"/>
                  </a:lnTo>
                  <a:lnTo>
                    <a:pt x="65773" y="1046874"/>
                  </a:lnTo>
                  <a:lnTo>
                    <a:pt x="82231" y="1045519"/>
                  </a:lnTo>
                  <a:cubicBezTo>
                    <a:pt x="82231" y="1033896"/>
                    <a:pt x="82231" y="1024598"/>
                    <a:pt x="82231" y="1012974"/>
                  </a:cubicBezTo>
                  <a:cubicBezTo>
                    <a:pt x="97834" y="1012974"/>
                    <a:pt x="113436" y="1012974"/>
                    <a:pt x="126811" y="1012974"/>
                  </a:cubicBezTo>
                  <a:cubicBezTo>
                    <a:pt x="126811" y="1006000"/>
                    <a:pt x="126811" y="1001351"/>
                    <a:pt x="126811" y="994377"/>
                  </a:cubicBezTo>
                  <a:cubicBezTo>
                    <a:pt x="158018" y="994377"/>
                    <a:pt x="189224" y="994377"/>
                    <a:pt x="220430" y="994377"/>
                  </a:cubicBezTo>
                  <a:cubicBezTo>
                    <a:pt x="220430" y="999026"/>
                    <a:pt x="220430" y="1001351"/>
                    <a:pt x="220430" y="1006000"/>
                  </a:cubicBezTo>
                  <a:cubicBezTo>
                    <a:pt x="240491" y="1006000"/>
                    <a:pt x="260552" y="1006000"/>
                    <a:pt x="280612" y="1006000"/>
                  </a:cubicBezTo>
                  <a:cubicBezTo>
                    <a:pt x="280612" y="1008325"/>
                    <a:pt x="280612" y="1010650"/>
                    <a:pt x="280612" y="1012974"/>
                  </a:cubicBezTo>
                  <a:cubicBezTo>
                    <a:pt x="285071" y="1012974"/>
                    <a:pt x="291758" y="1012974"/>
                    <a:pt x="298444" y="1012974"/>
                  </a:cubicBezTo>
                  <a:cubicBezTo>
                    <a:pt x="298444" y="1015299"/>
                    <a:pt x="298444" y="1017624"/>
                    <a:pt x="298444" y="1019948"/>
                  </a:cubicBezTo>
                  <a:cubicBezTo>
                    <a:pt x="302903" y="1019948"/>
                    <a:pt x="309590" y="1019948"/>
                    <a:pt x="314048" y="1019948"/>
                  </a:cubicBezTo>
                  <a:cubicBezTo>
                    <a:pt x="314048" y="985079"/>
                    <a:pt x="314048" y="950209"/>
                    <a:pt x="314048" y="915339"/>
                  </a:cubicBezTo>
                  <a:cubicBezTo>
                    <a:pt x="329651" y="910690"/>
                    <a:pt x="345255" y="906041"/>
                    <a:pt x="360858" y="901391"/>
                  </a:cubicBezTo>
                  <a:cubicBezTo>
                    <a:pt x="389835" y="901391"/>
                    <a:pt x="418812" y="901391"/>
                    <a:pt x="447789" y="901391"/>
                  </a:cubicBezTo>
                  <a:cubicBezTo>
                    <a:pt x="447789" y="845600"/>
                    <a:pt x="447789" y="789808"/>
                    <a:pt x="447789" y="734017"/>
                  </a:cubicBezTo>
                  <a:cubicBezTo>
                    <a:pt x="454476" y="729367"/>
                    <a:pt x="463392" y="727043"/>
                    <a:pt x="472308" y="722393"/>
                  </a:cubicBezTo>
                  <a:cubicBezTo>
                    <a:pt x="507972" y="717744"/>
                    <a:pt x="543636" y="710770"/>
                    <a:pt x="579301" y="703796"/>
                  </a:cubicBezTo>
                  <a:cubicBezTo>
                    <a:pt x="592675" y="708445"/>
                    <a:pt x="603820" y="713095"/>
                    <a:pt x="617194" y="715419"/>
                  </a:cubicBezTo>
                  <a:cubicBezTo>
                    <a:pt x="619423" y="717744"/>
                    <a:pt x="621652" y="720069"/>
                    <a:pt x="623881" y="722393"/>
                  </a:cubicBezTo>
                  <a:cubicBezTo>
                    <a:pt x="623881" y="827002"/>
                    <a:pt x="623881" y="931612"/>
                    <a:pt x="623881" y="1033896"/>
                  </a:cubicBezTo>
                  <a:cubicBezTo>
                    <a:pt x="628339" y="1033896"/>
                    <a:pt x="632796" y="1033896"/>
                    <a:pt x="639484" y="1033896"/>
                  </a:cubicBezTo>
                  <a:cubicBezTo>
                    <a:pt x="639484" y="992053"/>
                    <a:pt x="639484" y="950209"/>
                    <a:pt x="639484" y="908365"/>
                  </a:cubicBezTo>
                  <a:cubicBezTo>
                    <a:pt x="643942" y="908365"/>
                    <a:pt x="648400" y="908365"/>
                    <a:pt x="652858" y="908365"/>
                  </a:cubicBezTo>
                  <a:cubicBezTo>
                    <a:pt x="652858" y="903716"/>
                    <a:pt x="652858" y="901391"/>
                    <a:pt x="652858" y="896742"/>
                  </a:cubicBezTo>
                  <a:cubicBezTo>
                    <a:pt x="657316" y="894417"/>
                    <a:pt x="661774" y="892093"/>
                    <a:pt x="666232" y="889768"/>
                  </a:cubicBezTo>
                  <a:lnTo>
                    <a:pt x="677377" y="889768"/>
                  </a:lnTo>
                  <a:cubicBezTo>
                    <a:pt x="677377" y="885119"/>
                    <a:pt x="677377" y="882794"/>
                    <a:pt x="677377" y="878145"/>
                  </a:cubicBezTo>
                  <a:cubicBezTo>
                    <a:pt x="679606" y="875820"/>
                    <a:pt x="684064" y="873495"/>
                    <a:pt x="686293" y="871171"/>
                  </a:cubicBezTo>
                  <a:cubicBezTo>
                    <a:pt x="692981" y="871171"/>
                    <a:pt x="701896" y="871171"/>
                    <a:pt x="708584" y="871171"/>
                  </a:cubicBezTo>
                  <a:cubicBezTo>
                    <a:pt x="708584" y="882794"/>
                    <a:pt x="708584" y="896742"/>
                    <a:pt x="708584" y="908365"/>
                  </a:cubicBezTo>
                  <a:cubicBezTo>
                    <a:pt x="724187" y="908365"/>
                    <a:pt x="739790" y="908365"/>
                    <a:pt x="755393" y="908365"/>
                  </a:cubicBezTo>
                  <a:cubicBezTo>
                    <a:pt x="755393" y="952534"/>
                    <a:pt x="755393" y="994377"/>
                    <a:pt x="755393" y="1038546"/>
                  </a:cubicBezTo>
                  <a:cubicBezTo>
                    <a:pt x="762080" y="1038546"/>
                    <a:pt x="768767" y="1038546"/>
                    <a:pt x="773225" y="1038546"/>
                  </a:cubicBezTo>
                  <a:cubicBezTo>
                    <a:pt x="779912" y="1036221"/>
                    <a:pt x="784370" y="1033896"/>
                    <a:pt x="791057" y="1031572"/>
                  </a:cubicBezTo>
                  <a:cubicBezTo>
                    <a:pt x="791057" y="1026922"/>
                    <a:pt x="791057" y="1024598"/>
                    <a:pt x="791057" y="1022273"/>
                  </a:cubicBezTo>
                  <a:cubicBezTo>
                    <a:pt x="788828" y="1022273"/>
                    <a:pt x="786599" y="1019948"/>
                    <a:pt x="784370" y="1019948"/>
                  </a:cubicBezTo>
                  <a:cubicBezTo>
                    <a:pt x="784370" y="1017624"/>
                    <a:pt x="784370" y="1015299"/>
                    <a:pt x="784370" y="1012974"/>
                  </a:cubicBezTo>
                  <a:cubicBezTo>
                    <a:pt x="786599" y="1010650"/>
                    <a:pt x="788828" y="1010650"/>
                    <a:pt x="791057" y="1008325"/>
                  </a:cubicBezTo>
                  <a:cubicBezTo>
                    <a:pt x="791057" y="992053"/>
                    <a:pt x="791057" y="973455"/>
                    <a:pt x="791057" y="957183"/>
                  </a:cubicBezTo>
                  <a:cubicBezTo>
                    <a:pt x="788828" y="957183"/>
                    <a:pt x="786599" y="954858"/>
                    <a:pt x="784370" y="954858"/>
                  </a:cubicBezTo>
                  <a:cubicBezTo>
                    <a:pt x="784370" y="952534"/>
                    <a:pt x="784370" y="950209"/>
                    <a:pt x="784370" y="947884"/>
                  </a:cubicBezTo>
                  <a:cubicBezTo>
                    <a:pt x="786599" y="945560"/>
                    <a:pt x="788828" y="945560"/>
                    <a:pt x="791057" y="943235"/>
                  </a:cubicBezTo>
                  <a:lnTo>
                    <a:pt x="795515" y="938586"/>
                  </a:lnTo>
                  <a:lnTo>
                    <a:pt x="795515" y="929287"/>
                  </a:lnTo>
                  <a:cubicBezTo>
                    <a:pt x="793286" y="929287"/>
                    <a:pt x="793286" y="929287"/>
                    <a:pt x="791057" y="929287"/>
                  </a:cubicBezTo>
                  <a:cubicBezTo>
                    <a:pt x="791057" y="926962"/>
                    <a:pt x="791057" y="924638"/>
                    <a:pt x="791057" y="922313"/>
                  </a:cubicBezTo>
                  <a:cubicBezTo>
                    <a:pt x="793286" y="922313"/>
                    <a:pt x="795515" y="919988"/>
                    <a:pt x="797744" y="917664"/>
                  </a:cubicBezTo>
                  <a:cubicBezTo>
                    <a:pt x="799972" y="889768"/>
                    <a:pt x="806660" y="866522"/>
                    <a:pt x="833408" y="852574"/>
                  </a:cubicBezTo>
                  <a:cubicBezTo>
                    <a:pt x="831179" y="852574"/>
                    <a:pt x="831179" y="850249"/>
                    <a:pt x="828950" y="850249"/>
                  </a:cubicBezTo>
                  <a:cubicBezTo>
                    <a:pt x="828950" y="847924"/>
                    <a:pt x="828950" y="845600"/>
                    <a:pt x="828950" y="843275"/>
                  </a:cubicBezTo>
                  <a:cubicBezTo>
                    <a:pt x="831179" y="843275"/>
                    <a:pt x="833408" y="840950"/>
                    <a:pt x="835637" y="840950"/>
                  </a:cubicBezTo>
                  <a:cubicBezTo>
                    <a:pt x="835637" y="836301"/>
                    <a:pt x="835637" y="833976"/>
                    <a:pt x="835637" y="831652"/>
                  </a:cubicBezTo>
                  <a:cubicBezTo>
                    <a:pt x="837866" y="831652"/>
                    <a:pt x="837866" y="831652"/>
                    <a:pt x="840095" y="831652"/>
                  </a:cubicBezTo>
                  <a:cubicBezTo>
                    <a:pt x="840095" y="824678"/>
                    <a:pt x="840095" y="817704"/>
                    <a:pt x="840095" y="810730"/>
                  </a:cubicBezTo>
                  <a:cubicBezTo>
                    <a:pt x="837866" y="810730"/>
                    <a:pt x="837866" y="810730"/>
                    <a:pt x="835637" y="810730"/>
                  </a:cubicBezTo>
                  <a:cubicBezTo>
                    <a:pt x="835637" y="808405"/>
                    <a:pt x="835637" y="808405"/>
                    <a:pt x="835637" y="806081"/>
                  </a:cubicBezTo>
                  <a:lnTo>
                    <a:pt x="840095" y="803756"/>
                  </a:lnTo>
                  <a:cubicBezTo>
                    <a:pt x="844552" y="799107"/>
                    <a:pt x="846782" y="794457"/>
                    <a:pt x="851240" y="787483"/>
                  </a:cubicBezTo>
                  <a:cubicBezTo>
                    <a:pt x="853469" y="782834"/>
                    <a:pt x="853469" y="780510"/>
                    <a:pt x="853469" y="778185"/>
                  </a:cubicBezTo>
                  <a:cubicBezTo>
                    <a:pt x="849011" y="771211"/>
                    <a:pt x="849011" y="759588"/>
                    <a:pt x="853469" y="752614"/>
                  </a:cubicBezTo>
                  <a:cubicBezTo>
                    <a:pt x="853470" y="752611"/>
                    <a:pt x="853485" y="752565"/>
                    <a:pt x="853748" y="751742"/>
                  </a:cubicBezTo>
                  <a:lnTo>
                    <a:pt x="855698" y="745640"/>
                  </a:lnTo>
                  <a:cubicBezTo>
                    <a:pt x="855699" y="745643"/>
                    <a:pt x="855714" y="745689"/>
                    <a:pt x="855977" y="746512"/>
                  </a:cubicBezTo>
                  <a:lnTo>
                    <a:pt x="857927" y="752614"/>
                  </a:lnTo>
                  <a:cubicBezTo>
                    <a:pt x="862384" y="759588"/>
                    <a:pt x="864614" y="771211"/>
                    <a:pt x="860156" y="778185"/>
                  </a:cubicBezTo>
                  <a:cubicBezTo>
                    <a:pt x="860156" y="780510"/>
                    <a:pt x="860156" y="782834"/>
                    <a:pt x="860156" y="785159"/>
                  </a:cubicBezTo>
                  <a:cubicBezTo>
                    <a:pt x="864614" y="792133"/>
                    <a:pt x="869072" y="799107"/>
                    <a:pt x="871302" y="803756"/>
                  </a:cubicBezTo>
                  <a:cubicBezTo>
                    <a:pt x="873531" y="803756"/>
                    <a:pt x="873531" y="806081"/>
                    <a:pt x="875760" y="806081"/>
                  </a:cubicBezTo>
                  <a:cubicBezTo>
                    <a:pt x="875760" y="808405"/>
                    <a:pt x="875760" y="808405"/>
                    <a:pt x="875760" y="810730"/>
                  </a:cubicBezTo>
                  <a:cubicBezTo>
                    <a:pt x="873531" y="817704"/>
                    <a:pt x="873531" y="824678"/>
                    <a:pt x="873531" y="831652"/>
                  </a:cubicBezTo>
                  <a:cubicBezTo>
                    <a:pt x="877989" y="833976"/>
                    <a:pt x="877989" y="836301"/>
                    <a:pt x="877989" y="840950"/>
                  </a:cubicBezTo>
                  <a:lnTo>
                    <a:pt x="882447" y="843275"/>
                  </a:lnTo>
                  <a:cubicBezTo>
                    <a:pt x="882447" y="845600"/>
                    <a:pt x="882447" y="847924"/>
                    <a:pt x="882447" y="850249"/>
                  </a:cubicBezTo>
                  <a:cubicBezTo>
                    <a:pt x="880218" y="852574"/>
                    <a:pt x="880218" y="852574"/>
                    <a:pt x="877989" y="852574"/>
                  </a:cubicBezTo>
                  <a:cubicBezTo>
                    <a:pt x="891362" y="859548"/>
                    <a:pt x="899165" y="868846"/>
                    <a:pt x="904180" y="879888"/>
                  </a:cubicBezTo>
                  <a:lnTo>
                    <a:pt x="913070" y="915339"/>
                  </a:lnTo>
                  <a:lnTo>
                    <a:pt x="944859" y="915339"/>
                  </a:lnTo>
                  <a:lnTo>
                    <a:pt x="944859" y="886329"/>
                  </a:lnTo>
                  <a:lnTo>
                    <a:pt x="939475" y="886329"/>
                  </a:lnTo>
                  <a:cubicBezTo>
                    <a:pt x="939475" y="886306"/>
                    <a:pt x="939475" y="884414"/>
                    <a:pt x="939475" y="724196"/>
                  </a:cubicBezTo>
                  <a:cubicBezTo>
                    <a:pt x="939487" y="724196"/>
                    <a:pt x="939957" y="724196"/>
                    <a:pt x="959742" y="724196"/>
                  </a:cubicBezTo>
                  <a:cubicBezTo>
                    <a:pt x="959747" y="724190"/>
                    <a:pt x="959783" y="724108"/>
                    <a:pt x="960249" y="723115"/>
                  </a:cubicBezTo>
                  <a:lnTo>
                    <a:pt x="963795" y="715549"/>
                  </a:lnTo>
                  <a:cubicBezTo>
                    <a:pt x="963804" y="715550"/>
                    <a:pt x="963917" y="715568"/>
                    <a:pt x="965569" y="715819"/>
                  </a:cubicBezTo>
                  <a:lnTo>
                    <a:pt x="977982" y="717710"/>
                  </a:lnTo>
                  <a:cubicBezTo>
                    <a:pt x="977985" y="717720"/>
                    <a:pt x="978023" y="717821"/>
                    <a:pt x="978489" y="719062"/>
                  </a:cubicBezTo>
                  <a:lnTo>
                    <a:pt x="982035" y="728519"/>
                  </a:lnTo>
                  <a:cubicBezTo>
                    <a:pt x="982049" y="728520"/>
                    <a:pt x="982645" y="728570"/>
                    <a:pt x="1008382" y="730681"/>
                  </a:cubicBezTo>
                  <a:cubicBezTo>
                    <a:pt x="1008382" y="730661"/>
                    <a:pt x="1008382" y="729131"/>
                    <a:pt x="1008382" y="607460"/>
                  </a:cubicBezTo>
                  <a:cubicBezTo>
                    <a:pt x="1008391" y="607460"/>
                    <a:pt x="1008510" y="607460"/>
                    <a:pt x="1010409" y="607460"/>
                  </a:cubicBezTo>
                  <a:lnTo>
                    <a:pt x="1024597" y="607460"/>
                  </a:lnTo>
                  <a:cubicBezTo>
                    <a:pt x="1024597" y="607438"/>
                    <a:pt x="1024597" y="605724"/>
                    <a:pt x="1024597" y="471268"/>
                  </a:cubicBezTo>
                  <a:cubicBezTo>
                    <a:pt x="1024605" y="471268"/>
                    <a:pt x="1024712" y="471268"/>
                    <a:pt x="1026369" y="471268"/>
                  </a:cubicBezTo>
                  <a:lnTo>
                    <a:pt x="1038783" y="471268"/>
                  </a:lnTo>
                  <a:cubicBezTo>
                    <a:pt x="1038783" y="471251"/>
                    <a:pt x="1038783" y="469845"/>
                    <a:pt x="1038783" y="356694"/>
                  </a:cubicBezTo>
                  <a:cubicBezTo>
                    <a:pt x="1042837" y="354532"/>
                    <a:pt x="1042837" y="354532"/>
                    <a:pt x="1042837" y="328590"/>
                  </a:cubicBezTo>
                  <a:cubicBezTo>
                    <a:pt x="1042843" y="328590"/>
                    <a:pt x="1042963" y="328590"/>
                    <a:pt x="1044863" y="328590"/>
                  </a:cubicBezTo>
                  <a:lnTo>
                    <a:pt x="1059050" y="328590"/>
                  </a:lnTo>
                  <a:cubicBezTo>
                    <a:pt x="1059061" y="328567"/>
                    <a:pt x="1059667" y="327200"/>
                    <a:pt x="1095531" y="246443"/>
                  </a:cubicBezTo>
                  <a:cubicBezTo>
                    <a:pt x="1095531" y="246429"/>
                    <a:pt x="1095565" y="244478"/>
                    <a:pt x="10995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5">
            <a:extLst>
              <a:ext uri="{FF2B5EF4-FFF2-40B4-BE49-F238E27FC236}">
                <a16:creationId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0" y="5006857"/>
            <a:ext cx="12192000" cy="18511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97000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80457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52638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324819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Rounded Rectangle 39">
            <a:extLst>
              <a:ext uri="{FF2B5EF4-FFF2-40B4-BE49-F238E27FC236}">
                <a16:creationId xmlns:a16="http://schemas.microsoft.com/office/drawing/2014/main" id="{8E77609A-C716-4CBD-BEA4-A609FE58474A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61F7B881-6EF6-4009-B5CA-70A7BDBB74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70467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E41AB9-0B82-44E3-B68B-FDD78E308CED}"/>
              </a:ext>
            </a:extLst>
          </p:cNvPr>
          <p:cNvGrpSpPr/>
          <p:nvPr userDrawn="1"/>
        </p:nvGrpSpPr>
        <p:grpSpPr>
          <a:xfrm rot="20703830">
            <a:off x="1161693" y="1386468"/>
            <a:ext cx="2040464" cy="3808371"/>
            <a:chOff x="3501573" y="3178068"/>
            <a:chExt cx="1340594" cy="273784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88873E8-C7AE-4389-ADFA-468BD99D57C2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2F40C01-EC64-45DE-9ABA-479C367A680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28CAD5C-9490-4B5D-B6C4-D2031429C76B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4424811-4BD6-4766-A6FC-79F0EC6E3FB1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18B538C-5F8E-4141-959A-C41B6C0D5FD7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36AB7D1-B558-4679-813F-36AAA6B505FC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34BB56B-79FA-456E-B647-F33BC0A7D81C}"/>
                </a:ext>
              </a:extLst>
            </p:cNvPr>
            <p:cNvGrpSpPr/>
            <p:nvPr/>
          </p:nvGrpSpPr>
          <p:grpSpPr>
            <a:xfrm>
              <a:off x="4088523" y="5635852"/>
              <a:ext cx="156199" cy="173080"/>
              <a:chOff x="6768665" y="6038214"/>
              <a:chExt cx="133536" cy="147968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9A2DEB0-C294-47B6-B636-CB3585E30917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33536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A825310-956C-401C-9CFC-8057C6CA4492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71904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743BC3-0A34-4698-AFFD-E0FCDE7D6B33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E8E65F1-81B7-4570-B544-C403821DF7DD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9FDE41C-1E15-4710-A536-818D89F3BEEF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368747" y="1959609"/>
            <a:ext cx="1664534" cy="2759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5156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BBCC57E-E2CE-48F6-986D-4DCC519638EA}"/>
              </a:ext>
            </a:extLst>
          </p:cNvPr>
          <p:cNvSpPr/>
          <p:nvPr userDrawn="1"/>
        </p:nvSpPr>
        <p:spPr>
          <a:xfrm>
            <a:off x="4751851" y="0"/>
            <a:ext cx="26882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F64823A-9D96-4704-9538-98AA25DEFE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51851" y="663027"/>
            <a:ext cx="7440149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356438-4E75-4009-8161-869896F0E5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863346"/>
            <a:ext cx="7440149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4751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262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5">
            <a:extLst>
              <a:ext uri="{FF2B5EF4-FFF2-40B4-BE49-F238E27FC236}">
                <a16:creationId xmlns:a16="http://schemas.microsoft.com/office/drawing/2014/main" id="{6F64E99E-F198-4C78-B779-6E8D9BDC6EE5}"/>
              </a:ext>
            </a:extLst>
          </p:cNvPr>
          <p:cNvSpPr/>
          <p:nvPr userDrawn="1"/>
        </p:nvSpPr>
        <p:spPr>
          <a:xfrm>
            <a:off x="0" y="635635"/>
            <a:ext cx="4277360" cy="55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4227BB5-E33A-492C-BC7C-D7D79AA186A2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4418680" y="635635"/>
            <a:ext cx="6984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6EE6FE4D-0A35-4FB2-A327-71BFEAF09171}"/>
              </a:ext>
            </a:extLst>
          </p:cNvPr>
          <p:cNvSpPr/>
          <p:nvPr userDrawn="1"/>
        </p:nvSpPr>
        <p:spPr>
          <a:xfrm>
            <a:off x="11544000" y="635635"/>
            <a:ext cx="648000" cy="55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2ABD49D-EC42-4F59-A393-0BE94DA7553E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4418680" y="3515635"/>
            <a:ext cx="6984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6947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42387" y="478948"/>
            <a:ext cx="2232409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2566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EFC97D53-FA99-4CBD-AB1D-83FFB3BD488F}"/>
              </a:ext>
            </a:extLst>
          </p:cNvPr>
          <p:cNvSpPr/>
          <p:nvPr userDrawn="1"/>
        </p:nvSpPr>
        <p:spPr>
          <a:xfrm rot="5400000">
            <a:off x="4877311" y="1608819"/>
            <a:ext cx="138403" cy="989302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8A79FB9-F5E9-41A6-86D2-806115F5E6D1}"/>
              </a:ext>
            </a:extLst>
          </p:cNvPr>
          <p:cNvSpPr/>
          <p:nvPr userDrawn="1"/>
        </p:nvSpPr>
        <p:spPr>
          <a:xfrm rot="16200000" flipH="1">
            <a:off x="11665598" y="6098134"/>
            <a:ext cx="138403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3D248-C1F6-4A2E-BEBE-761B2FBA9433}"/>
              </a:ext>
            </a:extLst>
          </p:cNvPr>
          <p:cNvSpPr txBox="1"/>
          <p:nvPr userDrawn="1"/>
        </p:nvSpPr>
        <p:spPr>
          <a:xfrm>
            <a:off x="9893028" y="6386058"/>
            <a:ext cx="138457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6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Real Estate</a:t>
            </a:r>
            <a:endParaRPr lang="ko-KR" altLang="en-US" sz="16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B5EAB53-0AB0-49A7-8A0C-0A9D85479EC0}"/>
              </a:ext>
            </a:extLst>
          </p:cNvPr>
          <p:cNvGrpSpPr/>
          <p:nvPr userDrawn="1"/>
        </p:nvGrpSpPr>
        <p:grpSpPr>
          <a:xfrm>
            <a:off x="10508830" y="5751672"/>
            <a:ext cx="1616495" cy="860583"/>
            <a:chOff x="3631780" y="1691976"/>
            <a:chExt cx="4859204" cy="258692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7EC8A9F-0142-4609-95F7-1A271547C803}"/>
                </a:ext>
              </a:extLst>
            </p:cNvPr>
            <p:cNvSpPr/>
            <p:nvPr/>
          </p:nvSpPr>
          <p:spPr>
            <a:xfrm>
              <a:off x="4356826" y="3580626"/>
              <a:ext cx="692338" cy="6923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DCF3F67-0811-4C24-B10F-0D140D2AA63A}"/>
                </a:ext>
              </a:extLst>
            </p:cNvPr>
            <p:cNvGrpSpPr/>
            <p:nvPr/>
          </p:nvGrpSpPr>
          <p:grpSpPr>
            <a:xfrm>
              <a:off x="5715672" y="1691976"/>
              <a:ext cx="2775312" cy="2580988"/>
              <a:chOff x="5715672" y="1691976"/>
              <a:chExt cx="2775312" cy="2580988"/>
            </a:xfrm>
            <a:solidFill>
              <a:schemeClr val="accent4"/>
            </a:solid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A3F13EE-C67A-4A94-8E09-F65FFC6AFA4A}"/>
                  </a:ext>
                </a:extLst>
              </p:cNvPr>
              <p:cNvSpPr/>
              <p:nvPr/>
            </p:nvSpPr>
            <p:spPr>
              <a:xfrm>
                <a:off x="7644977" y="3580626"/>
                <a:ext cx="692338" cy="6923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99456DDD-1149-4AA4-8114-105A36EE6101}"/>
                  </a:ext>
                </a:extLst>
              </p:cNvPr>
              <p:cNvSpPr/>
              <p:nvPr/>
            </p:nvSpPr>
            <p:spPr>
              <a:xfrm>
                <a:off x="7042069" y="2524772"/>
                <a:ext cx="1448915" cy="14489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154FA3E-24E1-42E4-9A35-425F737CA35F}"/>
                  </a:ext>
                </a:extLst>
              </p:cNvPr>
              <p:cNvSpPr/>
              <p:nvPr/>
            </p:nvSpPr>
            <p:spPr>
              <a:xfrm>
                <a:off x="6494078" y="2004217"/>
                <a:ext cx="1150899" cy="1150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6C7D145-134C-4FE3-8FF9-BCEC4B6CA6BA}"/>
                  </a:ext>
                </a:extLst>
              </p:cNvPr>
              <p:cNvSpPr/>
              <p:nvPr/>
            </p:nvSpPr>
            <p:spPr>
              <a:xfrm>
                <a:off x="5715672" y="1691976"/>
                <a:ext cx="969145" cy="9691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17A5171-079A-4D92-B321-8987F6E34CC2}"/>
                  </a:ext>
                </a:extLst>
              </p:cNvPr>
              <p:cNvSpPr/>
              <p:nvPr/>
            </p:nvSpPr>
            <p:spPr>
              <a:xfrm>
                <a:off x="7084624" y="3972002"/>
                <a:ext cx="952666" cy="293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BBDD4EF-B3CB-4E3E-B303-0CD5F31B137E}"/>
                </a:ext>
              </a:extLst>
            </p:cNvPr>
            <p:cNvGrpSpPr/>
            <p:nvPr/>
          </p:nvGrpSpPr>
          <p:grpSpPr>
            <a:xfrm>
              <a:off x="4298370" y="1809306"/>
              <a:ext cx="3786551" cy="2465573"/>
              <a:chOff x="4298370" y="1809306"/>
              <a:chExt cx="3786551" cy="2465573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4D636DE-3F26-4E27-AD6D-B784D857AC99}"/>
                  </a:ext>
                </a:extLst>
              </p:cNvPr>
              <p:cNvSpPr/>
              <p:nvPr/>
            </p:nvSpPr>
            <p:spPr>
              <a:xfrm>
                <a:off x="5322069" y="2156859"/>
                <a:ext cx="1043914" cy="104391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D36D5D76-54F7-4983-873A-E9249D9B27AA}"/>
                  </a:ext>
                </a:extLst>
              </p:cNvPr>
              <p:cNvSpPr/>
              <p:nvPr/>
            </p:nvSpPr>
            <p:spPr>
              <a:xfrm>
                <a:off x="4298370" y="2176549"/>
                <a:ext cx="692338" cy="692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632AEFC-348B-439E-A407-D68AA774B02B}"/>
                  </a:ext>
                </a:extLst>
              </p:cNvPr>
              <p:cNvSpPr/>
              <p:nvPr/>
            </p:nvSpPr>
            <p:spPr>
              <a:xfrm>
                <a:off x="4809919" y="1809306"/>
                <a:ext cx="1081542" cy="108154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EADCE84-13E0-496D-8C9D-04C0B9B6FB73}"/>
                  </a:ext>
                </a:extLst>
              </p:cNvPr>
              <p:cNvSpPr/>
              <p:nvPr/>
            </p:nvSpPr>
            <p:spPr>
              <a:xfrm>
                <a:off x="6180316" y="2502943"/>
                <a:ext cx="753706" cy="7537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A412BF7-6E8B-46D7-91C0-20C9A7951A5A}"/>
                  </a:ext>
                </a:extLst>
              </p:cNvPr>
              <p:cNvSpPr/>
              <p:nvPr/>
            </p:nvSpPr>
            <p:spPr>
              <a:xfrm>
                <a:off x="6934022" y="2588625"/>
                <a:ext cx="1150899" cy="11509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43FFB8D-4436-4398-8669-1B7030A860AD}"/>
                  </a:ext>
                </a:extLst>
              </p:cNvPr>
              <p:cNvSpPr/>
              <p:nvPr/>
            </p:nvSpPr>
            <p:spPr>
              <a:xfrm>
                <a:off x="7325201" y="3425414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A1C9E68-FE5B-4D06-BFD6-B836A0EE0D8A}"/>
                  </a:ext>
                </a:extLst>
              </p:cNvPr>
              <p:cNvSpPr/>
              <p:nvPr/>
            </p:nvSpPr>
            <p:spPr>
              <a:xfrm>
                <a:off x="7095848" y="3619731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11F6427-B46A-476C-A1FE-438921C33141}"/>
                  </a:ext>
                </a:extLst>
              </p:cNvPr>
              <p:cNvSpPr/>
              <p:nvPr/>
            </p:nvSpPr>
            <p:spPr>
              <a:xfrm>
                <a:off x="6575764" y="2862232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871897A-671A-4DF2-8FE8-89C3E46C5C41}"/>
                  </a:ext>
                </a:extLst>
              </p:cNvPr>
              <p:cNvSpPr/>
              <p:nvPr/>
            </p:nvSpPr>
            <p:spPr>
              <a:xfrm>
                <a:off x="6473567" y="3370881"/>
                <a:ext cx="841098" cy="84109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73E5CC0-00B6-418D-B32A-99090DFF4E42}"/>
                  </a:ext>
                </a:extLst>
              </p:cNvPr>
              <p:cNvSpPr/>
              <p:nvPr/>
            </p:nvSpPr>
            <p:spPr>
              <a:xfrm>
                <a:off x="6226213" y="4147024"/>
                <a:ext cx="1256511" cy="1034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BEF72336-3F79-4A97-8B24-887979BA1BC4}"/>
                  </a:ext>
                </a:extLst>
              </p:cNvPr>
              <p:cNvSpPr/>
              <p:nvPr/>
            </p:nvSpPr>
            <p:spPr>
              <a:xfrm>
                <a:off x="5260062" y="2611101"/>
                <a:ext cx="692338" cy="692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04D2FE2-9428-49AD-8275-8646559047EA}"/>
                </a:ext>
              </a:extLst>
            </p:cNvPr>
            <p:cNvGrpSpPr/>
            <p:nvPr/>
          </p:nvGrpSpPr>
          <p:grpSpPr>
            <a:xfrm>
              <a:off x="3631780" y="2451097"/>
              <a:ext cx="3196921" cy="1827803"/>
              <a:chOff x="3631780" y="2451097"/>
              <a:chExt cx="3196921" cy="1827803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C0BEA64-4E59-42CE-A307-A9B2FC69002A}"/>
                  </a:ext>
                </a:extLst>
              </p:cNvPr>
              <p:cNvSpPr/>
              <p:nvPr/>
            </p:nvSpPr>
            <p:spPr>
              <a:xfrm>
                <a:off x="3631780" y="2451097"/>
                <a:ext cx="969145" cy="9691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EE78404-9AA0-4852-882C-49A3C9A44FC8}"/>
                  </a:ext>
                </a:extLst>
              </p:cNvPr>
              <p:cNvSpPr/>
              <p:nvPr/>
            </p:nvSpPr>
            <p:spPr>
              <a:xfrm>
                <a:off x="3681373" y="3214859"/>
                <a:ext cx="692338" cy="6923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9BABA818-FD93-46E2-B427-CAD3408031F7}"/>
                  </a:ext>
                </a:extLst>
              </p:cNvPr>
              <p:cNvSpPr/>
              <p:nvPr/>
            </p:nvSpPr>
            <p:spPr>
              <a:xfrm>
                <a:off x="4232071" y="2602088"/>
                <a:ext cx="1150899" cy="11509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F5C9629-B030-43F5-99A7-C079CDBFC02E}"/>
                  </a:ext>
                </a:extLst>
              </p:cNvPr>
              <p:cNvSpPr/>
              <p:nvPr/>
            </p:nvSpPr>
            <p:spPr>
              <a:xfrm>
                <a:off x="3857615" y="3486535"/>
                <a:ext cx="792365" cy="7923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D1B24AA7-6811-4B16-8042-685AC7A7252C}"/>
                  </a:ext>
                </a:extLst>
              </p:cNvPr>
              <p:cNvSpPr/>
              <p:nvPr/>
            </p:nvSpPr>
            <p:spPr>
              <a:xfrm>
                <a:off x="4643275" y="2959747"/>
                <a:ext cx="1312378" cy="13123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F1C50555-CD46-4DBA-A103-C149350D058C}"/>
                  </a:ext>
                </a:extLst>
              </p:cNvPr>
              <p:cNvSpPr/>
              <p:nvPr/>
            </p:nvSpPr>
            <p:spPr>
              <a:xfrm>
                <a:off x="5510955" y="3011196"/>
                <a:ext cx="1262266" cy="126226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11A46BE6-73B1-4DA6-91F3-F4D01E3522F8}"/>
                  </a:ext>
                </a:extLst>
              </p:cNvPr>
              <p:cNvSpPr/>
              <p:nvPr/>
            </p:nvSpPr>
            <p:spPr>
              <a:xfrm>
                <a:off x="4247109" y="4098443"/>
                <a:ext cx="1967954" cy="17252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574A065-0D8C-45A4-B697-1EAEE7EAEF03}"/>
                  </a:ext>
                </a:extLst>
              </p:cNvPr>
              <p:cNvSpPr/>
              <p:nvPr/>
            </p:nvSpPr>
            <p:spPr>
              <a:xfrm>
                <a:off x="6296024" y="3742075"/>
                <a:ext cx="532677" cy="53267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F3D2ADC-CE7F-4D56-BFEF-9BEA82F4E688}"/>
                </a:ext>
              </a:extLst>
            </p:cNvPr>
            <p:cNvGrpSpPr/>
            <p:nvPr/>
          </p:nvGrpSpPr>
          <p:grpSpPr>
            <a:xfrm>
              <a:off x="4055658" y="1945053"/>
              <a:ext cx="4220275" cy="2333847"/>
              <a:chOff x="4055658" y="1925597"/>
              <a:chExt cx="4220275" cy="2333847"/>
            </a:xfr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D5FE209-5876-4F41-AAB8-A3922AB0EAC6}"/>
                  </a:ext>
                </a:extLst>
              </p:cNvPr>
              <p:cNvSpPr/>
              <p:nvPr/>
            </p:nvSpPr>
            <p:spPr>
              <a:xfrm>
                <a:off x="5674127" y="2137226"/>
                <a:ext cx="428693" cy="211936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63F6FB3-A081-4A24-9993-4B481E0AEBBF}"/>
                  </a:ext>
                </a:extLst>
              </p:cNvPr>
              <p:cNvSpPr/>
              <p:nvPr/>
            </p:nvSpPr>
            <p:spPr>
              <a:xfrm>
                <a:off x="6153901" y="2280010"/>
                <a:ext cx="565541" cy="1976576"/>
              </a:xfrm>
              <a:custGeom>
                <a:avLst/>
                <a:gdLst>
                  <a:gd name="connsiteX0" fmla="*/ 335796 w 565541"/>
                  <a:gd name="connsiteY0" fmla="*/ 1531565 h 1976576"/>
                  <a:gd name="connsiteX1" fmla="*/ 335796 w 565541"/>
                  <a:gd name="connsiteY1" fmla="*/ 1585857 h 1976576"/>
                  <a:gd name="connsiteX2" fmla="*/ 441823 w 565541"/>
                  <a:gd name="connsiteY2" fmla="*/ 1585857 h 1976576"/>
                  <a:gd name="connsiteX3" fmla="*/ 441823 w 565541"/>
                  <a:gd name="connsiteY3" fmla="*/ 1531565 h 1976576"/>
                  <a:gd name="connsiteX4" fmla="*/ 123718 w 565541"/>
                  <a:gd name="connsiteY4" fmla="*/ 1526871 h 1976576"/>
                  <a:gd name="connsiteX5" fmla="*/ 123718 w 565541"/>
                  <a:gd name="connsiteY5" fmla="*/ 1581163 h 1976576"/>
                  <a:gd name="connsiteX6" fmla="*/ 229745 w 565541"/>
                  <a:gd name="connsiteY6" fmla="*/ 1581163 h 1976576"/>
                  <a:gd name="connsiteX7" fmla="*/ 229745 w 565541"/>
                  <a:gd name="connsiteY7" fmla="*/ 1526871 h 1976576"/>
                  <a:gd name="connsiteX8" fmla="*/ 335796 w 565541"/>
                  <a:gd name="connsiteY8" fmla="*/ 1409581 h 1976576"/>
                  <a:gd name="connsiteX9" fmla="*/ 335796 w 565541"/>
                  <a:gd name="connsiteY9" fmla="*/ 1463873 h 1976576"/>
                  <a:gd name="connsiteX10" fmla="*/ 441823 w 565541"/>
                  <a:gd name="connsiteY10" fmla="*/ 1463873 h 1976576"/>
                  <a:gd name="connsiteX11" fmla="*/ 441823 w 565541"/>
                  <a:gd name="connsiteY11" fmla="*/ 1409581 h 1976576"/>
                  <a:gd name="connsiteX12" fmla="*/ 123718 w 565541"/>
                  <a:gd name="connsiteY12" fmla="*/ 1404887 h 1976576"/>
                  <a:gd name="connsiteX13" fmla="*/ 123718 w 565541"/>
                  <a:gd name="connsiteY13" fmla="*/ 1459180 h 1976576"/>
                  <a:gd name="connsiteX14" fmla="*/ 229745 w 565541"/>
                  <a:gd name="connsiteY14" fmla="*/ 1459180 h 1976576"/>
                  <a:gd name="connsiteX15" fmla="*/ 229745 w 565541"/>
                  <a:gd name="connsiteY15" fmla="*/ 1404887 h 1976576"/>
                  <a:gd name="connsiteX16" fmla="*/ 335796 w 565541"/>
                  <a:gd name="connsiteY16" fmla="*/ 1287599 h 1976576"/>
                  <a:gd name="connsiteX17" fmla="*/ 335796 w 565541"/>
                  <a:gd name="connsiteY17" fmla="*/ 1341892 h 1976576"/>
                  <a:gd name="connsiteX18" fmla="*/ 441823 w 565541"/>
                  <a:gd name="connsiteY18" fmla="*/ 1341892 h 1976576"/>
                  <a:gd name="connsiteX19" fmla="*/ 441823 w 565541"/>
                  <a:gd name="connsiteY19" fmla="*/ 1287599 h 1976576"/>
                  <a:gd name="connsiteX20" fmla="*/ 123718 w 565541"/>
                  <a:gd name="connsiteY20" fmla="*/ 1282905 h 1976576"/>
                  <a:gd name="connsiteX21" fmla="*/ 123718 w 565541"/>
                  <a:gd name="connsiteY21" fmla="*/ 1337198 h 1976576"/>
                  <a:gd name="connsiteX22" fmla="*/ 229745 w 565541"/>
                  <a:gd name="connsiteY22" fmla="*/ 1337198 h 1976576"/>
                  <a:gd name="connsiteX23" fmla="*/ 229745 w 565541"/>
                  <a:gd name="connsiteY23" fmla="*/ 1282905 h 1976576"/>
                  <a:gd name="connsiteX24" fmla="*/ 335796 w 565541"/>
                  <a:gd name="connsiteY24" fmla="*/ 1165617 h 1976576"/>
                  <a:gd name="connsiteX25" fmla="*/ 335796 w 565541"/>
                  <a:gd name="connsiteY25" fmla="*/ 1219910 h 1976576"/>
                  <a:gd name="connsiteX26" fmla="*/ 441823 w 565541"/>
                  <a:gd name="connsiteY26" fmla="*/ 1219910 h 1976576"/>
                  <a:gd name="connsiteX27" fmla="*/ 441823 w 565541"/>
                  <a:gd name="connsiteY27" fmla="*/ 1165617 h 1976576"/>
                  <a:gd name="connsiteX28" fmla="*/ 123718 w 565541"/>
                  <a:gd name="connsiteY28" fmla="*/ 1160924 h 1976576"/>
                  <a:gd name="connsiteX29" fmla="*/ 123718 w 565541"/>
                  <a:gd name="connsiteY29" fmla="*/ 1215216 h 1976576"/>
                  <a:gd name="connsiteX30" fmla="*/ 229745 w 565541"/>
                  <a:gd name="connsiteY30" fmla="*/ 1215216 h 1976576"/>
                  <a:gd name="connsiteX31" fmla="*/ 229745 w 565541"/>
                  <a:gd name="connsiteY31" fmla="*/ 1160924 h 1976576"/>
                  <a:gd name="connsiteX32" fmla="*/ 335796 w 565541"/>
                  <a:gd name="connsiteY32" fmla="*/ 1043636 h 1976576"/>
                  <a:gd name="connsiteX33" fmla="*/ 335796 w 565541"/>
                  <a:gd name="connsiteY33" fmla="*/ 1097928 h 1976576"/>
                  <a:gd name="connsiteX34" fmla="*/ 441823 w 565541"/>
                  <a:gd name="connsiteY34" fmla="*/ 1097928 h 1976576"/>
                  <a:gd name="connsiteX35" fmla="*/ 441823 w 565541"/>
                  <a:gd name="connsiteY35" fmla="*/ 1043636 h 1976576"/>
                  <a:gd name="connsiteX36" fmla="*/ 123718 w 565541"/>
                  <a:gd name="connsiteY36" fmla="*/ 1038942 h 1976576"/>
                  <a:gd name="connsiteX37" fmla="*/ 123718 w 565541"/>
                  <a:gd name="connsiteY37" fmla="*/ 1093234 h 1976576"/>
                  <a:gd name="connsiteX38" fmla="*/ 229745 w 565541"/>
                  <a:gd name="connsiteY38" fmla="*/ 1093234 h 1976576"/>
                  <a:gd name="connsiteX39" fmla="*/ 229745 w 565541"/>
                  <a:gd name="connsiteY39" fmla="*/ 1038942 h 1976576"/>
                  <a:gd name="connsiteX40" fmla="*/ 335796 w 565541"/>
                  <a:gd name="connsiteY40" fmla="*/ 921654 h 1976576"/>
                  <a:gd name="connsiteX41" fmla="*/ 335796 w 565541"/>
                  <a:gd name="connsiteY41" fmla="*/ 975946 h 1976576"/>
                  <a:gd name="connsiteX42" fmla="*/ 441823 w 565541"/>
                  <a:gd name="connsiteY42" fmla="*/ 975946 h 1976576"/>
                  <a:gd name="connsiteX43" fmla="*/ 441823 w 565541"/>
                  <a:gd name="connsiteY43" fmla="*/ 921654 h 1976576"/>
                  <a:gd name="connsiteX44" fmla="*/ 123718 w 565541"/>
                  <a:gd name="connsiteY44" fmla="*/ 916960 h 1976576"/>
                  <a:gd name="connsiteX45" fmla="*/ 123718 w 565541"/>
                  <a:gd name="connsiteY45" fmla="*/ 971252 h 1976576"/>
                  <a:gd name="connsiteX46" fmla="*/ 229745 w 565541"/>
                  <a:gd name="connsiteY46" fmla="*/ 971252 h 1976576"/>
                  <a:gd name="connsiteX47" fmla="*/ 229745 w 565541"/>
                  <a:gd name="connsiteY47" fmla="*/ 916960 h 1976576"/>
                  <a:gd name="connsiteX48" fmla="*/ 335796 w 565541"/>
                  <a:gd name="connsiteY48" fmla="*/ 799672 h 1976576"/>
                  <a:gd name="connsiteX49" fmla="*/ 335796 w 565541"/>
                  <a:gd name="connsiteY49" fmla="*/ 853964 h 1976576"/>
                  <a:gd name="connsiteX50" fmla="*/ 441823 w 565541"/>
                  <a:gd name="connsiteY50" fmla="*/ 853964 h 1976576"/>
                  <a:gd name="connsiteX51" fmla="*/ 441823 w 565541"/>
                  <a:gd name="connsiteY51" fmla="*/ 799672 h 1976576"/>
                  <a:gd name="connsiteX52" fmla="*/ 123718 w 565541"/>
                  <a:gd name="connsiteY52" fmla="*/ 794978 h 1976576"/>
                  <a:gd name="connsiteX53" fmla="*/ 123718 w 565541"/>
                  <a:gd name="connsiteY53" fmla="*/ 849270 h 1976576"/>
                  <a:gd name="connsiteX54" fmla="*/ 229745 w 565541"/>
                  <a:gd name="connsiteY54" fmla="*/ 849270 h 1976576"/>
                  <a:gd name="connsiteX55" fmla="*/ 229745 w 565541"/>
                  <a:gd name="connsiteY55" fmla="*/ 794978 h 1976576"/>
                  <a:gd name="connsiteX56" fmla="*/ 335796 w 565541"/>
                  <a:gd name="connsiteY56" fmla="*/ 677690 h 1976576"/>
                  <a:gd name="connsiteX57" fmla="*/ 335796 w 565541"/>
                  <a:gd name="connsiteY57" fmla="*/ 731982 h 1976576"/>
                  <a:gd name="connsiteX58" fmla="*/ 441823 w 565541"/>
                  <a:gd name="connsiteY58" fmla="*/ 731982 h 1976576"/>
                  <a:gd name="connsiteX59" fmla="*/ 441823 w 565541"/>
                  <a:gd name="connsiteY59" fmla="*/ 677690 h 1976576"/>
                  <a:gd name="connsiteX60" fmla="*/ 123718 w 565541"/>
                  <a:gd name="connsiteY60" fmla="*/ 672996 h 1976576"/>
                  <a:gd name="connsiteX61" fmla="*/ 123718 w 565541"/>
                  <a:gd name="connsiteY61" fmla="*/ 727289 h 1976576"/>
                  <a:gd name="connsiteX62" fmla="*/ 229745 w 565541"/>
                  <a:gd name="connsiteY62" fmla="*/ 727289 h 1976576"/>
                  <a:gd name="connsiteX63" fmla="*/ 229745 w 565541"/>
                  <a:gd name="connsiteY63" fmla="*/ 672996 h 1976576"/>
                  <a:gd name="connsiteX64" fmla="*/ 335796 w 565541"/>
                  <a:gd name="connsiteY64" fmla="*/ 555708 h 1976576"/>
                  <a:gd name="connsiteX65" fmla="*/ 335796 w 565541"/>
                  <a:gd name="connsiteY65" fmla="*/ 610000 h 1976576"/>
                  <a:gd name="connsiteX66" fmla="*/ 441823 w 565541"/>
                  <a:gd name="connsiteY66" fmla="*/ 610000 h 1976576"/>
                  <a:gd name="connsiteX67" fmla="*/ 441823 w 565541"/>
                  <a:gd name="connsiteY67" fmla="*/ 555708 h 1976576"/>
                  <a:gd name="connsiteX68" fmla="*/ 123718 w 565541"/>
                  <a:gd name="connsiteY68" fmla="*/ 551014 h 1976576"/>
                  <a:gd name="connsiteX69" fmla="*/ 123718 w 565541"/>
                  <a:gd name="connsiteY69" fmla="*/ 605307 h 1976576"/>
                  <a:gd name="connsiteX70" fmla="*/ 229745 w 565541"/>
                  <a:gd name="connsiteY70" fmla="*/ 605307 h 1976576"/>
                  <a:gd name="connsiteX71" fmla="*/ 229745 w 565541"/>
                  <a:gd name="connsiteY71" fmla="*/ 551014 h 1976576"/>
                  <a:gd name="connsiteX72" fmla="*/ 335796 w 565541"/>
                  <a:gd name="connsiteY72" fmla="*/ 433726 h 1976576"/>
                  <a:gd name="connsiteX73" fmla="*/ 335796 w 565541"/>
                  <a:gd name="connsiteY73" fmla="*/ 488019 h 1976576"/>
                  <a:gd name="connsiteX74" fmla="*/ 441823 w 565541"/>
                  <a:gd name="connsiteY74" fmla="*/ 488019 h 1976576"/>
                  <a:gd name="connsiteX75" fmla="*/ 441823 w 565541"/>
                  <a:gd name="connsiteY75" fmla="*/ 433726 h 1976576"/>
                  <a:gd name="connsiteX76" fmla="*/ 123718 w 565541"/>
                  <a:gd name="connsiteY76" fmla="*/ 429032 h 1976576"/>
                  <a:gd name="connsiteX77" fmla="*/ 123718 w 565541"/>
                  <a:gd name="connsiteY77" fmla="*/ 483325 h 1976576"/>
                  <a:gd name="connsiteX78" fmla="*/ 229745 w 565541"/>
                  <a:gd name="connsiteY78" fmla="*/ 483325 h 1976576"/>
                  <a:gd name="connsiteX79" fmla="*/ 229745 w 565541"/>
                  <a:gd name="connsiteY79" fmla="*/ 429032 h 1976576"/>
                  <a:gd name="connsiteX80" fmla="*/ 244058 w 565541"/>
                  <a:gd name="connsiteY80" fmla="*/ 0 h 1976576"/>
                  <a:gd name="connsiteX81" fmla="*/ 321484 w 565541"/>
                  <a:gd name="connsiteY81" fmla="*/ 0 h 1976576"/>
                  <a:gd name="connsiteX82" fmla="*/ 321484 w 565541"/>
                  <a:gd name="connsiteY82" fmla="*/ 178763 h 1976576"/>
                  <a:gd name="connsiteX83" fmla="*/ 388810 w 565541"/>
                  <a:gd name="connsiteY83" fmla="*/ 178763 h 1976576"/>
                  <a:gd name="connsiteX84" fmla="*/ 388810 w 565541"/>
                  <a:gd name="connsiteY84" fmla="*/ 299617 h 1976576"/>
                  <a:gd name="connsiteX85" fmla="*/ 565541 w 565541"/>
                  <a:gd name="connsiteY85" fmla="*/ 299617 h 1976576"/>
                  <a:gd name="connsiteX86" fmla="*/ 565541 w 565541"/>
                  <a:gd name="connsiteY86" fmla="*/ 1976576 h 1976576"/>
                  <a:gd name="connsiteX87" fmla="*/ 448247 w 565541"/>
                  <a:gd name="connsiteY87" fmla="*/ 1976576 h 1976576"/>
                  <a:gd name="connsiteX88" fmla="*/ 371127 w 565541"/>
                  <a:gd name="connsiteY88" fmla="*/ 1976576 h 1976576"/>
                  <a:gd name="connsiteX89" fmla="*/ 194414 w 565541"/>
                  <a:gd name="connsiteY89" fmla="*/ 1976576 h 1976576"/>
                  <a:gd name="connsiteX90" fmla="*/ 88332 w 565541"/>
                  <a:gd name="connsiteY90" fmla="*/ 1976576 h 1976576"/>
                  <a:gd name="connsiteX91" fmla="*/ 0 w 565541"/>
                  <a:gd name="connsiteY91" fmla="*/ 1976576 h 1976576"/>
                  <a:gd name="connsiteX92" fmla="*/ 0 w 565541"/>
                  <a:gd name="connsiteY92" fmla="*/ 299617 h 1976576"/>
                  <a:gd name="connsiteX93" fmla="*/ 176731 w 565541"/>
                  <a:gd name="connsiteY93" fmla="*/ 299617 h 1976576"/>
                  <a:gd name="connsiteX94" fmla="*/ 176731 w 565541"/>
                  <a:gd name="connsiteY94" fmla="*/ 178763 h 1976576"/>
                  <a:gd name="connsiteX95" fmla="*/ 244058 w 565541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65541" h="1976576">
                    <a:moveTo>
                      <a:pt x="335796" y="1531565"/>
                    </a:moveTo>
                    <a:lnTo>
                      <a:pt x="335796" y="1585857"/>
                    </a:lnTo>
                    <a:lnTo>
                      <a:pt x="441823" y="1585857"/>
                    </a:lnTo>
                    <a:lnTo>
                      <a:pt x="441823" y="1531565"/>
                    </a:lnTo>
                    <a:close/>
                    <a:moveTo>
                      <a:pt x="123718" y="1526871"/>
                    </a:moveTo>
                    <a:lnTo>
                      <a:pt x="123718" y="1581163"/>
                    </a:lnTo>
                    <a:lnTo>
                      <a:pt x="229745" y="1581163"/>
                    </a:lnTo>
                    <a:lnTo>
                      <a:pt x="229745" y="1526871"/>
                    </a:lnTo>
                    <a:close/>
                    <a:moveTo>
                      <a:pt x="335796" y="1409581"/>
                    </a:moveTo>
                    <a:lnTo>
                      <a:pt x="335796" y="1463873"/>
                    </a:lnTo>
                    <a:lnTo>
                      <a:pt x="441823" y="1463873"/>
                    </a:lnTo>
                    <a:lnTo>
                      <a:pt x="441823" y="1409581"/>
                    </a:lnTo>
                    <a:close/>
                    <a:moveTo>
                      <a:pt x="123718" y="1404887"/>
                    </a:moveTo>
                    <a:lnTo>
                      <a:pt x="123718" y="1459180"/>
                    </a:lnTo>
                    <a:lnTo>
                      <a:pt x="229745" y="1459180"/>
                    </a:lnTo>
                    <a:lnTo>
                      <a:pt x="229745" y="1404887"/>
                    </a:lnTo>
                    <a:close/>
                    <a:moveTo>
                      <a:pt x="335796" y="1287599"/>
                    </a:moveTo>
                    <a:lnTo>
                      <a:pt x="335796" y="1341892"/>
                    </a:lnTo>
                    <a:lnTo>
                      <a:pt x="441823" y="1341892"/>
                    </a:lnTo>
                    <a:lnTo>
                      <a:pt x="441823" y="1287599"/>
                    </a:lnTo>
                    <a:close/>
                    <a:moveTo>
                      <a:pt x="123718" y="1282905"/>
                    </a:moveTo>
                    <a:lnTo>
                      <a:pt x="123718" y="1337198"/>
                    </a:lnTo>
                    <a:lnTo>
                      <a:pt x="229745" y="1337198"/>
                    </a:lnTo>
                    <a:lnTo>
                      <a:pt x="229745" y="1282905"/>
                    </a:lnTo>
                    <a:close/>
                    <a:moveTo>
                      <a:pt x="335796" y="1165617"/>
                    </a:moveTo>
                    <a:lnTo>
                      <a:pt x="335796" y="1219910"/>
                    </a:lnTo>
                    <a:lnTo>
                      <a:pt x="441823" y="1219910"/>
                    </a:lnTo>
                    <a:lnTo>
                      <a:pt x="441823" y="1165617"/>
                    </a:lnTo>
                    <a:close/>
                    <a:moveTo>
                      <a:pt x="123718" y="1160924"/>
                    </a:moveTo>
                    <a:lnTo>
                      <a:pt x="123718" y="1215216"/>
                    </a:lnTo>
                    <a:lnTo>
                      <a:pt x="229745" y="1215216"/>
                    </a:lnTo>
                    <a:lnTo>
                      <a:pt x="229745" y="1160924"/>
                    </a:lnTo>
                    <a:close/>
                    <a:moveTo>
                      <a:pt x="335796" y="1043636"/>
                    </a:moveTo>
                    <a:lnTo>
                      <a:pt x="335796" y="1097928"/>
                    </a:lnTo>
                    <a:lnTo>
                      <a:pt x="441823" y="1097928"/>
                    </a:lnTo>
                    <a:lnTo>
                      <a:pt x="441823" y="1043636"/>
                    </a:lnTo>
                    <a:close/>
                    <a:moveTo>
                      <a:pt x="123718" y="1038942"/>
                    </a:moveTo>
                    <a:lnTo>
                      <a:pt x="123718" y="1093234"/>
                    </a:lnTo>
                    <a:lnTo>
                      <a:pt x="229745" y="1093234"/>
                    </a:lnTo>
                    <a:lnTo>
                      <a:pt x="229745" y="1038942"/>
                    </a:lnTo>
                    <a:close/>
                    <a:moveTo>
                      <a:pt x="335796" y="921654"/>
                    </a:moveTo>
                    <a:lnTo>
                      <a:pt x="335796" y="975946"/>
                    </a:lnTo>
                    <a:lnTo>
                      <a:pt x="441823" y="975946"/>
                    </a:lnTo>
                    <a:lnTo>
                      <a:pt x="441823" y="921654"/>
                    </a:lnTo>
                    <a:close/>
                    <a:moveTo>
                      <a:pt x="123718" y="916960"/>
                    </a:moveTo>
                    <a:lnTo>
                      <a:pt x="123718" y="971252"/>
                    </a:lnTo>
                    <a:lnTo>
                      <a:pt x="229745" y="971252"/>
                    </a:lnTo>
                    <a:lnTo>
                      <a:pt x="229745" y="916960"/>
                    </a:lnTo>
                    <a:close/>
                    <a:moveTo>
                      <a:pt x="335796" y="799672"/>
                    </a:moveTo>
                    <a:lnTo>
                      <a:pt x="335796" y="853964"/>
                    </a:lnTo>
                    <a:lnTo>
                      <a:pt x="441823" y="853964"/>
                    </a:lnTo>
                    <a:lnTo>
                      <a:pt x="441823" y="799672"/>
                    </a:lnTo>
                    <a:close/>
                    <a:moveTo>
                      <a:pt x="123718" y="794978"/>
                    </a:moveTo>
                    <a:lnTo>
                      <a:pt x="123718" y="849270"/>
                    </a:lnTo>
                    <a:lnTo>
                      <a:pt x="229745" y="849270"/>
                    </a:lnTo>
                    <a:lnTo>
                      <a:pt x="229745" y="794978"/>
                    </a:lnTo>
                    <a:close/>
                    <a:moveTo>
                      <a:pt x="335796" y="677690"/>
                    </a:moveTo>
                    <a:lnTo>
                      <a:pt x="335796" y="731982"/>
                    </a:lnTo>
                    <a:lnTo>
                      <a:pt x="441823" y="731982"/>
                    </a:lnTo>
                    <a:lnTo>
                      <a:pt x="441823" y="677690"/>
                    </a:lnTo>
                    <a:close/>
                    <a:moveTo>
                      <a:pt x="123718" y="672996"/>
                    </a:moveTo>
                    <a:lnTo>
                      <a:pt x="123718" y="727289"/>
                    </a:lnTo>
                    <a:lnTo>
                      <a:pt x="229745" y="727289"/>
                    </a:lnTo>
                    <a:lnTo>
                      <a:pt x="229745" y="672996"/>
                    </a:lnTo>
                    <a:close/>
                    <a:moveTo>
                      <a:pt x="335796" y="555708"/>
                    </a:moveTo>
                    <a:lnTo>
                      <a:pt x="335796" y="610000"/>
                    </a:lnTo>
                    <a:lnTo>
                      <a:pt x="441823" y="610000"/>
                    </a:lnTo>
                    <a:lnTo>
                      <a:pt x="441823" y="555708"/>
                    </a:lnTo>
                    <a:close/>
                    <a:moveTo>
                      <a:pt x="123718" y="551014"/>
                    </a:moveTo>
                    <a:lnTo>
                      <a:pt x="123718" y="605307"/>
                    </a:lnTo>
                    <a:lnTo>
                      <a:pt x="229745" y="605307"/>
                    </a:lnTo>
                    <a:lnTo>
                      <a:pt x="229745" y="551014"/>
                    </a:lnTo>
                    <a:close/>
                    <a:moveTo>
                      <a:pt x="335796" y="433726"/>
                    </a:moveTo>
                    <a:lnTo>
                      <a:pt x="335796" y="488019"/>
                    </a:lnTo>
                    <a:lnTo>
                      <a:pt x="441823" y="488019"/>
                    </a:lnTo>
                    <a:lnTo>
                      <a:pt x="441823" y="433726"/>
                    </a:lnTo>
                    <a:close/>
                    <a:moveTo>
                      <a:pt x="123718" y="429032"/>
                    </a:moveTo>
                    <a:lnTo>
                      <a:pt x="123718" y="483325"/>
                    </a:lnTo>
                    <a:lnTo>
                      <a:pt x="229745" y="483325"/>
                    </a:lnTo>
                    <a:lnTo>
                      <a:pt x="229745" y="429032"/>
                    </a:lnTo>
                    <a:close/>
                    <a:moveTo>
                      <a:pt x="244058" y="0"/>
                    </a:moveTo>
                    <a:lnTo>
                      <a:pt x="321484" y="0"/>
                    </a:lnTo>
                    <a:lnTo>
                      <a:pt x="321484" y="178763"/>
                    </a:lnTo>
                    <a:lnTo>
                      <a:pt x="388810" y="178763"/>
                    </a:lnTo>
                    <a:lnTo>
                      <a:pt x="388810" y="299617"/>
                    </a:lnTo>
                    <a:lnTo>
                      <a:pt x="565541" y="299617"/>
                    </a:lnTo>
                    <a:lnTo>
                      <a:pt x="565541" y="1976576"/>
                    </a:lnTo>
                    <a:lnTo>
                      <a:pt x="448247" y="1976576"/>
                    </a:lnTo>
                    <a:lnTo>
                      <a:pt x="371127" y="1976576"/>
                    </a:lnTo>
                    <a:lnTo>
                      <a:pt x="194414" y="1976576"/>
                    </a:lnTo>
                    <a:lnTo>
                      <a:pt x="8833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76731" y="299617"/>
                    </a:lnTo>
                    <a:lnTo>
                      <a:pt x="176731" y="178763"/>
                    </a:lnTo>
                    <a:lnTo>
                      <a:pt x="244058" y="178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6447CA1-2D32-4DA1-A223-78EF87674843}"/>
                  </a:ext>
                </a:extLst>
              </p:cNvPr>
              <p:cNvSpPr/>
              <p:nvPr/>
            </p:nvSpPr>
            <p:spPr>
              <a:xfrm>
                <a:off x="5147338" y="1925597"/>
                <a:ext cx="477157" cy="2330989"/>
              </a:xfrm>
              <a:custGeom>
                <a:avLst/>
                <a:gdLst>
                  <a:gd name="connsiteX0" fmla="*/ 285608 w 487386"/>
                  <a:gd name="connsiteY0" fmla="*/ 1339706 h 2330989"/>
                  <a:gd name="connsiteX1" fmla="*/ 285608 w 487386"/>
                  <a:gd name="connsiteY1" fmla="*/ 1414297 h 2330989"/>
                  <a:gd name="connsiteX2" fmla="*/ 356272 w 487386"/>
                  <a:gd name="connsiteY2" fmla="*/ 1414297 h 2330989"/>
                  <a:gd name="connsiteX3" fmla="*/ 356272 w 487386"/>
                  <a:gd name="connsiteY3" fmla="*/ 1339706 h 2330989"/>
                  <a:gd name="connsiteX4" fmla="*/ 285608 w 487386"/>
                  <a:gd name="connsiteY4" fmla="*/ 1339706 h 2330989"/>
                  <a:gd name="connsiteX5" fmla="*/ 31407 w 487386"/>
                  <a:gd name="connsiteY5" fmla="*/ 1338724 h 2330989"/>
                  <a:gd name="connsiteX6" fmla="*/ 31407 w 487386"/>
                  <a:gd name="connsiteY6" fmla="*/ 1414297 h 2330989"/>
                  <a:gd name="connsiteX7" fmla="*/ 258126 w 487386"/>
                  <a:gd name="connsiteY7" fmla="*/ 1414297 h 2330989"/>
                  <a:gd name="connsiteX8" fmla="*/ 258126 w 487386"/>
                  <a:gd name="connsiteY8" fmla="*/ 1338724 h 2330989"/>
                  <a:gd name="connsiteX9" fmla="*/ 31407 w 487386"/>
                  <a:gd name="connsiteY9" fmla="*/ 1338724 h 2330989"/>
                  <a:gd name="connsiteX10" fmla="*/ 385716 w 487386"/>
                  <a:gd name="connsiteY10" fmla="*/ 1245485 h 2330989"/>
                  <a:gd name="connsiteX11" fmla="*/ 385716 w 487386"/>
                  <a:gd name="connsiteY11" fmla="*/ 1318113 h 2330989"/>
                  <a:gd name="connsiteX12" fmla="*/ 453438 w 487386"/>
                  <a:gd name="connsiteY12" fmla="*/ 1318113 h 2330989"/>
                  <a:gd name="connsiteX13" fmla="*/ 453438 w 487386"/>
                  <a:gd name="connsiteY13" fmla="*/ 1245485 h 2330989"/>
                  <a:gd name="connsiteX14" fmla="*/ 385716 w 487386"/>
                  <a:gd name="connsiteY14" fmla="*/ 1245485 h 2330989"/>
                  <a:gd name="connsiteX15" fmla="*/ 32388 w 487386"/>
                  <a:gd name="connsiteY15" fmla="*/ 1243522 h 2330989"/>
                  <a:gd name="connsiteX16" fmla="*/ 32388 w 487386"/>
                  <a:gd name="connsiteY16" fmla="*/ 1318113 h 2330989"/>
                  <a:gd name="connsiteX17" fmla="*/ 102073 w 487386"/>
                  <a:gd name="connsiteY17" fmla="*/ 1318113 h 2330989"/>
                  <a:gd name="connsiteX18" fmla="*/ 102073 w 487386"/>
                  <a:gd name="connsiteY18" fmla="*/ 1243522 h 2330989"/>
                  <a:gd name="connsiteX19" fmla="*/ 32388 w 487386"/>
                  <a:gd name="connsiteY19" fmla="*/ 1243522 h 2330989"/>
                  <a:gd name="connsiteX20" fmla="*/ 130535 w 487386"/>
                  <a:gd name="connsiteY20" fmla="*/ 1242540 h 2330989"/>
                  <a:gd name="connsiteX21" fmla="*/ 130535 w 487386"/>
                  <a:gd name="connsiteY21" fmla="*/ 1317131 h 2330989"/>
                  <a:gd name="connsiteX22" fmla="*/ 356272 w 487386"/>
                  <a:gd name="connsiteY22" fmla="*/ 1317131 h 2330989"/>
                  <a:gd name="connsiteX23" fmla="*/ 356272 w 487386"/>
                  <a:gd name="connsiteY23" fmla="*/ 1242540 h 2330989"/>
                  <a:gd name="connsiteX24" fmla="*/ 130535 w 487386"/>
                  <a:gd name="connsiteY24" fmla="*/ 1242540 h 2330989"/>
                  <a:gd name="connsiteX25" fmla="*/ 128572 w 487386"/>
                  <a:gd name="connsiteY25" fmla="*/ 1149301 h 2330989"/>
                  <a:gd name="connsiteX26" fmla="*/ 128572 w 487386"/>
                  <a:gd name="connsiteY26" fmla="*/ 1220947 h 2330989"/>
                  <a:gd name="connsiteX27" fmla="*/ 199237 w 487386"/>
                  <a:gd name="connsiteY27" fmla="*/ 1220947 h 2330989"/>
                  <a:gd name="connsiteX28" fmla="*/ 199237 w 487386"/>
                  <a:gd name="connsiteY28" fmla="*/ 1149301 h 2330989"/>
                  <a:gd name="connsiteX29" fmla="*/ 128572 w 487386"/>
                  <a:gd name="connsiteY29" fmla="*/ 1149301 h 2330989"/>
                  <a:gd name="connsiteX30" fmla="*/ 226720 w 487386"/>
                  <a:gd name="connsiteY30" fmla="*/ 1148319 h 2330989"/>
                  <a:gd name="connsiteX31" fmla="*/ 226720 w 487386"/>
                  <a:gd name="connsiteY31" fmla="*/ 1219966 h 2330989"/>
                  <a:gd name="connsiteX32" fmla="*/ 453438 w 487386"/>
                  <a:gd name="connsiteY32" fmla="*/ 1219966 h 2330989"/>
                  <a:gd name="connsiteX33" fmla="*/ 453438 w 487386"/>
                  <a:gd name="connsiteY33" fmla="*/ 1148319 h 2330989"/>
                  <a:gd name="connsiteX34" fmla="*/ 226720 w 487386"/>
                  <a:gd name="connsiteY34" fmla="*/ 1148319 h 2330989"/>
                  <a:gd name="connsiteX35" fmla="*/ 128572 w 487386"/>
                  <a:gd name="connsiteY35" fmla="*/ 1050172 h 2330989"/>
                  <a:gd name="connsiteX36" fmla="*/ 128572 w 487386"/>
                  <a:gd name="connsiteY36" fmla="*/ 1121820 h 2330989"/>
                  <a:gd name="connsiteX37" fmla="*/ 357254 w 487386"/>
                  <a:gd name="connsiteY37" fmla="*/ 1121820 h 2330989"/>
                  <a:gd name="connsiteX38" fmla="*/ 357254 w 487386"/>
                  <a:gd name="connsiteY38" fmla="*/ 1050172 h 2330989"/>
                  <a:gd name="connsiteX39" fmla="*/ 128572 w 487386"/>
                  <a:gd name="connsiteY39" fmla="*/ 1050172 h 2330989"/>
                  <a:gd name="connsiteX40" fmla="*/ 32388 w 487386"/>
                  <a:gd name="connsiteY40" fmla="*/ 1050172 h 2330989"/>
                  <a:gd name="connsiteX41" fmla="*/ 32388 w 487386"/>
                  <a:gd name="connsiteY41" fmla="*/ 1122800 h 2330989"/>
                  <a:gd name="connsiteX42" fmla="*/ 103055 w 487386"/>
                  <a:gd name="connsiteY42" fmla="*/ 1122800 h 2330989"/>
                  <a:gd name="connsiteX43" fmla="*/ 103055 w 487386"/>
                  <a:gd name="connsiteY43" fmla="*/ 1050172 h 2330989"/>
                  <a:gd name="connsiteX44" fmla="*/ 32388 w 487386"/>
                  <a:gd name="connsiteY44" fmla="*/ 1050172 h 2330989"/>
                  <a:gd name="connsiteX45" fmla="*/ 383754 w 487386"/>
                  <a:gd name="connsiteY45" fmla="*/ 953007 h 2330989"/>
                  <a:gd name="connsiteX46" fmla="*/ 383754 w 487386"/>
                  <a:gd name="connsiteY46" fmla="*/ 1024654 h 2330989"/>
                  <a:gd name="connsiteX47" fmla="*/ 452457 w 487386"/>
                  <a:gd name="connsiteY47" fmla="*/ 1024654 h 2330989"/>
                  <a:gd name="connsiteX48" fmla="*/ 452457 w 487386"/>
                  <a:gd name="connsiteY48" fmla="*/ 953007 h 2330989"/>
                  <a:gd name="connsiteX49" fmla="*/ 383754 w 487386"/>
                  <a:gd name="connsiteY49" fmla="*/ 953007 h 2330989"/>
                  <a:gd name="connsiteX50" fmla="*/ 30425 w 487386"/>
                  <a:gd name="connsiteY50" fmla="*/ 953007 h 2330989"/>
                  <a:gd name="connsiteX51" fmla="*/ 30425 w 487386"/>
                  <a:gd name="connsiteY51" fmla="*/ 1023673 h 2330989"/>
                  <a:gd name="connsiteX52" fmla="*/ 259108 w 487386"/>
                  <a:gd name="connsiteY52" fmla="*/ 1023673 h 2330989"/>
                  <a:gd name="connsiteX53" fmla="*/ 259108 w 487386"/>
                  <a:gd name="connsiteY53" fmla="*/ 953007 h 2330989"/>
                  <a:gd name="connsiteX54" fmla="*/ 30425 w 487386"/>
                  <a:gd name="connsiteY54" fmla="*/ 953007 h 2330989"/>
                  <a:gd name="connsiteX55" fmla="*/ 286589 w 487386"/>
                  <a:gd name="connsiteY55" fmla="*/ 952025 h 2330989"/>
                  <a:gd name="connsiteX56" fmla="*/ 286589 w 487386"/>
                  <a:gd name="connsiteY56" fmla="*/ 1023673 h 2330989"/>
                  <a:gd name="connsiteX57" fmla="*/ 357254 w 487386"/>
                  <a:gd name="connsiteY57" fmla="*/ 1023673 h 2330989"/>
                  <a:gd name="connsiteX58" fmla="*/ 357254 w 487386"/>
                  <a:gd name="connsiteY58" fmla="*/ 952025 h 2330989"/>
                  <a:gd name="connsiteX59" fmla="*/ 286589 w 487386"/>
                  <a:gd name="connsiteY59" fmla="*/ 952025 h 2330989"/>
                  <a:gd name="connsiteX60" fmla="*/ 382772 w 487386"/>
                  <a:gd name="connsiteY60" fmla="*/ 854860 h 2330989"/>
                  <a:gd name="connsiteX61" fmla="*/ 382772 w 487386"/>
                  <a:gd name="connsiteY61" fmla="*/ 927489 h 2330989"/>
                  <a:gd name="connsiteX62" fmla="*/ 452457 w 487386"/>
                  <a:gd name="connsiteY62" fmla="*/ 927489 h 2330989"/>
                  <a:gd name="connsiteX63" fmla="*/ 452457 w 487386"/>
                  <a:gd name="connsiteY63" fmla="*/ 854860 h 2330989"/>
                  <a:gd name="connsiteX64" fmla="*/ 382772 w 487386"/>
                  <a:gd name="connsiteY64" fmla="*/ 854860 h 2330989"/>
                  <a:gd name="connsiteX65" fmla="*/ 286589 w 487386"/>
                  <a:gd name="connsiteY65" fmla="*/ 853878 h 2330989"/>
                  <a:gd name="connsiteX66" fmla="*/ 286589 w 487386"/>
                  <a:gd name="connsiteY66" fmla="*/ 927489 h 2330989"/>
                  <a:gd name="connsiteX67" fmla="*/ 355291 w 487386"/>
                  <a:gd name="connsiteY67" fmla="*/ 927489 h 2330989"/>
                  <a:gd name="connsiteX68" fmla="*/ 355291 w 487386"/>
                  <a:gd name="connsiteY68" fmla="*/ 853878 h 2330989"/>
                  <a:gd name="connsiteX69" fmla="*/ 286589 w 487386"/>
                  <a:gd name="connsiteY69" fmla="*/ 853878 h 2330989"/>
                  <a:gd name="connsiteX70" fmla="*/ 384735 w 487386"/>
                  <a:gd name="connsiteY70" fmla="*/ 756713 h 2330989"/>
                  <a:gd name="connsiteX71" fmla="*/ 384735 w 487386"/>
                  <a:gd name="connsiteY71" fmla="*/ 829342 h 2330989"/>
                  <a:gd name="connsiteX72" fmla="*/ 453438 w 487386"/>
                  <a:gd name="connsiteY72" fmla="*/ 829342 h 2330989"/>
                  <a:gd name="connsiteX73" fmla="*/ 453438 w 487386"/>
                  <a:gd name="connsiteY73" fmla="*/ 756713 h 2330989"/>
                  <a:gd name="connsiteX74" fmla="*/ 384735 w 487386"/>
                  <a:gd name="connsiteY74" fmla="*/ 756713 h 2330989"/>
                  <a:gd name="connsiteX75" fmla="*/ 130535 w 487386"/>
                  <a:gd name="connsiteY75" fmla="*/ 756713 h 2330989"/>
                  <a:gd name="connsiteX76" fmla="*/ 130535 w 487386"/>
                  <a:gd name="connsiteY76" fmla="*/ 829342 h 2330989"/>
                  <a:gd name="connsiteX77" fmla="*/ 357254 w 487386"/>
                  <a:gd name="connsiteY77" fmla="*/ 829342 h 2330989"/>
                  <a:gd name="connsiteX78" fmla="*/ 357254 w 487386"/>
                  <a:gd name="connsiteY78" fmla="*/ 756713 h 2330989"/>
                  <a:gd name="connsiteX79" fmla="*/ 130535 w 487386"/>
                  <a:gd name="connsiteY79" fmla="*/ 756713 h 2330989"/>
                  <a:gd name="connsiteX80" fmla="*/ 32388 w 487386"/>
                  <a:gd name="connsiteY80" fmla="*/ 755731 h 2330989"/>
                  <a:gd name="connsiteX81" fmla="*/ 32388 w 487386"/>
                  <a:gd name="connsiteY81" fmla="*/ 830323 h 2330989"/>
                  <a:gd name="connsiteX82" fmla="*/ 102073 w 487386"/>
                  <a:gd name="connsiteY82" fmla="*/ 830323 h 2330989"/>
                  <a:gd name="connsiteX83" fmla="*/ 102073 w 487386"/>
                  <a:gd name="connsiteY83" fmla="*/ 755731 h 2330989"/>
                  <a:gd name="connsiteX84" fmla="*/ 32388 w 487386"/>
                  <a:gd name="connsiteY84" fmla="*/ 755731 h 2330989"/>
                  <a:gd name="connsiteX85" fmla="*/ 382772 w 487386"/>
                  <a:gd name="connsiteY85" fmla="*/ 658566 h 2330989"/>
                  <a:gd name="connsiteX86" fmla="*/ 382772 w 487386"/>
                  <a:gd name="connsiteY86" fmla="*/ 733158 h 2330989"/>
                  <a:gd name="connsiteX87" fmla="*/ 452457 w 487386"/>
                  <a:gd name="connsiteY87" fmla="*/ 733158 h 2330989"/>
                  <a:gd name="connsiteX88" fmla="*/ 452457 w 487386"/>
                  <a:gd name="connsiteY88" fmla="*/ 658566 h 2330989"/>
                  <a:gd name="connsiteX89" fmla="*/ 382772 w 487386"/>
                  <a:gd name="connsiteY89" fmla="*/ 658566 h 2330989"/>
                  <a:gd name="connsiteX90" fmla="*/ 31407 w 487386"/>
                  <a:gd name="connsiteY90" fmla="*/ 658566 h 2330989"/>
                  <a:gd name="connsiteX91" fmla="*/ 31407 w 487386"/>
                  <a:gd name="connsiteY91" fmla="*/ 735121 h 2330989"/>
                  <a:gd name="connsiteX92" fmla="*/ 259108 w 487386"/>
                  <a:gd name="connsiteY92" fmla="*/ 735121 h 2330989"/>
                  <a:gd name="connsiteX93" fmla="*/ 259108 w 487386"/>
                  <a:gd name="connsiteY93" fmla="*/ 658566 h 2330989"/>
                  <a:gd name="connsiteX94" fmla="*/ 31407 w 487386"/>
                  <a:gd name="connsiteY94" fmla="*/ 658566 h 2330989"/>
                  <a:gd name="connsiteX95" fmla="*/ 226720 w 487386"/>
                  <a:gd name="connsiteY95" fmla="*/ 561400 h 2330989"/>
                  <a:gd name="connsiteX96" fmla="*/ 226720 w 487386"/>
                  <a:gd name="connsiteY96" fmla="*/ 638937 h 2330989"/>
                  <a:gd name="connsiteX97" fmla="*/ 451475 w 487386"/>
                  <a:gd name="connsiteY97" fmla="*/ 638937 h 2330989"/>
                  <a:gd name="connsiteX98" fmla="*/ 451475 w 487386"/>
                  <a:gd name="connsiteY98" fmla="*/ 561400 h 2330989"/>
                  <a:gd name="connsiteX99" fmla="*/ 226720 w 487386"/>
                  <a:gd name="connsiteY99" fmla="*/ 561400 h 2330989"/>
                  <a:gd name="connsiteX100" fmla="*/ 128572 w 487386"/>
                  <a:gd name="connsiteY100" fmla="*/ 561400 h 2330989"/>
                  <a:gd name="connsiteX101" fmla="*/ 128572 w 487386"/>
                  <a:gd name="connsiteY101" fmla="*/ 636974 h 2330989"/>
                  <a:gd name="connsiteX102" fmla="*/ 198257 w 487386"/>
                  <a:gd name="connsiteY102" fmla="*/ 636974 h 2330989"/>
                  <a:gd name="connsiteX103" fmla="*/ 198257 w 487386"/>
                  <a:gd name="connsiteY103" fmla="*/ 561400 h 2330989"/>
                  <a:gd name="connsiteX104" fmla="*/ 128572 w 487386"/>
                  <a:gd name="connsiteY104" fmla="*/ 561400 h 2330989"/>
                  <a:gd name="connsiteX105" fmla="*/ 129554 w 487386"/>
                  <a:gd name="connsiteY105" fmla="*/ 464235 h 2330989"/>
                  <a:gd name="connsiteX106" fmla="*/ 129554 w 487386"/>
                  <a:gd name="connsiteY106" fmla="*/ 540790 h 2330989"/>
                  <a:gd name="connsiteX107" fmla="*/ 356272 w 487386"/>
                  <a:gd name="connsiteY107" fmla="*/ 540790 h 2330989"/>
                  <a:gd name="connsiteX108" fmla="*/ 356272 w 487386"/>
                  <a:gd name="connsiteY108" fmla="*/ 464235 h 2330989"/>
                  <a:gd name="connsiteX109" fmla="*/ 129554 w 487386"/>
                  <a:gd name="connsiteY109" fmla="*/ 464235 h 2330989"/>
                  <a:gd name="connsiteX110" fmla="*/ 34352 w 487386"/>
                  <a:gd name="connsiteY110" fmla="*/ 463253 h 2330989"/>
                  <a:gd name="connsiteX111" fmla="*/ 34352 w 487386"/>
                  <a:gd name="connsiteY111" fmla="*/ 539808 h 2330989"/>
                  <a:gd name="connsiteX112" fmla="*/ 102073 w 487386"/>
                  <a:gd name="connsiteY112" fmla="*/ 539808 h 2330989"/>
                  <a:gd name="connsiteX113" fmla="*/ 102073 w 487386"/>
                  <a:gd name="connsiteY113" fmla="*/ 463253 h 2330989"/>
                  <a:gd name="connsiteX114" fmla="*/ 34352 w 487386"/>
                  <a:gd name="connsiteY114" fmla="*/ 463253 h 2330989"/>
                  <a:gd name="connsiteX115" fmla="*/ 384735 w 487386"/>
                  <a:gd name="connsiteY115" fmla="*/ 462272 h 2330989"/>
                  <a:gd name="connsiteX116" fmla="*/ 384735 w 487386"/>
                  <a:gd name="connsiteY116" fmla="*/ 540790 h 2330989"/>
                  <a:gd name="connsiteX117" fmla="*/ 451475 w 487386"/>
                  <a:gd name="connsiteY117" fmla="*/ 540790 h 2330989"/>
                  <a:gd name="connsiteX118" fmla="*/ 451475 w 487386"/>
                  <a:gd name="connsiteY118" fmla="*/ 462272 h 2330989"/>
                  <a:gd name="connsiteX119" fmla="*/ 384735 w 487386"/>
                  <a:gd name="connsiteY119" fmla="*/ 462272 h 2330989"/>
                  <a:gd name="connsiteX120" fmla="*/ 52999 w 487386"/>
                  <a:gd name="connsiteY120" fmla="*/ 286589 h 2330989"/>
                  <a:gd name="connsiteX121" fmla="*/ 52999 w 487386"/>
                  <a:gd name="connsiteY121" fmla="*/ 364126 h 2330989"/>
                  <a:gd name="connsiteX122" fmla="*/ 192368 w 487386"/>
                  <a:gd name="connsiteY122" fmla="*/ 364126 h 2330989"/>
                  <a:gd name="connsiteX123" fmla="*/ 192368 w 487386"/>
                  <a:gd name="connsiteY123" fmla="*/ 286589 h 2330989"/>
                  <a:gd name="connsiteX124" fmla="*/ 52999 w 487386"/>
                  <a:gd name="connsiteY124" fmla="*/ 286589 h 2330989"/>
                  <a:gd name="connsiteX125" fmla="*/ 295422 w 487386"/>
                  <a:gd name="connsiteY125" fmla="*/ 285608 h 2330989"/>
                  <a:gd name="connsiteX126" fmla="*/ 295422 w 487386"/>
                  <a:gd name="connsiteY126" fmla="*/ 364126 h 2330989"/>
                  <a:gd name="connsiteX127" fmla="*/ 434790 w 487386"/>
                  <a:gd name="connsiteY127" fmla="*/ 364126 h 2330989"/>
                  <a:gd name="connsiteX128" fmla="*/ 434790 w 487386"/>
                  <a:gd name="connsiteY128" fmla="*/ 285608 h 2330989"/>
                  <a:gd name="connsiteX129" fmla="*/ 295422 w 487386"/>
                  <a:gd name="connsiteY129" fmla="*/ 285608 h 2330989"/>
                  <a:gd name="connsiteX130" fmla="*/ 51036 w 487386"/>
                  <a:gd name="connsiteY130" fmla="*/ 186479 h 2330989"/>
                  <a:gd name="connsiteX131" fmla="*/ 51036 w 487386"/>
                  <a:gd name="connsiteY131" fmla="*/ 259108 h 2330989"/>
                  <a:gd name="connsiteX132" fmla="*/ 190405 w 487386"/>
                  <a:gd name="connsiteY132" fmla="*/ 259108 h 2330989"/>
                  <a:gd name="connsiteX133" fmla="*/ 190405 w 487386"/>
                  <a:gd name="connsiteY133" fmla="*/ 186479 h 2330989"/>
                  <a:gd name="connsiteX134" fmla="*/ 51036 w 487386"/>
                  <a:gd name="connsiteY134" fmla="*/ 186479 h 2330989"/>
                  <a:gd name="connsiteX135" fmla="*/ 294440 w 487386"/>
                  <a:gd name="connsiteY135" fmla="*/ 185498 h 2330989"/>
                  <a:gd name="connsiteX136" fmla="*/ 294440 w 487386"/>
                  <a:gd name="connsiteY136" fmla="*/ 260090 h 2330989"/>
                  <a:gd name="connsiteX137" fmla="*/ 432828 w 487386"/>
                  <a:gd name="connsiteY137" fmla="*/ 260090 h 2330989"/>
                  <a:gd name="connsiteX138" fmla="*/ 432828 w 487386"/>
                  <a:gd name="connsiteY138" fmla="*/ 185498 h 2330989"/>
                  <a:gd name="connsiteX139" fmla="*/ 294440 w 487386"/>
                  <a:gd name="connsiteY139" fmla="*/ 185498 h 2330989"/>
                  <a:gd name="connsiteX140" fmla="*/ 52999 w 487386"/>
                  <a:gd name="connsiteY140" fmla="*/ 89314 h 2330989"/>
                  <a:gd name="connsiteX141" fmla="*/ 52999 w 487386"/>
                  <a:gd name="connsiteY141" fmla="*/ 158017 h 2330989"/>
                  <a:gd name="connsiteX142" fmla="*/ 191387 w 487386"/>
                  <a:gd name="connsiteY142" fmla="*/ 158017 h 2330989"/>
                  <a:gd name="connsiteX143" fmla="*/ 191387 w 487386"/>
                  <a:gd name="connsiteY143" fmla="*/ 89314 h 2330989"/>
                  <a:gd name="connsiteX144" fmla="*/ 52999 w 487386"/>
                  <a:gd name="connsiteY144" fmla="*/ 89314 h 2330989"/>
                  <a:gd name="connsiteX145" fmla="*/ 296403 w 487386"/>
                  <a:gd name="connsiteY145" fmla="*/ 87351 h 2330989"/>
                  <a:gd name="connsiteX146" fmla="*/ 296403 w 487386"/>
                  <a:gd name="connsiteY146" fmla="*/ 158998 h 2330989"/>
                  <a:gd name="connsiteX147" fmla="*/ 432828 w 487386"/>
                  <a:gd name="connsiteY147" fmla="*/ 158998 h 2330989"/>
                  <a:gd name="connsiteX148" fmla="*/ 432828 w 487386"/>
                  <a:gd name="connsiteY148" fmla="*/ 87351 h 2330989"/>
                  <a:gd name="connsiteX149" fmla="*/ 296403 w 487386"/>
                  <a:gd name="connsiteY149" fmla="*/ 87351 h 2330989"/>
                  <a:gd name="connsiteX150" fmla="*/ 26499 w 487386"/>
                  <a:gd name="connsiteY150" fmla="*/ 0 h 2330989"/>
                  <a:gd name="connsiteX151" fmla="*/ 219849 w 487386"/>
                  <a:gd name="connsiteY151" fmla="*/ 0 h 2330989"/>
                  <a:gd name="connsiteX152" fmla="*/ 219849 w 487386"/>
                  <a:gd name="connsiteY152" fmla="*/ 111888 h 2330989"/>
                  <a:gd name="connsiteX153" fmla="*/ 219849 w 487386"/>
                  <a:gd name="connsiteY153" fmla="*/ 337625 h 2330989"/>
                  <a:gd name="connsiteX154" fmla="*/ 263033 w 487386"/>
                  <a:gd name="connsiteY154" fmla="*/ 366088 h 2330989"/>
                  <a:gd name="connsiteX155" fmla="*/ 263033 w 487386"/>
                  <a:gd name="connsiteY155" fmla="*/ 2945 h 2330989"/>
                  <a:gd name="connsiteX156" fmla="*/ 461290 w 487386"/>
                  <a:gd name="connsiteY156" fmla="*/ 2945 h 2330989"/>
                  <a:gd name="connsiteX157" fmla="*/ 463253 w 487386"/>
                  <a:gd name="connsiteY157" fmla="*/ 330756 h 2330989"/>
                  <a:gd name="connsiteX158" fmla="*/ 481901 w 487386"/>
                  <a:gd name="connsiteY158" fmla="*/ 1297502 h 2330989"/>
                  <a:gd name="connsiteX159" fmla="*/ 483863 w 487386"/>
                  <a:gd name="connsiteY159" fmla="*/ 2269156 h 2330989"/>
                  <a:gd name="connsiteX160" fmla="*/ 483863 w 487386"/>
                  <a:gd name="connsiteY160" fmla="*/ 2330989 h 2330989"/>
                  <a:gd name="connsiteX161" fmla="*/ 0 w 487386"/>
                  <a:gd name="connsiteY161" fmla="*/ 2330989 h 2330989"/>
                  <a:gd name="connsiteX162" fmla="*/ 0 w 487386"/>
                  <a:gd name="connsiteY162" fmla="*/ 2284859 h 2330989"/>
                  <a:gd name="connsiteX163" fmla="*/ 0 w 487386"/>
                  <a:gd name="connsiteY163" fmla="*/ 421051 h 2330989"/>
                  <a:gd name="connsiteX164" fmla="*/ 26499 w 487386"/>
                  <a:gd name="connsiteY164" fmla="*/ 0 h 233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87386" h="2330989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495D095-40B3-408D-92AE-BA75CA471A95}"/>
                  </a:ext>
                </a:extLst>
              </p:cNvPr>
              <p:cNvSpPr/>
              <p:nvPr/>
            </p:nvSpPr>
            <p:spPr>
              <a:xfrm>
                <a:off x="6782219" y="2659087"/>
                <a:ext cx="252773" cy="1597499"/>
              </a:xfrm>
              <a:custGeom>
                <a:avLst/>
                <a:gdLst>
                  <a:gd name="connsiteX0" fmla="*/ 94664 w 252773"/>
                  <a:gd name="connsiteY0" fmla="*/ 1169580 h 1597499"/>
                  <a:gd name="connsiteX1" fmla="*/ 94664 w 252773"/>
                  <a:gd name="connsiteY1" fmla="*/ 1232327 h 1597499"/>
                  <a:gd name="connsiteX2" fmla="*/ 158109 w 252773"/>
                  <a:gd name="connsiteY2" fmla="*/ 1232327 h 1597499"/>
                  <a:gd name="connsiteX3" fmla="*/ 158109 w 252773"/>
                  <a:gd name="connsiteY3" fmla="*/ 1169580 h 1597499"/>
                  <a:gd name="connsiteX4" fmla="*/ 94664 w 252773"/>
                  <a:gd name="connsiteY4" fmla="*/ 1169580 h 1597499"/>
                  <a:gd name="connsiteX5" fmla="*/ 175733 w 252773"/>
                  <a:gd name="connsiteY5" fmla="*/ 1168551 h 1597499"/>
                  <a:gd name="connsiteX6" fmla="*/ 175733 w 252773"/>
                  <a:gd name="connsiteY6" fmla="*/ 1231813 h 1597499"/>
                  <a:gd name="connsiteX7" fmla="*/ 237667 w 252773"/>
                  <a:gd name="connsiteY7" fmla="*/ 1231813 h 1597499"/>
                  <a:gd name="connsiteX8" fmla="*/ 237667 w 252773"/>
                  <a:gd name="connsiteY8" fmla="*/ 1168551 h 1597499"/>
                  <a:gd name="connsiteX9" fmla="*/ 175733 w 252773"/>
                  <a:gd name="connsiteY9" fmla="*/ 1168551 h 1597499"/>
                  <a:gd name="connsiteX10" fmla="*/ 95168 w 252773"/>
                  <a:gd name="connsiteY10" fmla="*/ 1090888 h 1597499"/>
                  <a:gd name="connsiteX11" fmla="*/ 95168 w 252773"/>
                  <a:gd name="connsiteY11" fmla="*/ 1153636 h 1597499"/>
                  <a:gd name="connsiteX12" fmla="*/ 157605 w 252773"/>
                  <a:gd name="connsiteY12" fmla="*/ 1153636 h 1597499"/>
                  <a:gd name="connsiteX13" fmla="*/ 157605 w 252773"/>
                  <a:gd name="connsiteY13" fmla="*/ 1090888 h 1597499"/>
                  <a:gd name="connsiteX14" fmla="*/ 95168 w 252773"/>
                  <a:gd name="connsiteY14" fmla="*/ 1090888 h 1597499"/>
                  <a:gd name="connsiteX15" fmla="*/ 15106 w 252773"/>
                  <a:gd name="connsiteY15" fmla="*/ 1090888 h 1597499"/>
                  <a:gd name="connsiteX16" fmla="*/ 15106 w 252773"/>
                  <a:gd name="connsiteY16" fmla="*/ 1153636 h 1597499"/>
                  <a:gd name="connsiteX17" fmla="*/ 77544 w 252773"/>
                  <a:gd name="connsiteY17" fmla="*/ 1153636 h 1597499"/>
                  <a:gd name="connsiteX18" fmla="*/ 77544 w 252773"/>
                  <a:gd name="connsiteY18" fmla="*/ 1090888 h 1597499"/>
                  <a:gd name="connsiteX19" fmla="*/ 15106 w 252773"/>
                  <a:gd name="connsiteY19" fmla="*/ 1090888 h 1597499"/>
                  <a:gd name="connsiteX20" fmla="*/ 95671 w 252773"/>
                  <a:gd name="connsiteY20" fmla="*/ 1009110 h 1597499"/>
                  <a:gd name="connsiteX21" fmla="*/ 95671 w 252773"/>
                  <a:gd name="connsiteY21" fmla="*/ 1072886 h 1597499"/>
                  <a:gd name="connsiteX22" fmla="*/ 157605 w 252773"/>
                  <a:gd name="connsiteY22" fmla="*/ 1072886 h 1597499"/>
                  <a:gd name="connsiteX23" fmla="*/ 157605 w 252773"/>
                  <a:gd name="connsiteY23" fmla="*/ 1009110 h 1597499"/>
                  <a:gd name="connsiteX24" fmla="*/ 95671 w 252773"/>
                  <a:gd name="connsiteY24" fmla="*/ 1009110 h 1597499"/>
                  <a:gd name="connsiteX25" fmla="*/ 175733 w 252773"/>
                  <a:gd name="connsiteY25" fmla="*/ 1008595 h 1597499"/>
                  <a:gd name="connsiteX26" fmla="*/ 175733 w 252773"/>
                  <a:gd name="connsiteY26" fmla="*/ 1072371 h 1597499"/>
                  <a:gd name="connsiteX27" fmla="*/ 238674 w 252773"/>
                  <a:gd name="connsiteY27" fmla="*/ 1072371 h 1597499"/>
                  <a:gd name="connsiteX28" fmla="*/ 238674 w 252773"/>
                  <a:gd name="connsiteY28" fmla="*/ 1008595 h 1597499"/>
                  <a:gd name="connsiteX29" fmla="*/ 175733 w 252773"/>
                  <a:gd name="connsiteY29" fmla="*/ 1008595 h 1597499"/>
                  <a:gd name="connsiteX30" fmla="*/ 175733 w 252773"/>
                  <a:gd name="connsiteY30" fmla="*/ 929389 h 1597499"/>
                  <a:gd name="connsiteX31" fmla="*/ 175733 w 252773"/>
                  <a:gd name="connsiteY31" fmla="*/ 992651 h 1597499"/>
                  <a:gd name="connsiteX32" fmla="*/ 239178 w 252773"/>
                  <a:gd name="connsiteY32" fmla="*/ 992651 h 1597499"/>
                  <a:gd name="connsiteX33" fmla="*/ 239178 w 252773"/>
                  <a:gd name="connsiteY33" fmla="*/ 929389 h 1597499"/>
                  <a:gd name="connsiteX34" fmla="*/ 175733 w 252773"/>
                  <a:gd name="connsiteY34" fmla="*/ 929389 h 1597499"/>
                  <a:gd name="connsiteX35" fmla="*/ 95671 w 252773"/>
                  <a:gd name="connsiteY35" fmla="*/ 928875 h 1597499"/>
                  <a:gd name="connsiteX36" fmla="*/ 95671 w 252773"/>
                  <a:gd name="connsiteY36" fmla="*/ 993680 h 1597499"/>
                  <a:gd name="connsiteX37" fmla="*/ 157605 w 252773"/>
                  <a:gd name="connsiteY37" fmla="*/ 993680 h 1597499"/>
                  <a:gd name="connsiteX38" fmla="*/ 157605 w 252773"/>
                  <a:gd name="connsiteY38" fmla="*/ 928875 h 1597499"/>
                  <a:gd name="connsiteX39" fmla="*/ 95671 w 252773"/>
                  <a:gd name="connsiteY39" fmla="*/ 928875 h 1597499"/>
                  <a:gd name="connsiteX40" fmla="*/ 14602 w 252773"/>
                  <a:gd name="connsiteY40" fmla="*/ 928875 h 1597499"/>
                  <a:gd name="connsiteX41" fmla="*/ 14602 w 252773"/>
                  <a:gd name="connsiteY41" fmla="*/ 992651 h 1597499"/>
                  <a:gd name="connsiteX42" fmla="*/ 77544 w 252773"/>
                  <a:gd name="connsiteY42" fmla="*/ 992651 h 1597499"/>
                  <a:gd name="connsiteX43" fmla="*/ 77544 w 252773"/>
                  <a:gd name="connsiteY43" fmla="*/ 928875 h 1597499"/>
                  <a:gd name="connsiteX44" fmla="*/ 14602 w 252773"/>
                  <a:gd name="connsiteY44" fmla="*/ 928875 h 1597499"/>
                  <a:gd name="connsiteX45" fmla="*/ 175229 w 252773"/>
                  <a:gd name="connsiteY45" fmla="*/ 849668 h 1597499"/>
                  <a:gd name="connsiteX46" fmla="*/ 175229 w 252773"/>
                  <a:gd name="connsiteY46" fmla="*/ 912930 h 1597499"/>
                  <a:gd name="connsiteX47" fmla="*/ 238171 w 252773"/>
                  <a:gd name="connsiteY47" fmla="*/ 912930 h 1597499"/>
                  <a:gd name="connsiteX48" fmla="*/ 238171 w 252773"/>
                  <a:gd name="connsiteY48" fmla="*/ 849668 h 1597499"/>
                  <a:gd name="connsiteX49" fmla="*/ 175229 w 252773"/>
                  <a:gd name="connsiteY49" fmla="*/ 849668 h 1597499"/>
                  <a:gd name="connsiteX50" fmla="*/ 94664 w 252773"/>
                  <a:gd name="connsiteY50" fmla="*/ 767890 h 1597499"/>
                  <a:gd name="connsiteX51" fmla="*/ 94664 w 252773"/>
                  <a:gd name="connsiteY51" fmla="*/ 831152 h 1597499"/>
                  <a:gd name="connsiteX52" fmla="*/ 157605 w 252773"/>
                  <a:gd name="connsiteY52" fmla="*/ 831152 h 1597499"/>
                  <a:gd name="connsiteX53" fmla="*/ 157605 w 252773"/>
                  <a:gd name="connsiteY53" fmla="*/ 767890 h 1597499"/>
                  <a:gd name="connsiteX54" fmla="*/ 94664 w 252773"/>
                  <a:gd name="connsiteY54" fmla="*/ 767890 h 1597499"/>
                  <a:gd name="connsiteX55" fmla="*/ 15106 w 252773"/>
                  <a:gd name="connsiteY55" fmla="*/ 767890 h 1597499"/>
                  <a:gd name="connsiteX56" fmla="*/ 15106 w 252773"/>
                  <a:gd name="connsiteY56" fmla="*/ 831152 h 1597499"/>
                  <a:gd name="connsiteX57" fmla="*/ 77040 w 252773"/>
                  <a:gd name="connsiteY57" fmla="*/ 831152 h 1597499"/>
                  <a:gd name="connsiteX58" fmla="*/ 77040 w 252773"/>
                  <a:gd name="connsiteY58" fmla="*/ 767890 h 1597499"/>
                  <a:gd name="connsiteX59" fmla="*/ 15106 w 252773"/>
                  <a:gd name="connsiteY59" fmla="*/ 767890 h 1597499"/>
                  <a:gd name="connsiteX60" fmla="*/ 175229 w 252773"/>
                  <a:gd name="connsiteY60" fmla="*/ 767376 h 1597499"/>
                  <a:gd name="connsiteX61" fmla="*/ 175229 w 252773"/>
                  <a:gd name="connsiteY61" fmla="*/ 831667 h 1597499"/>
                  <a:gd name="connsiteX62" fmla="*/ 238171 w 252773"/>
                  <a:gd name="connsiteY62" fmla="*/ 831667 h 1597499"/>
                  <a:gd name="connsiteX63" fmla="*/ 238171 w 252773"/>
                  <a:gd name="connsiteY63" fmla="*/ 767376 h 1597499"/>
                  <a:gd name="connsiteX64" fmla="*/ 175229 w 252773"/>
                  <a:gd name="connsiteY64" fmla="*/ 767376 h 1597499"/>
                  <a:gd name="connsiteX65" fmla="*/ 175229 w 252773"/>
                  <a:gd name="connsiteY65" fmla="*/ 689712 h 1597499"/>
                  <a:gd name="connsiteX66" fmla="*/ 175229 w 252773"/>
                  <a:gd name="connsiteY66" fmla="*/ 752975 h 1597499"/>
                  <a:gd name="connsiteX67" fmla="*/ 238171 w 252773"/>
                  <a:gd name="connsiteY67" fmla="*/ 752975 h 1597499"/>
                  <a:gd name="connsiteX68" fmla="*/ 238171 w 252773"/>
                  <a:gd name="connsiteY68" fmla="*/ 689712 h 1597499"/>
                  <a:gd name="connsiteX69" fmla="*/ 175229 w 252773"/>
                  <a:gd name="connsiteY69" fmla="*/ 689712 h 1597499"/>
                  <a:gd name="connsiteX70" fmla="*/ 14602 w 252773"/>
                  <a:gd name="connsiteY70" fmla="*/ 689198 h 1597499"/>
                  <a:gd name="connsiteX71" fmla="*/ 14602 w 252773"/>
                  <a:gd name="connsiteY71" fmla="*/ 752460 h 1597499"/>
                  <a:gd name="connsiteX72" fmla="*/ 78048 w 252773"/>
                  <a:gd name="connsiteY72" fmla="*/ 752460 h 1597499"/>
                  <a:gd name="connsiteX73" fmla="*/ 78048 w 252773"/>
                  <a:gd name="connsiteY73" fmla="*/ 689198 h 1597499"/>
                  <a:gd name="connsiteX74" fmla="*/ 14602 w 252773"/>
                  <a:gd name="connsiteY74" fmla="*/ 689198 h 1597499"/>
                  <a:gd name="connsiteX75" fmla="*/ 14099 w 252773"/>
                  <a:gd name="connsiteY75" fmla="*/ 608449 h 1597499"/>
                  <a:gd name="connsiteX76" fmla="*/ 14099 w 252773"/>
                  <a:gd name="connsiteY76" fmla="*/ 671711 h 1597499"/>
                  <a:gd name="connsiteX77" fmla="*/ 78048 w 252773"/>
                  <a:gd name="connsiteY77" fmla="*/ 671711 h 1597499"/>
                  <a:gd name="connsiteX78" fmla="*/ 78048 w 252773"/>
                  <a:gd name="connsiteY78" fmla="*/ 608449 h 1597499"/>
                  <a:gd name="connsiteX79" fmla="*/ 14099 w 252773"/>
                  <a:gd name="connsiteY79" fmla="*/ 608449 h 1597499"/>
                  <a:gd name="connsiteX80" fmla="*/ 95168 w 252773"/>
                  <a:gd name="connsiteY80" fmla="*/ 607935 h 1597499"/>
                  <a:gd name="connsiteX81" fmla="*/ 95168 w 252773"/>
                  <a:gd name="connsiteY81" fmla="*/ 672226 h 1597499"/>
                  <a:gd name="connsiteX82" fmla="*/ 158109 w 252773"/>
                  <a:gd name="connsiteY82" fmla="*/ 672226 h 1597499"/>
                  <a:gd name="connsiteX83" fmla="*/ 158109 w 252773"/>
                  <a:gd name="connsiteY83" fmla="*/ 607935 h 1597499"/>
                  <a:gd name="connsiteX84" fmla="*/ 95168 w 252773"/>
                  <a:gd name="connsiteY84" fmla="*/ 607935 h 1597499"/>
                  <a:gd name="connsiteX85" fmla="*/ 175229 w 252773"/>
                  <a:gd name="connsiteY85" fmla="*/ 528728 h 1597499"/>
                  <a:gd name="connsiteX86" fmla="*/ 175229 w 252773"/>
                  <a:gd name="connsiteY86" fmla="*/ 592505 h 1597499"/>
                  <a:gd name="connsiteX87" fmla="*/ 239178 w 252773"/>
                  <a:gd name="connsiteY87" fmla="*/ 592505 h 1597499"/>
                  <a:gd name="connsiteX88" fmla="*/ 239178 w 252773"/>
                  <a:gd name="connsiteY88" fmla="*/ 528728 h 1597499"/>
                  <a:gd name="connsiteX89" fmla="*/ 175229 w 252773"/>
                  <a:gd name="connsiteY89" fmla="*/ 528728 h 1597499"/>
                  <a:gd name="connsiteX90" fmla="*/ 95168 w 252773"/>
                  <a:gd name="connsiteY90" fmla="*/ 528214 h 1597499"/>
                  <a:gd name="connsiteX91" fmla="*/ 95168 w 252773"/>
                  <a:gd name="connsiteY91" fmla="*/ 593019 h 1597499"/>
                  <a:gd name="connsiteX92" fmla="*/ 158613 w 252773"/>
                  <a:gd name="connsiteY92" fmla="*/ 593019 h 1597499"/>
                  <a:gd name="connsiteX93" fmla="*/ 158613 w 252773"/>
                  <a:gd name="connsiteY93" fmla="*/ 528214 h 1597499"/>
                  <a:gd name="connsiteX94" fmla="*/ 95168 w 252773"/>
                  <a:gd name="connsiteY94" fmla="*/ 528214 h 1597499"/>
                  <a:gd name="connsiteX95" fmla="*/ 15106 w 252773"/>
                  <a:gd name="connsiteY95" fmla="*/ 528214 h 1597499"/>
                  <a:gd name="connsiteX96" fmla="*/ 15106 w 252773"/>
                  <a:gd name="connsiteY96" fmla="*/ 593019 h 1597499"/>
                  <a:gd name="connsiteX97" fmla="*/ 78048 w 252773"/>
                  <a:gd name="connsiteY97" fmla="*/ 593019 h 1597499"/>
                  <a:gd name="connsiteX98" fmla="*/ 78048 w 252773"/>
                  <a:gd name="connsiteY98" fmla="*/ 528214 h 1597499"/>
                  <a:gd name="connsiteX99" fmla="*/ 15106 w 252773"/>
                  <a:gd name="connsiteY99" fmla="*/ 528214 h 1597499"/>
                  <a:gd name="connsiteX100" fmla="*/ 14602 w 252773"/>
                  <a:gd name="connsiteY100" fmla="*/ 449007 h 1597499"/>
                  <a:gd name="connsiteX101" fmla="*/ 14602 w 252773"/>
                  <a:gd name="connsiteY101" fmla="*/ 512270 h 1597499"/>
                  <a:gd name="connsiteX102" fmla="*/ 77544 w 252773"/>
                  <a:gd name="connsiteY102" fmla="*/ 512270 h 1597499"/>
                  <a:gd name="connsiteX103" fmla="*/ 77544 w 252773"/>
                  <a:gd name="connsiteY103" fmla="*/ 449007 h 1597499"/>
                  <a:gd name="connsiteX104" fmla="*/ 14602 w 252773"/>
                  <a:gd name="connsiteY104" fmla="*/ 449007 h 1597499"/>
                  <a:gd name="connsiteX105" fmla="*/ 94664 w 252773"/>
                  <a:gd name="connsiteY105" fmla="*/ 447979 h 1597499"/>
                  <a:gd name="connsiteX106" fmla="*/ 94664 w 252773"/>
                  <a:gd name="connsiteY106" fmla="*/ 512270 h 1597499"/>
                  <a:gd name="connsiteX107" fmla="*/ 158613 w 252773"/>
                  <a:gd name="connsiteY107" fmla="*/ 512270 h 1597499"/>
                  <a:gd name="connsiteX108" fmla="*/ 158613 w 252773"/>
                  <a:gd name="connsiteY108" fmla="*/ 447979 h 1597499"/>
                  <a:gd name="connsiteX109" fmla="*/ 94664 w 252773"/>
                  <a:gd name="connsiteY109" fmla="*/ 447979 h 1597499"/>
                  <a:gd name="connsiteX110" fmla="*/ 174726 w 252773"/>
                  <a:gd name="connsiteY110" fmla="*/ 368258 h 1597499"/>
                  <a:gd name="connsiteX111" fmla="*/ 174726 w 252773"/>
                  <a:gd name="connsiteY111" fmla="*/ 431006 h 1597499"/>
                  <a:gd name="connsiteX112" fmla="*/ 239178 w 252773"/>
                  <a:gd name="connsiteY112" fmla="*/ 431006 h 1597499"/>
                  <a:gd name="connsiteX113" fmla="*/ 239178 w 252773"/>
                  <a:gd name="connsiteY113" fmla="*/ 368258 h 1597499"/>
                  <a:gd name="connsiteX114" fmla="*/ 174726 w 252773"/>
                  <a:gd name="connsiteY114" fmla="*/ 368258 h 1597499"/>
                  <a:gd name="connsiteX115" fmla="*/ 95168 w 252773"/>
                  <a:gd name="connsiteY115" fmla="*/ 367744 h 1597499"/>
                  <a:gd name="connsiteX116" fmla="*/ 95168 w 252773"/>
                  <a:gd name="connsiteY116" fmla="*/ 431520 h 1597499"/>
                  <a:gd name="connsiteX117" fmla="*/ 158613 w 252773"/>
                  <a:gd name="connsiteY117" fmla="*/ 431520 h 1597499"/>
                  <a:gd name="connsiteX118" fmla="*/ 158613 w 252773"/>
                  <a:gd name="connsiteY118" fmla="*/ 367744 h 1597499"/>
                  <a:gd name="connsiteX119" fmla="*/ 95168 w 252773"/>
                  <a:gd name="connsiteY119" fmla="*/ 367744 h 1597499"/>
                  <a:gd name="connsiteX120" fmla="*/ 0 w 252773"/>
                  <a:gd name="connsiteY120" fmla="*/ 350771 h 1597499"/>
                  <a:gd name="connsiteX121" fmla="*/ 252270 w 252773"/>
                  <a:gd name="connsiteY121" fmla="*/ 350771 h 1597499"/>
                  <a:gd name="connsiteX122" fmla="*/ 252270 w 252773"/>
                  <a:gd name="connsiteY122" fmla="*/ 1597499 h 1597499"/>
                  <a:gd name="connsiteX123" fmla="*/ 0 w 252773"/>
                  <a:gd name="connsiteY123" fmla="*/ 1597499 h 1597499"/>
                  <a:gd name="connsiteX124" fmla="*/ 0 w 252773"/>
                  <a:gd name="connsiteY124" fmla="*/ 350771 h 1597499"/>
                  <a:gd name="connsiteX125" fmla="*/ 134947 w 252773"/>
                  <a:gd name="connsiteY125" fmla="*/ 273107 h 1597499"/>
                  <a:gd name="connsiteX126" fmla="*/ 134947 w 252773"/>
                  <a:gd name="connsiteY126" fmla="*/ 321969 h 1597499"/>
                  <a:gd name="connsiteX127" fmla="*/ 238674 w 252773"/>
                  <a:gd name="connsiteY127" fmla="*/ 321969 h 1597499"/>
                  <a:gd name="connsiteX128" fmla="*/ 238674 w 252773"/>
                  <a:gd name="connsiteY128" fmla="*/ 273107 h 1597499"/>
                  <a:gd name="connsiteX129" fmla="*/ 134947 w 252773"/>
                  <a:gd name="connsiteY129" fmla="*/ 273107 h 1597499"/>
                  <a:gd name="connsiteX130" fmla="*/ 14099 w 252773"/>
                  <a:gd name="connsiteY130" fmla="*/ 271564 h 1597499"/>
                  <a:gd name="connsiteX131" fmla="*/ 14099 w 252773"/>
                  <a:gd name="connsiteY131" fmla="*/ 321969 h 1597499"/>
                  <a:gd name="connsiteX132" fmla="*/ 117827 w 252773"/>
                  <a:gd name="connsiteY132" fmla="*/ 321969 h 1597499"/>
                  <a:gd name="connsiteX133" fmla="*/ 117827 w 252773"/>
                  <a:gd name="connsiteY133" fmla="*/ 271564 h 1597499"/>
                  <a:gd name="connsiteX134" fmla="*/ 66466 w 252773"/>
                  <a:gd name="connsiteY134" fmla="*/ 271564 h 1597499"/>
                  <a:gd name="connsiteX135" fmla="*/ 14099 w 252773"/>
                  <a:gd name="connsiteY135" fmla="*/ 271564 h 1597499"/>
                  <a:gd name="connsiteX136" fmla="*/ 49346 w 252773"/>
                  <a:gd name="connsiteY136" fmla="*/ 209331 h 1597499"/>
                  <a:gd name="connsiteX137" fmla="*/ 17120 w 252773"/>
                  <a:gd name="connsiteY137" fmla="*/ 255106 h 1597499"/>
                  <a:gd name="connsiteX138" fmla="*/ 237164 w 252773"/>
                  <a:gd name="connsiteY138" fmla="*/ 255106 h 1597499"/>
                  <a:gd name="connsiteX139" fmla="*/ 202923 w 252773"/>
                  <a:gd name="connsiteY139" fmla="*/ 209331 h 1597499"/>
                  <a:gd name="connsiteX140" fmla="*/ 49346 w 252773"/>
                  <a:gd name="connsiteY140" fmla="*/ 209331 h 1597499"/>
                  <a:gd name="connsiteX141" fmla="*/ 0 w 252773"/>
                  <a:gd name="connsiteY141" fmla="*/ 190815 h 1597499"/>
                  <a:gd name="connsiteX142" fmla="*/ 252773 w 252773"/>
                  <a:gd name="connsiteY142" fmla="*/ 190815 h 1597499"/>
                  <a:gd name="connsiteX143" fmla="*/ 252773 w 252773"/>
                  <a:gd name="connsiteY143" fmla="*/ 340484 h 1597499"/>
                  <a:gd name="connsiteX144" fmla="*/ 0 w 252773"/>
                  <a:gd name="connsiteY144" fmla="*/ 340484 h 1597499"/>
                  <a:gd name="connsiteX145" fmla="*/ 0 w 252773"/>
                  <a:gd name="connsiteY145" fmla="*/ 190815 h 1597499"/>
                  <a:gd name="connsiteX146" fmla="*/ 31723 w 252773"/>
                  <a:gd name="connsiteY146" fmla="*/ 0 h 1597499"/>
                  <a:gd name="connsiteX147" fmla="*/ 31723 w 252773"/>
                  <a:gd name="connsiteY147" fmla="*/ 120867 h 1597499"/>
                  <a:gd name="connsiteX148" fmla="*/ 95168 w 252773"/>
                  <a:gd name="connsiteY148" fmla="*/ 120867 h 1597499"/>
                  <a:gd name="connsiteX149" fmla="*/ 95168 w 252773"/>
                  <a:gd name="connsiteY149" fmla="*/ 183100 h 1597499"/>
                  <a:gd name="connsiteX150" fmla="*/ 11078 w 252773"/>
                  <a:gd name="connsiteY150" fmla="*/ 183100 h 1597499"/>
                  <a:gd name="connsiteX151" fmla="*/ 24170 w 252773"/>
                  <a:gd name="connsiteY151" fmla="*/ 514 h 1597499"/>
                  <a:gd name="connsiteX152" fmla="*/ 31723 w 252773"/>
                  <a:gd name="connsiteY152" fmla="*/ 0 h 159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52773" h="1597499">
                    <a:moveTo>
                      <a:pt x="94664" y="1169580"/>
                    </a:moveTo>
                    <a:cubicBezTo>
                      <a:pt x="94664" y="1191696"/>
                      <a:pt x="94664" y="1211754"/>
                      <a:pt x="94664" y="1232327"/>
                    </a:cubicBezTo>
                    <a:cubicBezTo>
                      <a:pt x="115813" y="1232327"/>
                      <a:pt x="135450" y="1232327"/>
                      <a:pt x="158109" y="1232327"/>
                    </a:cubicBezTo>
                    <a:cubicBezTo>
                      <a:pt x="158109" y="1209697"/>
                      <a:pt x="158109" y="1189639"/>
                      <a:pt x="158109" y="1169580"/>
                    </a:cubicBezTo>
                    <a:cubicBezTo>
                      <a:pt x="136457" y="1169580"/>
                      <a:pt x="115813" y="1169580"/>
                      <a:pt x="94664" y="1169580"/>
                    </a:cubicBezTo>
                    <a:close/>
                    <a:moveTo>
                      <a:pt x="175733" y="1168551"/>
                    </a:moveTo>
                    <a:cubicBezTo>
                      <a:pt x="175733" y="1190153"/>
                      <a:pt x="175733" y="1210726"/>
                      <a:pt x="175733" y="1231813"/>
                    </a:cubicBezTo>
                    <a:cubicBezTo>
                      <a:pt x="197385" y="1231813"/>
                      <a:pt x="217022" y="1231813"/>
                      <a:pt x="237667" y="1231813"/>
                    </a:cubicBezTo>
                    <a:cubicBezTo>
                      <a:pt x="237667" y="1210212"/>
                      <a:pt x="237667" y="1189639"/>
                      <a:pt x="237667" y="1168551"/>
                    </a:cubicBezTo>
                    <a:cubicBezTo>
                      <a:pt x="216519" y="1168551"/>
                      <a:pt x="196881" y="1168551"/>
                      <a:pt x="175733" y="1168551"/>
                    </a:cubicBezTo>
                    <a:close/>
                    <a:moveTo>
                      <a:pt x="95168" y="1090888"/>
                    </a:moveTo>
                    <a:cubicBezTo>
                      <a:pt x="95168" y="1112490"/>
                      <a:pt x="95168" y="1132548"/>
                      <a:pt x="95168" y="1153636"/>
                    </a:cubicBezTo>
                    <a:cubicBezTo>
                      <a:pt x="116820" y="1153636"/>
                      <a:pt x="135954" y="1153636"/>
                      <a:pt x="157605" y="1153636"/>
                    </a:cubicBezTo>
                    <a:cubicBezTo>
                      <a:pt x="157605" y="1132548"/>
                      <a:pt x="157605" y="1113004"/>
                      <a:pt x="157605" y="1090888"/>
                    </a:cubicBezTo>
                    <a:cubicBezTo>
                      <a:pt x="135954" y="1090888"/>
                      <a:pt x="115309" y="1090888"/>
                      <a:pt x="95168" y="1090888"/>
                    </a:cubicBezTo>
                    <a:close/>
                    <a:moveTo>
                      <a:pt x="15106" y="1090888"/>
                    </a:moveTo>
                    <a:cubicBezTo>
                      <a:pt x="15106" y="1112490"/>
                      <a:pt x="15106" y="1132548"/>
                      <a:pt x="15106" y="1153636"/>
                    </a:cubicBezTo>
                    <a:cubicBezTo>
                      <a:pt x="36758" y="1153636"/>
                      <a:pt x="56396" y="1153636"/>
                      <a:pt x="77544" y="1153636"/>
                    </a:cubicBezTo>
                    <a:cubicBezTo>
                      <a:pt x="77544" y="1132548"/>
                      <a:pt x="77544" y="1112490"/>
                      <a:pt x="77544" y="1090888"/>
                    </a:cubicBezTo>
                    <a:cubicBezTo>
                      <a:pt x="55389" y="1090888"/>
                      <a:pt x="34744" y="1090888"/>
                      <a:pt x="15106" y="1090888"/>
                    </a:cubicBezTo>
                    <a:close/>
                    <a:moveTo>
                      <a:pt x="95671" y="1009110"/>
                    </a:moveTo>
                    <a:cubicBezTo>
                      <a:pt x="95671" y="1031225"/>
                      <a:pt x="95671" y="1051798"/>
                      <a:pt x="95671" y="1072886"/>
                    </a:cubicBezTo>
                    <a:cubicBezTo>
                      <a:pt x="116820" y="1072886"/>
                      <a:pt x="135954" y="1072886"/>
                      <a:pt x="157605" y="1072886"/>
                    </a:cubicBezTo>
                    <a:cubicBezTo>
                      <a:pt x="157605" y="1050256"/>
                      <a:pt x="157605" y="1029683"/>
                      <a:pt x="157605" y="1009110"/>
                    </a:cubicBezTo>
                    <a:cubicBezTo>
                      <a:pt x="135450" y="1009110"/>
                      <a:pt x="115813" y="1009110"/>
                      <a:pt x="95671" y="1009110"/>
                    </a:cubicBezTo>
                    <a:close/>
                    <a:moveTo>
                      <a:pt x="175733" y="1008595"/>
                    </a:moveTo>
                    <a:cubicBezTo>
                      <a:pt x="175733" y="1030197"/>
                      <a:pt x="175733" y="1050770"/>
                      <a:pt x="175733" y="1072371"/>
                    </a:cubicBezTo>
                    <a:cubicBezTo>
                      <a:pt x="197385" y="1072371"/>
                      <a:pt x="217022" y="1072371"/>
                      <a:pt x="238674" y="1072371"/>
                    </a:cubicBezTo>
                    <a:cubicBezTo>
                      <a:pt x="238674" y="1050770"/>
                      <a:pt x="238674" y="1029683"/>
                      <a:pt x="238674" y="1008595"/>
                    </a:cubicBezTo>
                    <a:cubicBezTo>
                      <a:pt x="216519" y="1008595"/>
                      <a:pt x="196881" y="1008595"/>
                      <a:pt x="175733" y="1008595"/>
                    </a:cubicBezTo>
                    <a:close/>
                    <a:moveTo>
                      <a:pt x="175733" y="929389"/>
                    </a:moveTo>
                    <a:cubicBezTo>
                      <a:pt x="175733" y="951505"/>
                      <a:pt x="175733" y="972078"/>
                      <a:pt x="175733" y="992651"/>
                    </a:cubicBezTo>
                    <a:cubicBezTo>
                      <a:pt x="197888" y="992651"/>
                      <a:pt x="218029" y="992651"/>
                      <a:pt x="239178" y="992651"/>
                    </a:cubicBezTo>
                    <a:cubicBezTo>
                      <a:pt x="239178" y="970535"/>
                      <a:pt x="239178" y="950990"/>
                      <a:pt x="239178" y="929389"/>
                    </a:cubicBezTo>
                    <a:cubicBezTo>
                      <a:pt x="218029" y="929389"/>
                      <a:pt x="196881" y="929389"/>
                      <a:pt x="175733" y="929389"/>
                    </a:cubicBezTo>
                    <a:close/>
                    <a:moveTo>
                      <a:pt x="95671" y="928875"/>
                    </a:moveTo>
                    <a:cubicBezTo>
                      <a:pt x="95671" y="951505"/>
                      <a:pt x="95671" y="972593"/>
                      <a:pt x="95671" y="993680"/>
                    </a:cubicBezTo>
                    <a:cubicBezTo>
                      <a:pt x="116820" y="993680"/>
                      <a:pt x="135954" y="993680"/>
                      <a:pt x="157605" y="993680"/>
                    </a:cubicBezTo>
                    <a:cubicBezTo>
                      <a:pt x="157605" y="970535"/>
                      <a:pt x="157605" y="949448"/>
                      <a:pt x="157605" y="928875"/>
                    </a:cubicBezTo>
                    <a:cubicBezTo>
                      <a:pt x="135450" y="928875"/>
                      <a:pt x="115309" y="928875"/>
                      <a:pt x="95671" y="928875"/>
                    </a:cubicBezTo>
                    <a:close/>
                    <a:moveTo>
                      <a:pt x="14602" y="928875"/>
                    </a:moveTo>
                    <a:cubicBezTo>
                      <a:pt x="14602" y="951505"/>
                      <a:pt x="14602" y="971563"/>
                      <a:pt x="14602" y="992651"/>
                    </a:cubicBezTo>
                    <a:cubicBezTo>
                      <a:pt x="36255" y="992651"/>
                      <a:pt x="56396" y="992651"/>
                      <a:pt x="77544" y="992651"/>
                    </a:cubicBezTo>
                    <a:cubicBezTo>
                      <a:pt x="77544" y="970021"/>
                      <a:pt x="77544" y="949448"/>
                      <a:pt x="77544" y="928875"/>
                    </a:cubicBezTo>
                    <a:cubicBezTo>
                      <a:pt x="55389" y="928875"/>
                      <a:pt x="35247" y="928875"/>
                      <a:pt x="14602" y="928875"/>
                    </a:cubicBezTo>
                    <a:close/>
                    <a:moveTo>
                      <a:pt x="175229" y="849668"/>
                    </a:moveTo>
                    <a:cubicBezTo>
                      <a:pt x="175229" y="871784"/>
                      <a:pt x="175229" y="891843"/>
                      <a:pt x="175229" y="912930"/>
                    </a:cubicBezTo>
                    <a:cubicBezTo>
                      <a:pt x="196881" y="912930"/>
                      <a:pt x="217022" y="912930"/>
                      <a:pt x="238171" y="912930"/>
                    </a:cubicBezTo>
                    <a:cubicBezTo>
                      <a:pt x="238171" y="891328"/>
                      <a:pt x="238171" y="870241"/>
                      <a:pt x="238171" y="849668"/>
                    </a:cubicBezTo>
                    <a:cubicBezTo>
                      <a:pt x="216015" y="849668"/>
                      <a:pt x="195874" y="849668"/>
                      <a:pt x="175229" y="849668"/>
                    </a:cubicBezTo>
                    <a:close/>
                    <a:moveTo>
                      <a:pt x="94664" y="767890"/>
                    </a:moveTo>
                    <a:cubicBezTo>
                      <a:pt x="94664" y="789492"/>
                      <a:pt x="94664" y="809551"/>
                      <a:pt x="94664" y="831152"/>
                    </a:cubicBezTo>
                    <a:cubicBezTo>
                      <a:pt x="116316" y="831152"/>
                      <a:pt x="136457" y="831152"/>
                      <a:pt x="157605" y="831152"/>
                    </a:cubicBezTo>
                    <a:cubicBezTo>
                      <a:pt x="157605" y="809036"/>
                      <a:pt x="157605" y="788463"/>
                      <a:pt x="157605" y="767890"/>
                    </a:cubicBezTo>
                    <a:cubicBezTo>
                      <a:pt x="135450" y="767890"/>
                      <a:pt x="115813" y="767890"/>
                      <a:pt x="94664" y="767890"/>
                    </a:cubicBezTo>
                    <a:close/>
                    <a:moveTo>
                      <a:pt x="15106" y="767890"/>
                    </a:moveTo>
                    <a:cubicBezTo>
                      <a:pt x="15106" y="790006"/>
                      <a:pt x="15106" y="810579"/>
                      <a:pt x="15106" y="831152"/>
                    </a:cubicBezTo>
                    <a:cubicBezTo>
                      <a:pt x="37262" y="831152"/>
                      <a:pt x="56899" y="831152"/>
                      <a:pt x="77040" y="831152"/>
                    </a:cubicBezTo>
                    <a:cubicBezTo>
                      <a:pt x="77040" y="809036"/>
                      <a:pt x="77040" y="788463"/>
                      <a:pt x="77040" y="767890"/>
                    </a:cubicBezTo>
                    <a:cubicBezTo>
                      <a:pt x="54885" y="767890"/>
                      <a:pt x="35247" y="767890"/>
                      <a:pt x="15106" y="767890"/>
                    </a:cubicBezTo>
                    <a:close/>
                    <a:moveTo>
                      <a:pt x="175229" y="767376"/>
                    </a:moveTo>
                    <a:cubicBezTo>
                      <a:pt x="175229" y="788978"/>
                      <a:pt x="175229" y="810065"/>
                      <a:pt x="175229" y="831667"/>
                    </a:cubicBezTo>
                    <a:cubicBezTo>
                      <a:pt x="196881" y="831667"/>
                      <a:pt x="217022" y="831667"/>
                      <a:pt x="238171" y="831667"/>
                    </a:cubicBezTo>
                    <a:cubicBezTo>
                      <a:pt x="238171" y="809551"/>
                      <a:pt x="238171" y="788978"/>
                      <a:pt x="238171" y="767376"/>
                    </a:cubicBezTo>
                    <a:cubicBezTo>
                      <a:pt x="216519" y="767376"/>
                      <a:pt x="196881" y="767376"/>
                      <a:pt x="175229" y="767376"/>
                    </a:cubicBezTo>
                    <a:close/>
                    <a:moveTo>
                      <a:pt x="175229" y="689712"/>
                    </a:moveTo>
                    <a:cubicBezTo>
                      <a:pt x="175229" y="711829"/>
                      <a:pt x="175229" y="731887"/>
                      <a:pt x="175229" y="752975"/>
                    </a:cubicBezTo>
                    <a:cubicBezTo>
                      <a:pt x="196378" y="752975"/>
                      <a:pt x="216519" y="752975"/>
                      <a:pt x="238171" y="752975"/>
                    </a:cubicBezTo>
                    <a:cubicBezTo>
                      <a:pt x="238171" y="730344"/>
                      <a:pt x="238171" y="709771"/>
                      <a:pt x="238171" y="689712"/>
                    </a:cubicBezTo>
                    <a:cubicBezTo>
                      <a:pt x="216015" y="689712"/>
                      <a:pt x="195371" y="689712"/>
                      <a:pt x="175229" y="689712"/>
                    </a:cubicBezTo>
                    <a:close/>
                    <a:moveTo>
                      <a:pt x="14602" y="689198"/>
                    </a:moveTo>
                    <a:cubicBezTo>
                      <a:pt x="14602" y="711314"/>
                      <a:pt x="14602" y="732402"/>
                      <a:pt x="14602" y="752460"/>
                    </a:cubicBezTo>
                    <a:cubicBezTo>
                      <a:pt x="36758" y="752460"/>
                      <a:pt x="56899" y="752460"/>
                      <a:pt x="78048" y="752460"/>
                    </a:cubicBezTo>
                    <a:cubicBezTo>
                      <a:pt x="78048" y="730344"/>
                      <a:pt x="78048" y="710285"/>
                      <a:pt x="78048" y="689198"/>
                    </a:cubicBezTo>
                    <a:cubicBezTo>
                      <a:pt x="56396" y="689198"/>
                      <a:pt x="35751" y="689198"/>
                      <a:pt x="14602" y="689198"/>
                    </a:cubicBezTo>
                    <a:close/>
                    <a:moveTo>
                      <a:pt x="14099" y="608449"/>
                    </a:moveTo>
                    <a:cubicBezTo>
                      <a:pt x="14099" y="630050"/>
                      <a:pt x="14099" y="650109"/>
                      <a:pt x="14099" y="671711"/>
                    </a:cubicBezTo>
                    <a:cubicBezTo>
                      <a:pt x="35751" y="671711"/>
                      <a:pt x="56396" y="671711"/>
                      <a:pt x="78048" y="671711"/>
                    </a:cubicBezTo>
                    <a:cubicBezTo>
                      <a:pt x="78048" y="650109"/>
                      <a:pt x="78048" y="630050"/>
                      <a:pt x="78048" y="608449"/>
                    </a:cubicBezTo>
                    <a:cubicBezTo>
                      <a:pt x="55389" y="608449"/>
                      <a:pt x="35247" y="608449"/>
                      <a:pt x="14099" y="608449"/>
                    </a:cubicBezTo>
                    <a:close/>
                    <a:moveTo>
                      <a:pt x="95168" y="607935"/>
                    </a:moveTo>
                    <a:cubicBezTo>
                      <a:pt x="95168" y="630565"/>
                      <a:pt x="95168" y="651138"/>
                      <a:pt x="95168" y="672226"/>
                    </a:cubicBezTo>
                    <a:cubicBezTo>
                      <a:pt x="116820" y="672226"/>
                      <a:pt x="136961" y="672226"/>
                      <a:pt x="158109" y="672226"/>
                    </a:cubicBezTo>
                    <a:cubicBezTo>
                      <a:pt x="158109" y="650109"/>
                      <a:pt x="158109" y="629536"/>
                      <a:pt x="158109" y="607935"/>
                    </a:cubicBezTo>
                    <a:cubicBezTo>
                      <a:pt x="136961" y="607935"/>
                      <a:pt x="116820" y="607935"/>
                      <a:pt x="95168" y="607935"/>
                    </a:cubicBezTo>
                    <a:close/>
                    <a:moveTo>
                      <a:pt x="175229" y="528728"/>
                    </a:moveTo>
                    <a:cubicBezTo>
                      <a:pt x="175229" y="550844"/>
                      <a:pt x="175229" y="571417"/>
                      <a:pt x="175229" y="592505"/>
                    </a:cubicBezTo>
                    <a:cubicBezTo>
                      <a:pt x="196378" y="592505"/>
                      <a:pt x="216519" y="592505"/>
                      <a:pt x="239178" y="592505"/>
                    </a:cubicBezTo>
                    <a:cubicBezTo>
                      <a:pt x="239178" y="570388"/>
                      <a:pt x="239178" y="550330"/>
                      <a:pt x="239178" y="528728"/>
                    </a:cubicBezTo>
                    <a:cubicBezTo>
                      <a:pt x="217526" y="528728"/>
                      <a:pt x="196378" y="528728"/>
                      <a:pt x="175229" y="528728"/>
                    </a:cubicBezTo>
                    <a:close/>
                    <a:moveTo>
                      <a:pt x="95168" y="528214"/>
                    </a:moveTo>
                    <a:cubicBezTo>
                      <a:pt x="95168" y="550844"/>
                      <a:pt x="95168" y="571417"/>
                      <a:pt x="95168" y="593019"/>
                    </a:cubicBezTo>
                    <a:cubicBezTo>
                      <a:pt x="116820" y="593019"/>
                      <a:pt x="136457" y="593019"/>
                      <a:pt x="158613" y="593019"/>
                    </a:cubicBezTo>
                    <a:cubicBezTo>
                      <a:pt x="158613" y="569874"/>
                      <a:pt x="158613" y="549815"/>
                      <a:pt x="158613" y="528214"/>
                    </a:cubicBezTo>
                    <a:cubicBezTo>
                      <a:pt x="136457" y="528214"/>
                      <a:pt x="115813" y="528214"/>
                      <a:pt x="95168" y="528214"/>
                    </a:cubicBezTo>
                    <a:close/>
                    <a:moveTo>
                      <a:pt x="15106" y="528214"/>
                    </a:moveTo>
                    <a:cubicBezTo>
                      <a:pt x="15106" y="551873"/>
                      <a:pt x="15106" y="572446"/>
                      <a:pt x="15106" y="593019"/>
                    </a:cubicBezTo>
                    <a:cubicBezTo>
                      <a:pt x="37262" y="593019"/>
                      <a:pt x="56899" y="593019"/>
                      <a:pt x="78048" y="593019"/>
                    </a:cubicBezTo>
                    <a:cubicBezTo>
                      <a:pt x="78048" y="570903"/>
                      <a:pt x="78048" y="550330"/>
                      <a:pt x="78048" y="528214"/>
                    </a:cubicBezTo>
                    <a:cubicBezTo>
                      <a:pt x="56396" y="528214"/>
                      <a:pt x="36255" y="528214"/>
                      <a:pt x="15106" y="528214"/>
                    </a:cubicBezTo>
                    <a:close/>
                    <a:moveTo>
                      <a:pt x="14602" y="449007"/>
                    </a:moveTo>
                    <a:cubicBezTo>
                      <a:pt x="14602" y="471124"/>
                      <a:pt x="14602" y="491182"/>
                      <a:pt x="14602" y="512270"/>
                    </a:cubicBezTo>
                    <a:cubicBezTo>
                      <a:pt x="35751" y="512270"/>
                      <a:pt x="55389" y="512270"/>
                      <a:pt x="77544" y="512270"/>
                    </a:cubicBezTo>
                    <a:cubicBezTo>
                      <a:pt x="77544" y="489125"/>
                      <a:pt x="77544" y="468552"/>
                      <a:pt x="77544" y="449007"/>
                    </a:cubicBezTo>
                    <a:cubicBezTo>
                      <a:pt x="54885" y="449007"/>
                      <a:pt x="34744" y="449007"/>
                      <a:pt x="14602" y="449007"/>
                    </a:cubicBezTo>
                    <a:close/>
                    <a:moveTo>
                      <a:pt x="94664" y="447979"/>
                    </a:moveTo>
                    <a:cubicBezTo>
                      <a:pt x="94664" y="469580"/>
                      <a:pt x="94664" y="490153"/>
                      <a:pt x="94664" y="512270"/>
                    </a:cubicBezTo>
                    <a:cubicBezTo>
                      <a:pt x="116316" y="512270"/>
                      <a:pt x="136457" y="512270"/>
                      <a:pt x="158613" y="512270"/>
                    </a:cubicBezTo>
                    <a:cubicBezTo>
                      <a:pt x="158613" y="489639"/>
                      <a:pt x="158613" y="469580"/>
                      <a:pt x="158613" y="447979"/>
                    </a:cubicBezTo>
                    <a:cubicBezTo>
                      <a:pt x="136961" y="447979"/>
                      <a:pt x="116316" y="447979"/>
                      <a:pt x="94664" y="447979"/>
                    </a:cubicBezTo>
                    <a:close/>
                    <a:moveTo>
                      <a:pt x="174726" y="368258"/>
                    </a:moveTo>
                    <a:cubicBezTo>
                      <a:pt x="174726" y="389346"/>
                      <a:pt x="174726" y="409404"/>
                      <a:pt x="174726" y="431006"/>
                    </a:cubicBezTo>
                    <a:cubicBezTo>
                      <a:pt x="196378" y="431006"/>
                      <a:pt x="217526" y="431006"/>
                      <a:pt x="239178" y="431006"/>
                    </a:cubicBezTo>
                    <a:cubicBezTo>
                      <a:pt x="239178" y="409919"/>
                      <a:pt x="239178" y="390374"/>
                      <a:pt x="239178" y="368258"/>
                    </a:cubicBezTo>
                    <a:cubicBezTo>
                      <a:pt x="217526" y="368258"/>
                      <a:pt x="196881" y="368258"/>
                      <a:pt x="174726" y="368258"/>
                    </a:cubicBezTo>
                    <a:close/>
                    <a:moveTo>
                      <a:pt x="95168" y="367744"/>
                    </a:moveTo>
                    <a:cubicBezTo>
                      <a:pt x="95168" y="389860"/>
                      <a:pt x="95168" y="410947"/>
                      <a:pt x="95168" y="431520"/>
                    </a:cubicBezTo>
                    <a:cubicBezTo>
                      <a:pt x="117323" y="431520"/>
                      <a:pt x="137968" y="431520"/>
                      <a:pt x="158613" y="431520"/>
                    </a:cubicBezTo>
                    <a:cubicBezTo>
                      <a:pt x="158613" y="409404"/>
                      <a:pt x="158613" y="389346"/>
                      <a:pt x="158613" y="367744"/>
                    </a:cubicBezTo>
                    <a:cubicBezTo>
                      <a:pt x="135954" y="367744"/>
                      <a:pt x="115813" y="367744"/>
                      <a:pt x="95168" y="367744"/>
                    </a:cubicBezTo>
                    <a:close/>
                    <a:moveTo>
                      <a:pt x="0" y="350771"/>
                    </a:moveTo>
                    <a:cubicBezTo>
                      <a:pt x="83083" y="350771"/>
                      <a:pt x="166669" y="350771"/>
                      <a:pt x="252270" y="350771"/>
                    </a:cubicBezTo>
                    <a:cubicBezTo>
                      <a:pt x="252270" y="765319"/>
                      <a:pt x="252270" y="1180380"/>
                      <a:pt x="252270" y="1597499"/>
                    </a:cubicBezTo>
                    <a:cubicBezTo>
                      <a:pt x="167173" y="1597499"/>
                      <a:pt x="84594" y="1597499"/>
                      <a:pt x="0" y="1597499"/>
                    </a:cubicBezTo>
                    <a:cubicBezTo>
                      <a:pt x="0" y="1181923"/>
                      <a:pt x="0" y="767376"/>
                      <a:pt x="0" y="350771"/>
                    </a:cubicBezTo>
                    <a:close/>
                    <a:moveTo>
                      <a:pt x="134947" y="273107"/>
                    </a:moveTo>
                    <a:cubicBezTo>
                      <a:pt x="134947" y="290080"/>
                      <a:pt x="134947" y="306024"/>
                      <a:pt x="134947" y="321969"/>
                    </a:cubicBezTo>
                    <a:cubicBezTo>
                      <a:pt x="170194" y="321969"/>
                      <a:pt x="203931" y="321969"/>
                      <a:pt x="238674" y="321969"/>
                    </a:cubicBezTo>
                    <a:cubicBezTo>
                      <a:pt x="238674" y="304482"/>
                      <a:pt x="238674" y="289566"/>
                      <a:pt x="238674" y="273107"/>
                    </a:cubicBezTo>
                    <a:cubicBezTo>
                      <a:pt x="202420" y="273107"/>
                      <a:pt x="169691" y="273107"/>
                      <a:pt x="134947" y="273107"/>
                    </a:cubicBezTo>
                    <a:close/>
                    <a:moveTo>
                      <a:pt x="14099" y="271564"/>
                    </a:moveTo>
                    <a:cubicBezTo>
                      <a:pt x="14099" y="290080"/>
                      <a:pt x="14099" y="304996"/>
                      <a:pt x="14099" y="321969"/>
                    </a:cubicBezTo>
                    <a:cubicBezTo>
                      <a:pt x="50353" y="321969"/>
                      <a:pt x="83587" y="321969"/>
                      <a:pt x="117827" y="321969"/>
                    </a:cubicBezTo>
                    <a:cubicBezTo>
                      <a:pt x="117827" y="304996"/>
                      <a:pt x="117827" y="289052"/>
                      <a:pt x="117827" y="271564"/>
                    </a:cubicBezTo>
                    <a:cubicBezTo>
                      <a:pt x="99700" y="271564"/>
                      <a:pt x="83083" y="271564"/>
                      <a:pt x="66466" y="271564"/>
                    </a:cubicBezTo>
                    <a:cubicBezTo>
                      <a:pt x="49346" y="271564"/>
                      <a:pt x="32226" y="271564"/>
                      <a:pt x="14099" y="271564"/>
                    </a:cubicBezTo>
                    <a:close/>
                    <a:moveTo>
                      <a:pt x="49346" y="209331"/>
                    </a:moveTo>
                    <a:cubicBezTo>
                      <a:pt x="11581" y="209331"/>
                      <a:pt x="6043" y="217045"/>
                      <a:pt x="17120" y="255106"/>
                    </a:cubicBezTo>
                    <a:cubicBezTo>
                      <a:pt x="90132" y="255106"/>
                      <a:pt x="163145" y="255106"/>
                      <a:pt x="237164" y="255106"/>
                    </a:cubicBezTo>
                    <a:cubicBezTo>
                      <a:pt x="243710" y="212417"/>
                      <a:pt x="241192" y="209331"/>
                      <a:pt x="202923" y="209331"/>
                    </a:cubicBezTo>
                    <a:cubicBezTo>
                      <a:pt x="151563" y="209331"/>
                      <a:pt x="100707" y="209331"/>
                      <a:pt x="49346" y="209331"/>
                    </a:cubicBezTo>
                    <a:close/>
                    <a:moveTo>
                      <a:pt x="0" y="190815"/>
                    </a:moveTo>
                    <a:cubicBezTo>
                      <a:pt x="84594" y="190815"/>
                      <a:pt x="167676" y="190815"/>
                      <a:pt x="252773" y="190815"/>
                    </a:cubicBezTo>
                    <a:cubicBezTo>
                      <a:pt x="252773" y="240704"/>
                      <a:pt x="252773" y="290080"/>
                      <a:pt x="252773" y="340484"/>
                    </a:cubicBezTo>
                    <a:cubicBezTo>
                      <a:pt x="168180" y="340484"/>
                      <a:pt x="84594" y="340484"/>
                      <a:pt x="0" y="340484"/>
                    </a:cubicBezTo>
                    <a:cubicBezTo>
                      <a:pt x="0" y="290594"/>
                      <a:pt x="0" y="241219"/>
                      <a:pt x="0" y="190815"/>
                    </a:cubicBezTo>
                    <a:close/>
                    <a:moveTo>
                      <a:pt x="31723" y="0"/>
                    </a:moveTo>
                    <a:cubicBezTo>
                      <a:pt x="31723" y="39603"/>
                      <a:pt x="31723" y="78691"/>
                      <a:pt x="31723" y="120867"/>
                    </a:cubicBezTo>
                    <a:cubicBezTo>
                      <a:pt x="55892" y="120867"/>
                      <a:pt x="74523" y="120867"/>
                      <a:pt x="95168" y="120867"/>
                    </a:cubicBezTo>
                    <a:cubicBezTo>
                      <a:pt x="95168" y="142468"/>
                      <a:pt x="95168" y="162013"/>
                      <a:pt x="95168" y="183100"/>
                    </a:cubicBezTo>
                    <a:cubicBezTo>
                      <a:pt x="66467" y="183100"/>
                      <a:pt x="40786" y="183100"/>
                      <a:pt x="11078" y="183100"/>
                    </a:cubicBezTo>
                    <a:cubicBezTo>
                      <a:pt x="15610" y="121381"/>
                      <a:pt x="20142" y="61205"/>
                      <a:pt x="24170" y="514"/>
                    </a:cubicBezTo>
                    <a:cubicBezTo>
                      <a:pt x="26688" y="514"/>
                      <a:pt x="29205" y="514"/>
                      <a:pt x="3172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A82FE2-E2DD-431D-8D46-7855EDEAA3AE}"/>
                  </a:ext>
                </a:extLst>
              </p:cNvPr>
              <p:cNvSpPr/>
              <p:nvPr/>
            </p:nvSpPr>
            <p:spPr>
              <a:xfrm>
                <a:off x="4797295" y="2666418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2AD73A5-152E-4424-89CE-9BF6CBA0DB5D}"/>
                  </a:ext>
                </a:extLst>
              </p:cNvPr>
              <p:cNvSpPr/>
              <p:nvPr/>
            </p:nvSpPr>
            <p:spPr>
              <a:xfrm>
                <a:off x="4310739" y="3286263"/>
                <a:ext cx="532405" cy="970323"/>
              </a:xfrm>
              <a:custGeom>
                <a:avLst/>
                <a:gdLst>
                  <a:gd name="connsiteX0" fmla="*/ 475422 w 923439"/>
                  <a:gd name="connsiteY0" fmla="*/ 855427 h 1647670"/>
                  <a:gd name="connsiteX1" fmla="*/ 475422 w 923439"/>
                  <a:gd name="connsiteY1" fmla="*/ 969146 h 1647670"/>
                  <a:gd name="connsiteX2" fmla="*/ 589141 w 923439"/>
                  <a:gd name="connsiteY2" fmla="*/ 969146 h 1647670"/>
                  <a:gd name="connsiteX3" fmla="*/ 589141 w 923439"/>
                  <a:gd name="connsiteY3" fmla="*/ 855427 h 1647670"/>
                  <a:gd name="connsiteX4" fmla="*/ 334298 w 923439"/>
                  <a:gd name="connsiteY4" fmla="*/ 855427 h 1647670"/>
                  <a:gd name="connsiteX5" fmla="*/ 334298 w 923439"/>
                  <a:gd name="connsiteY5" fmla="*/ 969146 h 1647670"/>
                  <a:gd name="connsiteX6" fmla="*/ 448017 w 923439"/>
                  <a:gd name="connsiteY6" fmla="*/ 969146 h 1647670"/>
                  <a:gd name="connsiteX7" fmla="*/ 448017 w 923439"/>
                  <a:gd name="connsiteY7" fmla="*/ 855427 h 1647670"/>
                  <a:gd name="connsiteX8" fmla="*/ 475422 w 923439"/>
                  <a:gd name="connsiteY8" fmla="*/ 709876 h 1647670"/>
                  <a:gd name="connsiteX9" fmla="*/ 475422 w 923439"/>
                  <a:gd name="connsiteY9" fmla="*/ 823595 h 1647670"/>
                  <a:gd name="connsiteX10" fmla="*/ 589141 w 923439"/>
                  <a:gd name="connsiteY10" fmla="*/ 823595 h 1647670"/>
                  <a:gd name="connsiteX11" fmla="*/ 589141 w 923439"/>
                  <a:gd name="connsiteY11" fmla="*/ 709876 h 1647670"/>
                  <a:gd name="connsiteX12" fmla="*/ 334298 w 923439"/>
                  <a:gd name="connsiteY12" fmla="*/ 709876 h 1647670"/>
                  <a:gd name="connsiteX13" fmla="*/ 334298 w 923439"/>
                  <a:gd name="connsiteY13" fmla="*/ 823595 h 1647670"/>
                  <a:gd name="connsiteX14" fmla="*/ 448017 w 923439"/>
                  <a:gd name="connsiteY14" fmla="*/ 823595 h 1647670"/>
                  <a:gd name="connsiteX15" fmla="*/ 448017 w 923439"/>
                  <a:gd name="connsiteY15" fmla="*/ 709876 h 1647670"/>
                  <a:gd name="connsiteX16" fmla="*/ 475422 w 923439"/>
                  <a:gd name="connsiteY16" fmla="*/ 500489 h 1647670"/>
                  <a:gd name="connsiteX17" fmla="*/ 475422 w 923439"/>
                  <a:gd name="connsiteY17" fmla="*/ 614208 h 1647670"/>
                  <a:gd name="connsiteX18" fmla="*/ 589141 w 923439"/>
                  <a:gd name="connsiteY18" fmla="*/ 614208 h 1647670"/>
                  <a:gd name="connsiteX19" fmla="*/ 589141 w 923439"/>
                  <a:gd name="connsiteY19" fmla="*/ 500489 h 1647670"/>
                  <a:gd name="connsiteX20" fmla="*/ 334298 w 923439"/>
                  <a:gd name="connsiteY20" fmla="*/ 500489 h 1647670"/>
                  <a:gd name="connsiteX21" fmla="*/ 334298 w 923439"/>
                  <a:gd name="connsiteY21" fmla="*/ 614208 h 1647670"/>
                  <a:gd name="connsiteX22" fmla="*/ 448017 w 923439"/>
                  <a:gd name="connsiteY22" fmla="*/ 614208 h 1647670"/>
                  <a:gd name="connsiteX23" fmla="*/ 448017 w 923439"/>
                  <a:gd name="connsiteY23" fmla="*/ 500489 h 1647670"/>
                  <a:gd name="connsiteX24" fmla="*/ 475422 w 923439"/>
                  <a:gd name="connsiteY24" fmla="*/ 354938 h 1647670"/>
                  <a:gd name="connsiteX25" fmla="*/ 475422 w 923439"/>
                  <a:gd name="connsiteY25" fmla="*/ 468657 h 1647670"/>
                  <a:gd name="connsiteX26" fmla="*/ 589141 w 923439"/>
                  <a:gd name="connsiteY26" fmla="*/ 468657 h 1647670"/>
                  <a:gd name="connsiteX27" fmla="*/ 589141 w 923439"/>
                  <a:gd name="connsiteY27" fmla="*/ 354938 h 1647670"/>
                  <a:gd name="connsiteX28" fmla="*/ 334298 w 923439"/>
                  <a:gd name="connsiteY28" fmla="*/ 354938 h 1647670"/>
                  <a:gd name="connsiteX29" fmla="*/ 334298 w 923439"/>
                  <a:gd name="connsiteY29" fmla="*/ 468657 h 1647670"/>
                  <a:gd name="connsiteX30" fmla="*/ 448017 w 923439"/>
                  <a:gd name="connsiteY30" fmla="*/ 468657 h 1647670"/>
                  <a:gd name="connsiteX31" fmla="*/ 448017 w 923439"/>
                  <a:gd name="connsiteY31" fmla="*/ 354938 h 1647670"/>
                  <a:gd name="connsiteX32" fmla="*/ 461720 w 923439"/>
                  <a:gd name="connsiteY32" fmla="*/ 0 h 1647670"/>
                  <a:gd name="connsiteX33" fmla="*/ 923439 w 923439"/>
                  <a:gd name="connsiteY33" fmla="*/ 308459 h 1647670"/>
                  <a:gd name="connsiteX34" fmla="*/ 768082 w 923439"/>
                  <a:gd name="connsiteY34" fmla="*/ 308459 h 1647670"/>
                  <a:gd name="connsiteX35" fmla="*/ 768082 w 923439"/>
                  <a:gd name="connsiteY35" fmla="*/ 1647670 h 1647670"/>
                  <a:gd name="connsiteX36" fmla="*/ 155357 w 923439"/>
                  <a:gd name="connsiteY36" fmla="*/ 1647670 h 1647670"/>
                  <a:gd name="connsiteX37" fmla="*/ 155357 w 923439"/>
                  <a:gd name="connsiteY37" fmla="*/ 308459 h 1647670"/>
                  <a:gd name="connsiteX38" fmla="*/ 0 w 923439"/>
                  <a:gd name="connsiteY38" fmla="*/ 308459 h 16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23439" h="1647670">
                    <a:moveTo>
                      <a:pt x="475422" y="855427"/>
                    </a:moveTo>
                    <a:lnTo>
                      <a:pt x="475422" y="969146"/>
                    </a:lnTo>
                    <a:lnTo>
                      <a:pt x="589141" y="969146"/>
                    </a:lnTo>
                    <a:lnTo>
                      <a:pt x="589141" y="855427"/>
                    </a:lnTo>
                    <a:close/>
                    <a:moveTo>
                      <a:pt x="334298" y="855427"/>
                    </a:moveTo>
                    <a:lnTo>
                      <a:pt x="334298" y="969146"/>
                    </a:lnTo>
                    <a:lnTo>
                      <a:pt x="448017" y="969146"/>
                    </a:lnTo>
                    <a:lnTo>
                      <a:pt x="448017" y="855427"/>
                    </a:lnTo>
                    <a:close/>
                    <a:moveTo>
                      <a:pt x="475422" y="709876"/>
                    </a:moveTo>
                    <a:lnTo>
                      <a:pt x="475422" y="823595"/>
                    </a:lnTo>
                    <a:lnTo>
                      <a:pt x="589141" y="823595"/>
                    </a:lnTo>
                    <a:lnTo>
                      <a:pt x="589141" y="709876"/>
                    </a:lnTo>
                    <a:close/>
                    <a:moveTo>
                      <a:pt x="334298" y="709876"/>
                    </a:moveTo>
                    <a:lnTo>
                      <a:pt x="334298" y="823595"/>
                    </a:lnTo>
                    <a:lnTo>
                      <a:pt x="448017" y="823595"/>
                    </a:lnTo>
                    <a:lnTo>
                      <a:pt x="448017" y="709876"/>
                    </a:lnTo>
                    <a:close/>
                    <a:moveTo>
                      <a:pt x="475422" y="500489"/>
                    </a:moveTo>
                    <a:lnTo>
                      <a:pt x="475422" y="614208"/>
                    </a:lnTo>
                    <a:lnTo>
                      <a:pt x="589141" y="614208"/>
                    </a:lnTo>
                    <a:lnTo>
                      <a:pt x="589141" y="500489"/>
                    </a:lnTo>
                    <a:close/>
                    <a:moveTo>
                      <a:pt x="334298" y="500489"/>
                    </a:moveTo>
                    <a:lnTo>
                      <a:pt x="334298" y="614208"/>
                    </a:lnTo>
                    <a:lnTo>
                      <a:pt x="448017" y="614208"/>
                    </a:lnTo>
                    <a:lnTo>
                      <a:pt x="448017" y="500489"/>
                    </a:lnTo>
                    <a:close/>
                    <a:moveTo>
                      <a:pt x="475422" y="354938"/>
                    </a:moveTo>
                    <a:lnTo>
                      <a:pt x="475422" y="468657"/>
                    </a:lnTo>
                    <a:lnTo>
                      <a:pt x="589141" y="468657"/>
                    </a:lnTo>
                    <a:lnTo>
                      <a:pt x="589141" y="354938"/>
                    </a:lnTo>
                    <a:close/>
                    <a:moveTo>
                      <a:pt x="334298" y="354938"/>
                    </a:moveTo>
                    <a:lnTo>
                      <a:pt x="334298" y="468657"/>
                    </a:lnTo>
                    <a:lnTo>
                      <a:pt x="448017" y="468657"/>
                    </a:lnTo>
                    <a:lnTo>
                      <a:pt x="448017" y="354938"/>
                    </a:lnTo>
                    <a:close/>
                    <a:moveTo>
                      <a:pt x="461720" y="0"/>
                    </a:moveTo>
                    <a:lnTo>
                      <a:pt x="923439" y="308459"/>
                    </a:lnTo>
                    <a:lnTo>
                      <a:pt x="768082" y="308459"/>
                    </a:lnTo>
                    <a:lnTo>
                      <a:pt x="768082" y="1647670"/>
                    </a:lnTo>
                    <a:lnTo>
                      <a:pt x="155357" y="1647670"/>
                    </a:lnTo>
                    <a:lnTo>
                      <a:pt x="155357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2097D85-AD29-468F-93DF-059351CB873C}"/>
                  </a:ext>
                </a:extLst>
              </p:cNvPr>
              <p:cNvSpPr/>
              <p:nvPr/>
            </p:nvSpPr>
            <p:spPr>
              <a:xfrm>
                <a:off x="7531101" y="3229418"/>
                <a:ext cx="202983" cy="1027168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AB19738-EE19-4B71-AF87-297FFDD95F5F}"/>
                  </a:ext>
                </a:extLst>
              </p:cNvPr>
              <p:cNvSpPr/>
              <p:nvPr/>
            </p:nvSpPr>
            <p:spPr>
              <a:xfrm>
                <a:off x="7673737" y="3386055"/>
                <a:ext cx="602196" cy="870531"/>
              </a:xfrm>
              <a:custGeom>
                <a:avLst/>
                <a:gdLst>
                  <a:gd name="connsiteX0" fmla="*/ 238494 w 462454"/>
                  <a:gd name="connsiteY0" fmla="*/ 563076 h 870531"/>
                  <a:gd name="connsiteX1" fmla="*/ 238494 w 462454"/>
                  <a:gd name="connsiteY1" fmla="*/ 715154 h 870531"/>
                  <a:gd name="connsiteX2" fmla="*/ 324676 w 462454"/>
                  <a:gd name="connsiteY2" fmla="*/ 715154 h 870531"/>
                  <a:gd name="connsiteX3" fmla="*/ 324676 w 462454"/>
                  <a:gd name="connsiteY3" fmla="*/ 563076 h 870531"/>
                  <a:gd name="connsiteX4" fmla="*/ 238494 w 462454"/>
                  <a:gd name="connsiteY4" fmla="*/ 353251 h 870531"/>
                  <a:gd name="connsiteX5" fmla="*/ 238494 w 462454"/>
                  <a:gd name="connsiteY5" fmla="*/ 505329 h 870531"/>
                  <a:gd name="connsiteX6" fmla="*/ 324676 w 462454"/>
                  <a:gd name="connsiteY6" fmla="*/ 505329 h 870531"/>
                  <a:gd name="connsiteX7" fmla="*/ 324676 w 462454"/>
                  <a:gd name="connsiteY7" fmla="*/ 353251 h 870531"/>
                  <a:gd name="connsiteX8" fmla="*/ 231227 w 462454"/>
                  <a:gd name="connsiteY8" fmla="*/ 0 h 870531"/>
                  <a:gd name="connsiteX9" fmla="*/ 462454 w 462454"/>
                  <a:gd name="connsiteY9" fmla="*/ 308459 h 870531"/>
                  <a:gd name="connsiteX10" fmla="*/ 384652 w 462454"/>
                  <a:gd name="connsiteY10" fmla="*/ 308459 h 870531"/>
                  <a:gd name="connsiteX11" fmla="*/ 384652 w 462454"/>
                  <a:gd name="connsiteY11" fmla="*/ 870531 h 870531"/>
                  <a:gd name="connsiteX12" fmla="*/ 77802 w 462454"/>
                  <a:gd name="connsiteY12" fmla="*/ 870531 h 870531"/>
                  <a:gd name="connsiteX13" fmla="*/ 77802 w 462454"/>
                  <a:gd name="connsiteY13" fmla="*/ 308459 h 870531"/>
                  <a:gd name="connsiteX14" fmla="*/ 0 w 462454"/>
                  <a:gd name="connsiteY14" fmla="*/ 308459 h 87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454" h="870531">
                    <a:moveTo>
                      <a:pt x="238494" y="563076"/>
                    </a:moveTo>
                    <a:lnTo>
                      <a:pt x="238494" y="715154"/>
                    </a:lnTo>
                    <a:lnTo>
                      <a:pt x="324676" y="715154"/>
                    </a:lnTo>
                    <a:lnTo>
                      <a:pt x="324676" y="563076"/>
                    </a:lnTo>
                    <a:close/>
                    <a:moveTo>
                      <a:pt x="238494" y="353251"/>
                    </a:moveTo>
                    <a:lnTo>
                      <a:pt x="238494" y="505329"/>
                    </a:lnTo>
                    <a:lnTo>
                      <a:pt x="324676" y="505329"/>
                    </a:lnTo>
                    <a:lnTo>
                      <a:pt x="324676" y="353251"/>
                    </a:lnTo>
                    <a:close/>
                    <a:moveTo>
                      <a:pt x="231227" y="0"/>
                    </a:moveTo>
                    <a:lnTo>
                      <a:pt x="462454" y="308459"/>
                    </a:lnTo>
                    <a:lnTo>
                      <a:pt x="384652" y="308459"/>
                    </a:lnTo>
                    <a:lnTo>
                      <a:pt x="384652" y="870531"/>
                    </a:lnTo>
                    <a:lnTo>
                      <a:pt x="77802" y="870531"/>
                    </a:lnTo>
                    <a:lnTo>
                      <a:pt x="77802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B06252B-9018-4237-8DB9-10D51B4066CB}"/>
                  </a:ext>
                </a:extLst>
              </p:cNvPr>
              <p:cNvSpPr/>
              <p:nvPr/>
            </p:nvSpPr>
            <p:spPr>
              <a:xfrm>
                <a:off x="7084624" y="3097854"/>
                <a:ext cx="399552" cy="1158732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816686D-75D3-419F-AC85-6CA2FEEB76FB}"/>
                  </a:ext>
                </a:extLst>
              </p:cNvPr>
              <p:cNvSpPr/>
              <p:nvPr/>
            </p:nvSpPr>
            <p:spPr>
              <a:xfrm flipH="1">
                <a:off x="4055658" y="3389508"/>
                <a:ext cx="299970" cy="869936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E17257E-496D-43B5-AF2E-E2A20B9FBD10}"/>
              </a:ext>
            </a:extLst>
          </p:cNvPr>
          <p:cNvGrpSpPr/>
          <p:nvPr userDrawn="1"/>
        </p:nvGrpSpPr>
        <p:grpSpPr>
          <a:xfrm>
            <a:off x="0" y="6593205"/>
            <a:ext cx="12192000" cy="283845"/>
            <a:chOff x="0" y="6593205"/>
            <a:chExt cx="12192000" cy="283845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09A48D2-D68F-4890-A42F-5BB72CFCCFD6}"/>
                </a:ext>
              </a:extLst>
            </p:cNvPr>
            <p:cNvSpPr/>
            <p:nvPr/>
          </p:nvSpPr>
          <p:spPr>
            <a:xfrm>
              <a:off x="0" y="6593205"/>
              <a:ext cx="12192000" cy="2743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59F2605-0DF1-4906-A75E-0ED8566A8648}"/>
                </a:ext>
              </a:extLst>
            </p:cNvPr>
            <p:cNvSpPr/>
            <p:nvPr/>
          </p:nvSpPr>
          <p:spPr>
            <a:xfrm>
              <a:off x="0" y="6684645"/>
              <a:ext cx="12192000" cy="1828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70C75D-A69D-47EF-91AF-4C580B47C566}"/>
                </a:ext>
              </a:extLst>
            </p:cNvPr>
            <p:cNvSpPr/>
            <p:nvPr/>
          </p:nvSpPr>
          <p:spPr>
            <a:xfrm>
              <a:off x="0" y="6785610"/>
              <a:ext cx="1219200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33142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DBDC731-CCCD-4C3D-A9AF-48F6234A2FDF}"/>
              </a:ext>
            </a:extLst>
          </p:cNvPr>
          <p:cNvGrpSpPr/>
          <p:nvPr userDrawn="1"/>
        </p:nvGrpSpPr>
        <p:grpSpPr>
          <a:xfrm>
            <a:off x="-1" y="-121539"/>
            <a:ext cx="12192001" cy="1608851"/>
            <a:chOff x="-1" y="-121539"/>
            <a:chExt cx="12192001" cy="160885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00FB6E0-B02A-4B89-A387-E6A49302804A}"/>
                </a:ext>
              </a:extLst>
            </p:cNvPr>
            <p:cNvSpPr/>
            <p:nvPr userDrawn="1"/>
          </p:nvSpPr>
          <p:spPr>
            <a:xfrm>
              <a:off x="0" y="1"/>
              <a:ext cx="12192000" cy="14001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04D15E-A661-4B09-87F0-33BFFB2C63B4}"/>
                </a:ext>
              </a:extLst>
            </p:cNvPr>
            <p:cNvSpPr/>
            <p:nvPr userDrawn="1"/>
          </p:nvSpPr>
          <p:spPr>
            <a:xfrm>
              <a:off x="-1" y="-121539"/>
              <a:ext cx="12192000" cy="1608851"/>
            </a:xfrm>
            <a:custGeom>
              <a:avLst/>
              <a:gdLst>
                <a:gd name="connsiteX0" fmla="*/ 8760317 w 12192000"/>
                <a:gd name="connsiteY0" fmla="*/ 780798 h 1608850"/>
                <a:gd name="connsiteX1" fmla="*/ 8760317 w 12192000"/>
                <a:gd name="connsiteY1" fmla="*/ 785159 h 1608850"/>
                <a:gd name="connsiteX2" fmla="*/ 8761882 w 12192000"/>
                <a:gd name="connsiteY2" fmla="*/ 787771 h 1608850"/>
                <a:gd name="connsiteX3" fmla="*/ 8762996 w 12192000"/>
                <a:gd name="connsiteY3" fmla="*/ 787771 h 1608850"/>
                <a:gd name="connsiteX4" fmla="*/ 8762996 w 12192000"/>
                <a:gd name="connsiteY4" fmla="*/ 786900 h 1608850"/>
                <a:gd name="connsiteX5" fmla="*/ 8762996 w 12192000"/>
                <a:gd name="connsiteY5" fmla="*/ 780798 h 1608850"/>
                <a:gd name="connsiteX6" fmla="*/ 8761881 w 12192000"/>
                <a:gd name="connsiteY6" fmla="*/ 780798 h 1608850"/>
                <a:gd name="connsiteX7" fmla="*/ 8758924 w 12192000"/>
                <a:gd name="connsiteY7" fmla="*/ 762200 h 1608850"/>
                <a:gd name="connsiteX8" fmla="*/ 8759734 w 12192000"/>
                <a:gd name="connsiteY8" fmla="*/ 771499 h 1608850"/>
                <a:gd name="connsiteX9" fmla="*/ 8762996 w 12192000"/>
                <a:gd name="connsiteY9" fmla="*/ 771499 h 1608850"/>
                <a:gd name="connsiteX10" fmla="*/ 8762996 w 12192000"/>
                <a:gd name="connsiteY10" fmla="*/ 770337 h 1608850"/>
                <a:gd name="connsiteX11" fmla="*/ 8762996 w 12192000"/>
                <a:gd name="connsiteY11" fmla="*/ 762200 h 1608850"/>
                <a:gd name="connsiteX12" fmla="*/ 8761881 w 12192000"/>
                <a:gd name="connsiteY12" fmla="*/ 762200 h 1608850"/>
                <a:gd name="connsiteX13" fmla="*/ 8755951 w 12192000"/>
                <a:gd name="connsiteY13" fmla="*/ 745928 h 1608850"/>
                <a:gd name="connsiteX14" fmla="*/ 8756137 w 12192000"/>
                <a:gd name="connsiteY14" fmla="*/ 746512 h 1608850"/>
                <a:gd name="connsiteX15" fmla="*/ 8758088 w 12192000"/>
                <a:gd name="connsiteY15" fmla="*/ 752614 h 1608850"/>
                <a:gd name="connsiteX16" fmla="*/ 8758113 w 12192000"/>
                <a:gd name="connsiteY16" fmla="*/ 752902 h 1608850"/>
                <a:gd name="connsiteX17" fmla="*/ 8762996 w 12192000"/>
                <a:gd name="connsiteY17" fmla="*/ 752902 h 1608850"/>
                <a:gd name="connsiteX18" fmla="*/ 8762996 w 12192000"/>
                <a:gd name="connsiteY18" fmla="*/ 752030 h 1608850"/>
                <a:gd name="connsiteX19" fmla="*/ 8762996 w 12192000"/>
                <a:gd name="connsiteY19" fmla="*/ 745928 h 1608850"/>
                <a:gd name="connsiteX20" fmla="*/ 8761881 w 12192000"/>
                <a:gd name="connsiteY20" fmla="*/ 745928 h 1608850"/>
                <a:gd name="connsiteX21" fmla="*/ 8907881 w 12192000"/>
                <a:gd name="connsiteY21" fmla="*/ 718032 h 1608850"/>
                <a:gd name="connsiteX22" fmla="*/ 8907881 w 12192000"/>
                <a:gd name="connsiteY22" fmla="*/ 719194 h 1608850"/>
                <a:gd name="connsiteX23" fmla="*/ 8907881 w 12192000"/>
                <a:gd name="connsiteY23" fmla="*/ 727331 h 1608850"/>
                <a:gd name="connsiteX24" fmla="*/ 8908543 w 12192000"/>
                <a:gd name="connsiteY24" fmla="*/ 727331 h 1608850"/>
                <a:gd name="connsiteX25" fmla="*/ 8908543 w 12192000"/>
                <a:gd name="connsiteY25" fmla="*/ 718032 h 1608850"/>
                <a:gd name="connsiteX26" fmla="*/ 1099585 w 12192000"/>
                <a:gd name="connsiteY26" fmla="*/ 0 h 1608850"/>
                <a:gd name="connsiteX27" fmla="*/ 1101611 w 12192000"/>
                <a:gd name="connsiteY27" fmla="*/ 246443 h 1608850"/>
                <a:gd name="connsiteX28" fmla="*/ 1140117 w 12192000"/>
                <a:gd name="connsiteY28" fmla="*/ 326429 h 1608850"/>
                <a:gd name="connsiteX29" fmla="*/ 1142145 w 12192000"/>
                <a:gd name="connsiteY29" fmla="*/ 326429 h 1608850"/>
                <a:gd name="connsiteX30" fmla="*/ 1156331 w 12192000"/>
                <a:gd name="connsiteY30" fmla="*/ 326429 h 1608850"/>
                <a:gd name="connsiteX31" fmla="*/ 1156331 w 12192000"/>
                <a:gd name="connsiteY31" fmla="*/ 350208 h 1608850"/>
                <a:gd name="connsiteX32" fmla="*/ 1156839 w 12192000"/>
                <a:gd name="connsiteY32" fmla="*/ 351019 h 1608850"/>
                <a:gd name="connsiteX33" fmla="*/ 1160385 w 12192000"/>
                <a:gd name="connsiteY33" fmla="*/ 356694 h 1608850"/>
                <a:gd name="connsiteX34" fmla="*/ 1160385 w 12192000"/>
                <a:gd name="connsiteY34" fmla="*/ 471268 h 1608850"/>
                <a:gd name="connsiteX35" fmla="*/ 1162664 w 12192000"/>
                <a:gd name="connsiteY35" fmla="*/ 471268 h 1608850"/>
                <a:gd name="connsiteX36" fmla="*/ 1178625 w 12192000"/>
                <a:gd name="connsiteY36" fmla="*/ 471268 h 1608850"/>
                <a:gd name="connsiteX37" fmla="*/ 1178625 w 12192000"/>
                <a:gd name="connsiteY37" fmla="*/ 611783 h 1608850"/>
                <a:gd name="connsiteX38" fmla="*/ 1180145 w 12192000"/>
                <a:gd name="connsiteY38" fmla="*/ 611513 h 1608850"/>
                <a:gd name="connsiteX39" fmla="*/ 1190785 w 12192000"/>
                <a:gd name="connsiteY39" fmla="*/ 609622 h 1608850"/>
                <a:gd name="connsiteX40" fmla="*/ 1188759 w 12192000"/>
                <a:gd name="connsiteY40" fmla="*/ 698254 h 1608850"/>
                <a:gd name="connsiteX41" fmla="*/ 1190279 w 12192000"/>
                <a:gd name="connsiteY41" fmla="*/ 698525 h 1608850"/>
                <a:gd name="connsiteX42" fmla="*/ 1200919 w 12192000"/>
                <a:gd name="connsiteY42" fmla="*/ 700416 h 1608850"/>
                <a:gd name="connsiteX43" fmla="*/ 1201171 w 12192000"/>
                <a:gd name="connsiteY43" fmla="*/ 701227 h 1608850"/>
                <a:gd name="connsiteX44" fmla="*/ 1202945 w 12192000"/>
                <a:gd name="connsiteY44" fmla="*/ 706902 h 1608850"/>
                <a:gd name="connsiteX45" fmla="*/ 1203705 w 12192000"/>
                <a:gd name="connsiteY45" fmla="*/ 704470 h 1608850"/>
                <a:gd name="connsiteX46" fmla="*/ 1209025 w 12192000"/>
                <a:gd name="connsiteY46" fmla="*/ 687446 h 1608850"/>
                <a:gd name="connsiteX47" fmla="*/ 1210799 w 12192000"/>
                <a:gd name="connsiteY47" fmla="*/ 687446 h 1608850"/>
                <a:gd name="connsiteX48" fmla="*/ 1223212 w 12192000"/>
                <a:gd name="connsiteY48" fmla="*/ 687446 h 1608850"/>
                <a:gd name="connsiteX49" fmla="*/ 1223212 w 12192000"/>
                <a:gd name="connsiteY49" fmla="*/ 719872 h 1608850"/>
                <a:gd name="connsiteX50" fmla="*/ 1224225 w 12192000"/>
                <a:gd name="connsiteY50" fmla="*/ 720413 h 1608850"/>
                <a:gd name="connsiteX51" fmla="*/ 1231319 w 12192000"/>
                <a:gd name="connsiteY51" fmla="*/ 724196 h 1608850"/>
                <a:gd name="connsiteX52" fmla="*/ 1231319 w 12192000"/>
                <a:gd name="connsiteY52" fmla="*/ 725547 h 1608850"/>
                <a:gd name="connsiteX53" fmla="*/ 1231319 w 12192000"/>
                <a:gd name="connsiteY53" fmla="*/ 735005 h 1608850"/>
                <a:gd name="connsiteX54" fmla="*/ 1275907 w 12192000"/>
                <a:gd name="connsiteY54" fmla="*/ 735005 h 1608850"/>
                <a:gd name="connsiteX55" fmla="*/ 1275907 w 12192000"/>
                <a:gd name="connsiteY55" fmla="*/ 736086 h 1608850"/>
                <a:gd name="connsiteX56" fmla="*/ 1275907 w 12192000"/>
                <a:gd name="connsiteY56" fmla="*/ 743652 h 1608850"/>
                <a:gd name="connsiteX57" fmla="*/ 1277933 w 12192000"/>
                <a:gd name="connsiteY57" fmla="*/ 743652 h 1608850"/>
                <a:gd name="connsiteX58" fmla="*/ 1292119 w 12192000"/>
                <a:gd name="connsiteY58" fmla="*/ 743652 h 1608850"/>
                <a:gd name="connsiteX59" fmla="*/ 1292119 w 12192000"/>
                <a:gd name="connsiteY59" fmla="*/ 713387 h 1608850"/>
                <a:gd name="connsiteX60" fmla="*/ 1336706 w 12192000"/>
                <a:gd name="connsiteY60" fmla="*/ 713387 h 1608850"/>
                <a:gd name="connsiteX61" fmla="*/ 1336706 w 12192000"/>
                <a:gd name="connsiteY61" fmla="*/ 712036 h 1608850"/>
                <a:gd name="connsiteX62" fmla="*/ 1336706 w 12192000"/>
                <a:gd name="connsiteY62" fmla="*/ 702578 h 1608850"/>
                <a:gd name="connsiteX63" fmla="*/ 1337721 w 12192000"/>
                <a:gd name="connsiteY63" fmla="*/ 702578 h 1608850"/>
                <a:gd name="connsiteX64" fmla="*/ 1344813 w 12192000"/>
                <a:gd name="connsiteY64" fmla="*/ 702578 h 1608850"/>
                <a:gd name="connsiteX65" fmla="*/ 1344813 w 12192000"/>
                <a:gd name="connsiteY65" fmla="*/ 700687 h 1608850"/>
                <a:gd name="connsiteX66" fmla="*/ 1344813 w 12192000"/>
                <a:gd name="connsiteY66" fmla="*/ 687446 h 1608850"/>
                <a:gd name="connsiteX67" fmla="*/ 1345573 w 12192000"/>
                <a:gd name="connsiteY67" fmla="*/ 687446 h 1608850"/>
                <a:gd name="connsiteX68" fmla="*/ 1350893 w 12192000"/>
                <a:gd name="connsiteY68" fmla="*/ 687446 h 1608850"/>
                <a:gd name="connsiteX69" fmla="*/ 1350893 w 12192000"/>
                <a:gd name="connsiteY69" fmla="*/ 686365 h 1608850"/>
                <a:gd name="connsiteX70" fmla="*/ 1350893 w 12192000"/>
                <a:gd name="connsiteY70" fmla="*/ 678798 h 1608850"/>
                <a:gd name="connsiteX71" fmla="*/ 1352921 w 12192000"/>
                <a:gd name="connsiteY71" fmla="*/ 678798 h 1608850"/>
                <a:gd name="connsiteX72" fmla="*/ 1367107 w 12192000"/>
                <a:gd name="connsiteY72" fmla="*/ 678798 h 1608850"/>
                <a:gd name="connsiteX73" fmla="*/ 1367107 w 12192000"/>
                <a:gd name="connsiteY73" fmla="*/ 679879 h 1608850"/>
                <a:gd name="connsiteX74" fmla="*/ 1367107 w 12192000"/>
                <a:gd name="connsiteY74" fmla="*/ 687446 h 1608850"/>
                <a:gd name="connsiteX75" fmla="*/ 1389401 w 12192000"/>
                <a:gd name="connsiteY75" fmla="*/ 687446 h 1608850"/>
                <a:gd name="connsiteX76" fmla="*/ 1389401 w 12192000"/>
                <a:gd name="connsiteY76" fmla="*/ 685554 h 1608850"/>
                <a:gd name="connsiteX77" fmla="*/ 1389401 w 12192000"/>
                <a:gd name="connsiteY77" fmla="*/ 672313 h 1608850"/>
                <a:gd name="connsiteX78" fmla="*/ 1391174 w 12192000"/>
                <a:gd name="connsiteY78" fmla="*/ 672313 h 1608850"/>
                <a:gd name="connsiteX79" fmla="*/ 1403587 w 12192000"/>
                <a:gd name="connsiteY79" fmla="*/ 672313 h 1608850"/>
                <a:gd name="connsiteX80" fmla="*/ 1403587 w 12192000"/>
                <a:gd name="connsiteY80" fmla="*/ 696093 h 1608850"/>
                <a:gd name="connsiteX81" fmla="*/ 1404601 w 12192000"/>
                <a:gd name="connsiteY81" fmla="*/ 696093 h 1608850"/>
                <a:gd name="connsiteX82" fmla="*/ 1411695 w 12192000"/>
                <a:gd name="connsiteY82" fmla="*/ 696093 h 1608850"/>
                <a:gd name="connsiteX83" fmla="*/ 1411695 w 12192000"/>
                <a:gd name="connsiteY83" fmla="*/ 695012 h 1608850"/>
                <a:gd name="connsiteX84" fmla="*/ 1411695 w 12192000"/>
                <a:gd name="connsiteY84" fmla="*/ 687446 h 1608850"/>
                <a:gd name="connsiteX85" fmla="*/ 1413467 w 12192000"/>
                <a:gd name="connsiteY85" fmla="*/ 687446 h 1608850"/>
                <a:gd name="connsiteX86" fmla="*/ 1425881 w 12192000"/>
                <a:gd name="connsiteY86" fmla="*/ 687446 h 1608850"/>
                <a:gd name="connsiteX87" fmla="*/ 1425881 w 12192000"/>
                <a:gd name="connsiteY87" fmla="*/ 713387 h 1608850"/>
                <a:gd name="connsiteX88" fmla="*/ 1427909 w 12192000"/>
                <a:gd name="connsiteY88" fmla="*/ 713387 h 1608850"/>
                <a:gd name="connsiteX89" fmla="*/ 1442095 w 12192000"/>
                <a:gd name="connsiteY89" fmla="*/ 713387 h 1608850"/>
                <a:gd name="connsiteX90" fmla="*/ 1442095 w 12192000"/>
                <a:gd name="connsiteY90" fmla="*/ 715008 h 1608850"/>
                <a:gd name="connsiteX91" fmla="*/ 1442095 w 12192000"/>
                <a:gd name="connsiteY91" fmla="*/ 726358 h 1608850"/>
                <a:gd name="connsiteX92" fmla="*/ 1442855 w 12192000"/>
                <a:gd name="connsiteY92" fmla="*/ 726358 h 1608850"/>
                <a:gd name="connsiteX93" fmla="*/ 1448175 w 12192000"/>
                <a:gd name="connsiteY93" fmla="*/ 726358 h 1608850"/>
                <a:gd name="connsiteX94" fmla="*/ 1448175 w 12192000"/>
                <a:gd name="connsiteY94" fmla="*/ 725547 h 1608850"/>
                <a:gd name="connsiteX95" fmla="*/ 1448175 w 12192000"/>
                <a:gd name="connsiteY95" fmla="*/ 719872 h 1608850"/>
                <a:gd name="connsiteX96" fmla="*/ 1478575 w 12192000"/>
                <a:gd name="connsiteY96" fmla="*/ 719872 h 1608850"/>
                <a:gd name="connsiteX97" fmla="*/ 1478575 w 12192000"/>
                <a:gd name="connsiteY97" fmla="*/ 743652 h 1608850"/>
                <a:gd name="connsiteX98" fmla="*/ 1479589 w 12192000"/>
                <a:gd name="connsiteY98" fmla="*/ 743652 h 1608850"/>
                <a:gd name="connsiteX99" fmla="*/ 1486683 w 12192000"/>
                <a:gd name="connsiteY99" fmla="*/ 743652 h 1608850"/>
                <a:gd name="connsiteX100" fmla="*/ 1486683 w 12192000"/>
                <a:gd name="connsiteY100" fmla="*/ 744733 h 1608850"/>
                <a:gd name="connsiteX101" fmla="*/ 1486683 w 12192000"/>
                <a:gd name="connsiteY101" fmla="*/ 752299 h 1608850"/>
                <a:gd name="connsiteX102" fmla="*/ 1487443 w 12192000"/>
                <a:gd name="connsiteY102" fmla="*/ 752299 h 1608850"/>
                <a:gd name="connsiteX103" fmla="*/ 1492763 w 12192000"/>
                <a:gd name="connsiteY103" fmla="*/ 752299 h 1608850"/>
                <a:gd name="connsiteX104" fmla="*/ 1492763 w 12192000"/>
                <a:gd name="connsiteY104" fmla="*/ 750137 h 1608850"/>
                <a:gd name="connsiteX105" fmla="*/ 1492763 w 12192000"/>
                <a:gd name="connsiteY105" fmla="*/ 735005 h 1608850"/>
                <a:gd name="connsiteX106" fmla="*/ 1493775 w 12192000"/>
                <a:gd name="connsiteY106" fmla="*/ 735005 h 1608850"/>
                <a:gd name="connsiteX107" fmla="*/ 1500869 w 12192000"/>
                <a:gd name="connsiteY107" fmla="*/ 735005 h 1608850"/>
                <a:gd name="connsiteX108" fmla="*/ 1500869 w 12192000"/>
                <a:gd name="connsiteY108" fmla="*/ 736086 h 1608850"/>
                <a:gd name="connsiteX109" fmla="*/ 1500869 w 12192000"/>
                <a:gd name="connsiteY109" fmla="*/ 743652 h 1608850"/>
                <a:gd name="connsiteX110" fmla="*/ 1506189 w 12192000"/>
                <a:gd name="connsiteY110" fmla="*/ 741659 h 1608850"/>
                <a:gd name="connsiteX111" fmla="*/ 1506949 w 12192000"/>
                <a:gd name="connsiteY111" fmla="*/ 740679 h 1608850"/>
                <a:gd name="connsiteX112" fmla="*/ 1506949 w 12192000"/>
                <a:gd name="connsiteY112" fmla="*/ 735005 h 1608850"/>
                <a:gd name="connsiteX113" fmla="*/ 1545457 w 12192000"/>
                <a:gd name="connsiteY113" fmla="*/ 735005 h 1608850"/>
                <a:gd name="connsiteX114" fmla="*/ 1545457 w 12192000"/>
                <a:gd name="connsiteY114" fmla="*/ 758784 h 1608850"/>
                <a:gd name="connsiteX115" fmla="*/ 1547483 w 12192000"/>
                <a:gd name="connsiteY115" fmla="*/ 758784 h 1608850"/>
                <a:gd name="connsiteX116" fmla="*/ 1561669 w 12192000"/>
                <a:gd name="connsiteY116" fmla="*/ 758784 h 1608850"/>
                <a:gd name="connsiteX117" fmla="*/ 1561669 w 12192000"/>
                <a:gd name="connsiteY117" fmla="*/ 759865 h 1608850"/>
                <a:gd name="connsiteX118" fmla="*/ 1561669 w 12192000"/>
                <a:gd name="connsiteY118" fmla="*/ 767431 h 1608850"/>
                <a:gd name="connsiteX119" fmla="*/ 1563443 w 12192000"/>
                <a:gd name="connsiteY119" fmla="*/ 767431 h 1608850"/>
                <a:gd name="connsiteX120" fmla="*/ 1575857 w 12192000"/>
                <a:gd name="connsiteY120" fmla="*/ 767431 h 1608850"/>
                <a:gd name="connsiteX121" fmla="*/ 1575857 w 12192000"/>
                <a:gd name="connsiteY121" fmla="*/ 743652 h 1608850"/>
                <a:gd name="connsiteX122" fmla="*/ 1576869 w 12192000"/>
                <a:gd name="connsiteY122" fmla="*/ 743652 h 1608850"/>
                <a:gd name="connsiteX123" fmla="*/ 1583963 w 12192000"/>
                <a:gd name="connsiteY123" fmla="*/ 743652 h 1608850"/>
                <a:gd name="connsiteX124" fmla="*/ 1583963 w 12192000"/>
                <a:gd name="connsiteY124" fmla="*/ 711225 h 1608850"/>
                <a:gd name="connsiteX125" fmla="*/ 1584977 w 12192000"/>
                <a:gd name="connsiteY125" fmla="*/ 711225 h 1608850"/>
                <a:gd name="connsiteX126" fmla="*/ 1592071 w 12192000"/>
                <a:gd name="connsiteY126" fmla="*/ 711225 h 1608850"/>
                <a:gd name="connsiteX127" fmla="*/ 1592071 w 12192000"/>
                <a:gd name="connsiteY127" fmla="*/ 709334 h 1608850"/>
                <a:gd name="connsiteX128" fmla="*/ 1592071 w 12192000"/>
                <a:gd name="connsiteY128" fmla="*/ 696093 h 1608850"/>
                <a:gd name="connsiteX129" fmla="*/ 1590803 w 12192000"/>
                <a:gd name="connsiteY129" fmla="*/ 694471 h 1608850"/>
                <a:gd name="connsiteX130" fmla="*/ 1596123 w 12192000"/>
                <a:gd name="connsiteY130" fmla="*/ 683122 h 1608850"/>
                <a:gd name="connsiteX131" fmla="*/ 1604231 w 12192000"/>
                <a:gd name="connsiteY131" fmla="*/ 711225 h 1608850"/>
                <a:gd name="connsiteX132" fmla="*/ 1604991 w 12192000"/>
                <a:gd name="connsiteY132" fmla="*/ 711225 h 1608850"/>
                <a:gd name="connsiteX133" fmla="*/ 1610311 w 12192000"/>
                <a:gd name="connsiteY133" fmla="*/ 711225 h 1608850"/>
                <a:gd name="connsiteX134" fmla="*/ 1610311 w 12192000"/>
                <a:gd name="connsiteY134" fmla="*/ 605298 h 1608850"/>
                <a:gd name="connsiteX135" fmla="*/ 1611831 w 12192000"/>
                <a:gd name="connsiteY135" fmla="*/ 605298 h 1608850"/>
                <a:gd name="connsiteX136" fmla="*/ 1622471 w 12192000"/>
                <a:gd name="connsiteY136" fmla="*/ 605298 h 1608850"/>
                <a:gd name="connsiteX137" fmla="*/ 1622471 w 12192000"/>
                <a:gd name="connsiteY137" fmla="*/ 557739 h 1608850"/>
                <a:gd name="connsiteX138" fmla="*/ 1648817 w 12192000"/>
                <a:gd name="connsiteY138" fmla="*/ 557739 h 1608850"/>
                <a:gd name="connsiteX139" fmla="*/ 1648817 w 12192000"/>
                <a:gd name="connsiteY139" fmla="*/ 536121 h 1608850"/>
                <a:gd name="connsiteX140" fmla="*/ 1683271 w 12192000"/>
                <a:gd name="connsiteY140" fmla="*/ 536121 h 1608850"/>
                <a:gd name="connsiteX141" fmla="*/ 1683271 w 12192000"/>
                <a:gd name="connsiteY141" fmla="*/ 538553 h 1608850"/>
                <a:gd name="connsiteX142" fmla="*/ 1683271 w 12192000"/>
                <a:gd name="connsiteY142" fmla="*/ 555577 h 1608850"/>
                <a:gd name="connsiteX143" fmla="*/ 1685551 w 12192000"/>
                <a:gd name="connsiteY143" fmla="*/ 555577 h 1608850"/>
                <a:gd name="connsiteX144" fmla="*/ 1701511 w 12192000"/>
                <a:gd name="connsiteY144" fmla="*/ 555577 h 1608850"/>
                <a:gd name="connsiteX145" fmla="*/ 1701511 w 12192000"/>
                <a:gd name="connsiteY145" fmla="*/ 603136 h 1608850"/>
                <a:gd name="connsiteX146" fmla="*/ 1702525 w 12192000"/>
                <a:gd name="connsiteY146" fmla="*/ 603136 h 1608850"/>
                <a:gd name="connsiteX147" fmla="*/ 1709619 w 12192000"/>
                <a:gd name="connsiteY147" fmla="*/ 603136 h 1608850"/>
                <a:gd name="connsiteX148" fmla="*/ 1723805 w 12192000"/>
                <a:gd name="connsiteY148" fmla="*/ 607460 h 1608850"/>
                <a:gd name="connsiteX149" fmla="*/ 1723805 w 12192000"/>
                <a:gd name="connsiteY149" fmla="*/ 646372 h 1608850"/>
                <a:gd name="connsiteX150" fmla="*/ 1724819 w 12192000"/>
                <a:gd name="connsiteY150" fmla="*/ 646372 h 1608850"/>
                <a:gd name="connsiteX151" fmla="*/ 1731911 w 12192000"/>
                <a:gd name="connsiteY151" fmla="*/ 646372 h 1608850"/>
                <a:gd name="connsiteX152" fmla="*/ 1731911 w 12192000"/>
                <a:gd name="connsiteY152" fmla="*/ 647993 h 1608850"/>
                <a:gd name="connsiteX153" fmla="*/ 1731911 w 12192000"/>
                <a:gd name="connsiteY153" fmla="*/ 659342 h 1608850"/>
                <a:gd name="connsiteX154" fmla="*/ 1733939 w 12192000"/>
                <a:gd name="connsiteY154" fmla="*/ 659342 h 1608850"/>
                <a:gd name="connsiteX155" fmla="*/ 1748125 w 12192000"/>
                <a:gd name="connsiteY155" fmla="*/ 659342 h 1608850"/>
                <a:gd name="connsiteX156" fmla="*/ 1754205 w 12192000"/>
                <a:gd name="connsiteY156" fmla="*/ 665828 h 1608850"/>
                <a:gd name="connsiteX157" fmla="*/ 1754205 w 12192000"/>
                <a:gd name="connsiteY157" fmla="*/ 687446 h 1608850"/>
                <a:gd name="connsiteX158" fmla="*/ 1756485 w 12192000"/>
                <a:gd name="connsiteY158" fmla="*/ 687446 h 1608850"/>
                <a:gd name="connsiteX159" fmla="*/ 1772445 w 12192000"/>
                <a:gd name="connsiteY159" fmla="*/ 687446 h 1608850"/>
                <a:gd name="connsiteX160" fmla="*/ 1772445 w 12192000"/>
                <a:gd name="connsiteY160" fmla="*/ 688526 h 1608850"/>
                <a:gd name="connsiteX161" fmla="*/ 1772445 w 12192000"/>
                <a:gd name="connsiteY161" fmla="*/ 696093 h 1608850"/>
                <a:gd name="connsiteX162" fmla="*/ 1773713 w 12192000"/>
                <a:gd name="connsiteY162" fmla="*/ 696093 h 1608850"/>
                <a:gd name="connsiteX163" fmla="*/ 1782579 w 12192000"/>
                <a:gd name="connsiteY163" fmla="*/ 696093 h 1608850"/>
                <a:gd name="connsiteX164" fmla="*/ 1782579 w 12192000"/>
                <a:gd name="connsiteY164" fmla="*/ 698254 h 1608850"/>
                <a:gd name="connsiteX165" fmla="*/ 1782579 w 12192000"/>
                <a:gd name="connsiteY165" fmla="*/ 713387 h 1608850"/>
                <a:gd name="connsiteX166" fmla="*/ 1786633 w 12192000"/>
                <a:gd name="connsiteY166" fmla="*/ 711495 h 1608850"/>
                <a:gd name="connsiteX167" fmla="*/ 1786633 w 12192000"/>
                <a:gd name="connsiteY167" fmla="*/ 698254 h 1608850"/>
                <a:gd name="connsiteX168" fmla="*/ 1787645 w 12192000"/>
                <a:gd name="connsiteY168" fmla="*/ 698254 h 1608850"/>
                <a:gd name="connsiteX169" fmla="*/ 1794739 w 12192000"/>
                <a:gd name="connsiteY169" fmla="*/ 698254 h 1608850"/>
                <a:gd name="connsiteX170" fmla="*/ 1794739 w 12192000"/>
                <a:gd name="connsiteY170" fmla="*/ 699876 h 1608850"/>
                <a:gd name="connsiteX171" fmla="*/ 1794739 w 12192000"/>
                <a:gd name="connsiteY171" fmla="*/ 711225 h 1608850"/>
                <a:gd name="connsiteX172" fmla="*/ 1795499 w 12192000"/>
                <a:gd name="connsiteY172" fmla="*/ 711225 h 1608850"/>
                <a:gd name="connsiteX173" fmla="*/ 1800819 w 12192000"/>
                <a:gd name="connsiteY173" fmla="*/ 711225 h 1608850"/>
                <a:gd name="connsiteX174" fmla="*/ 1849459 w 12192000"/>
                <a:gd name="connsiteY174" fmla="*/ 706902 h 1608850"/>
                <a:gd name="connsiteX175" fmla="*/ 1849459 w 12192000"/>
                <a:gd name="connsiteY175" fmla="*/ 708253 h 1608850"/>
                <a:gd name="connsiteX176" fmla="*/ 1849459 w 12192000"/>
                <a:gd name="connsiteY176" fmla="*/ 717710 h 1608850"/>
                <a:gd name="connsiteX177" fmla="*/ 1850219 w 12192000"/>
                <a:gd name="connsiteY177" fmla="*/ 717710 h 1608850"/>
                <a:gd name="connsiteX178" fmla="*/ 1855541 w 12192000"/>
                <a:gd name="connsiteY178" fmla="*/ 717710 h 1608850"/>
                <a:gd name="connsiteX179" fmla="*/ 1855541 w 12192000"/>
                <a:gd name="connsiteY179" fmla="*/ 719872 h 1608850"/>
                <a:gd name="connsiteX180" fmla="*/ 1855541 w 12192000"/>
                <a:gd name="connsiteY180" fmla="*/ 735005 h 1608850"/>
                <a:gd name="connsiteX181" fmla="*/ 1857567 w 12192000"/>
                <a:gd name="connsiteY181" fmla="*/ 733654 h 1608850"/>
                <a:gd name="connsiteX182" fmla="*/ 1871753 w 12192000"/>
                <a:gd name="connsiteY182" fmla="*/ 724196 h 1608850"/>
                <a:gd name="connsiteX183" fmla="*/ 1877833 w 12192000"/>
                <a:gd name="connsiteY183" fmla="*/ 683122 h 1608850"/>
                <a:gd name="connsiteX184" fmla="*/ 1878593 w 12192000"/>
                <a:gd name="connsiteY184" fmla="*/ 682852 h 1608850"/>
                <a:gd name="connsiteX185" fmla="*/ 1883913 w 12192000"/>
                <a:gd name="connsiteY185" fmla="*/ 680960 h 1608850"/>
                <a:gd name="connsiteX186" fmla="*/ 1885941 w 12192000"/>
                <a:gd name="connsiteY186" fmla="*/ 611783 h 1608850"/>
                <a:gd name="connsiteX187" fmla="*/ 1887967 w 12192000"/>
                <a:gd name="connsiteY187" fmla="*/ 680960 h 1608850"/>
                <a:gd name="connsiteX188" fmla="*/ 1888727 w 12192000"/>
                <a:gd name="connsiteY188" fmla="*/ 681230 h 1608850"/>
                <a:gd name="connsiteX189" fmla="*/ 1894047 w 12192000"/>
                <a:gd name="connsiteY189" fmla="*/ 683122 h 1608850"/>
                <a:gd name="connsiteX190" fmla="*/ 1894047 w 12192000"/>
                <a:gd name="connsiteY190" fmla="*/ 596651 h 1608850"/>
                <a:gd name="connsiteX191" fmla="*/ 1898101 w 12192000"/>
                <a:gd name="connsiteY191" fmla="*/ 564224 h 1608850"/>
                <a:gd name="connsiteX192" fmla="*/ 1936607 w 12192000"/>
                <a:gd name="connsiteY192" fmla="*/ 564224 h 1608850"/>
                <a:gd name="connsiteX193" fmla="*/ 1936607 w 12192000"/>
                <a:gd name="connsiteY193" fmla="*/ 596651 h 1608850"/>
                <a:gd name="connsiteX194" fmla="*/ 1937367 w 12192000"/>
                <a:gd name="connsiteY194" fmla="*/ 596651 h 1608850"/>
                <a:gd name="connsiteX195" fmla="*/ 1942687 w 12192000"/>
                <a:gd name="connsiteY195" fmla="*/ 596651 h 1608850"/>
                <a:gd name="connsiteX196" fmla="*/ 1942687 w 12192000"/>
                <a:gd name="connsiteY196" fmla="*/ 514503 h 1608850"/>
                <a:gd name="connsiteX197" fmla="*/ 1944461 w 12192000"/>
                <a:gd name="connsiteY197" fmla="*/ 514503 h 1608850"/>
                <a:gd name="connsiteX198" fmla="*/ 1956875 w 12192000"/>
                <a:gd name="connsiteY198" fmla="*/ 514503 h 1608850"/>
                <a:gd name="connsiteX199" fmla="*/ 1956875 w 12192000"/>
                <a:gd name="connsiteY199" fmla="*/ 512612 h 1608850"/>
                <a:gd name="connsiteX200" fmla="*/ 1956875 w 12192000"/>
                <a:gd name="connsiteY200" fmla="*/ 499371 h 1608850"/>
                <a:gd name="connsiteX201" fmla="*/ 1979169 w 12192000"/>
                <a:gd name="connsiteY201" fmla="*/ 499371 h 1608850"/>
                <a:gd name="connsiteX202" fmla="*/ 1979169 w 12192000"/>
                <a:gd name="connsiteY202" fmla="*/ 498290 h 1608850"/>
                <a:gd name="connsiteX203" fmla="*/ 1979169 w 12192000"/>
                <a:gd name="connsiteY203" fmla="*/ 490724 h 1608850"/>
                <a:gd name="connsiteX204" fmla="*/ 1980941 w 12192000"/>
                <a:gd name="connsiteY204" fmla="*/ 490724 h 1608850"/>
                <a:gd name="connsiteX205" fmla="*/ 1993355 w 12192000"/>
                <a:gd name="connsiteY205" fmla="*/ 490724 h 1608850"/>
                <a:gd name="connsiteX206" fmla="*/ 1993355 w 12192000"/>
                <a:gd name="connsiteY206" fmla="*/ 491805 h 1608850"/>
                <a:gd name="connsiteX207" fmla="*/ 1993355 w 12192000"/>
                <a:gd name="connsiteY207" fmla="*/ 499371 h 1608850"/>
                <a:gd name="connsiteX208" fmla="*/ 1994115 w 12192000"/>
                <a:gd name="connsiteY208" fmla="*/ 499371 h 1608850"/>
                <a:gd name="connsiteX209" fmla="*/ 1999435 w 12192000"/>
                <a:gd name="connsiteY209" fmla="*/ 499371 h 1608850"/>
                <a:gd name="connsiteX210" fmla="*/ 2009569 w 12192000"/>
                <a:gd name="connsiteY210" fmla="*/ 495047 h 1608850"/>
                <a:gd name="connsiteX211" fmla="*/ 2013621 w 12192000"/>
                <a:gd name="connsiteY211" fmla="*/ 498290 h 1608850"/>
                <a:gd name="connsiteX212" fmla="*/ 2013621 w 12192000"/>
                <a:gd name="connsiteY212" fmla="*/ 490724 h 1608850"/>
                <a:gd name="connsiteX213" fmla="*/ 2015901 w 12192000"/>
                <a:gd name="connsiteY213" fmla="*/ 490724 h 1608850"/>
                <a:gd name="connsiteX214" fmla="*/ 2031863 w 12192000"/>
                <a:gd name="connsiteY214" fmla="*/ 490724 h 1608850"/>
                <a:gd name="connsiteX215" fmla="*/ 2031863 w 12192000"/>
                <a:gd name="connsiteY215" fmla="*/ 491805 h 1608850"/>
                <a:gd name="connsiteX216" fmla="*/ 2031863 w 12192000"/>
                <a:gd name="connsiteY216" fmla="*/ 499371 h 1608850"/>
                <a:gd name="connsiteX217" fmla="*/ 2062263 w 12192000"/>
                <a:gd name="connsiteY217" fmla="*/ 499371 h 1608850"/>
                <a:gd name="connsiteX218" fmla="*/ 2062263 w 12192000"/>
                <a:gd name="connsiteY218" fmla="*/ 500992 h 1608850"/>
                <a:gd name="connsiteX219" fmla="*/ 2062263 w 12192000"/>
                <a:gd name="connsiteY219" fmla="*/ 512342 h 1608850"/>
                <a:gd name="connsiteX220" fmla="*/ 2088609 w 12192000"/>
                <a:gd name="connsiteY220" fmla="*/ 512342 h 1608850"/>
                <a:gd name="connsiteX221" fmla="*/ 2088609 w 12192000"/>
                <a:gd name="connsiteY221" fmla="*/ 542606 h 1608850"/>
                <a:gd name="connsiteX222" fmla="*/ 2089369 w 12192000"/>
                <a:gd name="connsiteY222" fmla="*/ 542606 h 1608850"/>
                <a:gd name="connsiteX223" fmla="*/ 2094689 w 12192000"/>
                <a:gd name="connsiteY223" fmla="*/ 542606 h 1608850"/>
                <a:gd name="connsiteX224" fmla="*/ 2094689 w 12192000"/>
                <a:gd name="connsiteY224" fmla="*/ 543687 h 1608850"/>
                <a:gd name="connsiteX225" fmla="*/ 2094689 w 12192000"/>
                <a:gd name="connsiteY225" fmla="*/ 551254 h 1608850"/>
                <a:gd name="connsiteX226" fmla="*/ 2098743 w 12192000"/>
                <a:gd name="connsiteY226" fmla="*/ 581518 h 1608850"/>
                <a:gd name="connsiteX227" fmla="*/ 2099503 w 12192000"/>
                <a:gd name="connsiteY227" fmla="*/ 581518 h 1608850"/>
                <a:gd name="connsiteX228" fmla="*/ 2104823 w 12192000"/>
                <a:gd name="connsiteY228" fmla="*/ 581518 h 1608850"/>
                <a:gd name="connsiteX229" fmla="*/ 2104823 w 12192000"/>
                <a:gd name="connsiteY229" fmla="*/ 582329 h 1608850"/>
                <a:gd name="connsiteX230" fmla="*/ 2104823 w 12192000"/>
                <a:gd name="connsiteY230" fmla="*/ 588004 h 1608850"/>
                <a:gd name="connsiteX231" fmla="*/ 2105837 w 12192000"/>
                <a:gd name="connsiteY231" fmla="*/ 588004 h 1608850"/>
                <a:gd name="connsiteX232" fmla="*/ 2112929 w 12192000"/>
                <a:gd name="connsiteY232" fmla="*/ 588004 h 1608850"/>
                <a:gd name="connsiteX233" fmla="*/ 2112929 w 12192000"/>
                <a:gd name="connsiteY233" fmla="*/ 618269 h 1608850"/>
                <a:gd name="connsiteX234" fmla="*/ 2114957 w 12192000"/>
                <a:gd name="connsiteY234" fmla="*/ 618269 h 1608850"/>
                <a:gd name="connsiteX235" fmla="*/ 2129143 w 12192000"/>
                <a:gd name="connsiteY235" fmla="*/ 618269 h 1608850"/>
                <a:gd name="connsiteX236" fmla="*/ 2129143 w 12192000"/>
                <a:gd name="connsiteY236" fmla="*/ 642048 h 1608850"/>
                <a:gd name="connsiteX237" fmla="*/ 2131171 w 12192000"/>
                <a:gd name="connsiteY237" fmla="*/ 643669 h 1608850"/>
                <a:gd name="connsiteX238" fmla="*/ 2131171 w 12192000"/>
                <a:gd name="connsiteY238" fmla="*/ 655019 h 1608850"/>
                <a:gd name="connsiteX239" fmla="*/ 2131931 w 12192000"/>
                <a:gd name="connsiteY239" fmla="*/ 655019 h 1608850"/>
                <a:gd name="connsiteX240" fmla="*/ 2137251 w 12192000"/>
                <a:gd name="connsiteY240" fmla="*/ 655019 h 1608850"/>
                <a:gd name="connsiteX241" fmla="*/ 2137251 w 12192000"/>
                <a:gd name="connsiteY241" fmla="*/ 678798 h 1608850"/>
                <a:gd name="connsiteX242" fmla="*/ 2138517 w 12192000"/>
                <a:gd name="connsiteY242" fmla="*/ 678798 h 1608850"/>
                <a:gd name="connsiteX243" fmla="*/ 2147383 w 12192000"/>
                <a:gd name="connsiteY243" fmla="*/ 678798 h 1608850"/>
                <a:gd name="connsiteX244" fmla="*/ 2149411 w 12192000"/>
                <a:gd name="connsiteY244" fmla="*/ 682852 h 1608850"/>
                <a:gd name="connsiteX245" fmla="*/ 2149411 w 12192000"/>
                <a:gd name="connsiteY245" fmla="*/ 696093 h 1608850"/>
                <a:gd name="connsiteX246" fmla="*/ 2150931 w 12192000"/>
                <a:gd name="connsiteY246" fmla="*/ 694201 h 1608850"/>
                <a:gd name="connsiteX247" fmla="*/ 2161571 w 12192000"/>
                <a:gd name="connsiteY247" fmla="*/ 680960 h 1608850"/>
                <a:gd name="connsiteX248" fmla="*/ 2189945 w 12192000"/>
                <a:gd name="connsiteY248" fmla="*/ 680960 h 1608850"/>
                <a:gd name="connsiteX249" fmla="*/ 2189945 w 12192000"/>
                <a:gd name="connsiteY249" fmla="*/ 767431 h 1608850"/>
                <a:gd name="connsiteX250" fmla="*/ 2190705 w 12192000"/>
                <a:gd name="connsiteY250" fmla="*/ 767431 h 1608850"/>
                <a:gd name="connsiteX251" fmla="*/ 2196025 w 12192000"/>
                <a:gd name="connsiteY251" fmla="*/ 767431 h 1608850"/>
                <a:gd name="connsiteX252" fmla="*/ 2196785 w 12192000"/>
                <a:gd name="connsiteY252" fmla="*/ 766080 h 1608850"/>
                <a:gd name="connsiteX253" fmla="*/ 2202105 w 12192000"/>
                <a:gd name="connsiteY253" fmla="*/ 756622 h 1608850"/>
                <a:gd name="connsiteX254" fmla="*/ 2202105 w 12192000"/>
                <a:gd name="connsiteY254" fmla="*/ 758514 h 1608850"/>
                <a:gd name="connsiteX255" fmla="*/ 2202105 w 12192000"/>
                <a:gd name="connsiteY255" fmla="*/ 771755 h 1608850"/>
                <a:gd name="connsiteX256" fmla="*/ 2206157 w 12192000"/>
                <a:gd name="connsiteY256" fmla="*/ 726358 h 1608850"/>
                <a:gd name="connsiteX257" fmla="*/ 2206917 w 12192000"/>
                <a:gd name="connsiteY257" fmla="*/ 726358 h 1608850"/>
                <a:gd name="connsiteX258" fmla="*/ 2212237 w 12192000"/>
                <a:gd name="connsiteY258" fmla="*/ 726358 h 1608850"/>
                <a:gd name="connsiteX259" fmla="*/ 2212237 w 12192000"/>
                <a:gd name="connsiteY259" fmla="*/ 661504 h 1608850"/>
                <a:gd name="connsiteX260" fmla="*/ 2213251 w 12192000"/>
                <a:gd name="connsiteY260" fmla="*/ 661504 h 1608850"/>
                <a:gd name="connsiteX261" fmla="*/ 2220345 w 12192000"/>
                <a:gd name="connsiteY261" fmla="*/ 661504 h 1608850"/>
                <a:gd name="connsiteX262" fmla="*/ 2232505 w 12192000"/>
                <a:gd name="connsiteY262" fmla="*/ 618269 h 1608850"/>
                <a:gd name="connsiteX263" fmla="*/ 2233771 w 12192000"/>
                <a:gd name="connsiteY263" fmla="*/ 618269 h 1608850"/>
                <a:gd name="connsiteX264" fmla="*/ 2242639 w 12192000"/>
                <a:gd name="connsiteY264" fmla="*/ 618269 h 1608850"/>
                <a:gd name="connsiteX265" fmla="*/ 2252771 w 12192000"/>
                <a:gd name="connsiteY265" fmla="*/ 661504 h 1608850"/>
                <a:gd name="connsiteX266" fmla="*/ 2253785 w 12192000"/>
                <a:gd name="connsiteY266" fmla="*/ 661504 h 1608850"/>
                <a:gd name="connsiteX267" fmla="*/ 2260879 w 12192000"/>
                <a:gd name="connsiteY267" fmla="*/ 661504 h 1608850"/>
                <a:gd name="connsiteX268" fmla="*/ 2260879 w 12192000"/>
                <a:gd name="connsiteY268" fmla="*/ 700416 h 1608850"/>
                <a:gd name="connsiteX269" fmla="*/ 2262651 w 12192000"/>
                <a:gd name="connsiteY269" fmla="*/ 700416 h 1608850"/>
                <a:gd name="connsiteX270" fmla="*/ 2275065 w 12192000"/>
                <a:gd name="connsiteY270" fmla="*/ 700416 h 1608850"/>
                <a:gd name="connsiteX271" fmla="*/ 2275065 w 12192000"/>
                <a:gd name="connsiteY271" fmla="*/ 702578 h 1608850"/>
                <a:gd name="connsiteX272" fmla="*/ 2275065 w 12192000"/>
                <a:gd name="connsiteY272" fmla="*/ 717710 h 1608850"/>
                <a:gd name="connsiteX273" fmla="*/ 2279119 w 12192000"/>
                <a:gd name="connsiteY273" fmla="*/ 715549 h 1608850"/>
                <a:gd name="connsiteX274" fmla="*/ 2279119 w 12192000"/>
                <a:gd name="connsiteY274" fmla="*/ 700416 h 1608850"/>
                <a:gd name="connsiteX275" fmla="*/ 2280639 w 12192000"/>
                <a:gd name="connsiteY275" fmla="*/ 700416 h 1608850"/>
                <a:gd name="connsiteX276" fmla="*/ 2291279 w 12192000"/>
                <a:gd name="connsiteY276" fmla="*/ 700416 h 1608850"/>
                <a:gd name="connsiteX277" fmla="*/ 2291279 w 12192000"/>
                <a:gd name="connsiteY277" fmla="*/ 702037 h 1608850"/>
                <a:gd name="connsiteX278" fmla="*/ 2291279 w 12192000"/>
                <a:gd name="connsiteY278" fmla="*/ 713387 h 1608850"/>
                <a:gd name="connsiteX279" fmla="*/ 2321680 w 12192000"/>
                <a:gd name="connsiteY279" fmla="*/ 713387 h 1608850"/>
                <a:gd name="connsiteX280" fmla="*/ 2321680 w 12192000"/>
                <a:gd name="connsiteY280" fmla="*/ 676637 h 1608850"/>
                <a:gd name="connsiteX281" fmla="*/ 2322945 w 12192000"/>
                <a:gd name="connsiteY281" fmla="*/ 676637 h 1608850"/>
                <a:gd name="connsiteX282" fmla="*/ 2331813 w 12192000"/>
                <a:gd name="connsiteY282" fmla="*/ 676637 h 1608850"/>
                <a:gd name="connsiteX283" fmla="*/ 2331813 w 12192000"/>
                <a:gd name="connsiteY283" fmla="*/ 698254 h 1608850"/>
                <a:gd name="connsiteX284" fmla="*/ 2333840 w 12192000"/>
                <a:gd name="connsiteY284" fmla="*/ 665828 h 1608850"/>
                <a:gd name="connsiteX285" fmla="*/ 2356133 w 12192000"/>
                <a:gd name="connsiteY285" fmla="*/ 665828 h 1608850"/>
                <a:gd name="connsiteX286" fmla="*/ 2356133 w 12192000"/>
                <a:gd name="connsiteY286" fmla="*/ 664206 h 1608850"/>
                <a:gd name="connsiteX287" fmla="*/ 2356133 w 12192000"/>
                <a:gd name="connsiteY287" fmla="*/ 652857 h 1608850"/>
                <a:gd name="connsiteX288" fmla="*/ 2356893 w 12192000"/>
                <a:gd name="connsiteY288" fmla="*/ 652857 h 1608850"/>
                <a:gd name="connsiteX289" fmla="*/ 2362213 w 12192000"/>
                <a:gd name="connsiteY289" fmla="*/ 652857 h 1608850"/>
                <a:gd name="connsiteX290" fmla="*/ 2362213 w 12192000"/>
                <a:gd name="connsiteY290" fmla="*/ 650966 h 1608850"/>
                <a:gd name="connsiteX291" fmla="*/ 2362213 w 12192000"/>
                <a:gd name="connsiteY291" fmla="*/ 637725 h 1608850"/>
                <a:gd name="connsiteX292" fmla="*/ 2366267 w 12192000"/>
                <a:gd name="connsiteY292" fmla="*/ 644210 h 1608850"/>
                <a:gd name="connsiteX293" fmla="*/ 2368547 w 12192000"/>
                <a:gd name="connsiteY293" fmla="*/ 644210 h 1608850"/>
                <a:gd name="connsiteX294" fmla="*/ 2384507 w 12192000"/>
                <a:gd name="connsiteY294" fmla="*/ 644210 h 1608850"/>
                <a:gd name="connsiteX295" fmla="*/ 2384507 w 12192000"/>
                <a:gd name="connsiteY295" fmla="*/ 643399 h 1608850"/>
                <a:gd name="connsiteX296" fmla="*/ 2384507 w 12192000"/>
                <a:gd name="connsiteY296" fmla="*/ 637725 h 1608850"/>
                <a:gd name="connsiteX297" fmla="*/ 2385267 w 12192000"/>
                <a:gd name="connsiteY297" fmla="*/ 637725 h 1608850"/>
                <a:gd name="connsiteX298" fmla="*/ 2390587 w 12192000"/>
                <a:gd name="connsiteY298" fmla="*/ 637725 h 1608850"/>
                <a:gd name="connsiteX299" fmla="*/ 2390587 w 12192000"/>
                <a:gd name="connsiteY299" fmla="*/ 639076 h 1608850"/>
                <a:gd name="connsiteX300" fmla="*/ 2390587 w 12192000"/>
                <a:gd name="connsiteY300" fmla="*/ 648534 h 1608850"/>
                <a:gd name="connsiteX301" fmla="*/ 2429093 w 12192000"/>
                <a:gd name="connsiteY301" fmla="*/ 648534 h 1608850"/>
                <a:gd name="connsiteX302" fmla="*/ 2429093 w 12192000"/>
                <a:gd name="connsiteY302" fmla="*/ 786887 h 1608850"/>
                <a:gd name="connsiteX303" fmla="*/ 2430613 w 12192000"/>
                <a:gd name="connsiteY303" fmla="*/ 786887 h 1608850"/>
                <a:gd name="connsiteX304" fmla="*/ 2441254 w 12192000"/>
                <a:gd name="connsiteY304" fmla="*/ 786887 h 1608850"/>
                <a:gd name="connsiteX305" fmla="*/ 2441254 w 12192000"/>
                <a:gd name="connsiteY305" fmla="*/ 773917 h 1608850"/>
                <a:gd name="connsiteX306" fmla="*/ 2445307 w 12192000"/>
                <a:gd name="connsiteY306" fmla="*/ 773917 h 1608850"/>
                <a:gd name="connsiteX307" fmla="*/ 2445307 w 12192000"/>
                <a:gd name="connsiteY307" fmla="*/ 786887 h 1608850"/>
                <a:gd name="connsiteX308" fmla="*/ 2475707 w 12192000"/>
                <a:gd name="connsiteY308" fmla="*/ 786887 h 1608850"/>
                <a:gd name="connsiteX309" fmla="*/ 2475707 w 12192000"/>
                <a:gd name="connsiteY309" fmla="*/ 756622 h 1608850"/>
                <a:gd name="connsiteX310" fmla="*/ 2487867 w 12192000"/>
                <a:gd name="connsiteY310" fmla="*/ 756622 h 1608850"/>
                <a:gd name="connsiteX311" fmla="*/ 2500027 w 12192000"/>
                <a:gd name="connsiteY311" fmla="*/ 754461 h 1608850"/>
                <a:gd name="connsiteX312" fmla="*/ 2504082 w 12192000"/>
                <a:gd name="connsiteY312" fmla="*/ 756622 h 1608850"/>
                <a:gd name="connsiteX313" fmla="*/ 2514215 w 12192000"/>
                <a:gd name="connsiteY313" fmla="*/ 756622 h 1608850"/>
                <a:gd name="connsiteX314" fmla="*/ 2514215 w 12192000"/>
                <a:gd name="connsiteY314" fmla="*/ 786887 h 1608850"/>
                <a:gd name="connsiteX315" fmla="*/ 2522321 w 12192000"/>
                <a:gd name="connsiteY315" fmla="*/ 786887 h 1608850"/>
                <a:gd name="connsiteX316" fmla="*/ 2522321 w 12192000"/>
                <a:gd name="connsiteY316" fmla="*/ 804182 h 1608850"/>
                <a:gd name="connsiteX317" fmla="*/ 2531658 w 12192000"/>
                <a:gd name="connsiteY317" fmla="*/ 805087 h 1608850"/>
                <a:gd name="connsiteX318" fmla="*/ 2544615 w 12192000"/>
                <a:gd name="connsiteY318" fmla="*/ 805087 h 1608850"/>
                <a:gd name="connsiteX319" fmla="*/ 2544615 w 12192000"/>
                <a:gd name="connsiteY319" fmla="*/ 789049 h 1608850"/>
                <a:gd name="connsiteX320" fmla="*/ 2612571 w 12192000"/>
                <a:gd name="connsiteY320" fmla="*/ 789049 h 1608850"/>
                <a:gd name="connsiteX321" fmla="*/ 2612571 w 12192000"/>
                <a:gd name="connsiteY321" fmla="*/ 703796 h 1608850"/>
                <a:gd name="connsiteX322" fmla="*/ 2684579 w 12192000"/>
                <a:gd name="connsiteY322" fmla="*/ 703796 h 1608850"/>
                <a:gd name="connsiteX323" fmla="*/ 2684579 w 12192000"/>
                <a:gd name="connsiteY323" fmla="*/ 782564 h 1608850"/>
                <a:gd name="connsiteX324" fmla="*/ 2686483 w 12192000"/>
                <a:gd name="connsiteY324" fmla="*/ 782564 h 1608850"/>
                <a:gd name="connsiteX325" fmla="*/ 2687725 w 12192000"/>
                <a:gd name="connsiteY325" fmla="*/ 805087 h 1608850"/>
                <a:gd name="connsiteX326" fmla="*/ 2697401 w 12192000"/>
                <a:gd name="connsiteY326" fmla="*/ 805087 h 1608850"/>
                <a:gd name="connsiteX327" fmla="*/ 2698643 w 12192000"/>
                <a:gd name="connsiteY327" fmla="*/ 782564 h 1608850"/>
                <a:gd name="connsiteX328" fmla="*/ 2704723 w 12192000"/>
                <a:gd name="connsiteY328" fmla="*/ 782564 h 1608850"/>
                <a:gd name="connsiteX329" fmla="*/ 2705965 w 12192000"/>
                <a:gd name="connsiteY329" fmla="*/ 805087 h 1608850"/>
                <a:gd name="connsiteX330" fmla="*/ 2756588 w 12192000"/>
                <a:gd name="connsiteY330" fmla="*/ 805087 h 1608850"/>
                <a:gd name="connsiteX331" fmla="*/ 2756588 w 12192000"/>
                <a:gd name="connsiteY331" fmla="*/ 642059 h 1608850"/>
                <a:gd name="connsiteX332" fmla="*/ 2953915 w 12192000"/>
                <a:gd name="connsiteY332" fmla="*/ 642059 h 1608850"/>
                <a:gd name="connsiteX333" fmla="*/ 2953915 w 12192000"/>
                <a:gd name="connsiteY333" fmla="*/ 805087 h 1608850"/>
                <a:gd name="connsiteX334" fmla="*/ 2972611 w 12192000"/>
                <a:gd name="connsiteY334" fmla="*/ 805087 h 1608850"/>
                <a:gd name="connsiteX335" fmla="*/ 2972611 w 12192000"/>
                <a:gd name="connsiteY335" fmla="*/ 722394 h 1608850"/>
                <a:gd name="connsiteX336" fmla="*/ 3067731 w 12192000"/>
                <a:gd name="connsiteY336" fmla="*/ 722394 h 1608850"/>
                <a:gd name="connsiteX337" fmla="*/ 3079662 w 12192000"/>
                <a:gd name="connsiteY337" fmla="*/ 404253 h 1608850"/>
                <a:gd name="connsiteX338" fmla="*/ 3067502 w 12192000"/>
                <a:gd name="connsiteY338" fmla="*/ 382635 h 1608850"/>
                <a:gd name="connsiteX339" fmla="*/ 3061422 w 12192000"/>
                <a:gd name="connsiteY339" fmla="*/ 378311 h 1608850"/>
                <a:gd name="connsiteX340" fmla="*/ 3069529 w 12192000"/>
                <a:gd name="connsiteY340" fmla="*/ 354532 h 1608850"/>
                <a:gd name="connsiteX341" fmla="*/ 3069529 w 12192000"/>
                <a:gd name="connsiteY341" fmla="*/ 337238 h 1608850"/>
                <a:gd name="connsiteX342" fmla="*/ 3083715 w 12192000"/>
                <a:gd name="connsiteY342" fmla="*/ 337238 h 1608850"/>
                <a:gd name="connsiteX343" fmla="*/ 3083715 w 12192000"/>
                <a:gd name="connsiteY343" fmla="*/ 315620 h 1608850"/>
                <a:gd name="connsiteX344" fmla="*/ 3085742 w 12192000"/>
                <a:gd name="connsiteY344" fmla="*/ 311296 h 1608850"/>
                <a:gd name="connsiteX345" fmla="*/ 3085742 w 12192000"/>
                <a:gd name="connsiteY345" fmla="*/ 233472 h 1608850"/>
                <a:gd name="connsiteX346" fmla="*/ 3083715 w 12192000"/>
                <a:gd name="connsiteY346" fmla="*/ 226987 h 1608850"/>
                <a:gd name="connsiteX347" fmla="*/ 3089795 w 12192000"/>
                <a:gd name="connsiteY347" fmla="*/ 220501 h 1608850"/>
                <a:gd name="connsiteX348" fmla="*/ 3089795 w 12192000"/>
                <a:gd name="connsiteY348" fmla="*/ 162133 h 1608850"/>
                <a:gd name="connsiteX349" fmla="*/ 3091822 w 12192000"/>
                <a:gd name="connsiteY349" fmla="*/ 157810 h 1608850"/>
                <a:gd name="connsiteX350" fmla="*/ 3091822 w 12192000"/>
                <a:gd name="connsiteY350" fmla="*/ 101604 h 1608850"/>
                <a:gd name="connsiteX351" fmla="*/ 3093849 w 12192000"/>
                <a:gd name="connsiteY351" fmla="*/ 82148 h 1608850"/>
                <a:gd name="connsiteX352" fmla="*/ 3097902 w 12192000"/>
                <a:gd name="connsiteY352" fmla="*/ 99442 h 1608850"/>
                <a:gd name="connsiteX353" fmla="*/ 3099929 w 12192000"/>
                <a:gd name="connsiteY353" fmla="*/ 157810 h 1608850"/>
                <a:gd name="connsiteX354" fmla="*/ 3101955 w 12192000"/>
                <a:gd name="connsiteY354" fmla="*/ 220501 h 1608850"/>
                <a:gd name="connsiteX355" fmla="*/ 3108035 w 12192000"/>
                <a:gd name="connsiteY355" fmla="*/ 226987 h 1608850"/>
                <a:gd name="connsiteX356" fmla="*/ 3106009 w 12192000"/>
                <a:gd name="connsiteY356" fmla="*/ 233472 h 1608850"/>
                <a:gd name="connsiteX357" fmla="*/ 3106009 w 12192000"/>
                <a:gd name="connsiteY357" fmla="*/ 311296 h 1608850"/>
                <a:gd name="connsiteX358" fmla="*/ 3108035 w 12192000"/>
                <a:gd name="connsiteY358" fmla="*/ 315620 h 1608850"/>
                <a:gd name="connsiteX359" fmla="*/ 3108035 w 12192000"/>
                <a:gd name="connsiteY359" fmla="*/ 337238 h 1608850"/>
                <a:gd name="connsiteX360" fmla="*/ 3122222 w 12192000"/>
                <a:gd name="connsiteY360" fmla="*/ 337238 h 1608850"/>
                <a:gd name="connsiteX361" fmla="*/ 3122222 w 12192000"/>
                <a:gd name="connsiteY361" fmla="*/ 354532 h 1608850"/>
                <a:gd name="connsiteX362" fmla="*/ 3130330 w 12192000"/>
                <a:gd name="connsiteY362" fmla="*/ 378311 h 1608850"/>
                <a:gd name="connsiteX363" fmla="*/ 3124250 w 12192000"/>
                <a:gd name="connsiteY363" fmla="*/ 382635 h 1608850"/>
                <a:gd name="connsiteX364" fmla="*/ 3112089 w 12192000"/>
                <a:gd name="connsiteY364" fmla="*/ 404253 h 1608850"/>
                <a:gd name="connsiteX365" fmla="*/ 3120195 w 12192000"/>
                <a:gd name="connsiteY365" fmla="*/ 657181 h 1608850"/>
                <a:gd name="connsiteX366" fmla="*/ 3185050 w 12192000"/>
                <a:gd name="connsiteY366" fmla="*/ 657181 h 1608850"/>
                <a:gd name="connsiteX367" fmla="*/ 3185050 w 12192000"/>
                <a:gd name="connsiteY367" fmla="*/ 732843 h 1608850"/>
                <a:gd name="connsiteX368" fmla="*/ 3193157 w 12192000"/>
                <a:gd name="connsiteY368" fmla="*/ 732843 h 1608850"/>
                <a:gd name="connsiteX369" fmla="*/ 3195183 w 12192000"/>
                <a:gd name="connsiteY369" fmla="*/ 726358 h 1608850"/>
                <a:gd name="connsiteX370" fmla="*/ 3201263 w 12192000"/>
                <a:gd name="connsiteY370" fmla="*/ 726358 h 1608850"/>
                <a:gd name="connsiteX371" fmla="*/ 3203291 w 12192000"/>
                <a:gd name="connsiteY371" fmla="*/ 735005 h 1608850"/>
                <a:gd name="connsiteX372" fmla="*/ 3215451 w 12192000"/>
                <a:gd name="connsiteY372" fmla="*/ 735005 h 1608850"/>
                <a:gd name="connsiteX373" fmla="*/ 3215451 w 12192000"/>
                <a:gd name="connsiteY373" fmla="*/ 728519 h 1608850"/>
                <a:gd name="connsiteX374" fmla="*/ 3237744 w 12192000"/>
                <a:gd name="connsiteY374" fmla="*/ 728519 h 1608850"/>
                <a:gd name="connsiteX375" fmla="*/ 3237744 w 12192000"/>
                <a:gd name="connsiteY375" fmla="*/ 735005 h 1608850"/>
                <a:gd name="connsiteX376" fmla="*/ 3258011 w 12192000"/>
                <a:gd name="connsiteY376" fmla="*/ 735005 h 1608850"/>
                <a:gd name="connsiteX377" fmla="*/ 3258011 w 12192000"/>
                <a:gd name="connsiteY377" fmla="*/ 780402 h 1608850"/>
                <a:gd name="connsiteX378" fmla="*/ 3272198 w 12192000"/>
                <a:gd name="connsiteY378" fmla="*/ 780402 h 1608850"/>
                <a:gd name="connsiteX379" fmla="*/ 3272198 w 12192000"/>
                <a:gd name="connsiteY379" fmla="*/ 767431 h 1608850"/>
                <a:gd name="connsiteX380" fmla="*/ 3288412 w 12192000"/>
                <a:gd name="connsiteY380" fmla="*/ 767431 h 1608850"/>
                <a:gd name="connsiteX381" fmla="*/ 3288412 w 12192000"/>
                <a:gd name="connsiteY381" fmla="*/ 588004 h 1608850"/>
                <a:gd name="connsiteX382" fmla="*/ 3294492 w 12192000"/>
                <a:gd name="connsiteY382" fmla="*/ 581518 h 1608850"/>
                <a:gd name="connsiteX383" fmla="*/ 3367453 w 12192000"/>
                <a:gd name="connsiteY383" fmla="*/ 581518 h 1608850"/>
                <a:gd name="connsiteX384" fmla="*/ 3367453 w 12192000"/>
                <a:gd name="connsiteY384" fmla="*/ 590166 h 1608850"/>
                <a:gd name="connsiteX385" fmla="*/ 3377586 w 12192000"/>
                <a:gd name="connsiteY385" fmla="*/ 590166 h 1608850"/>
                <a:gd name="connsiteX386" fmla="*/ 3377586 w 12192000"/>
                <a:gd name="connsiteY386" fmla="*/ 704740 h 1608850"/>
                <a:gd name="connsiteX387" fmla="*/ 3399879 w 12192000"/>
                <a:gd name="connsiteY387" fmla="*/ 704740 h 1608850"/>
                <a:gd name="connsiteX388" fmla="*/ 3399879 w 12192000"/>
                <a:gd name="connsiteY388" fmla="*/ 637725 h 1608850"/>
                <a:gd name="connsiteX389" fmla="*/ 3426227 w 12192000"/>
                <a:gd name="connsiteY389" fmla="*/ 637725 h 1608850"/>
                <a:gd name="connsiteX390" fmla="*/ 3430279 w 12192000"/>
                <a:gd name="connsiteY390" fmla="*/ 633401 h 1608850"/>
                <a:gd name="connsiteX391" fmla="*/ 3438387 w 12192000"/>
                <a:gd name="connsiteY391" fmla="*/ 633401 h 1608850"/>
                <a:gd name="connsiteX392" fmla="*/ 3442439 w 12192000"/>
                <a:gd name="connsiteY392" fmla="*/ 637725 h 1608850"/>
                <a:gd name="connsiteX393" fmla="*/ 3464734 w 12192000"/>
                <a:gd name="connsiteY393" fmla="*/ 637725 h 1608850"/>
                <a:gd name="connsiteX394" fmla="*/ 3464734 w 12192000"/>
                <a:gd name="connsiteY394" fmla="*/ 520989 h 1608850"/>
                <a:gd name="connsiteX395" fmla="*/ 3521481 w 12192000"/>
                <a:gd name="connsiteY395" fmla="*/ 510180 h 1608850"/>
                <a:gd name="connsiteX396" fmla="*/ 3521481 w 12192000"/>
                <a:gd name="connsiteY396" fmla="*/ 511261 h 1608850"/>
                <a:gd name="connsiteX397" fmla="*/ 3521481 w 12192000"/>
                <a:gd name="connsiteY397" fmla="*/ 518827 h 1608850"/>
                <a:gd name="connsiteX398" fmla="*/ 3547828 w 12192000"/>
                <a:gd name="connsiteY398" fmla="*/ 518827 h 1608850"/>
                <a:gd name="connsiteX399" fmla="*/ 3547828 w 12192000"/>
                <a:gd name="connsiteY399" fmla="*/ 773917 h 1608850"/>
                <a:gd name="connsiteX400" fmla="*/ 3570122 w 12192000"/>
                <a:gd name="connsiteY400" fmla="*/ 773917 h 1608850"/>
                <a:gd name="connsiteX401" fmla="*/ 3570122 w 12192000"/>
                <a:gd name="connsiteY401" fmla="*/ 769593 h 1608850"/>
                <a:gd name="connsiteX402" fmla="*/ 3582282 w 12192000"/>
                <a:gd name="connsiteY402" fmla="*/ 769593 h 1608850"/>
                <a:gd name="connsiteX403" fmla="*/ 3582282 w 12192000"/>
                <a:gd name="connsiteY403" fmla="*/ 773917 h 1608850"/>
                <a:gd name="connsiteX404" fmla="*/ 3606602 w 12192000"/>
                <a:gd name="connsiteY404" fmla="*/ 773917 h 1608850"/>
                <a:gd name="connsiteX405" fmla="*/ 3606602 w 12192000"/>
                <a:gd name="connsiteY405" fmla="*/ 760946 h 1608850"/>
                <a:gd name="connsiteX406" fmla="*/ 3634975 w 12192000"/>
                <a:gd name="connsiteY406" fmla="*/ 760946 h 1608850"/>
                <a:gd name="connsiteX407" fmla="*/ 3647135 w 12192000"/>
                <a:gd name="connsiteY407" fmla="*/ 756622 h 1608850"/>
                <a:gd name="connsiteX408" fmla="*/ 3667403 w 12192000"/>
                <a:gd name="connsiteY408" fmla="*/ 760946 h 1608850"/>
                <a:gd name="connsiteX409" fmla="*/ 3667403 w 12192000"/>
                <a:gd name="connsiteY409" fmla="*/ 743652 h 1608850"/>
                <a:gd name="connsiteX410" fmla="*/ 3675510 w 12192000"/>
                <a:gd name="connsiteY410" fmla="*/ 743652 h 1608850"/>
                <a:gd name="connsiteX411" fmla="*/ 3675510 w 12192000"/>
                <a:gd name="connsiteY411" fmla="*/ 730681 h 1608850"/>
                <a:gd name="connsiteX412" fmla="*/ 3732257 w 12192000"/>
                <a:gd name="connsiteY412" fmla="*/ 730681 h 1608850"/>
                <a:gd name="connsiteX413" fmla="*/ 3732257 w 12192000"/>
                <a:gd name="connsiteY413" fmla="*/ 700416 h 1608850"/>
                <a:gd name="connsiteX414" fmla="*/ 3750497 w 12192000"/>
                <a:gd name="connsiteY414" fmla="*/ 700416 h 1608850"/>
                <a:gd name="connsiteX415" fmla="*/ 3750497 w 12192000"/>
                <a:gd name="connsiteY415" fmla="*/ 693931 h 1608850"/>
                <a:gd name="connsiteX416" fmla="*/ 3762657 w 12192000"/>
                <a:gd name="connsiteY416" fmla="*/ 693931 h 1608850"/>
                <a:gd name="connsiteX417" fmla="*/ 3762657 w 12192000"/>
                <a:gd name="connsiteY417" fmla="*/ 700416 h 1608850"/>
                <a:gd name="connsiteX418" fmla="*/ 3778870 w 12192000"/>
                <a:gd name="connsiteY418" fmla="*/ 700416 h 1608850"/>
                <a:gd name="connsiteX419" fmla="*/ 3778870 w 12192000"/>
                <a:gd name="connsiteY419" fmla="*/ 750137 h 1608850"/>
                <a:gd name="connsiteX420" fmla="*/ 3789470 w 12192000"/>
                <a:gd name="connsiteY420" fmla="*/ 750137 h 1608850"/>
                <a:gd name="connsiteX421" fmla="*/ 3789470 w 12192000"/>
                <a:gd name="connsiteY421" fmla="*/ 586174 h 1608850"/>
                <a:gd name="connsiteX422" fmla="*/ 3791390 w 12192000"/>
                <a:gd name="connsiteY422" fmla="*/ 586174 h 1608850"/>
                <a:gd name="connsiteX423" fmla="*/ 3791390 w 12192000"/>
                <a:gd name="connsiteY423" fmla="*/ 723865 h 1608850"/>
                <a:gd name="connsiteX424" fmla="*/ 3791390 w 12192000"/>
                <a:gd name="connsiteY424" fmla="*/ 750137 h 1608850"/>
                <a:gd name="connsiteX425" fmla="*/ 3806350 w 12192000"/>
                <a:gd name="connsiteY425" fmla="*/ 750137 h 1608850"/>
                <a:gd name="connsiteX426" fmla="*/ 3806350 w 12192000"/>
                <a:gd name="connsiteY426" fmla="*/ 742023 h 1608850"/>
                <a:gd name="connsiteX427" fmla="*/ 3811298 w 12192000"/>
                <a:gd name="connsiteY427" fmla="*/ 742023 h 1608850"/>
                <a:gd name="connsiteX428" fmla="*/ 3811298 w 12192000"/>
                <a:gd name="connsiteY428" fmla="*/ 724196 h 1608850"/>
                <a:gd name="connsiteX429" fmla="*/ 3849805 w 12192000"/>
                <a:gd name="connsiteY429" fmla="*/ 724196 h 1608850"/>
                <a:gd name="connsiteX430" fmla="*/ 3849805 w 12192000"/>
                <a:gd name="connsiteY430" fmla="*/ 693931 h 1608850"/>
                <a:gd name="connsiteX431" fmla="*/ 3888823 w 12192000"/>
                <a:gd name="connsiteY431" fmla="*/ 693931 h 1608850"/>
                <a:gd name="connsiteX432" fmla="*/ 3888823 w 12192000"/>
                <a:gd name="connsiteY432" fmla="*/ 690579 h 1608850"/>
                <a:gd name="connsiteX433" fmla="*/ 3887708 w 12192000"/>
                <a:gd name="connsiteY433" fmla="*/ 690579 h 1608850"/>
                <a:gd name="connsiteX434" fmla="*/ 3879906 w 12192000"/>
                <a:gd name="connsiteY434" fmla="*/ 690579 h 1608850"/>
                <a:gd name="connsiteX435" fmla="*/ 3879906 w 12192000"/>
                <a:gd name="connsiteY435" fmla="*/ 689443 h 1608850"/>
                <a:gd name="connsiteX436" fmla="*/ 3879906 w 12192000"/>
                <a:gd name="connsiteY436" fmla="*/ 681500 h 1608850"/>
                <a:gd name="connsiteX437" fmla="*/ 3881022 w 12192000"/>
                <a:gd name="connsiteY437" fmla="*/ 681500 h 1608850"/>
                <a:gd name="connsiteX438" fmla="*/ 3888823 w 12192000"/>
                <a:gd name="connsiteY438" fmla="*/ 681500 h 1608850"/>
                <a:gd name="connsiteX439" fmla="*/ 3888823 w 12192000"/>
                <a:gd name="connsiteY439" fmla="*/ 679986 h 1608850"/>
                <a:gd name="connsiteX440" fmla="*/ 3888823 w 12192000"/>
                <a:gd name="connsiteY440" fmla="*/ 669395 h 1608850"/>
                <a:gd name="connsiteX441" fmla="*/ 3887708 w 12192000"/>
                <a:gd name="connsiteY441" fmla="*/ 669395 h 1608850"/>
                <a:gd name="connsiteX442" fmla="*/ 3879906 w 12192000"/>
                <a:gd name="connsiteY442" fmla="*/ 669395 h 1608850"/>
                <a:gd name="connsiteX443" fmla="*/ 3879906 w 12192000"/>
                <a:gd name="connsiteY443" fmla="*/ 667882 h 1608850"/>
                <a:gd name="connsiteX444" fmla="*/ 3879906 w 12192000"/>
                <a:gd name="connsiteY444" fmla="*/ 657290 h 1608850"/>
                <a:gd name="connsiteX445" fmla="*/ 3881022 w 12192000"/>
                <a:gd name="connsiteY445" fmla="*/ 657290 h 1608850"/>
                <a:gd name="connsiteX446" fmla="*/ 3888823 w 12192000"/>
                <a:gd name="connsiteY446" fmla="*/ 657290 h 1608850"/>
                <a:gd name="connsiteX447" fmla="*/ 3888823 w 12192000"/>
                <a:gd name="connsiteY447" fmla="*/ 656156 h 1608850"/>
                <a:gd name="connsiteX448" fmla="*/ 3888823 w 12192000"/>
                <a:gd name="connsiteY448" fmla="*/ 648212 h 1608850"/>
                <a:gd name="connsiteX449" fmla="*/ 3887708 w 12192000"/>
                <a:gd name="connsiteY449" fmla="*/ 648212 h 1608850"/>
                <a:gd name="connsiteX450" fmla="*/ 3879906 w 12192000"/>
                <a:gd name="connsiteY450" fmla="*/ 648212 h 1608850"/>
                <a:gd name="connsiteX451" fmla="*/ 3879906 w 12192000"/>
                <a:gd name="connsiteY451" fmla="*/ 646698 h 1608850"/>
                <a:gd name="connsiteX452" fmla="*/ 3879906 w 12192000"/>
                <a:gd name="connsiteY452" fmla="*/ 636107 h 1608850"/>
                <a:gd name="connsiteX453" fmla="*/ 3881022 w 12192000"/>
                <a:gd name="connsiteY453" fmla="*/ 636107 h 1608850"/>
                <a:gd name="connsiteX454" fmla="*/ 3888823 w 12192000"/>
                <a:gd name="connsiteY454" fmla="*/ 636107 h 1608850"/>
                <a:gd name="connsiteX455" fmla="*/ 3888823 w 12192000"/>
                <a:gd name="connsiteY455" fmla="*/ 634594 h 1608850"/>
                <a:gd name="connsiteX456" fmla="*/ 3888823 w 12192000"/>
                <a:gd name="connsiteY456" fmla="*/ 624002 h 1608850"/>
                <a:gd name="connsiteX457" fmla="*/ 3887708 w 12192000"/>
                <a:gd name="connsiteY457" fmla="*/ 624002 h 1608850"/>
                <a:gd name="connsiteX458" fmla="*/ 3879906 w 12192000"/>
                <a:gd name="connsiteY458" fmla="*/ 624002 h 1608850"/>
                <a:gd name="connsiteX459" fmla="*/ 3879906 w 12192000"/>
                <a:gd name="connsiteY459" fmla="*/ 622489 h 1608850"/>
                <a:gd name="connsiteX460" fmla="*/ 3879906 w 12192000"/>
                <a:gd name="connsiteY460" fmla="*/ 611898 h 1608850"/>
                <a:gd name="connsiteX461" fmla="*/ 3881022 w 12192000"/>
                <a:gd name="connsiteY461" fmla="*/ 611898 h 1608850"/>
                <a:gd name="connsiteX462" fmla="*/ 3888823 w 12192000"/>
                <a:gd name="connsiteY462" fmla="*/ 611898 h 1608850"/>
                <a:gd name="connsiteX463" fmla="*/ 3888823 w 12192000"/>
                <a:gd name="connsiteY463" fmla="*/ 610763 h 1608850"/>
                <a:gd name="connsiteX464" fmla="*/ 3888823 w 12192000"/>
                <a:gd name="connsiteY464" fmla="*/ 602819 h 1608850"/>
                <a:gd name="connsiteX465" fmla="*/ 3887708 w 12192000"/>
                <a:gd name="connsiteY465" fmla="*/ 602819 h 1608850"/>
                <a:gd name="connsiteX466" fmla="*/ 3879906 w 12192000"/>
                <a:gd name="connsiteY466" fmla="*/ 602819 h 1608850"/>
                <a:gd name="connsiteX467" fmla="*/ 3879906 w 12192000"/>
                <a:gd name="connsiteY467" fmla="*/ 601307 h 1608850"/>
                <a:gd name="connsiteX468" fmla="*/ 3879906 w 12192000"/>
                <a:gd name="connsiteY468" fmla="*/ 590714 h 1608850"/>
                <a:gd name="connsiteX469" fmla="*/ 3881022 w 12192000"/>
                <a:gd name="connsiteY469" fmla="*/ 590714 h 1608850"/>
                <a:gd name="connsiteX470" fmla="*/ 3888823 w 12192000"/>
                <a:gd name="connsiteY470" fmla="*/ 590714 h 1608850"/>
                <a:gd name="connsiteX471" fmla="*/ 3888823 w 12192000"/>
                <a:gd name="connsiteY471" fmla="*/ 589202 h 1608850"/>
                <a:gd name="connsiteX472" fmla="*/ 3888823 w 12192000"/>
                <a:gd name="connsiteY472" fmla="*/ 578610 h 1608850"/>
                <a:gd name="connsiteX473" fmla="*/ 3887708 w 12192000"/>
                <a:gd name="connsiteY473" fmla="*/ 578610 h 1608850"/>
                <a:gd name="connsiteX474" fmla="*/ 3879906 w 12192000"/>
                <a:gd name="connsiteY474" fmla="*/ 578610 h 1608850"/>
                <a:gd name="connsiteX475" fmla="*/ 3879906 w 12192000"/>
                <a:gd name="connsiteY475" fmla="*/ 577096 h 1608850"/>
                <a:gd name="connsiteX476" fmla="*/ 3879906 w 12192000"/>
                <a:gd name="connsiteY476" fmla="*/ 566505 h 1608850"/>
                <a:gd name="connsiteX477" fmla="*/ 3881022 w 12192000"/>
                <a:gd name="connsiteY477" fmla="*/ 566505 h 1608850"/>
                <a:gd name="connsiteX478" fmla="*/ 3888823 w 12192000"/>
                <a:gd name="connsiteY478" fmla="*/ 566505 h 1608850"/>
                <a:gd name="connsiteX479" fmla="*/ 3888823 w 12192000"/>
                <a:gd name="connsiteY479" fmla="*/ 565370 h 1608850"/>
                <a:gd name="connsiteX480" fmla="*/ 3888823 w 12192000"/>
                <a:gd name="connsiteY480" fmla="*/ 557427 h 1608850"/>
                <a:gd name="connsiteX481" fmla="*/ 3887708 w 12192000"/>
                <a:gd name="connsiteY481" fmla="*/ 557427 h 1608850"/>
                <a:gd name="connsiteX482" fmla="*/ 3879906 w 12192000"/>
                <a:gd name="connsiteY482" fmla="*/ 557427 h 1608850"/>
                <a:gd name="connsiteX483" fmla="*/ 3879906 w 12192000"/>
                <a:gd name="connsiteY483" fmla="*/ 555914 h 1608850"/>
                <a:gd name="connsiteX484" fmla="*/ 3879906 w 12192000"/>
                <a:gd name="connsiteY484" fmla="*/ 545322 h 1608850"/>
                <a:gd name="connsiteX485" fmla="*/ 3881022 w 12192000"/>
                <a:gd name="connsiteY485" fmla="*/ 545322 h 1608850"/>
                <a:gd name="connsiteX486" fmla="*/ 3888823 w 12192000"/>
                <a:gd name="connsiteY486" fmla="*/ 545322 h 1608850"/>
                <a:gd name="connsiteX487" fmla="*/ 3887708 w 12192000"/>
                <a:gd name="connsiteY487" fmla="*/ 543053 h 1608850"/>
                <a:gd name="connsiteX488" fmla="*/ 3879906 w 12192000"/>
                <a:gd name="connsiteY488" fmla="*/ 527166 h 1608850"/>
                <a:gd name="connsiteX489" fmla="*/ 3879906 w 12192000"/>
                <a:gd name="connsiteY489" fmla="*/ 478746 h 1608850"/>
                <a:gd name="connsiteX490" fmla="*/ 4029251 w 12192000"/>
                <a:gd name="connsiteY490" fmla="*/ 478746 h 1608850"/>
                <a:gd name="connsiteX491" fmla="*/ 4042623 w 12192000"/>
                <a:gd name="connsiteY491" fmla="*/ 505982 h 1608850"/>
                <a:gd name="connsiteX492" fmla="*/ 4042623 w 12192000"/>
                <a:gd name="connsiteY492" fmla="*/ 566505 h 1608850"/>
                <a:gd name="connsiteX493" fmla="*/ 4041510 w 12192000"/>
                <a:gd name="connsiteY493" fmla="*/ 566505 h 1608850"/>
                <a:gd name="connsiteX494" fmla="*/ 4033708 w 12192000"/>
                <a:gd name="connsiteY494" fmla="*/ 566505 h 1608850"/>
                <a:gd name="connsiteX495" fmla="*/ 4033708 w 12192000"/>
                <a:gd name="connsiteY495" fmla="*/ 568018 h 1608850"/>
                <a:gd name="connsiteX496" fmla="*/ 4033708 w 12192000"/>
                <a:gd name="connsiteY496" fmla="*/ 578610 h 1608850"/>
                <a:gd name="connsiteX497" fmla="*/ 4034823 w 12192000"/>
                <a:gd name="connsiteY497" fmla="*/ 578610 h 1608850"/>
                <a:gd name="connsiteX498" fmla="*/ 4042623 w 12192000"/>
                <a:gd name="connsiteY498" fmla="*/ 578610 h 1608850"/>
                <a:gd name="connsiteX499" fmla="*/ 4042623 w 12192000"/>
                <a:gd name="connsiteY499" fmla="*/ 580123 h 1608850"/>
                <a:gd name="connsiteX500" fmla="*/ 4042623 w 12192000"/>
                <a:gd name="connsiteY500" fmla="*/ 590714 h 1608850"/>
                <a:gd name="connsiteX501" fmla="*/ 4041510 w 12192000"/>
                <a:gd name="connsiteY501" fmla="*/ 590714 h 1608850"/>
                <a:gd name="connsiteX502" fmla="*/ 4033708 w 12192000"/>
                <a:gd name="connsiteY502" fmla="*/ 590714 h 1608850"/>
                <a:gd name="connsiteX503" fmla="*/ 4033708 w 12192000"/>
                <a:gd name="connsiteY503" fmla="*/ 592227 h 1608850"/>
                <a:gd name="connsiteX504" fmla="*/ 4033708 w 12192000"/>
                <a:gd name="connsiteY504" fmla="*/ 602819 h 1608850"/>
                <a:gd name="connsiteX505" fmla="*/ 4034823 w 12192000"/>
                <a:gd name="connsiteY505" fmla="*/ 602819 h 1608850"/>
                <a:gd name="connsiteX506" fmla="*/ 4042623 w 12192000"/>
                <a:gd name="connsiteY506" fmla="*/ 602819 h 1608850"/>
                <a:gd name="connsiteX507" fmla="*/ 4042623 w 12192000"/>
                <a:gd name="connsiteY507" fmla="*/ 603955 h 1608850"/>
                <a:gd name="connsiteX508" fmla="*/ 4042623 w 12192000"/>
                <a:gd name="connsiteY508" fmla="*/ 611898 h 1608850"/>
                <a:gd name="connsiteX509" fmla="*/ 4041510 w 12192000"/>
                <a:gd name="connsiteY509" fmla="*/ 611898 h 1608850"/>
                <a:gd name="connsiteX510" fmla="*/ 4033708 w 12192000"/>
                <a:gd name="connsiteY510" fmla="*/ 611898 h 1608850"/>
                <a:gd name="connsiteX511" fmla="*/ 4033708 w 12192000"/>
                <a:gd name="connsiteY511" fmla="*/ 613411 h 1608850"/>
                <a:gd name="connsiteX512" fmla="*/ 4033708 w 12192000"/>
                <a:gd name="connsiteY512" fmla="*/ 624002 h 1608850"/>
                <a:gd name="connsiteX513" fmla="*/ 4034823 w 12192000"/>
                <a:gd name="connsiteY513" fmla="*/ 624002 h 1608850"/>
                <a:gd name="connsiteX514" fmla="*/ 4042623 w 12192000"/>
                <a:gd name="connsiteY514" fmla="*/ 624002 h 1608850"/>
                <a:gd name="connsiteX515" fmla="*/ 4042623 w 12192000"/>
                <a:gd name="connsiteY515" fmla="*/ 625516 h 1608850"/>
                <a:gd name="connsiteX516" fmla="*/ 4042623 w 12192000"/>
                <a:gd name="connsiteY516" fmla="*/ 636107 h 1608850"/>
                <a:gd name="connsiteX517" fmla="*/ 4041510 w 12192000"/>
                <a:gd name="connsiteY517" fmla="*/ 636107 h 1608850"/>
                <a:gd name="connsiteX518" fmla="*/ 4033708 w 12192000"/>
                <a:gd name="connsiteY518" fmla="*/ 636107 h 1608850"/>
                <a:gd name="connsiteX519" fmla="*/ 4033708 w 12192000"/>
                <a:gd name="connsiteY519" fmla="*/ 637620 h 1608850"/>
                <a:gd name="connsiteX520" fmla="*/ 4033708 w 12192000"/>
                <a:gd name="connsiteY520" fmla="*/ 648212 h 1608850"/>
                <a:gd name="connsiteX521" fmla="*/ 4034823 w 12192000"/>
                <a:gd name="connsiteY521" fmla="*/ 648212 h 1608850"/>
                <a:gd name="connsiteX522" fmla="*/ 4042623 w 12192000"/>
                <a:gd name="connsiteY522" fmla="*/ 648212 h 1608850"/>
                <a:gd name="connsiteX523" fmla="*/ 4042623 w 12192000"/>
                <a:gd name="connsiteY523" fmla="*/ 649346 h 1608850"/>
                <a:gd name="connsiteX524" fmla="*/ 4042623 w 12192000"/>
                <a:gd name="connsiteY524" fmla="*/ 657290 h 1608850"/>
                <a:gd name="connsiteX525" fmla="*/ 4041510 w 12192000"/>
                <a:gd name="connsiteY525" fmla="*/ 657290 h 1608850"/>
                <a:gd name="connsiteX526" fmla="*/ 4033708 w 12192000"/>
                <a:gd name="connsiteY526" fmla="*/ 657290 h 1608850"/>
                <a:gd name="connsiteX527" fmla="*/ 4033708 w 12192000"/>
                <a:gd name="connsiteY527" fmla="*/ 658804 h 1608850"/>
                <a:gd name="connsiteX528" fmla="*/ 4033708 w 12192000"/>
                <a:gd name="connsiteY528" fmla="*/ 669395 h 1608850"/>
                <a:gd name="connsiteX529" fmla="*/ 4034823 w 12192000"/>
                <a:gd name="connsiteY529" fmla="*/ 669395 h 1608850"/>
                <a:gd name="connsiteX530" fmla="*/ 4042623 w 12192000"/>
                <a:gd name="connsiteY530" fmla="*/ 669395 h 1608850"/>
                <a:gd name="connsiteX531" fmla="*/ 4042623 w 12192000"/>
                <a:gd name="connsiteY531" fmla="*/ 670908 h 1608850"/>
                <a:gd name="connsiteX532" fmla="*/ 4042623 w 12192000"/>
                <a:gd name="connsiteY532" fmla="*/ 681500 h 1608850"/>
                <a:gd name="connsiteX533" fmla="*/ 4041510 w 12192000"/>
                <a:gd name="connsiteY533" fmla="*/ 681500 h 1608850"/>
                <a:gd name="connsiteX534" fmla="*/ 4033708 w 12192000"/>
                <a:gd name="connsiteY534" fmla="*/ 681500 h 1608850"/>
                <a:gd name="connsiteX535" fmla="*/ 4033708 w 12192000"/>
                <a:gd name="connsiteY535" fmla="*/ 682634 h 1608850"/>
                <a:gd name="connsiteX536" fmla="*/ 4033708 w 12192000"/>
                <a:gd name="connsiteY536" fmla="*/ 690579 h 1608850"/>
                <a:gd name="connsiteX537" fmla="*/ 4034823 w 12192000"/>
                <a:gd name="connsiteY537" fmla="*/ 690579 h 1608850"/>
                <a:gd name="connsiteX538" fmla="*/ 4042623 w 12192000"/>
                <a:gd name="connsiteY538" fmla="*/ 690579 h 1608850"/>
                <a:gd name="connsiteX539" fmla="*/ 4042623 w 12192000"/>
                <a:gd name="connsiteY539" fmla="*/ 692091 h 1608850"/>
                <a:gd name="connsiteX540" fmla="*/ 4042623 w 12192000"/>
                <a:gd name="connsiteY540" fmla="*/ 702682 h 1608850"/>
                <a:gd name="connsiteX541" fmla="*/ 4041510 w 12192000"/>
                <a:gd name="connsiteY541" fmla="*/ 702682 h 1608850"/>
                <a:gd name="connsiteX542" fmla="*/ 4033708 w 12192000"/>
                <a:gd name="connsiteY542" fmla="*/ 702682 h 1608850"/>
                <a:gd name="connsiteX543" fmla="*/ 4033708 w 12192000"/>
                <a:gd name="connsiteY543" fmla="*/ 704195 h 1608850"/>
                <a:gd name="connsiteX544" fmla="*/ 4033708 w 12192000"/>
                <a:gd name="connsiteY544" fmla="*/ 714788 h 1608850"/>
                <a:gd name="connsiteX545" fmla="*/ 4034823 w 12192000"/>
                <a:gd name="connsiteY545" fmla="*/ 714788 h 1608850"/>
                <a:gd name="connsiteX546" fmla="*/ 4042623 w 12192000"/>
                <a:gd name="connsiteY546" fmla="*/ 714788 h 1608850"/>
                <a:gd name="connsiteX547" fmla="*/ 4042623 w 12192000"/>
                <a:gd name="connsiteY547" fmla="*/ 716300 h 1608850"/>
                <a:gd name="connsiteX548" fmla="*/ 4042623 w 12192000"/>
                <a:gd name="connsiteY548" fmla="*/ 726892 h 1608850"/>
                <a:gd name="connsiteX549" fmla="*/ 4041510 w 12192000"/>
                <a:gd name="connsiteY549" fmla="*/ 726892 h 1608850"/>
                <a:gd name="connsiteX550" fmla="*/ 4033708 w 12192000"/>
                <a:gd name="connsiteY550" fmla="*/ 726892 h 1608850"/>
                <a:gd name="connsiteX551" fmla="*/ 4033708 w 12192000"/>
                <a:gd name="connsiteY551" fmla="*/ 728027 h 1608850"/>
                <a:gd name="connsiteX552" fmla="*/ 4033708 w 12192000"/>
                <a:gd name="connsiteY552" fmla="*/ 735970 h 1608850"/>
                <a:gd name="connsiteX553" fmla="*/ 4034823 w 12192000"/>
                <a:gd name="connsiteY553" fmla="*/ 735970 h 1608850"/>
                <a:gd name="connsiteX554" fmla="*/ 4042623 w 12192000"/>
                <a:gd name="connsiteY554" fmla="*/ 735970 h 1608850"/>
                <a:gd name="connsiteX555" fmla="*/ 4042623 w 12192000"/>
                <a:gd name="connsiteY555" fmla="*/ 737484 h 1608850"/>
                <a:gd name="connsiteX556" fmla="*/ 4042623 w 12192000"/>
                <a:gd name="connsiteY556" fmla="*/ 748075 h 1608850"/>
                <a:gd name="connsiteX557" fmla="*/ 4041510 w 12192000"/>
                <a:gd name="connsiteY557" fmla="*/ 748075 h 1608850"/>
                <a:gd name="connsiteX558" fmla="*/ 4033708 w 12192000"/>
                <a:gd name="connsiteY558" fmla="*/ 748075 h 1608850"/>
                <a:gd name="connsiteX559" fmla="*/ 4033708 w 12192000"/>
                <a:gd name="connsiteY559" fmla="*/ 749588 h 1608850"/>
                <a:gd name="connsiteX560" fmla="*/ 4033708 w 12192000"/>
                <a:gd name="connsiteY560" fmla="*/ 760181 h 1608850"/>
                <a:gd name="connsiteX561" fmla="*/ 4034823 w 12192000"/>
                <a:gd name="connsiteY561" fmla="*/ 760181 h 1608850"/>
                <a:gd name="connsiteX562" fmla="*/ 4042623 w 12192000"/>
                <a:gd name="connsiteY562" fmla="*/ 760181 h 1608850"/>
                <a:gd name="connsiteX563" fmla="*/ 4042623 w 12192000"/>
                <a:gd name="connsiteY563" fmla="*/ 761314 h 1608850"/>
                <a:gd name="connsiteX564" fmla="*/ 4042623 w 12192000"/>
                <a:gd name="connsiteY564" fmla="*/ 769258 h 1608850"/>
                <a:gd name="connsiteX565" fmla="*/ 4041510 w 12192000"/>
                <a:gd name="connsiteY565" fmla="*/ 769258 h 1608850"/>
                <a:gd name="connsiteX566" fmla="*/ 4033708 w 12192000"/>
                <a:gd name="connsiteY566" fmla="*/ 769258 h 1608850"/>
                <a:gd name="connsiteX567" fmla="*/ 4033708 w 12192000"/>
                <a:gd name="connsiteY567" fmla="*/ 770772 h 1608850"/>
                <a:gd name="connsiteX568" fmla="*/ 4033708 w 12192000"/>
                <a:gd name="connsiteY568" fmla="*/ 781363 h 1608850"/>
                <a:gd name="connsiteX569" fmla="*/ 4034823 w 12192000"/>
                <a:gd name="connsiteY569" fmla="*/ 781363 h 1608850"/>
                <a:gd name="connsiteX570" fmla="*/ 4042623 w 12192000"/>
                <a:gd name="connsiteY570" fmla="*/ 781363 h 1608850"/>
                <a:gd name="connsiteX571" fmla="*/ 4042623 w 12192000"/>
                <a:gd name="connsiteY571" fmla="*/ 782876 h 1608850"/>
                <a:gd name="connsiteX572" fmla="*/ 4042623 w 12192000"/>
                <a:gd name="connsiteY572" fmla="*/ 793468 h 1608850"/>
                <a:gd name="connsiteX573" fmla="*/ 4041510 w 12192000"/>
                <a:gd name="connsiteY573" fmla="*/ 793468 h 1608850"/>
                <a:gd name="connsiteX574" fmla="*/ 4033708 w 12192000"/>
                <a:gd name="connsiteY574" fmla="*/ 793468 h 1608850"/>
                <a:gd name="connsiteX575" fmla="*/ 4033708 w 12192000"/>
                <a:gd name="connsiteY575" fmla="*/ 794981 h 1608850"/>
                <a:gd name="connsiteX576" fmla="*/ 4033708 w 12192000"/>
                <a:gd name="connsiteY576" fmla="*/ 805572 h 1608850"/>
                <a:gd name="connsiteX577" fmla="*/ 4034823 w 12192000"/>
                <a:gd name="connsiteY577" fmla="*/ 805572 h 1608850"/>
                <a:gd name="connsiteX578" fmla="*/ 4042623 w 12192000"/>
                <a:gd name="connsiteY578" fmla="*/ 805572 h 1608850"/>
                <a:gd name="connsiteX579" fmla="*/ 4042623 w 12192000"/>
                <a:gd name="connsiteY579" fmla="*/ 806707 h 1608850"/>
                <a:gd name="connsiteX580" fmla="*/ 4042623 w 12192000"/>
                <a:gd name="connsiteY580" fmla="*/ 814651 h 1608850"/>
                <a:gd name="connsiteX581" fmla="*/ 4041510 w 12192000"/>
                <a:gd name="connsiteY581" fmla="*/ 814651 h 1608850"/>
                <a:gd name="connsiteX582" fmla="*/ 4033708 w 12192000"/>
                <a:gd name="connsiteY582" fmla="*/ 814651 h 1608850"/>
                <a:gd name="connsiteX583" fmla="*/ 4033708 w 12192000"/>
                <a:gd name="connsiteY583" fmla="*/ 816163 h 1608850"/>
                <a:gd name="connsiteX584" fmla="*/ 4033708 w 12192000"/>
                <a:gd name="connsiteY584" fmla="*/ 826756 h 1608850"/>
                <a:gd name="connsiteX585" fmla="*/ 4058227 w 12192000"/>
                <a:gd name="connsiteY585" fmla="*/ 853992 h 1608850"/>
                <a:gd name="connsiteX586" fmla="*/ 4057113 w 12192000"/>
                <a:gd name="connsiteY586" fmla="*/ 860044 h 1608850"/>
                <a:gd name="connsiteX587" fmla="*/ 4049311 w 12192000"/>
                <a:gd name="connsiteY587" fmla="*/ 860044 h 1608850"/>
                <a:gd name="connsiteX588" fmla="*/ 4049311 w 12192000"/>
                <a:gd name="connsiteY588" fmla="*/ 893331 h 1608850"/>
                <a:gd name="connsiteX589" fmla="*/ 4050427 w 12192000"/>
                <a:gd name="connsiteY589" fmla="*/ 893331 h 1608850"/>
                <a:gd name="connsiteX590" fmla="*/ 4058227 w 12192000"/>
                <a:gd name="connsiteY590" fmla="*/ 893331 h 1608850"/>
                <a:gd name="connsiteX591" fmla="*/ 4058227 w 12192000"/>
                <a:gd name="connsiteY591" fmla="*/ 891440 h 1608850"/>
                <a:gd name="connsiteX592" fmla="*/ 4058227 w 12192000"/>
                <a:gd name="connsiteY592" fmla="*/ 878201 h 1608850"/>
                <a:gd name="connsiteX593" fmla="*/ 4059342 w 12192000"/>
                <a:gd name="connsiteY593" fmla="*/ 877444 h 1608850"/>
                <a:gd name="connsiteX594" fmla="*/ 4067142 w 12192000"/>
                <a:gd name="connsiteY594" fmla="*/ 872149 h 1608850"/>
                <a:gd name="connsiteX595" fmla="*/ 4069094 w 12192000"/>
                <a:gd name="connsiteY595" fmla="*/ 872149 h 1608850"/>
                <a:gd name="connsiteX596" fmla="*/ 4082747 w 12192000"/>
                <a:gd name="connsiteY596" fmla="*/ 872149 h 1608850"/>
                <a:gd name="connsiteX597" fmla="*/ 4082747 w 12192000"/>
                <a:gd name="connsiteY597" fmla="*/ 873661 h 1608850"/>
                <a:gd name="connsiteX598" fmla="*/ 4082747 w 12192000"/>
                <a:gd name="connsiteY598" fmla="*/ 884253 h 1608850"/>
                <a:gd name="connsiteX599" fmla="*/ 4084419 w 12192000"/>
                <a:gd name="connsiteY599" fmla="*/ 884253 h 1608850"/>
                <a:gd name="connsiteX600" fmla="*/ 4096121 w 12192000"/>
                <a:gd name="connsiteY600" fmla="*/ 884253 h 1608850"/>
                <a:gd name="connsiteX601" fmla="*/ 4097235 w 12192000"/>
                <a:gd name="connsiteY601" fmla="*/ 890305 h 1608850"/>
                <a:gd name="connsiteX602" fmla="*/ 4105038 w 12192000"/>
                <a:gd name="connsiteY602" fmla="*/ 890305 h 1608850"/>
                <a:gd name="connsiteX603" fmla="*/ 4129555 w 12192000"/>
                <a:gd name="connsiteY603" fmla="*/ 932671 h 1608850"/>
                <a:gd name="connsiteX604" fmla="*/ 4129555 w 12192000"/>
                <a:gd name="connsiteY604" fmla="*/ 951821 h 1608850"/>
                <a:gd name="connsiteX605" fmla="*/ 4129555 w 12192000"/>
                <a:gd name="connsiteY605" fmla="*/ 970823 h 1608850"/>
                <a:gd name="connsiteX606" fmla="*/ 4138472 w 12192000"/>
                <a:gd name="connsiteY606" fmla="*/ 970823 h 1608850"/>
                <a:gd name="connsiteX607" fmla="*/ 4138472 w 12192000"/>
                <a:gd name="connsiteY607" fmla="*/ 956881 h 1608850"/>
                <a:gd name="connsiteX608" fmla="*/ 4139308 w 12192000"/>
                <a:gd name="connsiteY608" fmla="*/ 956881 h 1608850"/>
                <a:gd name="connsiteX609" fmla="*/ 4145159 w 12192000"/>
                <a:gd name="connsiteY609" fmla="*/ 956881 h 1608850"/>
                <a:gd name="connsiteX610" fmla="*/ 4145159 w 12192000"/>
                <a:gd name="connsiteY610" fmla="*/ 958394 h 1608850"/>
                <a:gd name="connsiteX611" fmla="*/ 4145159 w 12192000"/>
                <a:gd name="connsiteY611" fmla="*/ 968985 h 1608850"/>
                <a:gd name="connsiteX612" fmla="*/ 4154075 w 12192000"/>
                <a:gd name="connsiteY612" fmla="*/ 905436 h 1608850"/>
                <a:gd name="connsiteX613" fmla="*/ 4191968 w 12192000"/>
                <a:gd name="connsiteY613" fmla="*/ 905436 h 1608850"/>
                <a:gd name="connsiteX614" fmla="*/ 4191968 w 12192000"/>
                <a:gd name="connsiteY614" fmla="*/ 808599 h 1608850"/>
                <a:gd name="connsiteX615" fmla="*/ 4227631 w 12192000"/>
                <a:gd name="connsiteY615" fmla="*/ 808599 h 1608850"/>
                <a:gd name="connsiteX616" fmla="*/ 4227631 w 12192000"/>
                <a:gd name="connsiteY616" fmla="*/ 807464 h 1608850"/>
                <a:gd name="connsiteX617" fmla="*/ 4227631 w 12192000"/>
                <a:gd name="connsiteY617" fmla="*/ 799520 h 1608850"/>
                <a:gd name="connsiteX618" fmla="*/ 4249922 w 12192000"/>
                <a:gd name="connsiteY618" fmla="*/ 799520 h 1608850"/>
                <a:gd name="connsiteX619" fmla="*/ 4249922 w 12192000"/>
                <a:gd name="connsiteY619" fmla="*/ 748075 h 1608850"/>
                <a:gd name="connsiteX620" fmla="*/ 4245463 w 12192000"/>
                <a:gd name="connsiteY620" fmla="*/ 745805 h 1608850"/>
                <a:gd name="connsiteX621" fmla="*/ 4245463 w 12192000"/>
                <a:gd name="connsiteY621" fmla="*/ 729918 h 1608850"/>
                <a:gd name="connsiteX622" fmla="*/ 4249922 w 12192000"/>
                <a:gd name="connsiteY622" fmla="*/ 732945 h 1608850"/>
                <a:gd name="connsiteX623" fmla="*/ 4254381 w 12192000"/>
                <a:gd name="connsiteY623" fmla="*/ 702682 h 1608850"/>
                <a:gd name="connsiteX624" fmla="*/ 4258839 w 12192000"/>
                <a:gd name="connsiteY624" fmla="*/ 732945 h 1608850"/>
                <a:gd name="connsiteX625" fmla="*/ 4261346 w 12192000"/>
                <a:gd name="connsiteY625" fmla="*/ 728783 h 1608850"/>
                <a:gd name="connsiteX626" fmla="*/ 4263297 w 12192000"/>
                <a:gd name="connsiteY626" fmla="*/ 720840 h 1608850"/>
                <a:gd name="connsiteX627" fmla="*/ 4263853 w 12192000"/>
                <a:gd name="connsiteY627" fmla="*/ 719327 h 1608850"/>
                <a:gd name="connsiteX628" fmla="*/ 4267754 w 12192000"/>
                <a:gd name="connsiteY628" fmla="*/ 708734 h 1608850"/>
                <a:gd name="connsiteX629" fmla="*/ 4268311 w 12192000"/>
                <a:gd name="connsiteY629" fmla="*/ 707222 h 1608850"/>
                <a:gd name="connsiteX630" fmla="*/ 4272213 w 12192000"/>
                <a:gd name="connsiteY630" fmla="*/ 696631 h 1608850"/>
                <a:gd name="connsiteX631" fmla="*/ 4273605 w 12192000"/>
                <a:gd name="connsiteY631" fmla="*/ 695495 h 1608850"/>
                <a:gd name="connsiteX632" fmla="*/ 4283357 w 12192000"/>
                <a:gd name="connsiteY632" fmla="*/ 687552 h 1608850"/>
                <a:gd name="connsiteX633" fmla="*/ 4285030 w 12192000"/>
                <a:gd name="connsiteY633" fmla="*/ 686039 h 1608850"/>
                <a:gd name="connsiteX634" fmla="*/ 4296732 w 12192000"/>
                <a:gd name="connsiteY634" fmla="*/ 675447 h 1608850"/>
                <a:gd name="connsiteX635" fmla="*/ 4297568 w 12192000"/>
                <a:gd name="connsiteY635" fmla="*/ 673934 h 1608850"/>
                <a:gd name="connsiteX636" fmla="*/ 4303418 w 12192000"/>
                <a:gd name="connsiteY636" fmla="*/ 663343 h 1608850"/>
                <a:gd name="connsiteX637" fmla="*/ 4303976 w 12192000"/>
                <a:gd name="connsiteY637" fmla="*/ 660695 h 1608850"/>
                <a:gd name="connsiteX638" fmla="*/ 4307877 w 12192000"/>
                <a:gd name="connsiteY638" fmla="*/ 642159 h 1608850"/>
                <a:gd name="connsiteX639" fmla="*/ 4308435 w 12192000"/>
                <a:gd name="connsiteY639" fmla="*/ 644807 h 1608850"/>
                <a:gd name="connsiteX640" fmla="*/ 4312335 w 12192000"/>
                <a:gd name="connsiteY640" fmla="*/ 663343 h 1608850"/>
                <a:gd name="connsiteX641" fmla="*/ 4312893 w 12192000"/>
                <a:gd name="connsiteY641" fmla="*/ 664477 h 1608850"/>
                <a:gd name="connsiteX642" fmla="*/ 4316793 w 12192000"/>
                <a:gd name="connsiteY642" fmla="*/ 672421 h 1608850"/>
                <a:gd name="connsiteX643" fmla="*/ 4318186 w 12192000"/>
                <a:gd name="connsiteY643" fmla="*/ 673934 h 1608850"/>
                <a:gd name="connsiteX644" fmla="*/ 4327938 w 12192000"/>
                <a:gd name="connsiteY644" fmla="*/ 684525 h 1608850"/>
                <a:gd name="connsiteX645" fmla="*/ 4329054 w 12192000"/>
                <a:gd name="connsiteY645" fmla="*/ 686039 h 1608850"/>
                <a:gd name="connsiteX646" fmla="*/ 4336853 w 12192000"/>
                <a:gd name="connsiteY646" fmla="*/ 696631 h 1608850"/>
                <a:gd name="connsiteX647" fmla="*/ 4337969 w 12192000"/>
                <a:gd name="connsiteY647" fmla="*/ 698143 h 1608850"/>
                <a:gd name="connsiteX648" fmla="*/ 4345771 w 12192000"/>
                <a:gd name="connsiteY648" fmla="*/ 708734 h 1608850"/>
                <a:gd name="connsiteX649" fmla="*/ 4346049 w 12192000"/>
                <a:gd name="connsiteY649" fmla="*/ 710248 h 1608850"/>
                <a:gd name="connsiteX650" fmla="*/ 4347998 w 12192000"/>
                <a:gd name="connsiteY650" fmla="*/ 720840 h 1608850"/>
                <a:gd name="connsiteX651" fmla="*/ 4348277 w 12192000"/>
                <a:gd name="connsiteY651" fmla="*/ 722352 h 1608850"/>
                <a:gd name="connsiteX652" fmla="*/ 4350228 w 12192000"/>
                <a:gd name="connsiteY652" fmla="*/ 732945 h 1608850"/>
                <a:gd name="connsiteX653" fmla="*/ 4356914 w 12192000"/>
                <a:gd name="connsiteY653" fmla="*/ 702682 h 1608850"/>
                <a:gd name="connsiteX654" fmla="*/ 4361373 w 12192000"/>
                <a:gd name="connsiteY654" fmla="*/ 732945 h 1608850"/>
                <a:gd name="connsiteX655" fmla="*/ 4365830 w 12192000"/>
                <a:gd name="connsiteY655" fmla="*/ 735214 h 1608850"/>
                <a:gd name="connsiteX656" fmla="*/ 4365830 w 12192000"/>
                <a:gd name="connsiteY656" fmla="*/ 751102 h 1608850"/>
                <a:gd name="connsiteX657" fmla="*/ 4361373 w 12192000"/>
                <a:gd name="connsiteY657" fmla="*/ 793468 h 1608850"/>
                <a:gd name="connsiteX658" fmla="*/ 4362489 w 12192000"/>
                <a:gd name="connsiteY658" fmla="*/ 793468 h 1608850"/>
                <a:gd name="connsiteX659" fmla="*/ 4370289 w 12192000"/>
                <a:gd name="connsiteY659" fmla="*/ 793468 h 1608850"/>
                <a:gd name="connsiteX660" fmla="*/ 4371126 w 12192000"/>
                <a:gd name="connsiteY660" fmla="*/ 799520 h 1608850"/>
                <a:gd name="connsiteX661" fmla="*/ 4376976 w 12192000"/>
                <a:gd name="connsiteY661" fmla="*/ 799520 h 1608850"/>
                <a:gd name="connsiteX662" fmla="*/ 4376976 w 12192000"/>
                <a:gd name="connsiteY662" fmla="*/ 798007 h 1608850"/>
                <a:gd name="connsiteX663" fmla="*/ 4376976 w 12192000"/>
                <a:gd name="connsiteY663" fmla="*/ 787415 h 1608850"/>
                <a:gd name="connsiteX664" fmla="*/ 4379206 w 12192000"/>
                <a:gd name="connsiteY664" fmla="*/ 787415 h 1608850"/>
                <a:gd name="connsiteX665" fmla="*/ 4394808 w 12192000"/>
                <a:gd name="connsiteY665" fmla="*/ 787415 h 1608850"/>
                <a:gd name="connsiteX666" fmla="*/ 4394808 w 12192000"/>
                <a:gd name="connsiteY666" fmla="*/ 784767 h 1608850"/>
                <a:gd name="connsiteX667" fmla="*/ 4394808 w 12192000"/>
                <a:gd name="connsiteY667" fmla="*/ 766232 h 1608850"/>
                <a:gd name="connsiteX668" fmla="*/ 4432702 w 12192000"/>
                <a:gd name="connsiteY668" fmla="*/ 766232 h 1608850"/>
                <a:gd name="connsiteX669" fmla="*/ 4432702 w 12192000"/>
                <a:gd name="connsiteY669" fmla="*/ 768124 h 1608850"/>
                <a:gd name="connsiteX670" fmla="*/ 4432702 w 12192000"/>
                <a:gd name="connsiteY670" fmla="*/ 781363 h 1608850"/>
                <a:gd name="connsiteX671" fmla="*/ 4452762 w 12192000"/>
                <a:gd name="connsiteY671" fmla="*/ 781363 h 1608850"/>
                <a:gd name="connsiteX672" fmla="*/ 4452762 w 12192000"/>
                <a:gd name="connsiteY672" fmla="*/ 784390 h 1608850"/>
                <a:gd name="connsiteX673" fmla="*/ 4452762 w 12192000"/>
                <a:gd name="connsiteY673" fmla="*/ 805572 h 1608850"/>
                <a:gd name="connsiteX674" fmla="*/ 4448306 w 12192000"/>
                <a:gd name="connsiteY674" fmla="*/ 806707 h 1608850"/>
                <a:gd name="connsiteX675" fmla="*/ 4448306 w 12192000"/>
                <a:gd name="connsiteY675" fmla="*/ 814651 h 1608850"/>
                <a:gd name="connsiteX676" fmla="*/ 4452762 w 12192000"/>
                <a:gd name="connsiteY676" fmla="*/ 816921 h 1608850"/>
                <a:gd name="connsiteX677" fmla="*/ 4452762 w 12192000"/>
                <a:gd name="connsiteY677" fmla="*/ 832808 h 1608850"/>
                <a:gd name="connsiteX678" fmla="*/ 4448306 w 12192000"/>
                <a:gd name="connsiteY678" fmla="*/ 838860 h 1608850"/>
                <a:gd name="connsiteX679" fmla="*/ 4448306 w 12192000"/>
                <a:gd name="connsiteY679" fmla="*/ 911488 h 1608850"/>
                <a:gd name="connsiteX680" fmla="*/ 4450255 w 12192000"/>
                <a:gd name="connsiteY680" fmla="*/ 911488 h 1608850"/>
                <a:gd name="connsiteX681" fmla="*/ 4463908 w 12192000"/>
                <a:gd name="connsiteY681" fmla="*/ 911488 h 1608850"/>
                <a:gd name="connsiteX682" fmla="*/ 4465579 w 12192000"/>
                <a:gd name="connsiteY682" fmla="*/ 917540 h 1608850"/>
                <a:gd name="connsiteX683" fmla="*/ 4477282 w 12192000"/>
                <a:gd name="connsiteY683" fmla="*/ 917540 h 1608850"/>
                <a:gd name="connsiteX684" fmla="*/ 4477282 w 12192000"/>
                <a:gd name="connsiteY684" fmla="*/ 920188 h 1608850"/>
                <a:gd name="connsiteX685" fmla="*/ 4477282 w 12192000"/>
                <a:gd name="connsiteY685" fmla="*/ 938724 h 1608850"/>
                <a:gd name="connsiteX686" fmla="*/ 4478955 w 12192000"/>
                <a:gd name="connsiteY686" fmla="*/ 938724 h 1608850"/>
                <a:gd name="connsiteX687" fmla="*/ 4490656 w 12192000"/>
                <a:gd name="connsiteY687" fmla="*/ 938724 h 1608850"/>
                <a:gd name="connsiteX688" fmla="*/ 4490656 w 12192000"/>
                <a:gd name="connsiteY688" fmla="*/ 936076 h 1608850"/>
                <a:gd name="connsiteX689" fmla="*/ 4490656 w 12192000"/>
                <a:gd name="connsiteY689" fmla="*/ 917540 h 1608850"/>
                <a:gd name="connsiteX690" fmla="*/ 4492605 w 12192000"/>
                <a:gd name="connsiteY690" fmla="*/ 916028 h 1608850"/>
                <a:gd name="connsiteX691" fmla="*/ 4506258 w 12192000"/>
                <a:gd name="connsiteY691" fmla="*/ 905436 h 1608850"/>
                <a:gd name="connsiteX692" fmla="*/ 4506258 w 12192000"/>
                <a:gd name="connsiteY692" fmla="*/ 878201 h 1608850"/>
                <a:gd name="connsiteX693" fmla="*/ 4501802 w 12192000"/>
                <a:gd name="connsiteY693" fmla="*/ 847938 h 1608850"/>
                <a:gd name="connsiteX694" fmla="*/ 4502914 w 12192000"/>
                <a:gd name="connsiteY694" fmla="*/ 847938 h 1608850"/>
                <a:gd name="connsiteX695" fmla="*/ 4510717 w 12192000"/>
                <a:gd name="connsiteY695" fmla="*/ 847938 h 1608850"/>
                <a:gd name="connsiteX696" fmla="*/ 4530778 w 12192000"/>
                <a:gd name="connsiteY696" fmla="*/ 844913 h 1608850"/>
                <a:gd name="connsiteX697" fmla="*/ 4530778 w 12192000"/>
                <a:gd name="connsiteY697" fmla="*/ 843399 h 1608850"/>
                <a:gd name="connsiteX698" fmla="*/ 4530778 w 12192000"/>
                <a:gd name="connsiteY698" fmla="*/ 832808 h 1608850"/>
                <a:gd name="connsiteX699" fmla="*/ 4532451 w 12192000"/>
                <a:gd name="connsiteY699" fmla="*/ 832808 h 1608850"/>
                <a:gd name="connsiteX700" fmla="*/ 4544152 w 12192000"/>
                <a:gd name="connsiteY700" fmla="*/ 832808 h 1608850"/>
                <a:gd name="connsiteX701" fmla="*/ 4544152 w 12192000"/>
                <a:gd name="connsiteY701" fmla="*/ 681500 h 1608850"/>
                <a:gd name="connsiteX702" fmla="*/ 4545267 w 12192000"/>
                <a:gd name="connsiteY702" fmla="*/ 681500 h 1608850"/>
                <a:gd name="connsiteX703" fmla="*/ 4553068 w 12192000"/>
                <a:gd name="connsiteY703" fmla="*/ 681500 h 1608850"/>
                <a:gd name="connsiteX704" fmla="*/ 4553068 w 12192000"/>
                <a:gd name="connsiteY704" fmla="*/ 678473 h 1608850"/>
                <a:gd name="connsiteX705" fmla="*/ 4553068 w 12192000"/>
                <a:gd name="connsiteY705" fmla="*/ 657290 h 1608850"/>
                <a:gd name="connsiteX706" fmla="*/ 4555298 w 12192000"/>
                <a:gd name="connsiteY706" fmla="*/ 596766 h 1608850"/>
                <a:gd name="connsiteX707" fmla="*/ 4556412 w 12192000"/>
                <a:gd name="connsiteY707" fmla="*/ 596766 h 1608850"/>
                <a:gd name="connsiteX708" fmla="*/ 4564213 w 12192000"/>
                <a:gd name="connsiteY708" fmla="*/ 596766 h 1608850"/>
                <a:gd name="connsiteX709" fmla="*/ 4564213 w 12192000"/>
                <a:gd name="connsiteY709" fmla="*/ 598280 h 1608850"/>
                <a:gd name="connsiteX710" fmla="*/ 4564213 w 12192000"/>
                <a:gd name="connsiteY710" fmla="*/ 608871 h 1608850"/>
                <a:gd name="connsiteX711" fmla="*/ 4568671 w 12192000"/>
                <a:gd name="connsiteY711" fmla="*/ 605845 h 1608850"/>
                <a:gd name="connsiteX712" fmla="*/ 4568671 w 12192000"/>
                <a:gd name="connsiteY712" fmla="*/ 584662 h 1608850"/>
                <a:gd name="connsiteX713" fmla="*/ 4570065 w 12192000"/>
                <a:gd name="connsiteY713" fmla="*/ 583906 h 1608850"/>
                <a:gd name="connsiteX714" fmla="*/ 4579816 w 12192000"/>
                <a:gd name="connsiteY714" fmla="*/ 578610 h 1608850"/>
                <a:gd name="connsiteX715" fmla="*/ 4580930 w 12192000"/>
                <a:gd name="connsiteY715" fmla="*/ 579367 h 1608850"/>
                <a:gd name="connsiteX716" fmla="*/ 4588733 w 12192000"/>
                <a:gd name="connsiteY716" fmla="*/ 584662 h 1608850"/>
                <a:gd name="connsiteX717" fmla="*/ 4590404 w 12192000"/>
                <a:gd name="connsiteY717" fmla="*/ 584662 h 1608850"/>
                <a:gd name="connsiteX718" fmla="*/ 4602107 w 12192000"/>
                <a:gd name="connsiteY718" fmla="*/ 584662 h 1608850"/>
                <a:gd name="connsiteX719" fmla="*/ 4602107 w 12192000"/>
                <a:gd name="connsiteY719" fmla="*/ 545322 h 1608850"/>
                <a:gd name="connsiteX720" fmla="*/ 4603221 w 12192000"/>
                <a:gd name="connsiteY720" fmla="*/ 545322 h 1608850"/>
                <a:gd name="connsiteX721" fmla="*/ 4611021 w 12192000"/>
                <a:gd name="connsiteY721" fmla="*/ 545322 h 1608850"/>
                <a:gd name="connsiteX722" fmla="*/ 4612414 w 12192000"/>
                <a:gd name="connsiteY722" fmla="*/ 551375 h 1608850"/>
                <a:gd name="connsiteX723" fmla="*/ 4622169 w 12192000"/>
                <a:gd name="connsiteY723" fmla="*/ 551375 h 1608850"/>
                <a:gd name="connsiteX724" fmla="*/ 4623282 w 12192000"/>
                <a:gd name="connsiteY724" fmla="*/ 545322 h 1608850"/>
                <a:gd name="connsiteX725" fmla="*/ 4631084 w 12192000"/>
                <a:gd name="connsiteY725" fmla="*/ 545322 h 1608850"/>
                <a:gd name="connsiteX726" fmla="*/ 4631084 w 12192000"/>
                <a:gd name="connsiteY726" fmla="*/ 590714 h 1608850"/>
                <a:gd name="connsiteX727" fmla="*/ 4632477 w 12192000"/>
                <a:gd name="connsiteY727" fmla="*/ 592227 h 1608850"/>
                <a:gd name="connsiteX728" fmla="*/ 4642230 w 12192000"/>
                <a:gd name="connsiteY728" fmla="*/ 602819 h 1608850"/>
                <a:gd name="connsiteX729" fmla="*/ 4664518 w 12192000"/>
                <a:gd name="connsiteY729" fmla="*/ 611898 h 1608850"/>
                <a:gd name="connsiteX730" fmla="*/ 4664518 w 12192000"/>
                <a:gd name="connsiteY730" fmla="*/ 610007 h 1608850"/>
                <a:gd name="connsiteX731" fmla="*/ 4664518 w 12192000"/>
                <a:gd name="connsiteY731" fmla="*/ 596766 h 1608850"/>
                <a:gd name="connsiteX732" fmla="*/ 4693496 w 12192000"/>
                <a:gd name="connsiteY732" fmla="*/ 584662 h 1608850"/>
                <a:gd name="connsiteX733" fmla="*/ 4693496 w 12192000"/>
                <a:gd name="connsiteY733" fmla="*/ 583150 h 1608850"/>
                <a:gd name="connsiteX734" fmla="*/ 4693496 w 12192000"/>
                <a:gd name="connsiteY734" fmla="*/ 572557 h 1608850"/>
                <a:gd name="connsiteX735" fmla="*/ 4694332 w 12192000"/>
                <a:gd name="connsiteY735" fmla="*/ 572557 h 1608850"/>
                <a:gd name="connsiteX736" fmla="*/ 4700182 w 12192000"/>
                <a:gd name="connsiteY736" fmla="*/ 572557 h 1608850"/>
                <a:gd name="connsiteX737" fmla="*/ 4700182 w 12192000"/>
                <a:gd name="connsiteY737" fmla="*/ 571423 h 1608850"/>
                <a:gd name="connsiteX738" fmla="*/ 4700182 w 12192000"/>
                <a:gd name="connsiteY738" fmla="*/ 563479 h 1608850"/>
                <a:gd name="connsiteX739" fmla="*/ 4702412 w 12192000"/>
                <a:gd name="connsiteY739" fmla="*/ 563479 h 1608850"/>
                <a:gd name="connsiteX740" fmla="*/ 4718014 w 12192000"/>
                <a:gd name="connsiteY740" fmla="*/ 563479 h 1608850"/>
                <a:gd name="connsiteX741" fmla="*/ 4718014 w 12192000"/>
                <a:gd name="connsiteY741" fmla="*/ 564614 h 1608850"/>
                <a:gd name="connsiteX742" fmla="*/ 4718014 w 12192000"/>
                <a:gd name="connsiteY742" fmla="*/ 572557 h 1608850"/>
                <a:gd name="connsiteX743" fmla="*/ 4719686 w 12192000"/>
                <a:gd name="connsiteY743" fmla="*/ 572557 h 1608850"/>
                <a:gd name="connsiteX744" fmla="*/ 4731390 w 12192000"/>
                <a:gd name="connsiteY744" fmla="*/ 572557 h 1608850"/>
                <a:gd name="connsiteX745" fmla="*/ 4731390 w 12192000"/>
                <a:gd name="connsiteY745" fmla="*/ 574828 h 1608850"/>
                <a:gd name="connsiteX746" fmla="*/ 4731390 w 12192000"/>
                <a:gd name="connsiteY746" fmla="*/ 590714 h 1608850"/>
                <a:gd name="connsiteX747" fmla="*/ 4755908 w 12192000"/>
                <a:gd name="connsiteY747" fmla="*/ 590714 h 1608850"/>
                <a:gd name="connsiteX748" fmla="*/ 4755908 w 12192000"/>
                <a:gd name="connsiteY748" fmla="*/ 589202 h 1608850"/>
                <a:gd name="connsiteX749" fmla="*/ 4755908 w 12192000"/>
                <a:gd name="connsiteY749" fmla="*/ 578610 h 1608850"/>
                <a:gd name="connsiteX750" fmla="*/ 4757302 w 12192000"/>
                <a:gd name="connsiteY750" fmla="*/ 578610 h 1608850"/>
                <a:gd name="connsiteX751" fmla="*/ 4767053 w 12192000"/>
                <a:gd name="connsiteY751" fmla="*/ 578610 h 1608850"/>
                <a:gd name="connsiteX752" fmla="*/ 4767053 w 12192000"/>
                <a:gd name="connsiteY752" fmla="*/ 577096 h 1608850"/>
                <a:gd name="connsiteX753" fmla="*/ 4767053 w 12192000"/>
                <a:gd name="connsiteY753" fmla="*/ 566505 h 1608850"/>
                <a:gd name="connsiteX754" fmla="*/ 4768725 w 12192000"/>
                <a:gd name="connsiteY754" fmla="*/ 566505 h 1608850"/>
                <a:gd name="connsiteX755" fmla="*/ 4780426 w 12192000"/>
                <a:gd name="connsiteY755" fmla="*/ 566505 h 1608850"/>
                <a:gd name="connsiteX756" fmla="*/ 4780426 w 12192000"/>
                <a:gd name="connsiteY756" fmla="*/ 568018 h 1608850"/>
                <a:gd name="connsiteX757" fmla="*/ 4780426 w 12192000"/>
                <a:gd name="connsiteY757" fmla="*/ 578610 h 1608850"/>
                <a:gd name="connsiteX758" fmla="*/ 4784886 w 12192000"/>
                <a:gd name="connsiteY758" fmla="*/ 505982 h 1608850"/>
                <a:gd name="connsiteX759" fmla="*/ 4885191 w 12192000"/>
                <a:gd name="connsiteY759" fmla="*/ 505982 h 1608850"/>
                <a:gd name="connsiteX760" fmla="*/ 4885191 w 12192000"/>
                <a:gd name="connsiteY760" fmla="*/ 602819 h 1608850"/>
                <a:gd name="connsiteX761" fmla="*/ 4887420 w 12192000"/>
                <a:gd name="connsiteY761" fmla="*/ 602819 h 1608850"/>
                <a:gd name="connsiteX762" fmla="*/ 4903022 w 12192000"/>
                <a:gd name="connsiteY762" fmla="*/ 602819 h 1608850"/>
                <a:gd name="connsiteX763" fmla="*/ 4903022 w 12192000"/>
                <a:gd name="connsiteY763" fmla="*/ 493877 h 1608850"/>
                <a:gd name="connsiteX764" fmla="*/ 4925313 w 12192000"/>
                <a:gd name="connsiteY764" fmla="*/ 478746 h 1608850"/>
                <a:gd name="connsiteX765" fmla="*/ 4954291 w 12192000"/>
                <a:gd name="connsiteY765" fmla="*/ 478746 h 1608850"/>
                <a:gd name="connsiteX766" fmla="*/ 4956242 w 12192000"/>
                <a:gd name="connsiteY766" fmla="*/ 476477 h 1608850"/>
                <a:gd name="connsiteX767" fmla="*/ 4969893 w 12192000"/>
                <a:gd name="connsiteY767" fmla="*/ 460589 h 1608850"/>
                <a:gd name="connsiteX768" fmla="*/ 5007787 w 12192000"/>
                <a:gd name="connsiteY768" fmla="*/ 460589 h 1608850"/>
                <a:gd name="connsiteX769" fmla="*/ 5007787 w 12192000"/>
                <a:gd name="connsiteY769" fmla="*/ 462859 h 1608850"/>
                <a:gd name="connsiteX770" fmla="*/ 5007787 w 12192000"/>
                <a:gd name="connsiteY770" fmla="*/ 478746 h 1608850"/>
                <a:gd name="connsiteX771" fmla="*/ 5045681 w 12192000"/>
                <a:gd name="connsiteY771" fmla="*/ 478746 h 1608850"/>
                <a:gd name="connsiteX772" fmla="*/ 5045681 w 12192000"/>
                <a:gd name="connsiteY772" fmla="*/ 596766 h 1608850"/>
                <a:gd name="connsiteX773" fmla="*/ 5047073 w 12192000"/>
                <a:gd name="connsiteY773" fmla="*/ 596766 h 1608850"/>
                <a:gd name="connsiteX774" fmla="*/ 5056825 w 12192000"/>
                <a:gd name="connsiteY774" fmla="*/ 596766 h 1608850"/>
                <a:gd name="connsiteX775" fmla="*/ 5056825 w 12192000"/>
                <a:gd name="connsiteY775" fmla="*/ 769258 h 1608850"/>
                <a:gd name="connsiteX776" fmla="*/ 5059053 w 12192000"/>
                <a:gd name="connsiteY776" fmla="*/ 769258 h 1608850"/>
                <a:gd name="connsiteX777" fmla="*/ 5074657 w 12192000"/>
                <a:gd name="connsiteY777" fmla="*/ 769258 h 1608850"/>
                <a:gd name="connsiteX778" fmla="*/ 5074657 w 12192000"/>
                <a:gd name="connsiteY778" fmla="*/ 657290 h 1608850"/>
                <a:gd name="connsiteX779" fmla="*/ 5075493 w 12192000"/>
                <a:gd name="connsiteY779" fmla="*/ 656533 h 1608850"/>
                <a:gd name="connsiteX780" fmla="*/ 5081344 w 12192000"/>
                <a:gd name="connsiteY780" fmla="*/ 651238 h 1608850"/>
                <a:gd name="connsiteX781" fmla="*/ 5085802 w 12192000"/>
                <a:gd name="connsiteY781" fmla="*/ 652750 h 1608850"/>
                <a:gd name="connsiteX782" fmla="*/ 5085802 w 12192000"/>
                <a:gd name="connsiteY782" fmla="*/ 663343 h 1608850"/>
                <a:gd name="connsiteX783" fmla="*/ 5088030 w 12192000"/>
                <a:gd name="connsiteY783" fmla="*/ 661829 h 1608850"/>
                <a:gd name="connsiteX784" fmla="*/ 5103634 w 12192000"/>
                <a:gd name="connsiteY784" fmla="*/ 651238 h 1608850"/>
                <a:gd name="connsiteX785" fmla="*/ 5105585 w 12192000"/>
                <a:gd name="connsiteY785" fmla="*/ 651238 h 1608850"/>
                <a:gd name="connsiteX786" fmla="*/ 5119237 w 12192000"/>
                <a:gd name="connsiteY786" fmla="*/ 651238 h 1608850"/>
                <a:gd name="connsiteX787" fmla="*/ 5119237 w 12192000"/>
                <a:gd name="connsiteY787" fmla="*/ 857017 h 1608850"/>
                <a:gd name="connsiteX788" fmla="*/ 5150444 w 12192000"/>
                <a:gd name="connsiteY788" fmla="*/ 863070 h 1608850"/>
                <a:gd name="connsiteX789" fmla="*/ 5150444 w 12192000"/>
                <a:gd name="connsiteY789" fmla="*/ 853992 h 1608850"/>
                <a:gd name="connsiteX790" fmla="*/ 5183878 w 12192000"/>
                <a:gd name="connsiteY790" fmla="*/ 853992 h 1608850"/>
                <a:gd name="connsiteX791" fmla="*/ 5183878 w 12192000"/>
                <a:gd name="connsiteY791" fmla="*/ 814651 h 1608850"/>
                <a:gd name="connsiteX792" fmla="*/ 5192794 w 12192000"/>
                <a:gd name="connsiteY792" fmla="*/ 814651 h 1608850"/>
                <a:gd name="connsiteX793" fmla="*/ 5192794 w 12192000"/>
                <a:gd name="connsiteY793" fmla="*/ 763206 h 1608850"/>
                <a:gd name="connsiteX794" fmla="*/ 5199482 w 12192000"/>
                <a:gd name="connsiteY794" fmla="*/ 763206 h 1608850"/>
                <a:gd name="connsiteX795" fmla="*/ 5199482 w 12192000"/>
                <a:gd name="connsiteY795" fmla="*/ 711761 h 1608850"/>
                <a:gd name="connsiteX796" fmla="*/ 5215086 w 12192000"/>
                <a:gd name="connsiteY796" fmla="*/ 711761 h 1608850"/>
                <a:gd name="connsiteX797" fmla="*/ 5264122 w 12192000"/>
                <a:gd name="connsiteY797" fmla="*/ 684525 h 1608850"/>
                <a:gd name="connsiteX798" fmla="*/ 5266352 w 12192000"/>
                <a:gd name="connsiteY798" fmla="*/ 657290 h 1608850"/>
                <a:gd name="connsiteX799" fmla="*/ 5270810 w 12192000"/>
                <a:gd name="connsiteY799" fmla="*/ 684525 h 1608850"/>
                <a:gd name="connsiteX800" fmla="*/ 5322078 w 12192000"/>
                <a:gd name="connsiteY800" fmla="*/ 720840 h 1608850"/>
                <a:gd name="connsiteX801" fmla="*/ 5322078 w 12192000"/>
                <a:gd name="connsiteY801" fmla="*/ 714788 h 1608850"/>
                <a:gd name="connsiteX802" fmla="*/ 5335452 w 12192000"/>
                <a:gd name="connsiteY802" fmla="*/ 714788 h 1608850"/>
                <a:gd name="connsiteX803" fmla="*/ 5335452 w 12192000"/>
                <a:gd name="connsiteY803" fmla="*/ 763206 h 1608850"/>
                <a:gd name="connsiteX804" fmla="*/ 5342138 w 12192000"/>
                <a:gd name="connsiteY804" fmla="*/ 763206 h 1608850"/>
                <a:gd name="connsiteX805" fmla="*/ 5342138 w 12192000"/>
                <a:gd name="connsiteY805" fmla="*/ 801467 h 1608850"/>
                <a:gd name="connsiteX806" fmla="*/ 5377917 w 12192000"/>
                <a:gd name="connsiteY806" fmla="*/ 790806 h 1608850"/>
                <a:gd name="connsiteX807" fmla="*/ 5478973 w 12192000"/>
                <a:gd name="connsiteY807" fmla="*/ 790806 h 1608850"/>
                <a:gd name="connsiteX808" fmla="*/ 5478973 w 12192000"/>
                <a:gd name="connsiteY808" fmla="*/ 596233 h 1608850"/>
                <a:gd name="connsiteX809" fmla="*/ 5507479 w 12192000"/>
                <a:gd name="connsiteY809" fmla="*/ 582720 h 1608850"/>
                <a:gd name="connsiteX810" fmla="*/ 5631857 w 12192000"/>
                <a:gd name="connsiteY810" fmla="*/ 561101 h 1608850"/>
                <a:gd name="connsiteX811" fmla="*/ 5675909 w 12192000"/>
                <a:gd name="connsiteY811" fmla="*/ 574613 h 1608850"/>
                <a:gd name="connsiteX812" fmla="*/ 5683682 w 12192000"/>
                <a:gd name="connsiteY812" fmla="*/ 582720 h 1608850"/>
                <a:gd name="connsiteX813" fmla="*/ 5683682 w 12192000"/>
                <a:gd name="connsiteY813" fmla="*/ 833084 h 1608850"/>
                <a:gd name="connsiteX814" fmla="*/ 5701821 w 12192000"/>
                <a:gd name="connsiteY814" fmla="*/ 873985 h 1608850"/>
                <a:gd name="connsiteX815" fmla="*/ 5701821 w 12192000"/>
                <a:gd name="connsiteY815" fmla="*/ 798914 h 1608850"/>
                <a:gd name="connsiteX816" fmla="*/ 5717369 w 12192000"/>
                <a:gd name="connsiteY816" fmla="*/ 798914 h 1608850"/>
                <a:gd name="connsiteX817" fmla="*/ 5717369 w 12192000"/>
                <a:gd name="connsiteY817" fmla="*/ 785402 h 1608850"/>
                <a:gd name="connsiteX818" fmla="*/ 5732917 w 12192000"/>
                <a:gd name="connsiteY818" fmla="*/ 777295 h 1608850"/>
                <a:gd name="connsiteX819" fmla="*/ 5745871 w 12192000"/>
                <a:gd name="connsiteY819" fmla="*/ 777295 h 1608850"/>
                <a:gd name="connsiteX820" fmla="*/ 5745871 w 12192000"/>
                <a:gd name="connsiteY820" fmla="*/ 763783 h 1608850"/>
                <a:gd name="connsiteX821" fmla="*/ 5756236 w 12192000"/>
                <a:gd name="connsiteY821" fmla="*/ 755675 h 1608850"/>
                <a:gd name="connsiteX822" fmla="*/ 5782151 w 12192000"/>
                <a:gd name="connsiteY822" fmla="*/ 755675 h 1608850"/>
                <a:gd name="connsiteX823" fmla="*/ 5782151 w 12192000"/>
                <a:gd name="connsiteY823" fmla="*/ 798914 h 1608850"/>
                <a:gd name="connsiteX824" fmla="*/ 5836566 w 12192000"/>
                <a:gd name="connsiteY824" fmla="*/ 798914 h 1608850"/>
                <a:gd name="connsiteX825" fmla="*/ 5836566 w 12192000"/>
                <a:gd name="connsiteY825" fmla="*/ 950250 h 1608850"/>
                <a:gd name="connsiteX826" fmla="*/ 5857295 w 12192000"/>
                <a:gd name="connsiteY826" fmla="*/ 950250 h 1608850"/>
                <a:gd name="connsiteX827" fmla="*/ 5878025 w 12192000"/>
                <a:gd name="connsiteY827" fmla="*/ 942143 h 1608850"/>
                <a:gd name="connsiteX828" fmla="*/ 5878025 w 12192000"/>
                <a:gd name="connsiteY828" fmla="*/ 931332 h 1608850"/>
                <a:gd name="connsiteX829" fmla="*/ 5870253 w 12192000"/>
                <a:gd name="connsiteY829" fmla="*/ 928630 h 1608850"/>
                <a:gd name="connsiteX830" fmla="*/ 5870253 w 12192000"/>
                <a:gd name="connsiteY830" fmla="*/ 920522 h 1608850"/>
                <a:gd name="connsiteX831" fmla="*/ 5878025 w 12192000"/>
                <a:gd name="connsiteY831" fmla="*/ 915118 h 1608850"/>
                <a:gd name="connsiteX832" fmla="*/ 5878025 w 12192000"/>
                <a:gd name="connsiteY832" fmla="*/ 855665 h 1608850"/>
                <a:gd name="connsiteX833" fmla="*/ 5870253 w 12192000"/>
                <a:gd name="connsiteY833" fmla="*/ 852962 h 1608850"/>
                <a:gd name="connsiteX834" fmla="*/ 5870253 w 12192000"/>
                <a:gd name="connsiteY834" fmla="*/ 844855 h 1608850"/>
                <a:gd name="connsiteX835" fmla="*/ 5878025 w 12192000"/>
                <a:gd name="connsiteY835" fmla="*/ 839450 h 1608850"/>
                <a:gd name="connsiteX836" fmla="*/ 5883208 w 12192000"/>
                <a:gd name="connsiteY836" fmla="*/ 834046 h 1608850"/>
                <a:gd name="connsiteX837" fmla="*/ 5883208 w 12192000"/>
                <a:gd name="connsiteY837" fmla="*/ 823236 h 1608850"/>
                <a:gd name="connsiteX838" fmla="*/ 5878025 w 12192000"/>
                <a:gd name="connsiteY838" fmla="*/ 823236 h 1608850"/>
                <a:gd name="connsiteX839" fmla="*/ 5878025 w 12192000"/>
                <a:gd name="connsiteY839" fmla="*/ 815128 h 1608850"/>
                <a:gd name="connsiteX840" fmla="*/ 5885800 w 12192000"/>
                <a:gd name="connsiteY840" fmla="*/ 809724 h 1608850"/>
                <a:gd name="connsiteX841" fmla="*/ 5927259 w 12192000"/>
                <a:gd name="connsiteY841" fmla="*/ 734056 h 1608850"/>
                <a:gd name="connsiteX842" fmla="*/ 5922077 w 12192000"/>
                <a:gd name="connsiteY842" fmla="*/ 731353 h 1608850"/>
                <a:gd name="connsiteX843" fmla="*/ 5922077 w 12192000"/>
                <a:gd name="connsiteY843" fmla="*/ 723246 h 1608850"/>
                <a:gd name="connsiteX844" fmla="*/ 5929850 w 12192000"/>
                <a:gd name="connsiteY844" fmla="*/ 720543 h 1608850"/>
                <a:gd name="connsiteX845" fmla="*/ 5929850 w 12192000"/>
                <a:gd name="connsiteY845" fmla="*/ 709734 h 1608850"/>
                <a:gd name="connsiteX846" fmla="*/ 5935033 w 12192000"/>
                <a:gd name="connsiteY846" fmla="*/ 709734 h 1608850"/>
                <a:gd name="connsiteX847" fmla="*/ 5935033 w 12192000"/>
                <a:gd name="connsiteY847" fmla="*/ 685412 h 1608850"/>
                <a:gd name="connsiteX848" fmla="*/ 5929850 w 12192000"/>
                <a:gd name="connsiteY848" fmla="*/ 685412 h 1608850"/>
                <a:gd name="connsiteX849" fmla="*/ 5929850 w 12192000"/>
                <a:gd name="connsiteY849" fmla="*/ 680008 h 1608850"/>
                <a:gd name="connsiteX850" fmla="*/ 5935033 w 12192000"/>
                <a:gd name="connsiteY850" fmla="*/ 677305 h 1608850"/>
                <a:gd name="connsiteX851" fmla="*/ 5947989 w 12192000"/>
                <a:gd name="connsiteY851" fmla="*/ 658388 h 1608850"/>
                <a:gd name="connsiteX852" fmla="*/ 5950579 w 12192000"/>
                <a:gd name="connsiteY852" fmla="*/ 647579 h 1608850"/>
                <a:gd name="connsiteX853" fmla="*/ 5950579 w 12192000"/>
                <a:gd name="connsiteY853" fmla="*/ 617852 h 1608850"/>
                <a:gd name="connsiteX854" fmla="*/ 5950904 w 12192000"/>
                <a:gd name="connsiteY854" fmla="*/ 616838 h 1608850"/>
                <a:gd name="connsiteX855" fmla="*/ 5953171 w 12192000"/>
                <a:gd name="connsiteY855" fmla="*/ 609745 h 1608850"/>
                <a:gd name="connsiteX856" fmla="*/ 5953495 w 12192000"/>
                <a:gd name="connsiteY856" fmla="*/ 610759 h 1608850"/>
                <a:gd name="connsiteX857" fmla="*/ 5955763 w 12192000"/>
                <a:gd name="connsiteY857" fmla="*/ 617852 h 1608850"/>
                <a:gd name="connsiteX858" fmla="*/ 5958354 w 12192000"/>
                <a:gd name="connsiteY858" fmla="*/ 647579 h 1608850"/>
                <a:gd name="connsiteX859" fmla="*/ 5958354 w 12192000"/>
                <a:gd name="connsiteY859" fmla="*/ 655686 h 1608850"/>
                <a:gd name="connsiteX860" fmla="*/ 5971311 w 12192000"/>
                <a:gd name="connsiteY860" fmla="*/ 677305 h 1608850"/>
                <a:gd name="connsiteX861" fmla="*/ 5976494 w 12192000"/>
                <a:gd name="connsiteY861" fmla="*/ 680008 h 1608850"/>
                <a:gd name="connsiteX862" fmla="*/ 5976494 w 12192000"/>
                <a:gd name="connsiteY862" fmla="*/ 685412 h 1608850"/>
                <a:gd name="connsiteX863" fmla="*/ 5973903 w 12192000"/>
                <a:gd name="connsiteY863" fmla="*/ 709734 h 1608850"/>
                <a:gd name="connsiteX864" fmla="*/ 5979084 w 12192000"/>
                <a:gd name="connsiteY864" fmla="*/ 720543 h 1608850"/>
                <a:gd name="connsiteX865" fmla="*/ 5984268 w 12192000"/>
                <a:gd name="connsiteY865" fmla="*/ 723246 h 1608850"/>
                <a:gd name="connsiteX866" fmla="*/ 5984268 w 12192000"/>
                <a:gd name="connsiteY866" fmla="*/ 731353 h 1608850"/>
                <a:gd name="connsiteX867" fmla="*/ 5979084 w 12192000"/>
                <a:gd name="connsiteY867" fmla="*/ 734056 h 1608850"/>
                <a:gd name="connsiteX868" fmla="*/ 5999269 w 12192000"/>
                <a:gd name="connsiteY868" fmla="*/ 755105 h 1608850"/>
                <a:gd name="connsiteX869" fmla="*/ 5999269 w 12192000"/>
                <a:gd name="connsiteY869" fmla="*/ 627662 h 1608850"/>
                <a:gd name="connsiteX870" fmla="*/ 5999299 w 12192000"/>
                <a:gd name="connsiteY870" fmla="*/ 627662 h 1608850"/>
                <a:gd name="connsiteX871" fmla="*/ 6037948 w 12192000"/>
                <a:gd name="connsiteY871" fmla="*/ 627662 h 1608850"/>
                <a:gd name="connsiteX872" fmla="*/ 6037948 w 12192000"/>
                <a:gd name="connsiteY872" fmla="*/ 626311 h 1608850"/>
                <a:gd name="connsiteX873" fmla="*/ 6037948 w 12192000"/>
                <a:gd name="connsiteY873" fmla="*/ 616853 h 1608850"/>
                <a:gd name="connsiteX874" fmla="*/ 6038962 w 12192000"/>
                <a:gd name="connsiteY874" fmla="*/ 616853 h 1608850"/>
                <a:gd name="connsiteX875" fmla="*/ 6046055 w 12192000"/>
                <a:gd name="connsiteY875" fmla="*/ 616853 h 1608850"/>
                <a:gd name="connsiteX876" fmla="*/ 6046055 w 12192000"/>
                <a:gd name="connsiteY876" fmla="*/ 614962 h 1608850"/>
                <a:gd name="connsiteX877" fmla="*/ 6046055 w 12192000"/>
                <a:gd name="connsiteY877" fmla="*/ 601721 h 1608850"/>
                <a:gd name="connsiteX878" fmla="*/ 6046815 w 12192000"/>
                <a:gd name="connsiteY878" fmla="*/ 601721 h 1608850"/>
                <a:gd name="connsiteX879" fmla="*/ 6052135 w 12192000"/>
                <a:gd name="connsiteY879" fmla="*/ 601721 h 1608850"/>
                <a:gd name="connsiteX880" fmla="*/ 6052135 w 12192000"/>
                <a:gd name="connsiteY880" fmla="*/ 600640 h 1608850"/>
                <a:gd name="connsiteX881" fmla="*/ 6052135 w 12192000"/>
                <a:gd name="connsiteY881" fmla="*/ 593073 h 1608850"/>
                <a:gd name="connsiteX882" fmla="*/ 6054163 w 12192000"/>
                <a:gd name="connsiteY882" fmla="*/ 593073 h 1608850"/>
                <a:gd name="connsiteX883" fmla="*/ 6068350 w 12192000"/>
                <a:gd name="connsiteY883" fmla="*/ 593073 h 1608850"/>
                <a:gd name="connsiteX884" fmla="*/ 6068350 w 12192000"/>
                <a:gd name="connsiteY884" fmla="*/ 594154 h 1608850"/>
                <a:gd name="connsiteX885" fmla="*/ 6068350 w 12192000"/>
                <a:gd name="connsiteY885" fmla="*/ 601721 h 1608850"/>
                <a:gd name="connsiteX886" fmla="*/ 6090642 w 12192000"/>
                <a:gd name="connsiteY886" fmla="*/ 601721 h 1608850"/>
                <a:gd name="connsiteX887" fmla="*/ 6090642 w 12192000"/>
                <a:gd name="connsiteY887" fmla="*/ 599829 h 1608850"/>
                <a:gd name="connsiteX888" fmla="*/ 6090642 w 12192000"/>
                <a:gd name="connsiteY888" fmla="*/ 586588 h 1608850"/>
                <a:gd name="connsiteX889" fmla="*/ 6092416 w 12192000"/>
                <a:gd name="connsiteY889" fmla="*/ 586588 h 1608850"/>
                <a:gd name="connsiteX890" fmla="*/ 6104829 w 12192000"/>
                <a:gd name="connsiteY890" fmla="*/ 586588 h 1608850"/>
                <a:gd name="connsiteX891" fmla="*/ 6104829 w 12192000"/>
                <a:gd name="connsiteY891" fmla="*/ 610368 h 1608850"/>
                <a:gd name="connsiteX892" fmla="*/ 6105843 w 12192000"/>
                <a:gd name="connsiteY892" fmla="*/ 610368 h 1608850"/>
                <a:gd name="connsiteX893" fmla="*/ 6112936 w 12192000"/>
                <a:gd name="connsiteY893" fmla="*/ 610368 h 1608850"/>
                <a:gd name="connsiteX894" fmla="*/ 6112936 w 12192000"/>
                <a:gd name="connsiteY894" fmla="*/ 609287 h 1608850"/>
                <a:gd name="connsiteX895" fmla="*/ 6112936 w 12192000"/>
                <a:gd name="connsiteY895" fmla="*/ 601721 h 1608850"/>
                <a:gd name="connsiteX896" fmla="*/ 6114709 w 12192000"/>
                <a:gd name="connsiteY896" fmla="*/ 601721 h 1608850"/>
                <a:gd name="connsiteX897" fmla="*/ 6127123 w 12192000"/>
                <a:gd name="connsiteY897" fmla="*/ 601721 h 1608850"/>
                <a:gd name="connsiteX898" fmla="*/ 6127123 w 12192000"/>
                <a:gd name="connsiteY898" fmla="*/ 627662 h 1608850"/>
                <a:gd name="connsiteX899" fmla="*/ 6129150 w 12192000"/>
                <a:gd name="connsiteY899" fmla="*/ 627662 h 1608850"/>
                <a:gd name="connsiteX900" fmla="*/ 6143336 w 12192000"/>
                <a:gd name="connsiteY900" fmla="*/ 627662 h 1608850"/>
                <a:gd name="connsiteX901" fmla="*/ 6143336 w 12192000"/>
                <a:gd name="connsiteY901" fmla="*/ 629283 h 1608850"/>
                <a:gd name="connsiteX902" fmla="*/ 6143336 w 12192000"/>
                <a:gd name="connsiteY902" fmla="*/ 640633 h 1608850"/>
                <a:gd name="connsiteX903" fmla="*/ 6144096 w 12192000"/>
                <a:gd name="connsiteY903" fmla="*/ 640633 h 1608850"/>
                <a:gd name="connsiteX904" fmla="*/ 6149417 w 12192000"/>
                <a:gd name="connsiteY904" fmla="*/ 640633 h 1608850"/>
                <a:gd name="connsiteX905" fmla="*/ 6149417 w 12192000"/>
                <a:gd name="connsiteY905" fmla="*/ 639822 h 1608850"/>
                <a:gd name="connsiteX906" fmla="*/ 6149417 w 12192000"/>
                <a:gd name="connsiteY906" fmla="*/ 634147 h 1608850"/>
                <a:gd name="connsiteX907" fmla="*/ 6179817 w 12192000"/>
                <a:gd name="connsiteY907" fmla="*/ 634147 h 1608850"/>
                <a:gd name="connsiteX908" fmla="*/ 6179817 w 12192000"/>
                <a:gd name="connsiteY908" fmla="*/ 657927 h 1608850"/>
                <a:gd name="connsiteX909" fmla="*/ 6180830 w 12192000"/>
                <a:gd name="connsiteY909" fmla="*/ 657927 h 1608850"/>
                <a:gd name="connsiteX910" fmla="*/ 6187924 w 12192000"/>
                <a:gd name="connsiteY910" fmla="*/ 657927 h 1608850"/>
                <a:gd name="connsiteX911" fmla="*/ 6187924 w 12192000"/>
                <a:gd name="connsiteY911" fmla="*/ 659008 h 1608850"/>
                <a:gd name="connsiteX912" fmla="*/ 6187924 w 12192000"/>
                <a:gd name="connsiteY912" fmla="*/ 666574 h 1608850"/>
                <a:gd name="connsiteX913" fmla="*/ 6188684 w 12192000"/>
                <a:gd name="connsiteY913" fmla="*/ 666574 h 1608850"/>
                <a:gd name="connsiteX914" fmla="*/ 6194004 w 12192000"/>
                <a:gd name="connsiteY914" fmla="*/ 666574 h 1608850"/>
                <a:gd name="connsiteX915" fmla="*/ 6194004 w 12192000"/>
                <a:gd name="connsiteY915" fmla="*/ 664412 h 1608850"/>
                <a:gd name="connsiteX916" fmla="*/ 6194004 w 12192000"/>
                <a:gd name="connsiteY916" fmla="*/ 649280 h 1608850"/>
                <a:gd name="connsiteX917" fmla="*/ 6195017 w 12192000"/>
                <a:gd name="connsiteY917" fmla="*/ 649280 h 1608850"/>
                <a:gd name="connsiteX918" fmla="*/ 6202111 w 12192000"/>
                <a:gd name="connsiteY918" fmla="*/ 649280 h 1608850"/>
                <a:gd name="connsiteX919" fmla="*/ 6202111 w 12192000"/>
                <a:gd name="connsiteY919" fmla="*/ 650361 h 1608850"/>
                <a:gd name="connsiteX920" fmla="*/ 6202111 w 12192000"/>
                <a:gd name="connsiteY920" fmla="*/ 657927 h 1608850"/>
                <a:gd name="connsiteX921" fmla="*/ 6207431 w 12192000"/>
                <a:gd name="connsiteY921" fmla="*/ 655934 h 1608850"/>
                <a:gd name="connsiteX922" fmla="*/ 6208191 w 12192000"/>
                <a:gd name="connsiteY922" fmla="*/ 654954 h 1608850"/>
                <a:gd name="connsiteX923" fmla="*/ 6208191 w 12192000"/>
                <a:gd name="connsiteY923" fmla="*/ 649280 h 1608850"/>
                <a:gd name="connsiteX924" fmla="*/ 6246698 w 12192000"/>
                <a:gd name="connsiteY924" fmla="*/ 649280 h 1608850"/>
                <a:gd name="connsiteX925" fmla="*/ 6246698 w 12192000"/>
                <a:gd name="connsiteY925" fmla="*/ 673059 h 1608850"/>
                <a:gd name="connsiteX926" fmla="*/ 6248724 w 12192000"/>
                <a:gd name="connsiteY926" fmla="*/ 673059 h 1608850"/>
                <a:gd name="connsiteX927" fmla="*/ 6262911 w 12192000"/>
                <a:gd name="connsiteY927" fmla="*/ 673059 h 1608850"/>
                <a:gd name="connsiteX928" fmla="*/ 6262911 w 12192000"/>
                <a:gd name="connsiteY928" fmla="*/ 674140 h 1608850"/>
                <a:gd name="connsiteX929" fmla="*/ 6262911 w 12192000"/>
                <a:gd name="connsiteY929" fmla="*/ 681706 h 1608850"/>
                <a:gd name="connsiteX930" fmla="*/ 6264685 w 12192000"/>
                <a:gd name="connsiteY930" fmla="*/ 681706 h 1608850"/>
                <a:gd name="connsiteX931" fmla="*/ 6277098 w 12192000"/>
                <a:gd name="connsiteY931" fmla="*/ 681706 h 1608850"/>
                <a:gd name="connsiteX932" fmla="*/ 6277098 w 12192000"/>
                <a:gd name="connsiteY932" fmla="*/ 657927 h 1608850"/>
                <a:gd name="connsiteX933" fmla="*/ 6278111 w 12192000"/>
                <a:gd name="connsiteY933" fmla="*/ 657927 h 1608850"/>
                <a:gd name="connsiteX934" fmla="*/ 6285205 w 12192000"/>
                <a:gd name="connsiteY934" fmla="*/ 657927 h 1608850"/>
                <a:gd name="connsiteX935" fmla="*/ 6285205 w 12192000"/>
                <a:gd name="connsiteY935" fmla="*/ 625500 h 1608850"/>
                <a:gd name="connsiteX936" fmla="*/ 6286218 w 12192000"/>
                <a:gd name="connsiteY936" fmla="*/ 625500 h 1608850"/>
                <a:gd name="connsiteX937" fmla="*/ 6293312 w 12192000"/>
                <a:gd name="connsiteY937" fmla="*/ 625500 h 1608850"/>
                <a:gd name="connsiteX938" fmla="*/ 6293312 w 12192000"/>
                <a:gd name="connsiteY938" fmla="*/ 623609 h 1608850"/>
                <a:gd name="connsiteX939" fmla="*/ 6293312 w 12192000"/>
                <a:gd name="connsiteY939" fmla="*/ 610368 h 1608850"/>
                <a:gd name="connsiteX940" fmla="*/ 6292045 w 12192000"/>
                <a:gd name="connsiteY940" fmla="*/ 608746 h 1608850"/>
                <a:gd name="connsiteX941" fmla="*/ 6297365 w 12192000"/>
                <a:gd name="connsiteY941" fmla="*/ 597397 h 1608850"/>
                <a:gd name="connsiteX942" fmla="*/ 6305472 w 12192000"/>
                <a:gd name="connsiteY942" fmla="*/ 625500 h 1608850"/>
                <a:gd name="connsiteX943" fmla="*/ 6306232 w 12192000"/>
                <a:gd name="connsiteY943" fmla="*/ 625500 h 1608850"/>
                <a:gd name="connsiteX944" fmla="*/ 6311552 w 12192000"/>
                <a:gd name="connsiteY944" fmla="*/ 625500 h 1608850"/>
                <a:gd name="connsiteX945" fmla="*/ 6311552 w 12192000"/>
                <a:gd name="connsiteY945" fmla="*/ 519573 h 1608850"/>
                <a:gd name="connsiteX946" fmla="*/ 6313072 w 12192000"/>
                <a:gd name="connsiteY946" fmla="*/ 519573 h 1608850"/>
                <a:gd name="connsiteX947" fmla="*/ 6323712 w 12192000"/>
                <a:gd name="connsiteY947" fmla="*/ 519573 h 1608850"/>
                <a:gd name="connsiteX948" fmla="*/ 6323712 w 12192000"/>
                <a:gd name="connsiteY948" fmla="*/ 472014 h 1608850"/>
                <a:gd name="connsiteX949" fmla="*/ 6350059 w 12192000"/>
                <a:gd name="connsiteY949" fmla="*/ 472014 h 1608850"/>
                <a:gd name="connsiteX950" fmla="*/ 6350059 w 12192000"/>
                <a:gd name="connsiteY950" fmla="*/ 450396 h 1608850"/>
                <a:gd name="connsiteX951" fmla="*/ 6384513 w 12192000"/>
                <a:gd name="connsiteY951" fmla="*/ 450396 h 1608850"/>
                <a:gd name="connsiteX952" fmla="*/ 6384513 w 12192000"/>
                <a:gd name="connsiteY952" fmla="*/ 452828 h 1608850"/>
                <a:gd name="connsiteX953" fmla="*/ 6384513 w 12192000"/>
                <a:gd name="connsiteY953" fmla="*/ 469852 h 1608850"/>
                <a:gd name="connsiteX954" fmla="*/ 6386793 w 12192000"/>
                <a:gd name="connsiteY954" fmla="*/ 469852 h 1608850"/>
                <a:gd name="connsiteX955" fmla="*/ 6402753 w 12192000"/>
                <a:gd name="connsiteY955" fmla="*/ 469852 h 1608850"/>
                <a:gd name="connsiteX956" fmla="*/ 6402753 w 12192000"/>
                <a:gd name="connsiteY956" fmla="*/ 517411 h 1608850"/>
                <a:gd name="connsiteX957" fmla="*/ 6403766 w 12192000"/>
                <a:gd name="connsiteY957" fmla="*/ 517411 h 1608850"/>
                <a:gd name="connsiteX958" fmla="*/ 6410860 w 12192000"/>
                <a:gd name="connsiteY958" fmla="*/ 517411 h 1608850"/>
                <a:gd name="connsiteX959" fmla="*/ 6425047 w 12192000"/>
                <a:gd name="connsiteY959" fmla="*/ 521735 h 1608850"/>
                <a:gd name="connsiteX960" fmla="*/ 6425047 w 12192000"/>
                <a:gd name="connsiteY960" fmla="*/ 560647 h 1608850"/>
                <a:gd name="connsiteX961" fmla="*/ 6426060 w 12192000"/>
                <a:gd name="connsiteY961" fmla="*/ 560647 h 1608850"/>
                <a:gd name="connsiteX962" fmla="*/ 6433153 w 12192000"/>
                <a:gd name="connsiteY962" fmla="*/ 560647 h 1608850"/>
                <a:gd name="connsiteX963" fmla="*/ 6433153 w 12192000"/>
                <a:gd name="connsiteY963" fmla="*/ 562268 h 1608850"/>
                <a:gd name="connsiteX964" fmla="*/ 6433153 w 12192000"/>
                <a:gd name="connsiteY964" fmla="*/ 573617 h 1608850"/>
                <a:gd name="connsiteX965" fmla="*/ 6435180 w 12192000"/>
                <a:gd name="connsiteY965" fmla="*/ 573617 h 1608850"/>
                <a:gd name="connsiteX966" fmla="*/ 6449367 w 12192000"/>
                <a:gd name="connsiteY966" fmla="*/ 573617 h 1608850"/>
                <a:gd name="connsiteX967" fmla="*/ 6455447 w 12192000"/>
                <a:gd name="connsiteY967" fmla="*/ 580103 h 1608850"/>
                <a:gd name="connsiteX968" fmla="*/ 6455447 w 12192000"/>
                <a:gd name="connsiteY968" fmla="*/ 601721 h 1608850"/>
                <a:gd name="connsiteX969" fmla="*/ 6457727 w 12192000"/>
                <a:gd name="connsiteY969" fmla="*/ 601721 h 1608850"/>
                <a:gd name="connsiteX970" fmla="*/ 6473687 w 12192000"/>
                <a:gd name="connsiteY970" fmla="*/ 601721 h 1608850"/>
                <a:gd name="connsiteX971" fmla="*/ 6473687 w 12192000"/>
                <a:gd name="connsiteY971" fmla="*/ 602801 h 1608850"/>
                <a:gd name="connsiteX972" fmla="*/ 6473687 w 12192000"/>
                <a:gd name="connsiteY972" fmla="*/ 610368 h 1608850"/>
                <a:gd name="connsiteX973" fmla="*/ 6474954 w 12192000"/>
                <a:gd name="connsiteY973" fmla="*/ 610368 h 1608850"/>
                <a:gd name="connsiteX974" fmla="*/ 6483821 w 12192000"/>
                <a:gd name="connsiteY974" fmla="*/ 610368 h 1608850"/>
                <a:gd name="connsiteX975" fmla="*/ 6483821 w 12192000"/>
                <a:gd name="connsiteY975" fmla="*/ 612529 h 1608850"/>
                <a:gd name="connsiteX976" fmla="*/ 6483821 w 12192000"/>
                <a:gd name="connsiteY976" fmla="*/ 627662 h 1608850"/>
                <a:gd name="connsiteX977" fmla="*/ 6487874 w 12192000"/>
                <a:gd name="connsiteY977" fmla="*/ 625770 h 1608850"/>
                <a:gd name="connsiteX978" fmla="*/ 6487874 w 12192000"/>
                <a:gd name="connsiteY978" fmla="*/ 612529 h 1608850"/>
                <a:gd name="connsiteX979" fmla="*/ 6488887 w 12192000"/>
                <a:gd name="connsiteY979" fmla="*/ 612529 h 1608850"/>
                <a:gd name="connsiteX980" fmla="*/ 6495981 w 12192000"/>
                <a:gd name="connsiteY980" fmla="*/ 612529 h 1608850"/>
                <a:gd name="connsiteX981" fmla="*/ 6495981 w 12192000"/>
                <a:gd name="connsiteY981" fmla="*/ 614151 h 1608850"/>
                <a:gd name="connsiteX982" fmla="*/ 6495981 w 12192000"/>
                <a:gd name="connsiteY982" fmla="*/ 625500 h 1608850"/>
                <a:gd name="connsiteX983" fmla="*/ 6496741 w 12192000"/>
                <a:gd name="connsiteY983" fmla="*/ 625500 h 1608850"/>
                <a:gd name="connsiteX984" fmla="*/ 6502061 w 12192000"/>
                <a:gd name="connsiteY984" fmla="*/ 625500 h 1608850"/>
                <a:gd name="connsiteX985" fmla="*/ 6550701 w 12192000"/>
                <a:gd name="connsiteY985" fmla="*/ 621177 h 1608850"/>
                <a:gd name="connsiteX986" fmla="*/ 6550701 w 12192000"/>
                <a:gd name="connsiteY986" fmla="*/ 622528 h 1608850"/>
                <a:gd name="connsiteX987" fmla="*/ 6550701 w 12192000"/>
                <a:gd name="connsiteY987" fmla="*/ 631985 h 1608850"/>
                <a:gd name="connsiteX988" fmla="*/ 6551461 w 12192000"/>
                <a:gd name="connsiteY988" fmla="*/ 631985 h 1608850"/>
                <a:gd name="connsiteX989" fmla="*/ 6556782 w 12192000"/>
                <a:gd name="connsiteY989" fmla="*/ 631985 h 1608850"/>
                <a:gd name="connsiteX990" fmla="*/ 6556782 w 12192000"/>
                <a:gd name="connsiteY990" fmla="*/ 634147 h 1608850"/>
                <a:gd name="connsiteX991" fmla="*/ 6556782 w 12192000"/>
                <a:gd name="connsiteY991" fmla="*/ 649280 h 1608850"/>
                <a:gd name="connsiteX992" fmla="*/ 6558808 w 12192000"/>
                <a:gd name="connsiteY992" fmla="*/ 647929 h 1608850"/>
                <a:gd name="connsiteX993" fmla="*/ 6572995 w 12192000"/>
                <a:gd name="connsiteY993" fmla="*/ 638471 h 1608850"/>
                <a:gd name="connsiteX994" fmla="*/ 6579075 w 12192000"/>
                <a:gd name="connsiteY994" fmla="*/ 597397 h 1608850"/>
                <a:gd name="connsiteX995" fmla="*/ 6579835 w 12192000"/>
                <a:gd name="connsiteY995" fmla="*/ 597127 h 1608850"/>
                <a:gd name="connsiteX996" fmla="*/ 6585155 w 12192000"/>
                <a:gd name="connsiteY996" fmla="*/ 595235 h 1608850"/>
                <a:gd name="connsiteX997" fmla="*/ 6587182 w 12192000"/>
                <a:gd name="connsiteY997" fmla="*/ 526058 h 1608850"/>
                <a:gd name="connsiteX998" fmla="*/ 6589209 w 12192000"/>
                <a:gd name="connsiteY998" fmla="*/ 595235 h 1608850"/>
                <a:gd name="connsiteX999" fmla="*/ 6589969 w 12192000"/>
                <a:gd name="connsiteY999" fmla="*/ 595505 h 1608850"/>
                <a:gd name="connsiteX1000" fmla="*/ 6595289 w 12192000"/>
                <a:gd name="connsiteY1000" fmla="*/ 597397 h 1608850"/>
                <a:gd name="connsiteX1001" fmla="*/ 6595289 w 12192000"/>
                <a:gd name="connsiteY1001" fmla="*/ 510926 h 1608850"/>
                <a:gd name="connsiteX1002" fmla="*/ 6599342 w 12192000"/>
                <a:gd name="connsiteY1002" fmla="*/ 478499 h 1608850"/>
                <a:gd name="connsiteX1003" fmla="*/ 6637849 w 12192000"/>
                <a:gd name="connsiteY1003" fmla="*/ 478499 h 1608850"/>
                <a:gd name="connsiteX1004" fmla="*/ 6637849 w 12192000"/>
                <a:gd name="connsiteY1004" fmla="*/ 510926 h 1608850"/>
                <a:gd name="connsiteX1005" fmla="*/ 6638609 w 12192000"/>
                <a:gd name="connsiteY1005" fmla="*/ 510926 h 1608850"/>
                <a:gd name="connsiteX1006" fmla="*/ 6643929 w 12192000"/>
                <a:gd name="connsiteY1006" fmla="*/ 510926 h 1608850"/>
                <a:gd name="connsiteX1007" fmla="*/ 6643929 w 12192000"/>
                <a:gd name="connsiteY1007" fmla="*/ 428778 h 1608850"/>
                <a:gd name="connsiteX1008" fmla="*/ 6645703 w 12192000"/>
                <a:gd name="connsiteY1008" fmla="*/ 428778 h 1608850"/>
                <a:gd name="connsiteX1009" fmla="*/ 6658116 w 12192000"/>
                <a:gd name="connsiteY1009" fmla="*/ 428778 h 1608850"/>
                <a:gd name="connsiteX1010" fmla="*/ 6658116 w 12192000"/>
                <a:gd name="connsiteY1010" fmla="*/ 426887 h 1608850"/>
                <a:gd name="connsiteX1011" fmla="*/ 6658116 w 12192000"/>
                <a:gd name="connsiteY1011" fmla="*/ 413646 h 1608850"/>
                <a:gd name="connsiteX1012" fmla="*/ 6680410 w 12192000"/>
                <a:gd name="connsiteY1012" fmla="*/ 413646 h 1608850"/>
                <a:gd name="connsiteX1013" fmla="*/ 6680410 w 12192000"/>
                <a:gd name="connsiteY1013" fmla="*/ 412565 h 1608850"/>
                <a:gd name="connsiteX1014" fmla="*/ 6680410 w 12192000"/>
                <a:gd name="connsiteY1014" fmla="*/ 404999 h 1608850"/>
                <a:gd name="connsiteX1015" fmla="*/ 6682183 w 12192000"/>
                <a:gd name="connsiteY1015" fmla="*/ 404999 h 1608850"/>
                <a:gd name="connsiteX1016" fmla="*/ 6694597 w 12192000"/>
                <a:gd name="connsiteY1016" fmla="*/ 404999 h 1608850"/>
                <a:gd name="connsiteX1017" fmla="*/ 6694597 w 12192000"/>
                <a:gd name="connsiteY1017" fmla="*/ 406080 h 1608850"/>
                <a:gd name="connsiteX1018" fmla="*/ 6694597 w 12192000"/>
                <a:gd name="connsiteY1018" fmla="*/ 413646 h 1608850"/>
                <a:gd name="connsiteX1019" fmla="*/ 6695357 w 12192000"/>
                <a:gd name="connsiteY1019" fmla="*/ 413646 h 1608850"/>
                <a:gd name="connsiteX1020" fmla="*/ 6700677 w 12192000"/>
                <a:gd name="connsiteY1020" fmla="*/ 413646 h 1608850"/>
                <a:gd name="connsiteX1021" fmla="*/ 6710810 w 12192000"/>
                <a:gd name="connsiteY1021" fmla="*/ 409322 h 1608850"/>
                <a:gd name="connsiteX1022" fmla="*/ 6714863 w 12192000"/>
                <a:gd name="connsiteY1022" fmla="*/ 412565 h 1608850"/>
                <a:gd name="connsiteX1023" fmla="*/ 6714863 w 12192000"/>
                <a:gd name="connsiteY1023" fmla="*/ 404999 h 1608850"/>
                <a:gd name="connsiteX1024" fmla="*/ 6717143 w 12192000"/>
                <a:gd name="connsiteY1024" fmla="*/ 404999 h 1608850"/>
                <a:gd name="connsiteX1025" fmla="*/ 6733104 w 12192000"/>
                <a:gd name="connsiteY1025" fmla="*/ 404999 h 1608850"/>
                <a:gd name="connsiteX1026" fmla="*/ 6733104 w 12192000"/>
                <a:gd name="connsiteY1026" fmla="*/ 406080 h 1608850"/>
                <a:gd name="connsiteX1027" fmla="*/ 6733104 w 12192000"/>
                <a:gd name="connsiteY1027" fmla="*/ 413646 h 1608850"/>
                <a:gd name="connsiteX1028" fmla="*/ 6763504 w 12192000"/>
                <a:gd name="connsiteY1028" fmla="*/ 413646 h 1608850"/>
                <a:gd name="connsiteX1029" fmla="*/ 6763504 w 12192000"/>
                <a:gd name="connsiteY1029" fmla="*/ 415267 h 1608850"/>
                <a:gd name="connsiteX1030" fmla="*/ 6763504 w 12192000"/>
                <a:gd name="connsiteY1030" fmla="*/ 426617 h 1608850"/>
                <a:gd name="connsiteX1031" fmla="*/ 6789851 w 12192000"/>
                <a:gd name="connsiteY1031" fmla="*/ 426617 h 1608850"/>
                <a:gd name="connsiteX1032" fmla="*/ 6789851 w 12192000"/>
                <a:gd name="connsiteY1032" fmla="*/ 456881 h 1608850"/>
                <a:gd name="connsiteX1033" fmla="*/ 6790611 w 12192000"/>
                <a:gd name="connsiteY1033" fmla="*/ 456881 h 1608850"/>
                <a:gd name="connsiteX1034" fmla="*/ 6795931 w 12192000"/>
                <a:gd name="connsiteY1034" fmla="*/ 456881 h 1608850"/>
                <a:gd name="connsiteX1035" fmla="*/ 6795931 w 12192000"/>
                <a:gd name="connsiteY1035" fmla="*/ 457962 h 1608850"/>
                <a:gd name="connsiteX1036" fmla="*/ 6795931 w 12192000"/>
                <a:gd name="connsiteY1036" fmla="*/ 465529 h 1608850"/>
                <a:gd name="connsiteX1037" fmla="*/ 6799985 w 12192000"/>
                <a:gd name="connsiteY1037" fmla="*/ 495793 h 1608850"/>
                <a:gd name="connsiteX1038" fmla="*/ 6800745 w 12192000"/>
                <a:gd name="connsiteY1038" fmla="*/ 495793 h 1608850"/>
                <a:gd name="connsiteX1039" fmla="*/ 6806065 w 12192000"/>
                <a:gd name="connsiteY1039" fmla="*/ 495793 h 1608850"/>
                <a:gd name="connsiteX1040" fmla="*/ 6806065 w 12192000"/>
                <a:gd name="connsiteY1040" fmla="*/ 496604 h 1608850"/>
                <a:gd name="connsiteX1041" fmla="*/ 6806065 w 12192000"/>
                <a:gd name="connsiteY1041" fmla="*/ 502279 h 1608850"/>
                <a:gd name="connsiteX1042" fmla="*/ 6807078 w 12192000"/>
                <a:gd name="connsiteY1042" fmla="*/ 502279 h 1608850"/>
                <a:gd name="connsiteX1043" fmla="*/ 6814171 w 12192000"/>
                <a:gd name="connsiteY1043" fmla="*/ 502279 h 1608850"/>
                <a:gd name="connsiteX1044" fmla="*/ 6814171 w 12192000"/>
                <a:gd name="connsiteY1044" fmla="*/ 532544 h 1608850"/>
                <a:gd name="connsiteX1045" fmla="*/ 6816198 w 12192000"/>
                <a:gd name="connsiteY1045" fmla="*/ 532544 h 1608850"/>
                <a:gd name="connsiteX1046" fmla="*/ 6830385 w 12192000"/>
                <a:gd name="connsiteY1046" fmla="*/ 532544 h 1608850"/>
                <a:gd name="connsiteX1047" fmla="*/ 6830385 w 12192000"/>
                <a:gd name="connsiteY1047" fmla="*/ 556323 h 1608850"/>
                <a:gd name="connsiteX1048" fmla="*/ 6832412 w 12192000"/>
                <a:gd name="connsiteY1048" fmla="*/ 557944 h 1608850"/>
                <a:gd name="connsiteX1049" fmla="*/ 6832412 w 12192000"/>
                <a:gd name="connsiteY1049" fmla="*/ 569294 h 1608850"/>
                <a:gd name="connsiteX1050" fmla="*/ 6833172 w 12192000"/>
                <a:gd name="connsiteY1050" fmla="*/ 569294 h 1608850"/>
                <a:gd name="connsiteX1051" fmla="*/ 6838492 w 12192000"/>
                <a:gd name="connsiteY1051" fmla="*/ 569294 h 1608850"/>
                <a:gd name="connsiteX1052" fmla="*/ 6838492 w 12192000"/>
                <a:gd name="connsiteY1052" fmla="*/ 593073 h 1608850"/>
                <a:gd name="connsiteX1053" fmla="*/ 6839758 w 12192000"/>
                <a:gd name="connsiteY1053" fmla="*/ 593073 h 1608850"/>
                <a:gd name="connsiteX1054" fmla="*/ 6848625 w 12192000"/>
                <a:gd name="connsiteY1054" fmla="*/ 593073 h 1608850"/>
                <a:gd name="connsiteX1055" fmla="*/ 6850652 w 12192000"/>
                <a:gd name="connsiteY1055" fmla="*/ 597127 h 1608850"/>
                <a:gd name="connsiteX1056" fmla="*/ 6850652 w 12192000"/>
                <a:gd name="connsiteY1056" fmla="*/ 610368 h 1608850"/>
                <a:gd name="connsiteX1057" fmla="*/ 6852172 w 12192000"/>
                <a:gd name="connsiteY1057" fmla="*/ 608476 h 1608850"/>
                <a:gd name="connsiteX1058" fmla="*/ 6862812 w 12192000"/>
                <a:gd name="connsiteY1058" fmla="*/ 595235 h 1608850"/>
                <a:gd name="connsiteX1059" fmla="*/ 6891186 w 12192000"/>
                <a:gd name="connsiteY1059" fmla="*/ 595235 h 1608850"/>
                <a:gd name="connsiteX1060" fmla="*/ 6891186 w 12192000"/>
                <a:gd name="connsiteY1060" fmla="*/ 681706 h 1608850"/>
                <a:gd name="connsiteX1061" fmla="*/ 6891946 w 12192000"/>
                <a:gd name="connsiteY1061" fmla="*/ 681706 h 1608850"/>
                <a:gd name="connsiteX1062" fmla="*/ 6897266 w 12192000"/>
                <a:gd name="connsiteY1062" fmla="*/ 681706 h 1608850"/>
                <a:gd name="connsiteX1063" fmla="*/ 6898026 w 12192000"/>
                <a:gd name="connsiteY1063" fmla="*/ 680355 h 1608850"/>
                <a:gd name="connsiteX1064" fmla="*/ 6903346 w 12192000"/>
                <a:gd name="connsiteY1064" fmla="*/ 670897 h 1608850"/>
                <a:gd name="connsiteX1065" fmla="*/ 6903346 w 12192000"/>
                <a:gd name="connsiteY1065" fmla="*/ 672789 h 1608850"/>
                <a:gd name="connsiteX1066" fmla="*/ 6903346 w 12192000"/>
                <a:gd name="connsiteY1066" fmla="*/ 686030 h 1608850"/>
                <a:gd name="connsiteX1067" fmla="*/ 6907399 w 12192000"/>
                <a:gd name="connsiteY1067" fmla="*/ 640633 h 1608850"/>
                <a:gd name="connsiteX1068" fmla="*/ 6908159 w 12192000"/>
                <a:gd name="connsiteY1068" fmla="*/ 640633 h 1608850"/>
                <a:gd name="connsiteX1069" fmla="*/ 6913479 w 12192000"/>
                <a:gd name="connsiteY1069" fmla="*/ 640633 h 1608850"/>
                <a:gd name="connsiteX1070" fmla="*/ 6913479 w 12192000"/>
                <a:gd name="connsiteY1070" fmla="*/ 575779 h 1608850"/>
                <a:gd name="connsiteX1071" fmla="*/ 6914493 w 12192000"/>
                <a:gd name="connsiteY1071" fmla="*/ 575779 h 1608850"/>
                <a:gd name="connsiteX1072" fmla="*/ 6921586 w 12192000"/>
                <a:gd name="connsiteY1072" fmla="*/ 575779 h 1608850"/>
                <a:gd name="connsiteX1073" fmla="*/ 6933746 w 12192000"/>
                <a:gd name="connsiteY1073" fmla="*/ 532544 h 1608850"/>
                <a:gd name="connsiteX1074" fmla="*/ 6935013 w 12192000"/>
                <a:gd name="connsiteY1074" fmla="*/ 532544 h 1608850"/>
                <a:gd name="connsiteX1075" fmla="*/ 6943880 w 12192000"/>
                <a:gd name="connsiteY1075" fmla="*/ 532544 h 1608850"/>
                <a:gd name="connsiteX1076" fmla="*/ 6954013 w 12192000"/>
                <a:gd name="connsiteY1076" fmla="*/ 575779 h 1608850"/>
                <a:gd name="connsiteX1077" fmla="*/ 6955026 w 12192000"/>
                <a:gd name="connsiteY1077" fmla="*/ 575779 h 1608850"/>
                <a:gd name="connsiteX1078" fmla="*/ 6962120 w 12192000"/>
                <a:gd name="connsiteY1078" fmla="*/ 575779 h 1608850"/>
                <a:gd name="connsiteX1079" fmla="*/ 6962120 w 12192000"/>
                <a:gd name="connsiteY1079" fmla="*/ 614691 h 1608850"/>
                <a:gd name="connsiteX1080" fmla="*/ 6963893 w 12192000"/>
                <a:gd name="connsiteY1080" fmla="*/ 614691 h 1608850"/>
                <a:gd name="connsiteX1081" fmla="*/ 6976307 w 12192000"/>
                <a:gd name="connsiteY1081" fmla="*/ 614691 h 1608850"/>
                <a:gd name="connsiteX1082" fmla="*/ 6976307 w 12192000"/>
                <a:gd name="connsiteY1082" fmla="*/ 616853 h 1608850"/>
                <a:gd name="connsiteX1083" fmla="*/ 6976307 w 12192000"/>
                <a:gd name="connsiteY1083" fmla="*/ 631985 h 1608850"/>
                <a:gd name="connsiteX1084" fmla="*/ 6980360 w 12192000"/>
                <a:gd name="connsiteY1084" fmla="*/ 629824 h 1608850"/>
                <a:gd name="connsiteX1085" fmla="*/ 6980360 w 12192000"/>
                <a:gd name="connsiteY1085" fmla="*/ 614691 h 1608850"/>
                <a:gd name="connsiteX1086" fmla="*/ 6981880 w 12192000"/>
                <a:gd name="connsiteY1086" fmla="*/ 614691 h 1608850"/>
                <a:gd name="connsiteX1087" fmla="*/ 6992520 w 12192000"/>
                <a:gd name="connsiteY1087" fmla="*/ 614691 h 1608850"/>
                <a:gd name="connsiteX1088" fmla="*/ 6992520 w 12192000"/>
                <a:gd name="connsiteY1088" fmla="*/ 616312 h 1608850"/>
                <a:gd name="connsiteX1089" fmla="*/ 6992520 w 12192000"/>
                <a:gd name="connsiteY1089" fmla="*/ 627662 h 1608850"/>
                <a:gd name="connsiteX1090" fmla="*/ 7022921 w 12192000"/>
                <a:gd name="connsiteY1090" fmla="*/ 627662 h 1608850"/>
                <a:gd name="connsiteX1091" fmla="*/ 7022921 w 12192000"/>
                <a:gd name="connsiteY1091" fmla="*/ 590912 h 1608850"/>
                <a:gd name="connsiteX1092" fmla="*/ 7024187 w 12192000"/>
                <a:gd name="connsiteY1092" fmla="*/ 590912 h 1608850"/>
                <a:gd name="connsiteX1093" fmla="*/ 7033054 w 12192000"/>
                <a:gd name="connsiteY1093" fmla="*/ 590912 h 1608850"/>
                <a:gd name="connsiteX1094" fmla="*/ 7033054 w 12192000"/>
                <a:gd name="connsiteY1094" fmla="*/ 612529 h 1608850"/>
                <a:gd name="connsiteX1095" fmla="*/ 7035081 w 12192000"/>
                <a:gd name="connsiteY1095" fmla="*/ 580103 h 1608850"/>
                <a:gd name="connsiteX1096" fmla="*/ 7057374 w 12192000"/>
                <a:gd name="connsiteY1096" fmla="*/ 580103 h 1608850"/>
                <a:gd name="connsiteX1097" fmla="*/ 7057374 w 12192000"/>
                <a:gd name="connsiteY1097" fmla="*/ 578481 h 1608850"/>
                <a:gd name="connsiteX1098" fmla="*/ 7057374 w 12192000"/>
                <a:gd name="connsiteY1098" fmla="*/ 567132 h 1608850"/>
                <a:gd name="connsiteX1099" fmla="*/ 7058134 w 12192000"/>
                <a:gd name="connsiteY1099" fmla="*/ 567132 h 1608850"/>
                <a:gd name="connsiteX1100" fmla="*/ 7063454 w 12192000"/>
                <a:gd name="connsiteY1100" fmla="*/ 567132 h 1608850"/>
                <a:gd name="connsiteX1101" fmla="*/ 7063454 w 12192000"/>
                <a:gd name="connsiteY1101" fmla="*/ 565241 h 1608850"/>
                <a:gd name="connsiteX1102" fmla="*/ 7063454 w 12192000"/>
                <a:gd name="connsiteY1102" fmla="*/ 552000 h 1608850"/>
                <a:gd name="connsiteX1103" fmla="*/ 7067508 w 12192000"/>
                <a:gd name="connsiteY1103" fmla="*/ 558485 h 1608850"/>
                <a:gd name="connsiteX1104" fmla="*/ 7069788 w 12192000"/>
                <a:gd name="connsiteY1104" fmla="*/ 558485 h 1608850"/>
                <a:gd name="connsiteX1105" fmla="*/ 7085748 w 12192000"/>
                <a:gd name="connsiteY1105" fmla="*/ 558485 h 1608850"/>
                <a:gd name="connsiteX1106" fmla="*/ 7085748 w 12192000"/>
                <a:gd name="connsiteY1106" fmla="*/ 557674 h 1608850"/>
                <a:gd name="connsiteX1107" fmla="*/ 7085748 w 12192000"/>
                <a:gd name="connsiteY1107" fmla="*/ 552000 h 1608850"/>
                <a:gd name="connsiteX1108" fmla="*/ 7086508 w 12192000"/>
                <a:gd name="connsiteY1108" fmla="*/ 552000 h 1608850"/>
                <a:gd name="connsiteX1109" fmla="*/ 7091828 w 12192000"/>
                <a:gd name="connsiteY1109" fmla="*/ 552000 h 1608850"/>
                <a:gd name="connsiteX1110" fmla="*/ 7091828 w 12192000"/>
                <a:gd name="connsiteY1110" fmla="*/ 553351 h 1608850"/>
                <a:gd name="connsiteX1111" fmla="*/ 7091828 w 12192000"/>
                <a:gd name="connsiteY1111" fmla="*/ 562809 h 1608850"/>
                <a:gd name="connsiteX1112" fmla="*/ 7130335 w 12192000"/>
                <a:gd name="connsiteY1112" fmla="*/ 562809 h 1608850"/>
                <a:gd name="connsiteX1113" fmla="*/ 7130335 w 12192000"/>
                <a:gd name="connsiteY1113" fmla="*/ 701162 h 1608850"/>
                <a:gd name="connsiteX1114" fmla="*/ 7131855 w 12192000"/>
                <a:gd name="connsiteY1114" fmla="*/ 701162 h 1608850"/>
                <a:gd name="connsiteX1115" fmla="*/ 7142495 w 12192000"/>
                <a:gd name="connsiteY1115" fmla="*/ 701162 h 1608850"/>
                <a:gd name="connsiteX1116" fmla="*/ 7142495 w 12192000"/>
                <a:gd name="connsiteY1116" fmla="*/ 688192 h 1608850"/>
                <a:gd name="connsiteX1117" fmla="*/ 7146549 w 12192000"/>
                <a:gd name="connsiteY1117" fmla="*/ 688192 h 1608850"/>
                <a:gd name="connsiteX1118" fmla="*/ 7146549 w 12192000"/>
                <a:gd name="connsiteY1118" fmla="*/ 701162 h 1608850"/>
                <a:gd name="connsiteX1119" fmla="*/ 7176949 w 12192000"/>
                <a:gd name="connsiteY1119" fmla="*/ 701162 h 1608850"/>
                <a:gd name="connsiteX1120" fmla="*/ 7176949 w 12192000"/>
                <a:gd name="connsiteY1120" fmla="*/ 670897 h 1608850"/>
                <a:gd name="connsiteX1121" fmla="*/ 7189109 w 12192000"/>
                <a:gd name="connsiteY1121" fmla="*/ 670897 h 1608850"/>
                <a:gd name="connsiteX1122" fmla="*/ 7201269 w 12192000"/>
                <a:gd name="connsiteY1122" fmla="*/ 668736 h 1608850"/>
                <a:gd name="connsiteX1123" fmla="*/ 7205323 w 12192000"/>
                <a:gd name="connsiteY1123" fmla="*/ 670897 h 1608850"/>
                <a:gd name="connsiteX1124" fmla="*/ 7215456 w 12192000"/>
                <a:gd name="connsiteY1124" fmla="*/ 670897 h 1608850"/>
                <a:gd name="connsiteX1125" fmla="*/ 7215456 w 12192000"/>
                <a:gd name="connsiteY1125" fmla="*/ 701162 h 1608850"/>
                <a:gd name="connsiteX1126" fmla="*/ 7223563 w 12192000"/>
                <a:gd name="connsiteY1126" fmla="*/ 701162 h 1608850"/>
                <a:gd name="connsiteX1127" fmla="*/ 7223563 w 12192000"/>
                <a:gd name="connsiteY1127" fmla="*/ 718457 h 1608850"/>
                <a:gd name="connsiteX1128" fmla="*/ 7232899 w 12192000"/>
                <a:gd name="connsiteY1128" fmla="*/ 719362 h 1608850"/>
                <a:gd name="connsiteX1129" fmla="*/ 7245857 w 12192000"/>
                <a:gd name="connsiteY1129" fmla="*/ 719362 h 1608850"/>
                <a:gd name="connsiteX1130" fmla="*/ 7245857 w 12192000"/>
                <a:gd name="connsiteY1130" fmla="*/ 703324 h 1608850"/>
                <a:gd name="connsiteX1131" fmla="*/ 7313813 w 12192000"/>
                <a:gd name="connsiteY1131" fmla="*/ 703324 h 1608850"/>
                <a:gd name="connsiteX1132" fmla="*/ 7313813 w 12192000"/>
                <a:gd name="connsiteY1132" fmla="*/ 618071 h 1608850"/>
                <a:gd name="connsiteX1133" fmla="*/ 7385821 w 12192000"/>
                <a:gd name="connsiteY1133" fmla="*/ 618071 h 1608850"/>
                <a:gd name="connsiteX1134" fmla="*/ 7385821 w 12192000"/>
                <a:gd name="connsiteY1134" fmla="*/ 696839 h 1608850"/>
                <a:gd name="connsiteX1135" fmla="*/ 7387725 w 12192000"/>
                <a:gd name="connsiteY1135" fmla="*/ 696839 h 1608850"/>
                <a:gd name="connsiteX1136" fmla="*/ 7388967 w 12192000"/>
                <a:gd name="connsiteY1136" fmla="*/ 719362 h 1608850"/>
                <a:gd name="connsiteX1137" fmla="*/ 7398643 w 12192000"/>
                <a:gd name="connsiteY1137" fmla="*/ 719362 h 1608850"/>
                <a:gd name="connsiteX1138" fmla="*/ 7399885 w 12192000"/>
                <a:gd name="connsiteY1138" fmla="*/ 696839 h 1608850"/>
                <a:gd name="connsiteX1139" fmla="*/ 7405965 w 12192000"/>
                <a:gd name="connsiteY1139" fmla="*/ 696839 h 1608850"/>
                <a:gd name="connsiteX1140" fmla="*/ 7407207 w 12192000"/>
                <a:gd name="connsiteY1140" fmla="*/ 719362 h 1608850"/>
                <a:gd name="connsiteX1141" fmla="*/ 7457829 w 12192000"/>
                <a:gd name="connsiteY1141" fmla="*/ 719362 h 1608850"/>
                <a:gd name="connsiteX1142" fmla="*/ 7457829 w 12192000"/>
                <a:gd name="connsiteY1142" fmla="*/ 556334 h 1608850"/>
                <a:gd name="connsiteX1143" fmla="*/ 7655156 w 12192000"/>
                <a:gd name="connsiteY1143" fmla="*/ 556334 h 1608850"/>
                <a:gd name="connsiteX1144" fmla="*/ 7655156 w 12192000"/>
                <a:gd name="connsiteY1144" fmla="*/ 719362 h 1608850"/>
                <a:gd name="connsiteX1145" fmla="*/ 7673853 w 12192000"/>
                <a:gd name="connsiteY1145" fmla="*/ 719362 h 1608850"/>
                <a:gd name="connsiteX1146" fmla="*/ 7673853 w 12192000"/>
                <a:gd name="connsiteY1146" fmla="*/ 636669 h 1608850"/>
                <a:gd name="connsiteX1147" fmla="*/ 7768973 w 12192000"/>
                <a:gd name="connsiteY1147" fmla="*/ 636669 h 1608850"/>
                <a:gd name="connsiteX1148" fmla="*/ 7773382 w 12192000"/>
                <a:gd name="connsiteY1148" fmla="*/ 519115 h 1608850"/>
                <a:gd name="connsiteX1149" fmla="*/ 7819759 w 12192000"/>
                <a:gd name="connsiteY1149" fmla="*/ 519115 h 1608850"/>
                <a:gd name="connsiteX1150" fmla="*/ 7821437 w 12192000"/>
                <a:gd name="connsiteY1150" fmla="*/ 571456 h 1608850"/>
                <a:gd name="connsiteX1151" fmla="*/ 7886292 w 12192000"/>
                <a:gd name="connsiteY1151" fmla="*/ 571456 h 1608850"/>
                <a:gd name="connsiteX1152" fmla="*/ 7886292 w 12192000"/>
                <a:gd name="connsiteY1152" fmla="*/ 647118 h 1608850"/>
                <a:gd name="connsiteX1153" fmla="*/ 7894398 w 12192000"/>
                <a:gd name="connsiteY1153" fmla="*/ 647118 h 1608850"/>
                <a:gd name="connsiteX1154" fmla="*/ 7896425 w 12192000"/>
                <a:gd name="connsiteY1154" fmla="*/ 640633 h 1608850"/>
                <a:gd name="connsiteX1155" fmla="*/ 7902505 w 12192000"/>
                <a:gd name="connsiteY1155" fmla="*/ 640633 h 1608850"/>
                <a:gd name="connsiteX1156" fmla="*/ 7904533 w 12192000"/>
                <a:gd name="connsiteY1156" fmla="*/ 649280 h 1608850"/>
                <a:gd name="connsiteX1157" fmla="*/ 7916693 w 12192000"/>
                <a:gd name="connsiteY1157" fmla="*/ 649280 h 1608850"/>
                <a:gd name="connsiteX1158" fmla="*/ 7916693 w 12192000"/>
                <a:gd name="connsiteY1158" fmla="*/ 642794 h 1608850"/>
                <a:gd name="connsiteX1159" fmla="*/ 7938985 w 12192000"/>
                <a:gd name="connsiteY1159" fmla="*/ 642794 h 1608850"/>
                <a:gd name="connsiteX1160" fmla="*/ 7938985 w 12192000"/>
                <a:gd name="connsiteY1160" fmla="*/ 649280 h 1608850"/>
                <a:gd name="connsiteX1161" fmla="*/ 7959253 w 12192000"/>
                <a:gd name="connsiteY1161" fmla="*/ 649280 h 1608850"/>
                <a:gd name="connsiteX1162" fmla="*/ 7959253 w 12192000"/>
                <a:gd name="connsiteY1162" fmla="*/ 694677 h 1608850"/>
                <a:gd name="connsiteX1163" fmla="*/ 7973440 w 12192000"/>
                <a:gd name="connsiteY1163" fmla="*/ 694677 h 1608850"/>
                <a:gd name="connsiteX1164" fmla="*/ 7973440 w 12192000"/>
                <a:gd name="connsiteY1164" fmla="*/ 681706 h 1608850"/>
                <a:gd name="connsiteX1165" fmla="*/ 7989653 w 12192000"/>
                <a:gd name="connsiteY1165" fmla="*/ 681706 h 1608850"/>
                <a:gd name="connsiteX1166" fmla="*/ 7989653 w 12192000"/>
                <a:gd name="connsiteY1166" fmla="*/ 502279 h 1608850"/>
                <a:gd name="connsiteX1167" fmla="*/ 7995733 w 12192000"/>
                <a:gd name="connsiteY1167" fmla="*/ 495793 h 1608850"/>
                <a:gd name="connsiteX1168" fmla="*/ 8068694 w 12192000"/>
                <a:gd name="connsiteY1168" fmla="*/ 495793 h 1608850"/>
                <a:gd name="connsiteX1169" fmla="*/ 8068694 w 12192000"/>
                <a:gd name="connsiteY1169" fmla="*/ 504441 h 1608850"/>
                <a:gd name="connsiteX1170" fmla="*/ 8078828 w 12192000"/>
                <a:gd name="connsiteY1170" fmla="*/ 504441 h 1608850"/>
                <a:gd name="connsiteX1171" fmla="*/ 8078828 w 12192000"/>
                <a:gd name="connsiteY1171" fmla="*/ 619015 h 1608850"/>
                <a:gd name="connsiteX1172" fmla="*/ 8101121 w 12192000"/>
                <a:gd name="connsiteY1172" fmla="*/ 619015 h 1608850"/>
                <a:gd name="connsiteX1173" fmla="*/ 8101121 w 12192000"/>
                <a:gd name="connsiteY1173" fmla="*/ 552000 h 1608850"/>
                <a:gd name="connsiteX1174" fmla="*/ 8127469 w 12192000"/>
                <a:gd name="connsiteY1174" fmla="*/ 552000 h 1608850"/>
                <a:gd name="connsiteX1175" fmla="*/ 8131521 w 12192000"/>
                <a:gd name="connsiteY1175" fmla="*/ 547676 h 1608850"/>
                <a:gd name="connsiteX1176" fmla="*/ 8139629 w 12192000"/>
                <a:gd name="connsiteY1176" fmla="*/ 547676 h 1608850"/>
                <a:gd name="connsiteX1177" fmla="*/ 8143681 w 12192000"/>
                <a:gd name="connsiteY1177" fmla="*/ 552000 h 1608850"/>
                <a:gd name="connsiteX1178" fmla="*/ 8165976 w 12192000"/>
                <a:gd name="connsiteY1178" fmla="*/ 552000 h 1608850"/>
                <a:gd name="connsiteX1179" fmla="*/ 8165976 w 12192000"/>
                <a:gd name="connsiteY1179" fmla="*/ 435264 h 1608850"/>
                <a:gd name="connsiteX1180" fmla="*/ 8222722 w 12192000"/>
                <a:gd name="connsiteY1180" fmla="*/ 424455 h 1608850"/>
                <a:gd name="connsiteX1181" fmla="*/ 8222722 w 12192000"/>
                <a:gd name="connsiteY1181" fmla="*/ 425536 h 1608850"/>
                <a:gd name="connsiteX1182" fmla="*/ 8222722 w 12192000"/>
                <a:gd name="connsiteY1182" fmla="*/ 433102 h 1608850"/>
                <a:gd name="connsiteX1183" fmla="*/ 8249069 w 12192000"/>
                <a:gd name="connsiteY1183" fmla="*/ 433102 h 1608850"/>
                <a:gd name="connsiteX1184" fmla="*/ 8249069 w 12192000"/>
                <a:gd name="connsiteY1184" fmla="*/ 688192 h 1608850"/>
                <a:gd name="connsiteX1185" fmla="*/ 8271364 w 12192000"/>
                <a:gd name="connsiteY1185" fmla="*/ 688192 h 1608850"/>
                <a:gd name="connsiteX1186" fmla="*/ 8271364 w 12192000"/>
                <a:gd name="connsiteY1186" fmla="*/ 683868 h 1608850"/>
                <a:gd name="connsiteX1187" fmla="*/ 8283524 w 12192000"/>
                <a:gd name="connsiteY1187" fmla="*/ 683868 h 1608850"/>
                <a:gd name="connsiteX1188" fmla="*/ 8283524 w 12192000"/>
                <a:gd name="connsiteY1188" fmla="*/ 688192 h 1608850"/>
                <a:gd name="connsiteX1189" fmla="*/ 8307844 w 12192000"/>
                <a:gd name="connsiteY1189" fmla="*/ 688192 h 1608850"/>
                <a:gd name="connsiteX1190" fmla="*/ 8307844 w 12192000"/>
                <a:gd name="connsiteY1190" fmla="*/ 675221 h 1608850"/>
                <a:gd name="connsiteX1191" fmla="*/ 8336217 w 12192000"/>
                <a:gd name="connsiteY1191" fmla="*/ 675221 h 1608850"/>
                <a:gd name="connsiteX1192" fmla="*/ 8348377 w 12192000"/>
                <a:gd name="connsiteY1192" fmla="*/ 670897 h 1608850"/>
                <a:gd name="connsiteX1193" fmla="*/ 8368645 w 12192000"/>
                <a:gd name="connsiteY1193" fmla="*/ 675221 h 1608850"/>
                <a:gd name="connsiteX1194" fmla="*/ 8368645 w 12192000"/>
                <a:gd name="connsiteY1194" fmla="*/ 657927 h 1608850"/>
                <a:gd name="connsiteX1195" fmla="*/ 8376752 w 12192000"/>
                <a:gd name="connsiteY1195" fmla="*/ 657927 h 1608850"/>
                <a:gd name="connsiteX1196" fmla="*/ 8376752 w 12192000"/>
                <a:gd name="connsiteY1196" fmla="*/ 644956 h 1608850"/>
                <a:gd name="connsiteX1197" fmla="*/ 8433498 w 12192000"/>
                <a:gd name="connsiteY1197" fmla="*/ 644956 h 1608850"/>
                <a:gd name="connsiteX1198" fmla="*/ 8433498 w 12192000"/>
                <a:gd name="connsiteY1198" fmla="*/ 614691 h 1608850"/>
                <a:gd name="connsiteX1199" fmla="*/ 8451738 w 12192000"/>
                <a:gd name="connsiteY1199" fmla="*/ 614691 h 1608850"/>
                <a:gd name="connsiteX1200" fmla="*/ 8451738 w 12192000"/>
                <a:gd name="connsiteY1200" fmla="*/ 608206 h 1608850"/>
                <a:gd name="connsiteX1201" fmla="*/ 8463898 w 12192000"/>
                <a:gd name="connsiteY1201" fmla="*/ 608206 h 1608850"/>
                <a:gd name="connsiteX1202" fmla="*/ 8463898 w 12192000"/>
                <a:gd name="connsiteY1202" fmla="*/ 614691 h 1608850"/>
                <a:gd name="connsiteX1203" fmla="*/ 8480112 w 12192000"/>
                <a:gd name="connsiteY1203" fmla="*/ 614691 h 1608850"/>
                <a:gd name="connsiteX1204" fmla="*/ 8480112 w 12192000"/>
                <a:gd name="connsiteY1204" fmla="*/ 664412 h 1608850"/>
                <a:gd name="connsiteX1205" fmla="*/ 8512540 w 12192000"/>
                <a:gd name="connsiteY1205" fmla="*/ 664412 h 1608850"/>
                <a:gd name="connsiteX1206" fmla="*/ 8512540 w 12192000"/>
                <a:gd name="connsiteY1206" fmla="*/ 638471 h 1608850"/>
                <a:gd name="connsiteX1207" fmla="*/ 8551046 w 12192000"/>
                <a:gd name="connsiteY1207" fmla="*/ 638471 h 1608850"/>
                <a:gd name="connsiteX1208" fmla="*/ 8551046 w 12192000"/>
                <a:gd name="connsiteY1208" fmla="*/ 608206 h 1608850"/>
                <a:gd name="connsiteX1209" fmla="*/ 8599688 w 12192000"/>
                <a:gd name="connsiteY1209" fmla="*/ 608206 h 1608850"/>
                <a:gd name="connsiteX1210" fmla="*/ 8599688 w 12192000"/>
                <a:gd name="connsiteY1210" fmla="*/ 719362 h 1608850"/>
                <a:gd name="connsiteX1211" fmla="*/ 8599688 w 12192000"/>
                <a:gd name="connsiteY1211" fmla="*/ 733141 h 1608850"/>
                <a:gd name="connsiteX1212" fmla="*/ 8665562 w 12192000"/>
                <a:gd name="connsiteY1212" fmla="*/ 733141 h 1608850"/>
                <a:gd name="connsiteX1213" fmla="*/ 8665562 w 12192000"/>
                <a:gd name="connsiteY1213" fmla="*/ 838913 h 1608850"/>
                <a:gd name="connsiteX1214" fmla="*/ 8665562 w 12192000"/>
                <a:gd name="connsiteY1214" fmla="*/ 862160 h 1608850"/>
                <a:gd name="connsiteX1215" fmla="*/ 8680522 w 12192000"/>
                <a:gd name="connsiteY1215" fmla="*/ 862160 h 1608850"/>
                <a:gd name="connsiteX1216" fmla="*/ 8680522 w 12192000"/>
                <a:gd name="connsiteY1216" fmla="*/ 860998 h 1608850"/>
                <a:gd name="connsiteX1217" fmla="*/ 8680522 w 12192000"/>
                <a:gd name="connsiteY1217" fmla="*/ 852862 h 1608850"/>
                <a:gd name="connsiteX1218" fmla="*/ 8725102 w 12192000"/>
                <a:gd name="connsiteY1218" fmla="*/ 852862 h 1608850"/>
                <a:gd name="connsiteX1219" fmla="*/ 8725102 w 12192000"/>
                <a:gd name="connsiteY1219" fmla="*/ 855477 h 1608850"/>
                <a:gd name="connsiteX1220" fmla="*/ 8725102 w 12192000"/>
                <a:gd name="connsiteY1220" fmla="*/ 861131 h 1608850"/>
                <a:gd name="connsiteX1221" fmla="*/ 8733569 w 12192000"/>
                <a:gd name="connsiteY1221" fmla="*/ 852574 h 1608850"/>
                <a:gd name="connsiteX1222" fmla="*/ 8729111 w 12192000"/>
                <a:gd name="connsiteY1222" fmla="*/ 850249 h 1608850"/>
                <a:gd name="connsiteX1223" fmla="*/ 8729111 w 12192000"/>
                <a:gd name="connsiteY1223" fmla="*/ 843275 h 1608850"/>
                <a:gd name="connsiteX1224" fmla="*/ 8735797 w 12192000"/>
                <a:gd name="connsiteY1224" fmla="*/ 840950 h 1608850"/>
                <a:gd name="connsiteX1225" fmla="*/ 8735797 w 12192000"/>
                <a:gd name="connsiteY1225" fmla="*/ 831652 h 1608850"/>
                <a:gd name="connsiteX1226" fmla="*/ 8740256 w 12192000"/>
                <a:gd name="connsiteY1226" fmla="*/ 831652 h 1608850"/>
                <a:gd name="connsiteX1227" fmla="*/ 8740256 w 12192000"/>
                <a:gd name="connsiteY1227" fmla="*/ 810730 h 1608850"/>
                <a:gd name="connsiteX1228" fmla="*/ 8735797 w 12192000"/>
                <a:gd name="connsiteY1228" fmla="*/ 810730 h 1608850"/>
                <a:gd name="connsiteX1229" fmla="*/ 8735797 w 12192000"/>
                <a:gd name="connsiteY1229" fmla="*/ 806081 h 1608850"/>
                <a:gd name="connsiteX1230" fmla="*/ 8740256 w 12192000"/>
                <a:gd name="connsiteY1230" fmla="*/ 803756 h 1608850"/>
                <a:gd name="connsiteX1231" fmla="*/ 8751401 w 12192000"/>
                <a:gd name="connsiteY1231" fmla="*/ 787483 h 1608850"/>
                <a:gd name="connsiteX1232" fmla="*/ 8753629 w 12192000"/>
                <a:gd name="connsiteY1232" fmla="*/ 778185 h 1608850"/>
                <a:gd name="connsiteX1233" fmla="*/ 8753629 w 12192000"/>
                <a:gd name="connsiteY1233" fmla="*/ 752614 h 1608850"/>
                <a:gd name="connsiteX1234" fmla="*/ 8753909 w 12192000"/>
                <a:gd name="connsiteY1234" fmla="*/ 751742 h 1608850"/>
                <a:gd name="connsiteX1235" fmla="*/ 8755767 w 12192000"/>
                <a:gd name="connsiteY1235" fmla="*/ 745928 h 1608850"/>
                <a:gd name="connsiteX1236" fmla="*/ 8754080 w 12192000"/>
                <a:gd name="connsiteY1236" fmla="*/ 745928 h 1608850"/>
                <a:gd name="connsiteX1237" fmla="*/ 8754080 w 12192000"/>
                <a:gd name="connsiteY1237" fmla="*/ 744766 h 1608850"/>
                <a:gd name="connsiteX1238" fmla="*/ 8754080 w 12192000"/>
                <a:gd name="connsiteY1238" fmla="*/ 736629 h 1608850"/>
                <a:gd name="connsiteX1239" fmla="*/ 8755194 w 12192000"/>
                <a:gd name="connsiteY1239" fmla="*/ 736629 h 1608850"/>
                <a:gd name="connsiteX1240" fmla="*/ 8762996 w 12192000"/>
                <a:gd name="connsiteY1240" fmla="*/ 736629 h 1608850"/>
                <a:gd name="connsiteX1241" fmla="*/ 8762996 w 12192000"/>
                <a:gd name="connsiteY1241" fmla="*/ 735467 h 1608850"/>
                <a:gd name="connsiteX1242" fmla="*/ 8762996 w 12192000"/>
                <a:gd name="connsiteY1242" fmla="*/ 727331 h 1608850"/>
                <a:gd name="connsiteX1243" fmla="*/ 8761881 w 12192000"/>
                <a:gd name="connsiteY1243" fmla="*/ 727331 h 1608850"/>
                <a:gd name="connsiteX1244" fmla="*/ 8754080 w 12192000"/>
                <a:gd name="connsiteY1244" fmla="*/ 727331 h 1608850"/>
                <a:gd name="connsiteX1245" fmla="*/ 8754080 w 12192000"/>
                <a:gd name="connsiteY1245" fmla="*/ 726168 h 1608850"/>
                <a:gd name="connsiteX1246" fmla="*/ 8754080 w 12192000"/>
                <a:gd name="connsiteY1246" fmla="*/ 718032 h 1608850"/>
                <a:gd name="connsiteX1247" fmla="*/ 8755194 w 12192000"/>
                <a:gd name="connsiteY1247" fmla="*/ 718032 h 1608850"/>
                <a:gd name="connsiteX1248" fmla="*/ 8762996 w 12192000"/>
                <a:gd name="connsiteY1248" fmla="*/ 718032 h 1608850"/>
                <a:gd name="connsiteX1249" fmla="*/ 8762996 w 12192000"/>
                <a:gd name="connsiteY1249" fmla="*/ 717160 h 1608850"/>
                <a:gd name="connsiteX1250" fmla="*/ 8762996 w 12192000"/>
                <a:gd name="connsiteY1250" fmla="*/ 711058 h 1608850"/>
                <a:gd name="connsiteX1251" fmla="*/ 8761881 w 12192000"/>
                <a:gd name="connsiteY1251" fmla="*/ 711058 h 1608850"/>
                <a:gd name="connsiteX1252" fmla="*/ 8754080 w 12192000"/>
                <a:gd name="connsiteY1252" fmla="*/ 711058 h 1608850"/>
                <a:gd name="connsiteX1253" fmla="*/ 8754080 w 12192000"/>
                <a:gd name="connsiteY1253" fmla="*/ 709896 h 1608850"/>
                <a:gd name="connsiteX1254" fmla="*/ 8754080 w 12192000"/>
                <a:gd name="connsiteY1254" fmla="*/ 701759 h 1608850"/>
                <a:gd name="connsiteX1255" fmla="*/ 8755194 w 12192000"/>
                <a:gd name="connsiteY1255" fmla="*/ 701759 h 1608850"/>
                <a:gd name="connsiteX1256" fmla="*/ 8762996 w 12192000"/>
                <a:gd name="connsiteY1256" fmla="*/ 701759 h 1608850"/>
                <a:gd name="connsiteX1257" fmla="*/ 8761881 w 12192000"/>
                <a:gd name="connsiteY1257" fmla="*/ 700016 h 1608850"/>
                <a:gd name="connsiteX1258" fmla="*/ 8754080 w 12192000"/>
                <a:gd name="connsiteY1258" fmla="*/ 687812 h 1608850"/>
                <a:gd name="connsiteX1259" fmla="*/ 8754080 w 12192000"/>
                <a:gd name="connsiteY1259" fmla="*/ 650617 h 1608850"/>
                <a:gd name="connsiteX1260" fmla="*/ 8903424 w 12192000"/>
                <a:gd name="connsiteY1260" fmla="*/ 650617 h 1608850"/>
                <a:gd name="connsiteX1261" fmla="*/ 8905096 w 12192000"/>
                <a:gd name="connsiteY1261" fmla="*/ 653232 h 1608850"/>
                <a:gd name="connsiteX1262" fmla="*/ 8908543 w 12192000"/>
                <a:gd name="connsiteY1262" fmla="*/ 658626 h 1608850"/>
                <a:gd name="connsiteX1263" fmla="*/ 8908543 w 12192000"/>
                <a:gd name="connsiteY1263" fmla="*/ 647687 h 1608850"/>
                <a:gd name="connsiteX1264" fmla="*/ 8908543 w 12192000"/>
                <a:gd name="connsiteY1264" fmla="*/ 607460 h 1608850"/>
                <a:gd name="connsiteX1265" fmla="*/ 8910570 w 12192000"/>
                <a:gd name="connsiteY1265" fmla="*/ 607460 h 1608850"/>
                <a:gd name="connsiteX1266" fmla="*/ 8924757 w 12192000"/>
                <a:gd name="connsiteY1266" fmla="*/ 607460 h 1608850"/>
                <a:gd name="connsiteX1267" fmla="*/ 8924757 w 12192000"/>
                <a:gd name="connsiteY1267" fmla="*/ 515723 h 1608850"/>
                <a:gd name="connsiteX1268" fmla="*/ 8924757 w 12192000"/>
                <a:gd name="connsiteY1268" fmla="*/ 490724 h 1608850"/>
                <a:gd name="connsiteX1269" fmla="*/ 9078786 w 12192000"/>
                <a:gd name="connsiteY1269" fmla="*/ 490724 h 1608850"/>
                <a:gd name="connsiteX1270" fmla="*/ 9078786 w 12192000"/>
                <a:gd name="connsiteY1270" fmla="*/ 506306 h 1608850"/>
                <a:gd name="connsiteX1271" fmla="*/ 9078786 w 12192000"/>
                <a:gd name="connsiteY1271" fmla="*/ 611783 h 1608850"/>
                <a:gd name="connsiteX1272" fmla="*/ 9080306 w 12192000"/>
                <a:gd name="connsiteY1272" fmla="*/ 611513 h 1608850"/>
                <a:gd name="connsiteX1273" fmla="*/ 9090946 w 12192000"/>
                <a:gd name="connsiteY1273" fmla="*/ 609622 h 1608850"/>
                <a:gd name="connsiteX1274" fmla="*/ 9088919 w 12192000"/>
                <a:gd name="connsiteY1274" fmla="*/ 698254 h 1608850"/>
                <a:gd name="connsiteX1275" fmla="*/ 9090439 w 12192000"/>
                <a:gd name="connsiteY1275" fmla="*/ 698525 h 1608850"/>
                <a:gd name="connsiteX1276" fmla="*/ 9101079 w 12192000"/>
                <a:gd name="connsiteY1276" fmla="*/ 700416 h 1608850"/>
                <a:gd name="connsiteX1277" fmla="*/ 9101332 w 12192000"/>
                <a:gd name="connsiteY1277" fmla="*/ 701227 h 1608850"/>
                <a:gd name="connsiteX1278" fmla="*/ 9103106 w 12192000"/>
                <a:gd name="connsiteY1278" fmla="*/ 706902 h 1608850"/>
                <a:gd name="connsiteX1279" fmla="*/ 9103866 w 12192000"/>
                <a:gd name="connsiteY1279" fmla="*/ 704470 h 1608850"/>
                <a:gd name="connsiteX1280" fmla="*/ 9109186 w 12192000"/>
                <a:gd name="connsiteY1280" fmla="*/ 687446 h 1608850"/>
                <a:gd name="connsiteX1281" fmla="*/ 9110959 w 12192000"/>
                <a:gd name="connsiteY1281" fmla="*/ 687446 h 1608850"/>
                <a:gd name="connsiteX1282" fmla="*/ 9123373 w 12192000"/>
                <a:gd name="connsiteY1282" fmla="*/ 687446 h 1608850"/>
                <a:gd name="connsiteX1283" fmla="*/ 9123373 w 12192000"/>
                <a:gd name="connsiteY1283" fmla="*/ 719872 h 1608850"/>
                <a:gd name="connsiteX1284" fmla="*/ 9124386 w 12192000"/>
                <a:gd name="connsiteY1284" fmla="*/ 720413 h 1608850"/>
                <a:gd name="connsiteX1285" fmla="*/ 9131480 w 12192000"/>
                <a:gd name="connsiteY1285" fmla="*/ 724196 h 1608850"/>
                <a:gd name="connsiteX1286" fmla="*/ 9131480 w 12192000"/>
                <a:gd name="connsiteY1286" fmla="*/ 725547 h 1608850"/>
                <a:gd name="connsiteX1287" fmla="*/ 9131480 w 12192000"/>
                <a:gd name="connsiteY1287" fmla="*/ 735005 h 1608850"/>
                <a:gd name="connsiteX1288" fmla="*/ 9176067 w 12192000"/>
                <a:gd name="connsiteY1288" fmla="*/ 735005 h 1608850"/>
                <a:gd name="connsiteX1289" fmla="*/ 9176067 w 12192000"/>
                <a:gd name="connsiteY1289" fmla="*/ 736086 h 1608850"/>
                <a:gd name="connsiteX1290" fmla="*/ 9176067 w 12192000"/>
                <a:gd name="connsiteY1290" fmla="*/ 743652 h 1608850"/>
                <a:gd name="connsiteX1291" fmla="*/ 9178093 w 12192000"/>
                <a:gd name="connsiteY1291" fmla="*/ 743652 h 1608850"/>
                <a:gd name="connsiteX1292" fmla="*/ 9192280 w 12192000"/>
                <a:gd name="connsiteY1292" fmla="*/ 743652 h 1608850"/>
                <a:gd name="connsiteX1293" fmla="*/ 9192280 w 12192000"/>
                <a:gd name="connsiteY1293" fmla="*/ 713387 h 1608850"/>
                <a:gd name="connsiteX1294" fmla="*/ 9236867 w 12192000"/>
                <a:gd name="connsiteY1294" fmla="*/ 713387 h 1608850"/>
                <a:gd name="connsiteX1295" fmla="*/ 9236867 w 12192000"/>
                <a:gd name="connsiteY1295" fmla="*/ 712036 h 1608850"/>
                <a:gd name="connsiteX1296" fmla="*/ 9236867 w 12192000"/>
                <a:gd name="connsiteY1296" fmla="*/ 702578 h 1608850"/>
                <a:gd name="connsiteX1297" fmla="*/ 9237881 w 12192000"/>
                <a:gd name="connsiteY1297" fmla="*/ 702578 h 1608850"/>
                <a:gd name="connsiteX1298" fmla="*/ 9244974 w 12192000"/>
                <a:gd name="connsiteY1298" fmla="*/ 702578 h 1608850"/>
                <a:gd name="connsiteX1299" fmla="*/ 9244974 w 12192000"/>
                <a:gd name="connsiteY1299" fmla="*/ 700687 h 1608850"/>
                <a:gd name="connsiteX1300" fmla="*/ 9244974 w 12192000"/>
                <a:gd name="connsiteY1300" fmla="*/ 687446 h 1608850"/>
                <a:gd name="connsiteX1301" fmla="*/ 9245734 w 12192000"/>
                <a:gd name="connsiteY1301" fmla="*/ 687446 h 1608850"/>
                <a:gd name="connsiteX1302" fmla="*/ 9251054 w 12192000"/>
                <a:gd name="connsiteY1302" fmla="*/ 687446 h 1608850"/>
                <a:gd name="connsiteX1303" fmla="*/ 9251054 w 12192000"/>
                <a:gd name="connsiteY1303" fmla="*/ 686365 h 1608850"/>
                <a:gd name="connsiteX1304" fmla="*/ 9251054 w 12192000"/>
                <a:gd name="connsiteY1304" fmla="*/ 678798 h 1608850"/>
                <a:gd name="connsiteX1305" fmla="*/ 9253081 w 12192000"/>
                <a:gd name="connsiteY1305" fmla="*/ 678798 h 1608850"/>
                <a:gd name="connsiteX1306" fmla="*/ 9267268 w 12192000"/>
                <a:gd name="connsiteY1306" fmla="*/ 678798 h 1608850"/>
                <a:gd name="connsiteX1307" fmla="*/ 9267268 w 12192000"/>
                <a:gd name="connsiteY1307" fmla="*/ 679879 h 1608850"/>
                <a:gd name="connsiteX1308" fmla="*/ 9267268 w 12192000"/>
                <a:gd name="connsiteY1308" fmla="*/ 687446 h 1608850"/>
                <a:gd name="connsiteX1309" fmla="*/ 9289561 w 12192000"/>
                <a:gd name="connsiteY1309" fmla="*/ 687446 h 1608850"/>
                <a:gd name="connsiteX1310" fmla="*/ 9289561 w 12192000"/>
                <a:gd name="connsiteY1310" fmla="*/ 685554 h 1608850"/>
                <a:gd name="connsiteX1311" fmla="*/ 9289561 w 12192000"/>
                <a:gd name="connsiteY1311" fmla="*/ 672313 h 1608850"/>
                <a:gd name="connsiteX1312" fmla="*/ 9291335 w 12192000"/>
                <a:gd name="connsiteY1312" fmla="*/ 672313 h 1608850"/>
                <a:gd name="connsiteX1313" fmla="*/ 9303748 w 12192000"/>
                <a:gd name="connsiteY1313" fmla="*/ 672313 h 1608850"/>
                <a:gd name="connsiteX1314" fmla="*/ 9303748 w 12192000"/>
                <a:gd name="connsiteY1314" fmla="*/ 696093 h 1608850"/>
                <a:gd name="connsiteX1315" fmla="*/ 9304762 w 12192000"/>
                <a:gd name="connsiteY1315" fmla="*/ 696093 h 1608850"/>
                <a:gd name="connsiteX1316" fmla="*/ 9311855 w 12192000"/>
                <a:gd name="connsiteY1316" fmla="*/ 696093 h 1608850"/>
                <a:gd name="connsiteX1317" fmla="*/ 9311855 w 12192000"/>
                <a:gd name="connsiteY1317" fmla="*/ 695012 h 1608850"/>
                <a:gd name="connsiteX1318" fmla="*/ 9311855 w 12192000"/>
                <a:gd name="connsiteY1318" fmla="*/ 687446 h 1608850"/>
                <a:gd name="connsiteX1319" fmla="*/ 9313628 w 12192000"/>
                <a:gd name="connsiteY1319" fmla="*/ 687446 h 1608850"/>
                <a:gd name="connsiteX1320" fmla="*/ 9326042 w 12192000"/>
                <a:gd name="connsiteY1320" fmla="*/ 687446 h 1608850"/>
                <a:gd name="connsiteX1321" fmla="*/ 9326042 w 12192000"/>
                <a:gd name="connsiteY1321" fmla="*/ 713387 h 1608850"/>
                <a:gd name="connsiteX1322" fmla="*/ 9328069 w 12192000"/>
                <a:gd name="connsiteY1322" fmla="*/ 713387 h 1608850"/>
                <a:gd name="connsiteX1323" fmla="*/ 9342255 w 12192000"/>
                <a:gd name="connsiteY1323" fmla="*/ 713387 h 1608850"/>
                <a:gd name="connsiteX1324" fmla="*/ 9342255 w 12192000"/>
                <a:gd name="connsiteY1324" fmla="*/ 715008 h 1608850"/>
                <a:gd name="connsiteX1325" fmla="*/ 9342255 w 12192000"/>
                <a:gd name="connsiteY1325" fmla="*/ 726358 h 1608850"/>
                <a:gd name="connsiteX1326" fmla="*/ 9343015 w 12192000"/>
                <a:gd name="connsiteY1326" fmla="*/ 726358 h 1608850"/>
                <a:gd name="connsiteX1327" fmla="*/ 9348336 w 12192000"/>
                <a:gd name="connsiteY1327" fmla="*/ 726358 h 1608850"/>
                <a:gd name="connsiteX1328" fmla="*/ 9348336 w 12192000"/>
                <a:gd name="connsiteY1328" fmla="*/ 725547 h 1608850"/>
                <a:gd name="connsiteX1329" fmla="*/ 9348336 w 12192000"/>
                <a:gd name="connsiteY1329" fmla="*/ 719872 h 1608850"/>
                <a:gd name="connsiteX1330" fmla="*/ 9378736 w 12192000"/>
                <a:gd name="connsiteY1330" fmla="*/ 719872 h 1608850"/>
                <a:gd name="connsiteX1331" fmla="*/ 9378736 w 12192000"/>
                <a:gd name="connsiteY1331" fmla="*/ 743652 h 1608850"/>
                <a:gd name="connsiteX1332" fmla="*/ 9379749 w 12192000"/>
                <a:gd name="connsiteY1332" fmla="*/ 743652 h 1608850"/>
                <a:gd name="connsiteX1333" fmla="*/ 9386843 w 12192000"/>
                <a:gd name="connsiteY1333" fmla="*/ 743652 h 1608850"/>
                <a:gd name="connsiteX1334" fmla="*/ 9386843 w 12192000"/>
                <a:gd name="connsiteY1334" fmla="*/ 744733 h 1608850"/>
                <a:gd name="connsiteX1335" fmla="*/ 9386843 w 12192000"/>
                <a:gd name="connsiteY1335" fmla="*/ 752299 h 1608850"/>
                <a:gd name="connsiteX1336" fmla="*/ 9387603 w 12192000"/>
                <a:gd name="connsiteY1336" fmla="*/ 752299 h 1608850"/>
                <a:gd name="connsiteX1337" fmla="*/ 9392923 w 12192000"/>
                <a:gd name="connsiteY1337" fmla="*/ 752299 h 1608850"/>
                <a:gd name="connsiteX1338" fmla="*/ 9392923 w 12192000"/>
                <a:gd name="connsiteY1338" fmla="*/ 750137 h 1608850"/>
                <a:gd name="connsiteX1339" fmla="*/ 9392923 w 12192000"/>
                <a:gd name="connsiteY1339" fmla="*/ 735005 h 1608850"/>
                <a:gd name="connsiteX1340" fmla="*/ 9393936 w 12192000"/>
                <a:gd name="connsiteY1340" fmla="*/ 735005 h 1608850"/>
                <a:gd name="connsiteX1341" fmla="*/ 9401030 w 12192000"/>
                <a:gd name="connsiteY1341" fmla="*/ 735005 h 1608850"/>
                <a:gd name="connsiteX1342" fmla="*/ 9401030 w 12192000"/>
                <a:gd name="connsiteY1342" fmla="*/ 736086 h 1608850"/>
                <a:gd name="connsiteX1343" fmla="*/ 9401030 w 12192000"/>
                <a:gd name="connsiteY1343" fmla="*/ 743652 h 1608850"/>
                <a:gd name="connsiteX1344" fmla="*/ 9406350 w 12192000"/>
                <a:gd name="connsiteY1344" fmla="*/ 741659 h 1608850"/>
                <a:gd name="connsiteX1345" fmla="*/ 9407110 w 12192000"/>
                <a:gd name="connsiteY1345" fmla="*/ 740679 h 1608850"/>
                <a:gd name="connsiteX1346" fmla="*/ 9407110 w 12192000"/>
                <a:gd name="connsiteY1346" fmla="*/ 735005 h 1608850"/>
                <a:gd name="connsiteX1347" fmla="*/ 9445617 w 12192000"/>
                <a:gd name="connsiteY1347" fmla="*/ 735005 h 1608850"/>
                <a:gd name="connsiteX1348" fmla="*/ 9445617 w 12192000"/>
                <a:gd name="connsiteY1348" fmla="*/ 758784 h 1608850"/>
                <a:gd name="connsiteX1349" fmla="*/ 9447643 w 12192000"/>
                <a:gd name="connsiteY1349" fmla="*/ 758784 h 1608850"/>
                <a:gd name="connsiteX1350" fmla="*/ 9461830 w 12192000"/>
                <a:gd name="connsiteY1350" fmla="*/ 758784 h 1608850"/>
                <a:gd name="connsiteX1351" fmla="*/ 9461830 w 12192000"/>
                <a:gd name="connsiteY1351" fmla="*/ 759865 h 1608850"/>
                <a:gd name="connsiteX1352" fmla="*/ 9461830 w 12192000"/>
                <a:gd name="connsiteY1352" fmla="*/ 767431 h 1608850"/>
                <a:gd name="connsiteX1353" fmla="*/ 9463604 w 12192000"/>
                <a:gd name="connsiteY1353" fmla="*/ 767431 h 1608850"/>
                <a:gd name="connsiteX1354" fmla="*/ 9476017 w 12192000"/>
                <a:gd name="connsiteY1354" fmla="*/ 767431 h 1608850"/>
                <a:gd name="connsiteX1355" fmla="*/ 9476017 w 12192000"/>
                <a:gd name="connsiteY1355" fmla="*/ 743652 h 1608850"/>
                <a:gd name="connsiteX1356" fmla="*/ 9477030 w 12192000"/>
                <a:gd name="connsiteY1356" fmla="*/ 743652 h 1608850"/>
                <a:gd name="connsiteX1357" fmla="*/ 9484124 w 12192000"/>
                <a:gd name="connsiteY1357" fmla="*/ 743652 h 1608850"/>
                <a:gd name="connsiteX1358" fmla="*/ 9484124 w 12192000"/>
                <a:gd name="connsiteY1358" fmla="*/ 711225 h 1608850"/>
                <a:gd name="connsiteX1359" fmla="*/ 9485137 w 12192000"/>
                <a:gd name="connsiteY1359" fmla="*/ 711225 h 1608850"/>
                <a:gd name="connsiteX1360" fmla="*/ 9492231 w 12192000"/>
                <a:gd name="connsiteY1360" fmla="*/ 711225 h 1608850"/>
                <a:gd name="connsiteX1361" fmla="*/ 9492231 w 12192000"/>
                <a:gd name="connsiteY1361" fmla="*/ 709334 h 1608850"/>
                <a:gd name="connsiteX1362" fmla="*/ 9492231 w 12192000"/>
                <a:gd name="connsiteY1362" fmla="*/ 696093 h 1608850"/>
                <a:gd name="connsiteX1363" fmla="*/ 9490964 w 12192000"/>
                <a:gd name="connsiteY1363" fmla="*/ 694471 h 1608850"/>
                <a:gd name="connsiteX1364" fmla="*/ 9496284 w 12192000"/>
                <a:gd name="connsiteY1364" fmla="*/ 683122 h 1608850"/>
                <a:gd name="connsiteX1365" fmla="*/ 9504391 w 12192000"/>
                <a:gd name="connsiteY1365" fmla="*/ 711225 h 1608850"/>
                <a:gd name="connsiteX1366" fmla="*/ 9505151 w 12192000"/>
                <a:gd name="connsiteY1366" fmla="*/ 711225 h 1608850"/>
                <a:gd name="connsiteX1367" fmla="*/ 9510471 w 12192000"/>
                <a:gd name="connsiteY1367" fmla="*/ 711225 h 1608850"/>
                <a:gd name="connsiteX1368" fmla="*/ 9510471 w 12192000"/>
                <a:gd name="connsiteY1368" fmla="*/ 605298 h 1608850"/>
                <a:gd name="connsiteX1369" fmla="*/ 9511991 w 12192000"/>
                <a:gd name="connsiteY1369" fmla="*/ 605298 h 1608850"/>
                <a:gd name="connsiteX1370" fmla="*/ 9522631 w 12192000"/>
                <a:gd name="connsiteY1370" fmla="*/ 605298 h 1608850"/>
                <a:gd name="connsiteX1371" fmla="*/ 9522631 w 12192000"/>
                <a:gd name="connsiteY1371" fmla="*/ 557739 h 1608850"/>
                <a:gd name="connsiteX1372" fmla="*/ 9548978 w 12192000"/>
                <a:gd name="connsiteY1372" fmla="*/ 557739 h 1608850"/>
                <a:gd name="connsiteX1373" fmla="*/ 9548978 w 12192000"/>
                <a:gd name="connsiteY1373" fmla="*/ 536121 h 1608850"/>
                <a:gd name="connsiteX1374" fmla="*/ 9583432 w 12192000"/>
                <a:gd name="connsiteY1374" fmla="*/ 536121 h 1608850"/>
                <a:gd name="connsiteX1375" fmla="*/ 9583432 w 12192000"/>
                <a:gd name="connsiteY1375" fmla="*/ 538553 h 1608850"/>
                <a:gd name="connsiteX1376" fmla="*/ 9583432 w 12192000"/>
                <a:gd name="connsiteY1376" fmla="*/ 555577 h 1608850"/>
                <a:gd name="connsiteX1377" fmla="*/ 9585712 w 12192000"/>
                <a:gd name="connsiteY1377" fmla="*/ 555577 h 1608850"/>
                <a:gd name="connsiteX1378" fmla="*/ 9601672 w 12192000"/>
                <a:gd name="connsiteY1378" fmla="*/ 555577 h 1608850"/>
                <a:gd name="connsiteX1379" fmla="*/ 9601672 w 12192000"/>
                <a:gd name="connsiteY1379" fmla="*/ 603136 h 1608850"/>
                <a:gd name="connsiteX1380" fmla="*/ 9602685 w 12192000"/>
                <a:gd name="connsiteY1380" fmla="*/ 603136 h 1608850"/>
                <a:gd name="connsiteX1381" fmla="*/ 9609779 w 12192000"/>
                <a:gd name="connsiteY1381" fmla="*/ 603136 h 1608850"/>
                <a:gd name="connsiteX1382" fmla="*/ 9623966 w 12192000"/>
                <a:gd name="connsiteY1382" fmla="*/ 607460 h 1608850"/>
                <a:gd name="connsiteX1383" fmla="*/ 9623966 w 12192000"/>
                <a:gd name="connsiteY1383" fmla="*/ 646372 h 1608850"/>
                <a:gd name="connsiteX1384" fmla="*/ 9624979 w 12192000"/>
                <a:gd name="connsiteY1384" fmla="*/ 646372 h 1608850"/>
                <a:gd name="connsiteX1385" fmla="*/ 9632072 w 12192000"/>
                <a:gd name="connsiteY1385" fmla="*/ 646372 h 1608850"/>
                <a:gd name="connsiteX1386" fmla="*/ 9632072 w 12192000"/>
                <a:gd name="connsiteY1386" fmla="*/ 647993 h 1608850"/>
                <a:gd name="connsiteX1387" fmla="*/ 9632072 w 12192000"/>
                <a:gd name="connsiteY1387" fmla="*/ 659342 h 1608850"/>
                <a:gd name="connsiteX1388" fmla="*/ 9634099 w 12192000"/>
                <a:gd name="connsiteY1388" fmla="*/ 659342 h 1608850"/>
                <a:gd name="connsiteX1389" fmla="*/ 9648286 w 12192000"/>
                <a:gd name="connsiteY1389" fmla="*/ 659342 h 1608850"/>
                <a:gd name="connsiteX1390" fmla="*/ 9654366 w 12192000"/>
                <a:gd name="connsiteY1390" fmla="*/ 665828 h 1608850"/>
                <a:gd name="connsiteX1391" fmla="*/ 9654366 w 12192000"/>
                <a:gd name="connsiteY1391" fmla="*/ 687446 h 1608850"/>
                <a:gd name="connsiteX1392" fmla="*/ 9656646 w 12192000"/>
                <a:gd name="connsiteY1392" fmla="*/ 687446 h 1608850"/>
                <a:gd name="connsiteX1393" fmla="*/ 9672606 w 12192000"/>
                <a:gd name="connsiteY1393" fmla="*/ 687446 h 1608850"/>
                <a:gd name="connsiteX1394" fmla="*/ 9672606 w 12192000"/>
                <a:gd name="connsiteY1394" fmla="*/ 688526 h 1608850"/>
                <a:gd name="connsiteX1395" fmla="*/ 9672606 w 12192000"/>
                <a:gd name="connsiteY1395" fmla="*/ 696093 h 1608850"/>
                <a:gd name="connsiteX1396" fmla="*/ 9673873 w 12192000"/>
                <a:gd name="connsiteY1396" fmla="*/ 696093 h 1608850"/>
                <a:gd name="connsiteX1397" fmla="*/ 9682740 w 12192000"/>
                <a:gd name="connsiteY1397" fmla="*/ 696093 h 1608850"/>
                <a:gd name="connsiteX1398" fmla="*/ 9682740 w 12192000"/>
                <a:gd name="connsiteY1398" fmla="*/ 698254 h 1608850"/>
                <a:gd name="connsiteX1399" fmla="*/ 9682740 w 12192000"/>
                <a:gd name="connsiteY1399" fmla="*/ 713387 h 1608850"/>
                <a:gd name="connsiteX1400" fmla="*/ 9686793 w 12192000"/>
                <a:gd name="connsiteY1400" fmla="*/ 711495 h 1608850"/>
                <a:gd name="connsiteX1401" fmla="*/ 9686793 w 12192000"/>
                <a:gd name="connsiteY1401" fmla="*/ 698254 h 1608850"/>
                <a:gd name="connsiteX1402" fmla="*/ 9687806 w 12192000"/>
                <a:gd name="connsiteY1402" fmla="*/ 698254 h 1608850"/>
                <a:gd name="connsiteX1403" fmla="*/ 9694900 w 12192000"/>
                <a:gd name="connsiteY1403" fmla="*/ 698254 h 1608850"/>
                <a:gd name="connsiteX1404" fmla="*/ 9694900 w 12192000"/>
                <a:gd name="connsiteY1404" fmla="*/ 699876 h 1608850"/>
                <a:gd name="connsiteX1405" fmla="*/ 9694900 w 12192000"/>
                <a:gd name="connsiteY1405" fmla="*/ 711225 h 1608850"/>
                <a:gd name="connsiteX1406" fmla="*/ 9695660 w 12192000"/>
                <a:gd name="connsiteY1406" fmla="*/ 711225 h 1608850"/>
                <a:gd name="connsiteX1407" fmla="*/ 9700980 w 12192000"/>
                <a:gd name="connsiteY1407" fmla="*/ 711225 h 1608850"/>
                <a:gd name="connsiteX1408" fmla="*/ 9749620 w 12192000"/>
                <a:gd name="connsiteY1408" fmla="*/ 706902 h 1608850"/>
                <a:gd name="connsiteX1409" fmla="*/ 9749620 w 12192000"/>
                <a:gd name="connsiteY1409" fmla="*/ 708253 h 1608850"/>
                <a:gd name="connsiteX1410" fmla="*/ 9749620 w 12192000"/>
                <a:gd name="connsiteY1410" fmla="*/ 717710 h 1608850"/>
                <a:gd name="connsiteX1411" fmla="*/ 9750380 w 12192000"/>
                <a:gd name="connsiteY1411" fmla="*/ 717710 h 1608850"/>
                <a:gd name="connsiteX1412" fmla="*/ 9755702 w 12192000"/>
                <a:gd name="connsiteY1412" fmla="*/ 717710 h 1608850"/>
                <a:gd name="connsiteX1413" fmla="*/ 9755702 w 12192000"/>
                <a:gd name="connsiteY1413" fmla="*/ 719872 h 1608850"/>
                <a:gd name="connsiteX1414" fmla="*/ 9755702 w 12192000"/>
                <a:gd name="connsiteY1414" fmla="*/ 735005 h 1608850"/>
                <a:gd name="connsiteX1415" fmla="*/ 9757728 w 12192000"/>
                <a:gd name="connsiteY1415" fmla="*/ 733654 h 1608850"/>
                <a:gd name="connsiteX1416" fmla="*/ 9771914 w 12192000"/>
                <a:gd name="connsiteY1416" fmla="*/ 724196 h 1608850"/>
                <a:gd name="connsiteX1417" fmla="*/ 9777994 w 12192000"/>
                <a:gd name="connsiteY1417" fmla="*/ 683122 h 1608850"/>
                <a:gd name="connsiteX1418" fmla="*/ 9778754 w 12192000"/>
                <a:gd name="connsiteY1418" fmla="*/ 682852 h 1608850"/>
                <a:gd name="connsiteX1419" fmla="*/ 9784074 w 12192000"/>
                <a:gd name="connsiteY1419" fmla="*/ 680960 h 1608850"/>
                <a:gd name="connsiteX1420" fmla="*/ 9786102 w 12192000"/>
                <a:gd name="connsiteY1420" fmla="*/ 611783 h 1608850"/>
                <a:gd name="connsiteX1421" fmla="*/ 9788128 w 12192000"/>
                <a:gd name="connsiteY1421" fmla="*/ 680960 h 1608850"/>
                <a:gd name="connsiteX1422" fmla="*/ 9788888 w 12192000"/>
                <a:gd name="connsiteY1422" fmla="*/ 681230 h 1608850"/>
                <a:gd name="connsiteX1423" fmla="*/ 9794208 w 12192000"/>
                <a:gd name="connsiteY1423" fmla="*/ 683122 h 1608850"/>
                <a:gd name="connsiteX1424" fmla="*/ 9794208 w 12192000"/>
                <a:gd name="connsiteY1424" fmla="*/ 596651 h 1608850"/>
                <a:gd name="connsiteX1425" fmla="*/ 9798262 w 12192000"/>
                <a:gd name="connsiteY1425" fmla="*/ 564224 h 1608850"/>
                <a:gd name="connsiteX1426" fmla="*/ 9836768 w 12192000"/>
                <a:gd name="connsiteY1426" fmla="*/ 564224 h 1608850"/>
                <a:gd name="connsiteX1427" fmla="*/ 9836768 w 12192000"/>
                <a:gd name="connsiteY1427" fmla="*/ 596651 h 1608850"/>
                <a:gd name="connsiteX1428" fmla="*/ 9837528 w 12192000"/>
                <a:gd name="connsiteY1428" fmla="*/ 596651 h 1608850"/>
                <a:gd name="connsiteX1429" fmla="*/ 9842848 w 12192000"/>
                <a:gd name="connsiteY1429" fmla="*/ 596651 h 1608850"/>
                <a:gd name="connsiteX1430" fmla="*/ 9842848 w 12192000"/>
                <a:gd name="connsiteY1430" fmla="*/ 514503 h 1608850"/>
                <a:gd name="connsiteX1431" fmla="*/ 9844622 w 12192000"/>
                <a:gd name="connsiteY1431" fmla="*/ 514503 h 1608850"/>
                <a:gd name="connsiteX1432" fmla="*/ 9857036 w 12192000"/>
                <a:gd name="connsiteY1432" fmla="*/ 514503 h 1608850"/>
                <a:gd name="connsiteX1433" fmla="*/ 9857036 w 12192000"/>
                <a:gd name="connsiteY1433" fmla="*/ 512612 h 1608850"/>
                <a:gd name="connsiteX1434" fmla="*/ 9857036 w 12192000"/>
                <a:gd name="connsiteY1434" fmla="*/ 499371 h 1608850"/>
                <a:gd name="connsiteX1435" fmla="*/ 9879330 w 12192000"/>
                <a:gd name="connsiteY1435" fmla="*/ 499371 h 1608850"/>
                <a:gd name="connsiteX1436" fmla="*/ 9879330 w 12192000"/>
                <a:gd name="connsiteY1436" fmla="*/ 498290 h 1608850"/>
                <a:gd name="connsiteX1437" fmla="*/ 9879330 w 12192000"/>
                <a:gd name="connsiteY1437" fmla="*/ 490724 h 1608850"/>
                <a:gd name="connsiteX1438" fmla="*/ 9881102 w 12192000"/>
                <a:gd name="connsiteY1438" fmla="*/ 490724 h 1608850"/>
                <a:gd name="connsiteX1439" fmla="*/ 9893516 w 12192000"/>
                <a:gd name="connsiteY1439" fmla="*/ 490724 h 1608850"/>
                <a:gd name="connsiteX1440" fmla="*/ 9893516 w 12192000"/>
                <a:gd name="connsiteY1440" fmla="*/ 491805 h 1608850"/>
                <a:gd name="connsiteX1441" fmla="*/ 9893516 w 12192000"/>
                <a:gd name="connsiteY1441" fmla="*/ 499371 h 1608850"/>
                <a:gd name="connsiteX1442" fmla="*/ 9894276 w 12192000"/>
                <a:gd name="connsiteY1442" fmla="*/ 499371 h 1608850"/>
                <a:gd name="connsiteX1443" fmla="*/ 9899596 w 12192000"/>
                <a:gd name="connsiteY1443" fmla="*/ 499371 h 1608850"/>
                <a:gd name="connsiteX1444" fmla="*/ 9909730 w 12192000"/>
                <a:gd name="connsiteY1444" fmla="*/ 495047 h 1608850"/>
                <a:gd name="connsiteX1445" fmla="*/ 9913782 w 12192000"/>
                <a:gd name="connsiteY1445" fmla="*/ 498290 h 1608850"/>
                <a:gd name="connsiteX1446" fmla="*/ 9913782 w 12192000"/>
                <a:gd name="connsiteY1446" fmla="*/ 490724 h 1608850"/>
                <a:gd name="connsiteX1447" fmla="*/ 9916062 w 12192000"/>
                <a:gd name="connsiteY1447" fmla="*/ 490724 h 1608850"/>
                <a:gd name="connsiteX1448" fmla="*/ 9932024 w 12192000"/>
                <a:gd name="connsiteY1448" fmla="*/ 490724 h 1608850"/>
                <a:gd name="connsiteX1449" fmla="*/ 9932024 w 12192000"/>
                <a:gd name="connsiteY1449" fmla="*/ 491805 h 1608850"/>
                <a:gd name="connsiteX1450" fmla="*/ 9932024 w 12192000"/>
                <a:gd name="connsiteY1450" fmla="*/ 499371 h 1608850"/>
                <a:gd name="connsiteX1451" fmla="*/ 9962424 w 12192000"/>
                <a:gd name="connsiteY1451" fmla="*/ 499371 h 1608850"/>
                <a:gd name="connsiteX1452" fmla="*/ 9962424 w 12192000"/>
                <a:gd name="connsiteY1452" fmla="*/ 500992 h 1608850"/>
                <a:gd name="connsiteX1453" fmla="*/ 9962424 w 12192000"/>
                <a:gd name="connsiteY1453" fmla="*/ 512342 h 1608850"/>
                <a:gd name="connsiteX1454" fmla="*/ 9988770 w 12192000"/>
                <a:gd name="connsiteY1454" fmla="*/ 512342 h 1608850"/>
                <a:gd name="connsiteX1455" fmla="*/ 9988770 w 12192000"/>
                <a:gd name="connsiteY1455" fmla="*/ 542606 h 1608850"/>
                <a:gd name="connsiteX1456" fmla="*/ 9989530 w 12192000"/>
                <a:gd name="connsiteY1456" fmla="*/ 542606 h 1608850"/>
                <a:gd name="connsiteX1457" fmla="*/ 9994850 w 12192000"/>
                <a:gd name="connsiteY1457" fmla="*/ 542606 h 1608850"/>
                <a:gd name="connsiteX1458" fmla="*/ 9994850 w 12192000"/>
                <a:gd name="connsiteY1458" fmla="*/ 543687 h 1608850"/>
                <a:gd name="connsiteX1459" fmla="*/ 9994850 w 12192000"/>
                <a:gd name="connsiteY1459" fmla="*/ 551254 h 1608850"/>
                <a:gd name="connsiteX1460" fmla="*/ 9998904 w 12192000"/>
                <a:gd name="connsiteY1460" fmla="*/ 581518 h 1608850"/>
                <a:gd name="connsiteX1461" fmla="*/ 9999664 w 12192000"/>
                <a:gd name="connsiteY1461" fmla="*/ 581518 h 1608850"/>
                <a:gd name="connsiteX1462" fmla="*/ 10004984 w 12192000"/>
                <a:gd name="connsiteY1462" fmla="*/ 581518 h 1608850"/>
                <a:gd name="connsiteX1463" fmla="*/ 10004984 w 12192000"/>
                <a:gd name="connsiteY1463" fmla="*/ 582329 h 1608850"/>
                <a:gd name="connsiteX1464" fmla="*/ 10004984 w 12192000"/>
                <a:gd name="connsiteY1464" fmla="*/ 588004 h 1608850"/>
                <a:gd name="connsiteX1465" fmla="*/ 10005998 w 12192000"/>
                <a:gd name="connsiteY1465" fmla="*/ 588004 h 1608850"/>
                <a:gd name="connsiteX1466" fmla="*/ 10013090 w 12192000"/>
                <a:gd name="connsiteY1466" fmla="*/ 588004 h 1608850"/>
                <a:gd name="connsiteX1467" fmla="*/ 10013090 w 12192000"/>
                <a:gd name="connsiteY1467" fmla="*/ 618269 h 1608850"/>
                <a:gd name="connsiteX1468" fmla="*/ 10015118 w 12192000"/>
                <a:gd name="connsiteY1468" fmla="*/ 618269 h 1608850"/>
                <a:gd name="connsiteX1469" fmla="*/ 10029304 w 12192000"/>
                <a:gd name="connsiteY1469" fmla="*/ 618269 h 1608850"/>
                <a:gd name="connsiteX1470" fmla="*/ 10029304 w 12192000"/>
                <a:gd name="connsiteY1470" fmla="*/ 642048 h 1608850"/>
                <a:gd name="connsiteX1471" fmla="*/ 10031332 w 12192000"/>
                <a:gd name="connsiteY1471" fmla="*/ 643669 h 1608850"/>
                <a:gd name="connsiteX1472" fmla="*/ 10031332 w 12192000"/>
                <a:gd name="connsiteY1472" fmla="*/ 655019 h 1608850"/>
                <a:gd name="connsiteX1473" fmla="*/ 10032092 w 12192000"/>
                <a:gd name="connsiteY1473" fmla="*/ 655019 h 1608850"/>
                <a:gd name="connsiteX1474" fmla="*/ 10037412 w 12192000"/>
                <a:gd name="connsiteY1474" fmla="*/ 655019 h 1608850"/>
                <a:gd name="connsiteX1475" fmla="*/ 10037412 w 12192000"/>
                <a:gd name="connsiteY1475" fmla="*/ 678798 h 1608850"/>
                <a:gd name="connsiteX1476" fmla="*/ 10038678 w 12192000"/>
                <a:gd name="connsiteY1476" fmla="*/ 678798 h 1608850"/>
                <a:gd name="connsiteX1477" fmla="*/ 10047544 w 12192000"/>
                <a:gd name="connsiteY1477" fmla="*/ 678798 h 1608850"/>
                <a:gd name="connsiteX1478" fmla="*/ 10049572 w 12192000"/>
                <a:gd name="connsiteY1478" fmla="*/ 682852 h 1608850"/>
                <a:gd name="connsiteX1479" fmla="*/ 10049572 w 12192000"/>
                <a:gd name="connsiteY1479" fmla="*/ 696093 h 1608850"/>
                <a:gd name="connsiteX1480" fmla="*/ 10051092 w 12192000"/>
                <a:gd name="connsiteY1480" fmla="*/ 694201 h 1608850"/>
                <a:gd name="connsiteX1481" fmla="*/ 10061732 w 12192000"/>
                <a:gd name="connsiteY1481" fmla="*/ 680960 h 1608850"/>
                <a:gd name="connsiteX1482" fmla="*/ 10090106 w 12192000"/>
                <a:gd name="connsiteY1482" fmla="*/ 680960 h 1608850"/>
                <a:gd name="connsiteX1483" fmla="*/ 10090106 w 12192000"/>
                <a:gd name="connsiteY1483" fmla="*/ 767431 h 1608850"/>
                <a:gd name="connsiteX1484" fmla="*/ 10090866 w 12192000"/>
                <a:gd name="connsiteY1484" fmla="*/ 767431 h 1608850"/>
                <a:gd name="connsiteX1485" fmla="*/ 10096186 w 12192000"/>
                <a:gd name="connsiteY1485" fmla="*/ 767431 h 1608850"/>
                <a:gd name="connsiteX1486" fmla="*/ 10096946 w 12192000"/>
                <a:gd name="connsiteY1486" fmla="*/ 766080 h 1608850"/>
                <a:gd name="connsiteX1487" fmla="*/ 10102266 w 12192000"/>
                <a:gd name="connsiteY1487" fmla="*/ 756622 h 1608850"/>
                <a:gd name="connsiteX1488" fmla="*/ 10102266 w 12192000"/>
                <a:gd name="connsiteY1488" fmla="*/ 758514 h 1608850"/>
                <a:gd name="connsiteX1489" fmla="*/ 10102266 w 12192000"/>
                <a:gd name="connsiteY1489" fmla="*/ 771755 h 1608850"/>
                <a:gd name="connsiteX1490" fmla="*/ 10106318 w 12192000"/>
                <a:gd name="connsiteY1490" fmla="*/ 726358 h 1608850"/>
                <a:gd name="connsiteX1491" fmla="*/ 10107078 w 12192000"/>
                <a:gd name="connsiteY1491" fmla="*/ 726358 h 1608850"/>
                <a:gd name="connsiteX1492" fmla="*/ 10112398 w 12192000"/>
                <a:gd name="connsiteY1492" fmla="*/ 726358 h 1608850"/>
                <a:gd name="connsiteX1493" fmla="*/ 10112398 w 12192000"/>
                <a:gd name="connsiteY1493" fmla="*/ 661504 h 1608850"/>
                <a:gd name="connsiteX1494" fmla="*/ 10113412 w 12192000"/>
                <a:gd name="connsiteY1494" fmla="*/ 661504 h 1608850"/>
                <a:gd name="connsiteX1495" fmla="*/ 10120506 w 12192000"/>
                <a:gd name="connsiteY1495" fmla="*/ 661504 h 1608850"/>
                <a:gd name="connsiteX1496" fmla="*/ 10132666 w 12192000"/>
                <a:gd name="connsiteY1496" fmla="*/ 618269 h 1608850"/>
                <a:gd name="connsiteX1497" fmla="*/ 10133932 w 12192000"/>
                <a:gd name="connsiteY1497" fmla="*/ 618269 h 1608850"/>
                <a:gd name="connsiteX1498" fmla="*/ 10142800 w 12192000"/>
                <a:gd name="connsiteY1498" fmla="*/ 618269 h 1608850"/>
                <a:gd name="connsiteX1499" fmla="*/ 10152932 w 12192000"/>
                <a:gd name="connsiteY1499" fmla="*/ 661504 h 1608850"/>
                <a:gd name="connsiteX1500" fmla="*/ 10153946 w 12192000"/>
                <a:gd name="connsiteY1500" fmla="*/ 661504 h 1608850"/>
                <a:gd name="connsiteX1501" fmla="*/ 10161040 w 12192000"/>
                <a:gd name="connsiteY1501" fmla="*/ 661504 h 1608850"/>
                <a:gd name="connsiteX1502" fmla="*/ 10161040 w 12192000"/>
                <a:gd name="connsiteY1502" fmla="*/ 700416 h 1608850"/>
                <a:gd name="connsiteX1503" fmla="*/ 10162812 w 12192000"/>
                <a:gd name="connsiteY1503" fmla="*/ 700416 h 1608850"/>
                <a:gd name="connsiteX1504" fmla="*/ 10175226 w 12192000"/>
                <a:gd name="connsiteY1504" fmla="*/ 700416 h 1608850"/>
                <a:gd name="connsiteX1505" fmla="*/ 10175226 w 12192000"/>
                <a:gd name="connsiteY1505" fmla="*/ 702578 h 1608850"/>
                <a:gd name="connsiteX1506" fmla="*/ 10175226 w 12192000"/>
                <a:gd name="connsiteY1506" fmla="*/ 717710 h 1608850"/>
                <a:gd name="connsiteX1507" fmla="*/ 10179280 w 12192000"/>
                <a:gd name="connsiteY1507" fmla="*/ 715549 h 1608850"/>
                <a:gd name="connsiteX1508" fmla="*/ 10179280 w 12192000"/>
                <a:gd name="connsiteY1508" fmla="*/ 700416 h 1608850"/>
                <a:gd name="connsiteX1509" fmla="*/ 10180800 w 12192000"/>
                <a:gd name="connsiteY1509" fmla="*/ 700416 h 1608850"/>
                <a:gd name="connsiteX1510" fmla="*/ 10191440 w 12192000"/>
                <a:gd name="connsiteY1510" fmla="*/ 700416 h 1608850"/>
                <a:gd name="connsiteX1511" fmla="*/ 10191440 w 12192000"/>
                <a:gd name="connsiteY1511" fmla="*/ 702037 h 1608850"/>
                <a:gd name="connsiteX1512" fmla="*/ 10191440 w 12192000"/>
                <a:gd name="connsiteY1512" fmla="*/ 713387 h 1608850"/>
                <a:gd name="connsiteX1513" fmla="*/ 10221840 w 12192000"/>
                <a:gd name="connsiteY1513" fmla="*/ 713387 h 1608850"/>
                <a:gd name="connsiteX1514" fmla="*/ 10221840 w 12192000"/>
                <a:gd name="connsiteY1514" fmla="*/ 676637 h 1608850"/>
                <a:gd name="connsiteX1515" fmla="*/ 10223106 w 12192000"/>
                <a:gd name="connsiteY1515" fmla="*/ 676637 h 1608850"/>
                <a:gd name="connsiteX1516" fmla="*/ 10231974 w 12192000"/>
                <a:gd name="connsiteY1516" fmla="*/ 676637 h 1608850"/>
                <a:gd name="connsiteX1517" fmla="*/ 10231974 w 12192000"/>
                <a:gd name="connsiteY1517" fmla="*/ 698254 h 1608850"/>
                <a:gd name="connsiteX1518" fmla="*/ 10234000 w 12192000"/>
                <a:gd name="connsiteY1518" fmla="*/ 665828 h 1608850"/>
                <a:gd name="connsiteX1519" fmla="*/ 10256294 w 12192000"/>
                <a:gd name="connsiteY1519" fmla="*/ 665828 h 1608850"/>
                <a:gd name="connsiteX1520" fmla="*/ 10256294 w 12192000"/>
                <a:gd name="connsiteY1520" fmla="*/ 664206 h 1608850"/>
                <a:gd name="connsiteX1521" fmla="*/ 10256294 w 12192000"/>
                <a:gd name="connsiteY1521" fmla="*/ 652857 h 1608850"/>
                <a:gd name="connsiteX1522" fmla="*/ 10257054 w 12192000"/>
                <a:gd name="connsiteY1522" fmla="*/ 652857 h 1608850"/>
                <a:gd name="connsiteX1523" fmla="*/ 10262374 w 12192000"/>
                <a:gd name="connsiteY1523" fmla="*/ 652857 h 1608850"/>
                <a:gd name="connsiteX1524" fmla="*/ 10262374 w 12192000"/>
                <a:gd name="connsiteY1524" fmla="*/ 650966 h 1608850"/>
                <a:gd name="connsiteX1525" fmla="*/ 10262374 w 12192000"/>
                <a:gd name="connsiteY1525" fmla="*/ 637725 h 1608850"/>
                <a:gd name="connsiteX1526" fmla="*/ 10266428 w 12192000"/>
                <a:gd name="connsiteY1526" fmla="*/ 644210 h 1608850"/>
                <a:gd name="connsiteX1527" fmla="*/ 10268708 w 12192000"/>
                <a:gd name="connsiteY1527" fmla="*/ 644210 h 1608850"/>
                <a:gd name="connsiteX1528" fmla="*/ 10284668 w 12192000"/>
                <a:gd name="connsiteY1528" fmla="*/ 644210 h 1608850"/>
                <a:gd name="connsiteX1529" fmla="*/ 10284668 w 12192000"/>
                <a:gd name="connsiteY1529" fmla="*/ 643399 h 1608850"/>
                <a:gd name="connsiteX1530" fmla="*/ 10284668 w 12192000"/>
                <a:gd name="connsiteY1530" fmla="*/ 637725 h 1608850"/>
                <a:gd name="connsiteX1531" fmla="*/ 10285428 w 12192000"/>
                <a:gd name="connsiteY1531" fmla="*/ 637725 h 1608850"/>
                <a:gd name="connsiteX1532" fmla="*/ 10290748 w 12192000"/>
                <a:gd name="connsiteY1532" fmla="*/ 637725 h 1608850"/>
                <a:gd name="connsiteX1533" fmla="*/ 10290748 w 12192000"/>
                <a:gd name="connsiteY1533" fmla="*/ 639076 h 1608850"/>
                <a:gd name="connsiteX1534" fmla="*/ 10290748 w 12192000"/>
                <a:gd name="connsiteY1534" fmla="*/ 648534 h 1608850"/>
                <a:gd name="connsiteX1535" fmla="*/ 10329254 w 12192000"/>
                <a:gd name="connsiteY1535" fmla="*/ 648534 h 1608850"/>
                <a:gd name="connsiteX1536" fmla="*/ 10329254 w 12192000"/>
                <a:gd name="connsiteY1536" fmla="*/ 786887 h 1608850"/>
                <a:gd name="connsiteX1537" fmla="*/ 10330774 w 12192000"/>
                <a:gd name="connsiteY1537" fmla="*/ 786887 h 1608850"/>
                <a:gd name="connsiteX1538" fmla="*/ 10341414 w 12192000"/>
                <a:gd name="connsiteY1538" fmla="*/ 786887 h 1608850"/>
                <a:gd name="connsiteX1539" fmla="*/ 10341414 w 12192000"/>
                <a:gd name="connsiteY1539" fmla="*/ 773917 h 1608850"/>
                <a:gd name="connsiteX1540" fmla="*/ 10345468 w 12192000"/>
                <a:gd name="connsiteY1540" fmla="*/ 773917 h 1608850"/>
                <a:gd name="connsiteX1541" fmla="*/ 10345468 w 12192000"/>
                <a:gd name="connsiteY1541" fmla="*/ 786887 h 1608850"/>
                <a:gd name="connsiteX1542" fmla="*/ 10375868 w 12192000"/>
                <a:gd name="connsiteY1542" fmla="*/ 786887 h 1608850"/>
                <a:gd name="connsiteX1543" fmla="*/ 10375868 w 12192000"/>
                <a:gd name="connsiteY1543" fmla="*/ 756622 h 1608850"/>
                <a:gd name="connsiteX1544" fmla="*/ 10388028 w 12192000"/>
                <a:gd name="connsiteY1544" fmla="*/ 756622 h 1608850"/>
                <a:gd name="connsiteX1545" fmla="*/ 10400188 w 12192000"/>
                <a:gd name="connsiteY1545" fmla="*/ 754461 h 1608850"/>
                <a:gd name="connsiteX1546" fmla="*/ 10404242 w 12192000"/>
                <a:gd name="connsiteY1546" fmla="*/ 756622 h 1608850"/>
                <a:gd name="connsiteX1547" fmla="*/ 10414376 w 12192000"/>
                <a:gd name="connsiteY1547" fmla="*/ 756622 h 1608850"/>
                <a:gd name="connsiteX1548" fmla="*/ 10414376 w 12192000"/>
                <a:gd name="connsiteY1548" fmla="*/ 786887 h 1608850"/>
                <a:gd name="connsiteX1549" fmla="*/ 10422482 w 12192000"/>
                <a:gd name="connsiteY1549" fmla="*/ 786887 h 1608850"/>
                <a:gd name="connsiteX1550" fmla="*/ 10422482 w 12192000"/>
                <a:gd name="connsiteY1550" fmla="*/ 804182 h 1608850"/>
                <a:gd name="connsiteX1551" fmla="*/ 10431818 w 12192000"/>
                <a:gd name="connsiteY1551" fmla="*/ 805087 h 1608850"/>
                <a:gd name="connsiteX1552" fmla="*/ 10444776 w 12192000"/>
                <a:gd name="connsiteY1552" fmla="*/ 805087 h 1608850"/>
                <a:gd name="connsiteX1553" fmla="*/ 10444776 w 12192000"/>
                <a:gd name="connsiteY1553" fmla="*/ 789049 h 1608850"/>
                <a:gd name="connsiteX1554" fmla="*/ 10512732 w 12192000"/>
                <a:gd name="connsiteY1554" fmla="*/ 789049 h 1608850"/>
                <a:gd name="connsiteX1555" fmla="*/ 10512732 w 12192000"/>
                <a:gd name="connsiteY1555" fmla="*/ 703796 h 1608850"/>
                <a:gd name="connsiteX1556" fmla="*/ 10584740 w 12192000"/>
                <a:gd name="connsiteY1556" fmla="*/ 703796 h 1608850"/>
                <a:gd name="connsiteX1557" fmla="*/ 10584740 w 12192000"/>
                <a:gd name="connsiteY1557" fmla="*/ 782564 h 1608850"/>
                <a:gd name="connsiteX1558" fmla="*/ 10586644 w 12192000"/>
                <a:gd name="connsiteY1558" fmla="*/ 782564 h 1608850"/>
                <a:gd name="connsiteX1559" fmla="*/ 10587886 w 12192000"/>
                <a:gd name="connsiteY1559" fmla="*/ 805087 h 1608850"/>
                <a:gd name="connsiteX1560" fmla="*/ 10597562 w 12192000"/>
                <a:gd name="connsiteY1560" fmla="*/ 805087 h 1608850"/>
                <a:gd name="connsiteX1561" fmla="*/ 10598804 w 12192000"/>
                <a:gd name="connsiteY1561" fmla="*/ 782564 h 1608850"/>
                <a:gd name="connsiteX1562" fmla="*/ 10604884 w 12192000"/>
                <a:gd name="connsiteY1562" fmla="*/ 782564 h 1608850"/>
                <a:gd name="connsiteX1563" fmla="*/ 10606126 w 12192000"/>
                <a:gd name="connsiteY1563" fmla="*/ 805087 h 1608850"/>
                <a:gd name="connsiteX1564" fmla="*/ 10656748 w 12192000"/>
                <a:gd name="connsiteY1564" fmla="*/ 805087 h 1608850"/>
                <a:gd name="connsiteX1565" fmla="*/ 10656748 w 12192000"/>
                <a:gd name="connsiteY1565" fmla="*/ 642059 h 1608850"/>
                <a:gd name="connsiteX1566" fmla="*/ 10854076 w 12192000"/>
                <a:gd name="connsiteY1566" fmla="*/ 642059 h 1608850"/>
                <a:gd name="connsiteX1567" fmla="*/ 10854076 w 12192000"/>
                <a:gd name="connsiteY1567" fmla="*/ 805087 h 1608850"/>
                <a:gd name="connsiteX1568" fmla="*/ 10872772 w 12192000"/>
                <a:gd name="connsiteY1568" fmla="*/ 805087 h 1608850"/>
                <a:gd name="connsiteX1569" fmla="*/ 10872772 w 12192000"/>
                <a:gd name="connsiteY1569" fmla="*/ 722394 h 1608850"/>
                <a:gd name="connsiteX1570" fmla="*/ 10967892 w 12192000"/>
                <a:gd name="connsiteY1570" fmla="*/ 722394 h 1608850"/>
                <a:gd name="connsiteX1571" fmla="*/ 10979823 w 12192000"/>
                <a:gd name="connsiteY1571" fmla="*/ 404253 h 1608850"/>
                <a:gd name="connsiteX1572" fmla="*/ 10967663 w 12192000"/>
                <a:gd name="connsiteY1572" fmla="*/ 382635 h 1608850"/>
                <a:gd name="connsiteX1573" fmla="*/ 10961583 w 12192000"/>
                <a:gd name="connsiteY1573" fmla="*/ 378311 h 1608850"/>
                <a:gd name="connsiteX1574" fmla="*/ 10969690 w 12192000"/>
                <a:gd name="connsiteY1574" fmla="*/ 354532 h 1608850"/>
                <a:gd name="connsiteX1575" fmla="*/ 10969690 w 12192000"/>
                <a:gd name="connsiteY1575" fmla="*/ 337238 h 1608850"/>
                <a:gd name="connsiteX1576" fmla="*/ 10983876 w 12192000"/>
                <a:gd name="connsiteY1576" fmla="*/ 337238 h 1608850"/>
                <a:gd name="connsiteX1577" fmla="*/ 10983876 w 12192000"/>
                <a:gd name="connsiteY1577" fmla="*/ 315620 h 1608850"/>
                <a:gd name="connsiteX1578" fmla="*/ 10985903 w 12192000"/>
                <a:gd name="connsiteY1578" fmla="*/ 311296 h 1608850"/>
                <a:gd name="connsiteX1579" fmla="*/ 10985903 w 12192000"/>
                <a:gd name="connsiteY1579" fmla="*/ 233472 h 1608850"/>
                <a:gd name="connsiteX1580" fmla="*/ 10983876 w 12192000"/>
                <a:gd name="connsiteY1580" fmla="*/ 226987 h 1608850"/>
                <a:gd name="connsiteX1581" fmla="*/ 10989956 w 12192000"/>
                <a:gd name="connsiteY1581" fmla="*/ 220501 h 1608850"/>
                <a:gd name="connsiteX1582" fmla="*/ 10989956 w 12192000"/>
                <a:gd name="connsiteY1582" fmla="*/ 162133 h 1608850"/>
                <a:gd name="connsiteX1583" fmla="*/ 10991983 w 12192000"/>
                <a:gd name="connsiteY1583" fmla="*/ 157810 h 1608850"/>
                <a:gd name="connsiteX1584" fmla="*/ 10991983 w 12192000"/>
                <a:gd name="connsiteY1584" fmla="*/ 101604 h 1608850"/>
                <a:gd name="connsiteX1585" fmla="*/ 10994010 w 12192000"/>
                <a:gd name="connsiteY1585" fmla="*/ 82148 h 1608850"/>
                <a:gd name="connsiteX1586" fmla="*/ 10998063 w 12192000"/>
                <a:gd name="connsiteY1586" fmla="*/ 99442 h 1608850"/>
                <a:gd name="connsiteX1587" fmla="*/ 11000090 w 12192000"/>
                <a:gd name="connsiteY1587" fmla="*/ 157810 h 1608850"/>
                <a:gd name="connsiteX1588" fmla="*/ 11002116 w 12192000"/>
                <a:gd name="connsiteY1588" fmla="*/ 220501 h 1608850"/>
                <a:gd name="connsiteX1589" fmla="*/ 11008196 w 12192000"/>
                <a:gd name="connsiteY1589" fmla="*/ 226987 h 1608850"/>
                <a:gd name="connsiteX1590" fmla="*/ 11006170 w 12192000"/>
                <a:gd name="connsiteY1590" fmla="*/ 233472 h 1608850"/>
                <a:gd name="connsiteX1591" fmla="*/ 11006170 w 12192000"/>
                <a:gd name="connsiteY1591" fmla="*/ 311296 h 1608850"/>
                <a:gd name="connsiteX1592" fmla="*/ 11008196 w 12192000"/>
                <a:gd name="connsiteY1592" fmla="*/ 315620 h 1608850"/>
                <a:gd name="connsiteX1593" fmla="*/ 11008196 w 12192000"/>
                <a:gd name="connsiteY1593" fmla="*/ 337238 h 1608850"/>
                <a:gd name="connsiteX1594" fmla="*/ 11022383 w 12192000"/>
                <a:gd name="connsiteY1594" fmla="*/ 337238 h 1608850"/>
                <a:gd name="connsiteX1595" fmla="*/ 11022383 w 12192000"/>
                <a:gd name="connsiteY1595" fmla="*/ 354532 h 1608850"/>
                <a:gd name="connsiteX1596" fmla="*/ 11030491 w 12192000"/>
                <a:gd name="connsiteY1596" fmla="*/ 378311 h 1608850"/>
                <a:gd name="connsiteX1597" fmla="*/ 11024411 w 12192000"/>
                <a:gd name="connsiteY1597" fmla="*/ 382635 h 1608850"/>
                <a:gd name="connsiteX1598" fmla="*/ 11012250 w 12192000"/>
                <a:gd name="connsiteY1598" fmla="*/ 404253 h 1608850"/>
                <a:gd name="connsiteX1599" fmla="*/ 11020356 w 12192000"/>
                <a:gd name="connsiteY1599" fmla="*/ 657181 h 1608850"/>
                <a:gd name="connsiteX1600" fmla="*/ 11085211 w 12192000"/>
                <a:gd name="connsiteY1600" fmla="*/ 657181 h 1608850"/>
                <a:gd name="connsiteX1601" fmla="*/ 11085211 w 12192000"/>
                <a:gd name="connsiteY1601" fmla="*/ 732843 h 1608850"/>
                <a:gd name="connsiteX1602" fmla="*/ 11093318 w 12192000"/>
                <a:gd name="connsiteY1602" fmla="*/ 732843 h 1608850"/>
                <a:gd name="connsiteX1603" fmla="*/ 11095344 w 12192000"/>
                <a:gd name="connsiteY1603" fmla="*/ 726358 h 1608850"/>
                <a:gd name="connsiteX1604" fmla="*/ 11101424 w 12192000"/>
                <a:gd name="connsiteY1604" fmla="*/ 726358 h 1608850"/>
                <a:gd name="connsiteX1605" fmla="*/ 11103452 w 12192000"/>
                <a:gd name="connsiteY1605" fmla="*/ 735005 h 1608850"/>
                <a:gd name="connsiteX1606" fmla="*/ 11115612 w 12192000"/>
                <a:gd name="connsiteY1606" fmla="*/ 735005 h 1608850"/>
                <a:gd name="connsiteX1607" fmla="*/ 11115612 w 12192000"/>
                <a:gd name="connsiteY1607" fmla="*/ 728519 h 1608850"/>
                <a:gd name="connsiteX1608" fmla="*/ 11137904 w 12192000"/>
                <a:gd name="connsiteY1608" fmla="*/ 728519 h 1608850"/>
                <a:gd name="connsiteX1609" fmla="*/ 11137904 w 12192000"/>
                <a:gd name="connsiteY1609" fmla="*/ 735005 h 1608850"/>
                <a:gd name="connsiteX1610" fmla="*/ 11158172 w 12192000"/>
                <a:gd name="connsiteY1610" fmla="*/ 735005 h 1608850"/>
                <a:gd name="connsiteX1611" fmla="*/ 11158172 w 12192000"/>
                <a:gd name="connsiteY1611" fmla="*/ 780402 h 1608850"/>
                <a:gd name="connsiteX1612" fmla="*/ 11172359 w 12192000"/>
                <a:gd name="connsiteY1612" fmla="*/ 780402 h 1608850"/>
                <a:gd name="connsiteX1613" fmla="*/ 11172359 w 12192000"/>
                <a:gd name="connsiteY1613" fmla="*/ 767431 h 1608850"/>
                <a:gd name="connsiteX1614" fmla="*/ 11188572 w 12192000"/>
                <a:gd name="connsiteY1614" fmla="*/ 767431 h 1608850"/>
                <a:gd name="connsiteX1615" fmla="*/ 11188572 w 12192000"/>
                <a:gd name="connsiteY1615" fmla="*/ 588004 h 1608850"/>
                <a:gd name="connsiteX1616" fmla="*/ 11194652 w 12192000"/>
                <a:gd name="connsiteY1616" fmla="*/ 581518 h 1608850"/>
                <a:gd name="connsiteX1617" fmla="*/ 11267614 w 12192000"/>
                <a:gd name="connsiteY1617" fmla="*/ 581518 h 1608850"/>
                <a:gd name="connsiteX1618" fmla="*/ 11267614 w 12192000"/>
                <a:gd name="connsiteY1618" fmla="*/ 590166 h 1608850"/>
                <a:gd name="connsiteX1619" fmla="*/ 11277747 w 12192000"/>
                <a:gd name="connsiteY1619" fmla="*/ 590166 h 1608850"/>
                <a:gd name="connsiteX1620" fmla="*/ 11277747 w 12192000"/>
                <a:gd name="connsiteY1620" fmla="*/ 704740 h 1608850"/>
                <a:gd name="connsiteX1621" fmla="*/ 11300040 w 12192000"/>
                <a:gd name="connsiteY1621" fmla="*/ 704740 h 1608850"/>
                <a:gd name="connsiteX1622" fmla="*/ 11300040 w 12192000"/>
                <a:gd name="connsiteY1622" fmla="*/ 637725 h 1608850"/>
                <a:gd name="connsiteX1623" fmla="*/ 11326388 w 12192000"/>
                <a:gd name="connsiteY1623" fmla="*/ 637725 h 1608850"/>
                <a:gd name="connsiteX1624" fmla="*/ 11330440 w 12192000"/>
                <a:gd name="connsiteY1624" fmla="*/ 633401 h 1608850"/>
                <a:gd name="connsiteX1625" fmla="*/ 11338548 w 12192000"/>
                <a:gd name="connsiteY1625" fmla="*/ 633401 h 1608850"/>
                <a:gd name="connsiteX1626" fmla="*/ 11342600 w 12192000"/>
                <a:gd name="connsiteY1626" fmla="*/ 637725 h 1608850"/>
                <a:gd name="connsiteX1627" fmla="*/ 11364895 w 12192000"/>
                <a:gd name="connsiteY1627" fmla="*/ 637725 h 1608850"/>
                <a:gd name="connsiteX1628" fmla="*/ 11364895 w 12192000"/>
                <a:gd name="connsiteY1628" fmla="*/ 520989 h 1608850"/>
                <a:gd name="connsiteX1629" fmla="*/ 11421642 w 12192000"/>
                <a:gd name="connsiteY1629" fmla="*/ 510180 h 1608850"/>
                <a:gd name="connsiteX1630" fmla="*/ 11421642 w 12192000"/>
                <a:gd name="connsiteY1630" fmla="*/ 511261 h 1608850"/>
                <a:gd name="connsiteX1631" fmla="*/ 11421642 w 12192000"/>
                <a:gd name="connsiteY1631" fmla="*/ 518827 h 1608850"/>
                <a:gd name="connsiteX1632" fmla="*/ 11447988 w 12192000"/>
                <a:gd name="connsiteY1632" fmla="*/ 518827 h 1608850"/>
                <a:gd name="connsiteX1633" fmla="*/ 11447988 w 12192000"/>
                <a:gd name="connsiteY1633" fmla="*/ 773917 h 1608850"/>
                <a:gd name="connsiteX1634" fmla="*/ 11470283 w 12192000"/>
                <a:gd name="connsiteY1634" fmla="*/ 773917 h 1608850"/>
                <a:gd name="connsiteX1635" fmla="*/ 11470283 w 12192000"/>
                <a:gd name="connsiteY1635" fmla="*/ 769593 h 1608850"/>
                <a:gd name="connsiteX1636" fmla="*/ 11482443 w 12192000"/>
                <a:gd name="connsiteY1636" fmla="*/ 769593 h 1608850"/>
                <a:gd name="connsiteX1637" fmla="*/ 11482443 w 12192000"/>
                <a:gd name="connsiteY1637" fmla="*/ 773917 h 1608850"/>
                <a:gd name="connsiteX1638" fmla="*/ 11506763 w 12192000"/>
                <a:gd name="connsiteY1638" fmla="*/ 773917 h 1608850"/>
                <a:gd name="connsiteX1639" fmla="*/ 11506763 w 12192000"/>
                <a:gd name="connsiteY1639" fmla="*/ 760946 h 1608850"/>
                <a:gd name="connsiteX1640" fmla="*/ 11535136 w 12192000"/>
                <a:gd name="connsiteY1640" fmla="*/ 760946 h 1608850"/>
                <a:gd name="connsiteX1641" fmla="*/ 11547296 w 12192000"/>
                <a:gd name="connsiteY1641" fmla="*/ 756622 h 1608850"/>
                <a:gd name="connsiteX1642" fmla="*/ 11567564 w 12192000"/>
                <a:gd name="connsiteY1642" fmla="*/ 760946 h 1608850"/>
                <a:gd name="connsiteX1643" fmla="*/ 11567564 w 12192000"/>
                <a:gd name="connsiteY1643" fmla="*/ 743652 h 1608850"/>
                <a:gd name="connsiteX1644" fmla="*/ 11575671 w 12192000"/>
                <a:gd name="connsiteY1644" fmla="*/ 743652 h 1608850"/>
                <a:gd name="connsiteX1645" fmla="*/ 11575671 w 12192000"/>
                <a:gd name="connsiteY1645" fmla="*/ 730681 h 1608850"/>
                <a:gd name="connsiteX1646" fmla="*/ 11632418 w 12192000"/>
                <a:gd name="connsiteY1646" fmla="*/ 730681 h 1608850"/>
                <a:gd name="connsiteX1647" fmla="*/ 11632418 w 12192000"/>
                <a:gd name="connsiteY1647" fmla="*/ 700416 h 1608850"/>
                <a:gd name="connsiteX1648" fmla="*/ 11650658 w 12192000"/>
                <a:gd name="connsiteY1648" fmla="*/ 700416 h 1608850"/>
                <a:gd name="connsiteX1649" fmla="*/ 11650658 w 12192000"/>
                <a:gd name="connsiteY1649" fmla="*/ 693931 h 1608850"/>
                <a:gd name="connsiteX1650" fmla="*/ 11662818 w 12192000"/>
                <a:gd name="connsiteY1650" fmla="*/ 693931 h 1608850"/>
                <a:gd name="connsiteX1651" fmla="*/ 11662818 w 12192000"/>
                <a:gd name="connsiteY1651" fmla="*/ 700416 h 1608850"/>
                <a:gd name="connsiteX1652" fmla="*/ 11679031 w 12192000"/>
                <a:gd name="connsiteY1652" fmla="*/ 700416 h 1608850"/>
                <a:gd name="connsiteX1653" fmla="*/ 11679031 w 12192000"/>
                <a:gd name="connsiteY1653" fmla="*/ 750137 h 1608850"/>
                <a:gd name="connsiteX1654" fmla="*/ 11711459 w 12192000"/>
                <a:gd name="connsiteY1654" fmla="*/ 750137 h 1608850"/>
                <a:gd name="connsiteX1655" fmla="*/ 11711459 w 12192000"/>
                <a:gd name="connsiteY1655" fmla="*/ 724196 h 1608850"/>
                <a:gd name="connsiteX1656" fmla="*/ 11749966 w 12192000"/>
                <a:gd name="connsiteY1656" fmla="*/ 724196 h 1608850"/>
                <a:gd name="connsiteX1657" fmla="*/ 11749966 w 12192000"/>
                <a:gd name="connsiteY1657" fmla="*/ 693931 h 1608850"/>
                <a:gd name="connsiteX1658" fmla="*/ 11798607 w 12192000"/>
                <a:gd name="connsiteY1658" fmla="*/ 693931 h 1608850"/>
                <a:gd name="connsiteX1659" fmla="*/ 11798607 w 12192000"/>
                <a:gd name="connsiteY1659" fmla="*/ 805087 h 1608850"/>
                <a:gd name="connsiteX1660" fmla="*/ 11798607 w 12192000"/>
                <a:gd name="connsiteY1660" fmla="*/ 818866 h 1608850"/>
                <a:gd name="connsiteX1661" fmla="*/ 11864482 w 12192000"/>
                <a:gd name="connsiteY1661" fmla="*/ 818866 h 1608850"/>
                <a:gd name="connsiteX1662" fmla="*/ 11864482 w 12192000"/>
                <a:gd name="connsiteY1662" fmla="*/ 924638 h 1608850"/>
                <a:gd name="connsiteX1663" fmla="*/ 11864482 w 12192000"/>
                <a:gd name="connsiteY1663" fmla="*/ 947885 h 1608850"/>
                <a:gd name="connsiteX1664" fmla="*/ 11879442 w 12192000"/>
                <a:gd name="connsiteY1664" fmla="*/ 947885 h 1608850"/>
                <a:gd name="connsiteX1665" fmla="*/ 11879442 w 12192000"/>
                <a:gd name="connsiteY1665" fmla="*/ 946723 h 1608850"/>
                <a:gd name="connsiteX1666" fmla="*/ 11879442 w 12192000"/>
                <a:gd name="connsiteY1666" fmla="*/ 938587 h 1608850"/>
                <a:gd name="connsiteX1667" fmla="*/ 11924022 w 12192000"/>
                <a:gd name="connsiteY1667" fmla="*/ 938587 h 1608850"/>
                <a:gd name="connsiteX1668" fmla="*/ 11924022 w 12192000"/>
                <a:gd name="connsiteY1668" fmla="*/ 959508 h 1608850"/>
                <a:gd name="connsiteX1669" fmla="*/ 11926250 w 12192000"/>
                <a:gd name="connsiteY1669" fmla="*/ 960671 h 1608850"/>
                <a:gd name="connsiteX1670" fmla="*/ 11941854 w 12192000"/>
                <a:gd name="connsiteY1670" fmla="*/ 968807 h 1608850"/>
                <a:gd name="connsiteX1671" fmla="*/ 11941854 w 12192000"/>
                <a:gd name="connsiteY1671" fmla="*/ 999027 h 1608850"/>
                <a:gd name="connsiteX1672" fmla="*/ 11943247 w 12192000"/>
                <a:gd name="connsiteY1672" fmla="*/ 999609 h 1608850"/>
                <a:gd name="connsiteX1673" fmla="*/ 11952999 w 12192000"/>
                <a:gd name="connsiteY1673" fmla="*/ 1003677 h 1608850"/>
                <a:gd name="connsiteX1674" fmla="*/ 11952999 w 12192000"/>
                <a:gd name="connsiteY1674" fmla="*/ 1002515 h 1608850"/>
                <a:gd name="connsiteX1675" fmla="*/ 11952999 w 12192000"/>
                <a:gd name="connsiteY1675" fmla="*/ 994378 h 1608850"/>
                <a:gd name="connsiteX1676" fmla="*/ 11954114 w 12192000"/>
                <a:gd name="connsiteY1676" fmla="*/ 994378 h 1608850"/>
                <a:gd name="connsiteX1677" fmla="*/ 11961915 w 12192000"/>
                <a:gd name="connsiteY1677" fmla="*/ 994378 h 1608850"/>
                <a:gd name="connsiteX1678" fmla="*/ 11961915 w 12192000"/>
                <a:gd name="connsiteY1678" fmla="*/ 993506 h 1608850"/>
                <a:gd name="connsiteX1679" fmla="*/ 11961915 w 12192000"/>
                <a:gd name="connsiteY1679" fmla="*/ 987404 h 1608850"/>
                <a:gd name="connsiteX1680" fmla="*/ 11960800 w 12192000"/>
                <a:gd name="connsiteY1680" fmla="*/ 987404 h 1608850"/>
                <a:gd name="connsiteX1681" fmla="*/ 11952999 w 12192000"/>
                <a:gd name="connsiteY1681" fmla="*/ 987404 h 1608850"/>
                <a:gd name="connsiteX1682" fmla="*/ 11952999 w 12192000"/>
                <a:gd name="connsiteY1682" fmla="*/ 986242 h 1608850"/>
                <a:gd name="connsiteX1683" fmla="*/ 11952999 w 12192000"/>
                <a:gd name="connsiteY1683" fmla="*/ 978106 h 1608850"/>
                <a:gd name="connsiteX1684" fmla="*/ 11954114 w 12192000"/>
                <a:gd name="connsiteY1684" fmla="*/ 978106 h 1608850"/>
                <a:gd name="connsiteX1685" fmla="*/ 11961915 w 12192000"/>
                <a:gd name="connsiteY1685" fmla="*/ 978106 h 1608850"/>
                <a:gd name="connsiteX1686" fmla="*/ 11961915 w 12192000"/>
                <a:gd name="connsiteY1686" fmla="*/ 976943 h 1608850"/>
                <a:gd name="connsiteX1687" fmla="*/ 11961915 w 12192000"/>
                <a:gd name="connsiteY1687" fmla="*/ 968807 h 1608850"/>
                <a:gd name="connsiteX1688" fmla="*/ 11960800 w 12192000"/>
                <a:gd name="connsiteY1688" fmla="*/ 968807 h 1608850"/>
                <a:gd name="connsiteX1689" fmla="*/ 11952999 w 12192000"/>
                <a:gd name="connsiteY1689" fmla="*/ 968807 h 1608850"/>
                <a:gd name="connsiteX1690" fmla="*/ 11952999 w 12192000"/>
                <a:gd name="connsiteY1690" fmla="*/ 967645 h 1608850"/>
                <a:gd name="connsiteX1691" fmla="*/ 11952999 w 12192000"/>
                <a:gd name="connsiteY1691" fmla="*/ 959508 h 1608850"/>
                <a:gd name="connsiteX1692" fmla="*/ 11954114 w 12192000"/>
                <a:gd name="connsiteY1692" fmla="*/ 959508 h 1608850"/>
                <a:gd name="connsiteX1693" fmla="*/ 11961915 w 12192000"/>
                <a:gd name="connsiteY1693" fmla="*/ 959508 h 1608850"/>
                <a:gd name="connsiteX1694" fmla="*/ 11961915 w 12192000"/>
                <a:gd name="connsiteY1694" fmla="*/ 958637 h 1608850"/>
                <a:gd name="connsiteX1695" fmla="*/ 11961915 w 12192000"/>
                <a:gd name="connsiteY1695" fmla="*/ 952535 h 1608850"/>
                <a:gd name="connsiteX1696" fmla="*/ 11960800 w 12192000"/>
                <a:gd name="connsiteY1696" fmla="*/ 952535 h 1608850"/>
                <a:gd name="connsiteX1697" fmla="*/ 11952999 w 12192000"/>
                <a:gd name="connsiteY1697" fmla="*/ 952535 h 1608850"/>
                <a:gd name="connsiteX1698" fmla="*/ 11952999 w 12192000"/>
                <a:gd name="connsiteY1698" fmla="*/ 951372 h 1608850"/>
                <a:gd name="connsiteX1699" fmla="*/ 11952999 w 12192000"/>
                <a:gd name="connsiteY1699" fmla="*/ 943236 h 1608850"/>
                <a:gd name="connsiteX1700" fmla="*/ 11954114 w 12192000"/>
                <a:gd name="connsiteY1700" fmla="*/ 943236 h 1608850"/>
                <a:gd name="connsiteX1701" fmla="*/ 11961915 w 12192000"/>
                <a:gd name="connsiteY1701" fmla="*/ 943236 h 1608850"/>
                <a:gd name="connsiteX1702" fmla="*/ 11961915 w 12192000"/>
                <a:gd name="connsiteY1702" fmla="*/ 942074 h 1608850"/>
                <a:gd name="connsiteX1703" fmla="*/ 11961915 w 12192000"/>
                <a:gd name="connsiteY1703" fmla="*/ 933937 h 1608850"/>
                <a:gd name="connsiteX1704" fmla="*/ 11960800 w 12192000"/>
                <a:gd name="connsiteY1704" fmla="*/ 933937 h 1608850"/>
                <a:gd name="connsiteX1705" fmla="*/ 11952999 w 12192000"/>
                <a:gd name="connsiteY1705" fmla="*/ 933937 h 1608850"/>
                <a:gd name="connsiteX1706" fmla="*/ 11952999 w 12192000"/>
                <a:gd name="connsiteY1706" fmla="*/ 933066 h 1608850"/>
                <a:gd name="connsiteX1707" fmla="*/ 11952999 w 12192000"/>
                <a:gd name="connsiteY1707" fmla="*/ 926963 h 1608850"/>
                <a:gd name="connsiteX1708" fmla="*/ 11954114 w 12192000"/>
                <a:gd name="connsiteY1708" fmla="*/ 926963 h 1608850"/>
                <a:gd name="connsiteX1709" fmla="*/ 11961915 w 12192000"/>
                <a:gd name="connsiteY1709" fmla="*/ 926963 h 1608850"/>
                <a:gd name="connsiteX1710" fmla="*/ 11961915 w 12192000"/>
                <a:gd name="connsiteY1710" fmla="*/ 925801 h 1608850"/>
                <a:gd name="connsiteX1711" fmla="*/ 11961915 w 12192000"/>
                <a:gd name="connsiteY1711" fmla="*/ 917665 h 1608850"/>
                <a:gd name="connsiteX1712" fmla="*/ 11960800 w 12192000"/>
                <a:gd name="connsiteY1712" fmla="*/ 917665 h 1608850"/>
                <a:gd name="connsiteX1713" fmla="*/ 11952999 w 12192000"/>
                <a:gd name="connsiteY1713" fmla="*/ 917665 h 1608850"/>
                <a:gd name="connsiteX1714" fmla="*/ 11952999 w 12192000"/>
                <a:gd name="connsiteY1714" fmla="*/ 916503 h 1608850"/>
                <a:gd name="connsiteX1715" fmla="*/ 11952999 w 12192000"/>
                <a:gd name="connsiteY1715" fmla="*/ 908366 h 1608850"/>
                <a:gd name="connsiteX1716" fmla="*/ 11954114 w 12192000"/>
                <a:gd name="connsiteY1716" fmla="*/ 908366 h 1608850"/>
                <a:gd name="connsiteX1717" fmla="*/ 11961915 w 12192000"/>
                <a:gd name="connsiteY1717" fmla="*/ 908366 h 1608850"/>
                <a:gd name="connsiteX1718" fmla="*/ 11961915 w 12192000"/>
                <a:gd name="connsiteY1718" fmla="*/ 907204 h 1608850"/>
                <a:gd name="connsiteX1719" fmla="*/ 11961915 w 12192000"/>
                <a:gd name="connsiteY1719" fmla="*/ 899068 h 1608850"/>
                <a:gd name="connsiteX1720" fmla="*/ 11960800 w 12192000"/>
                <a:gd name="connsiteY1720" fmla="*/ 899068 h 1608850"/>
                <a:gd name="connsiteX1721" fmla="*/ 11952999 w 12192000"/>
                <a:gd name="connsiteY1721" fmla="*/ 899068 h 1608850"/>
                <a:gd name="connsiteX1722" fmla="*/ 11952999 w 12192000"/>
                <a:gd name="connsiteY1722" fmla="*/ 898196 h 1608850"/>
                <a:gd name="connsiteX1723" fmla="*/ 11952999 w 12192000"/>
                <a:gd name="connsiteY1723" fmla="*/ 892094 h 1608850"/>
                <a:gd name="connsiteX1724" fmla="*/ 11954114 w 12192000"/>
                <a:gd name="connsiteY1724" fmla="*/ 892094 h 1608850"/>
                <a:gd name="connsiteX1725" fmla="*/ 11961915 w 12192000"/>
                <a:gd name="connsiteY1725" fmla="*/ 892094 h 1608850"/>
                <a:gd name="connsiteX1726" fmla="*/ 11961915 w 12192000"/>
                <a:gd name="connsiteY1726" fmla="*/ 890931 h 1608850"/>
                <a:gd name="connsiteX1727" fmla="*/ 11961915 w 12192000"/>
                <a:gd name="connsiteY1727" fmla="*/ 882795 h 1608850"/>
                <a:gd name="connsiteX1728" fmla="*/ 11960800 w 12192000"/>
                <a:gd name="connsiteY1728" fmla="*/ 882795 h 1608850"/>
                <a:gd name="connsiteX1729" fmla="*/ 11952999 w 12192000"/>
                <a:gd name="connsiteY1729" fmla="*/ 882795 h 1608850"/>
                <a:gd name="connsiteX1730" fmla="*/ 11952999 w 12192000"/>
                <a:gd name="connsiteY1730" fmla="*/ 881633 h 1608850"/>
                <a:gd name="connsiteX1731" fmla="*/ 11952999 w 12192000"/>
                <a:gd name="connsiteY1731" fmla="*/ 873496 h 1608850"/>
                <a:gd name="connsiteX1732" fmla="*/ 11954114 w 12192000"/>
                <a:gd name="connsiteY1732" fmla="*/ 873496 h 1608850"/>
                <a:gd name="connsiteX1733" fmla="*/ 11961915 w 12192000"/>
                <a:gd name="connsiteY1733" fmla="*/ 873496 h 1608850"/>
                <a:gd name="connsiteX1734" fmla="*/ 11961915 w 12192000"/>
                <a:gd name="connsiteY1734" fmla="*/ 872625 h 1608850"/>
                <a:gd name="connsiteX1735" fmla="*/ 11961915 w 12192000"/>
                <a:gd name="connsiteY1735" fmla="*/ 866523 h 1608850"/>
                <a:gd name="connsiteX1736" fmla="*/ 11960800 w 12192000"/>
                <a:gd name="connsiteY1736" fmla="*/ 866523 h 1608850"/>
                <a:gd name="connsiteX1737" fmla="*/ 11952999 w 12192000"/>
                <a:gd name="connsiteY1737" fmla="*/ 866523 h 1608850"/>
                <a:gd name="connsiteX1738" fmla="*/ 11952999 w 12192000"/>
                <a:gd name="connsiteY1738" fmla="*/ 865360 h 1608850"/>
                <a:gd name="connsiteX1739" fmla="*/ 11952999 w 12192000"/>
                <a:gd name="connsiteY1739" fmla="*/ 857224 h 1608850"/>
                <a:gd name="connsiteX1740" fmla="*/ 11954114 w 12192000"/>
                <a:gd name="connsiteY1740" fmla="*/ 857224 h 1608850"/>
                <a:gd name="connsiteX1741" fmla="*/ 11961915 w 12192000"/>
                <a:gd name="connsiteY1741" fmla="*/ 857224 h 1608850"/>
                <a:gd name="connsiteX1742" fmla="*/ 11961915 w 12192000"/>
                <a:gd name="connsiteY1742" fmla="*/ 856062 h 1608850"/>
                <a:gd name="connsiteX1743" fmla="*/ 11961915 w 12192000"/>
                <a:gd name="connsiteY1743" fmla="*/ 847925 h 1608850"/>
                <a:gd name="connsiteX1744" fmla="*/ 11960800 w 12192000"/>
                <a:gd name="connsiteY1744" fmla="*/ 847925 h 1608850"/>
                <a:gd name="connsiteX1745" fmla="*/ 11952999 w 12192000"/>
                <a:gd name="connsiteY1745" fmla="*/ 847925 h 1608850"/>
                <a:gd name="connsiteX1746" fmla="*/ 11952999 w 12192000"/>
                <a:gd name="connsiteY1746" fmla="*/ 846763 h 1608850"/>
                <a:gd name="connsiteX1747" fmla="*/ 11952999 w 12192000"/>
                <a:gd name="connsiteY1747" fmla="*/ 838627 h 1608850"/>
                <a:gd name="connsiteX1748" fmla="*/ 11954114 w 12192000"/>
                <a:gd name="connsiteY1748" fmla="*/ 838627 h 1608850"/>
                <a:gd name="connsiteX1749" fmla="*/ 11961915 w 12192000"/>
                <a:gd name="connsiteY1749" fmla="*/ 838627 h 1608850"/>
                <a:gd name="connsiteX1750" fmla="*/ 11961915 w 12192000"/>
                <a:gd name="connsiteY1750" fmla="*/ 837755 h 1608850"/>
                <a:gd name="connsiteX1751" fmla="*/ 11961915 w 12192000"/>
                <a:gd name="connsiteY1751" fmla="*/ 831653 h 1608850"/>
                <a:gd name="connsiteX1752" fmla="*/ 11960800 w 12192000"/>
                <a:gd name="connsiteY1752" fmla="*/ 831653 h 1608850"/>
                <a:gd name="connsiteX1753" fmla="*/ 11952999 w 12192000"/>
                <a:gd name="connsiteY1753" fmla="*/ 831653 h 1608850"/>
                <a:gd name="connsiteX1754" fmla="*/ 11952999 w 12192000"/>
                <a:gd name="connsiteY1754" fmla="*/ 830491 h 1608850"/>
                <a:gd name="connsiteX1755" fmla="*/ 11952999 w 12192000"/>
                <a:gd name="connsiteY1755" fmla="*/ 822354 h 1608850"/>
                <a:gd name="connsiteX1756" fmla="*/ 11954114 w 12192000"/>
                <a:gd name="connsiteY1756" fmla="*/ 822354 h 1608850"/>
                <a:gd name="connsiteX1757" fmla="*/ 11961915 w 12192000"/>
                <a:gd name="connsiteY1757" fmla="*/ 822354 h 1608850"/>
                <a:gd name="connsiteX1758" fmla="*/ 11961915 w 12192000"/>
                <a:gd name="connsiteY1758" fmla="*/ 821192 h 1608850"/>
                <a:gd name="connsiteX1759" fmla="*/ 11961915 w 12192000"/>
                <a:gd name="connsiteY1759" fmla="*/ 813056 h 1608850"/>
                <a:gd name="connsiteX1760" fmla="*/ 11960800 w 12192000"/>
                <a:gd name="connsiteY1760" fmla="*/ 813056 h 1608850"/>
                <a:gd name="connsiteX1761" fmla="*/ 11952999 w 12192000"/>
                <a:gd name="connsiteY1761" fmla="*/ 813056 h 1608850"/>
                <a:gd name="connsiteX1762" fmla="*/ 11952999 w 12192000"/>
                <a:gd name="connsiteY1762" fmla="*/ 811893 h 1608850"/>
                <a:gd name="connsiteX1763" fmla="*/ 11952999 w 12192000"/>
                <a:gd name="connsiteY1763" fmla="*/ 803757 h 1608850"/>
                <a:gd name="connsiteX1764" fmla="*/ 11954114 w 12192000"/>
                <a:gd name="connsiteY1764" fmla="*/ 803757 h 1608850"/>
                <a:gd name="connsiteX1765" fmla="*/ 11961915 w 12192000"/>
                <a:gd name="connsiteY1765" fmla="*/ 803757 h 1608850"/>
                <a:gd name="connsiteX1766" fmla="*/ 11961915 w 12192000"/>
                <a:gd name="connsiteY1766" fmla="*/ 802885 h 1608850"/>
                <a:gd name="connsiteX1767" fmla="*/ 11961915 w 12192000"/>
                <a:gd name="connsiteY1767" fmla="*/ 796783 h 1608850"/>
                <a:gd name="connsiteX1768" fmla="*/ 11960800 w 12192000"/>
                <a:gd name="connsiteY1768" fmla="*/ 796783 h 1608850"/>
                <a:gd name="connsiteX1769" fmla="*/ 11952999 w 12192000"/>
                <a:gd name="connsiteY1769" fmla="*/ 796783 h 1608850"/>
                <a:gd name="connsiteX1770" fmla="*/ 11952999 w 12192000"/>
                <a:gd name="connsiteY1770" fmla="*/ 795621 h 1608850"/>
                <a:gd name="connsiteX1771" fmla="*/ 11952999 w 12192000"/>
                <a:gd name="connsiteY1771" fmla="*/ 787484 h 1608850"/>
                <a:gd name="connsiteX1772" fmla="*/ 11954114 w 12192000"/>
                <a:gd name="connsiteY1772" fmla="*/ 787484 h 1608850"/>
                <a:gd name="connsiteX1773" fmla="*/ 11961915 w 12192000"/>
                <a:gd name="connsiteY1773" fmla="*/ 787484 h 1608850"/>
                <a:gd name="connsiteX1774" fmla="*/ 11960800 w 12192000"/>
                <a:gd name="connsiteY1774" fmla="*/ 785741 h 1608850"/>
                <a:gd name="connsiteX1775" fmla="*/ 11952999 w 12192000"/>
                <a:gd name="connsiteY1775" fmla="*/ 773537 h 1608850"/>
                <a:gd name="connsiteX1776" fmla="*/ 11952999 w 12192000"/>
                <a:gd name="connsiteY1776" fmla="*/ 736342 h 1608850"/>
                <a:gd name="connsiteX1777" fmla="*/ 12102343 w 12192000"/>
                <a:gd name="connsiteY1777" fmla="*/ 736342 h 1608850"/>
                <a:gd name="connsiteX1778" fmla="*/ 12115716 w 12192000"/>
                <a:gd name="connsiteY1778" fmla="*/ 757264 h 1608850"/>
                <a:gd name="connsiteX1779" fmla="*/ 12115716 w 12192000"/>
                <a:gd name="connsiteY1779" fmla="*/ 803757 h 1608850"/>
                <a:gd name="connsiteX1780" fmla="*/ 12114602 w 12192000"/>
                <a:gd name="connsiteY1780" fmla="*/ 803757 h 1608850"/>
                <a:gd name="connsiteX1781" fmla="*/ 12106800 w 12192000"/>
                <a:gd name="connsiteY1781" fmla="*/ 803757 h 1608850"/>
                <a:gd name="connsiteX1782" fmla="*/ 12106800 w 12192000"/>
                <a:gd name="connsiteY1782" fmla="*/ 804919 h 1608850"/>
                <a:gd name="connsiteX1783" fmla="*/ 12106800 w 12192000"/>
                <a:gd name="connsiteY1783" fmla="*/ 813056 h 1608850"/>
                <a:gd name="connsiteX1784" fmla="*/ 12107915 w 12192000"/>
                <a:gd name="connsiteY1784" fmla="*/ 813056 h 1608850"/>
                <a:gd name="connsiteX1785" fmla="*/ 12115716 w 12192000"/>
                <a:gd name="connsiteY1785" fmla="*/ 813056 h 1608850"/>
                <a:gd name="connsiteX1786" fmla="*/ 12115716 w 12192000"/>
                <a:gd name="connsiteY1786" fmla="*/ 814218 h 1608850"/>
                <a:gd name="connsiteX1787" fmla="*/ 12115716 w 12192000"/>
                <a:gd name="connsiteY1787" fmla="*/ 822354 h 1608850"/>
                <a:gd name="connsiteX1788" fmla="*/ 12114602 w 12192000"/>
                <a:gd name="connsiteY1788" fmla="*/ 822354 h 1608850"/>
                <a:gd name="connsiteX1789" fmla="*/ 12106800 w 12192000"/>
                <a:gd name="connsiteY1789" fmla="*/ 822354 h 1608850"/>
                <a:gd name="connsiteX1790" fmla="*/ 12106800 w 12192000"/>
                <a:gd name="connsiteY1790" fmla="*/ 823516 h 1608850"/>
                <a:gd name="connsiteX1791" fmla="*/ 12106800 w 12192000"/>
                <a:gd name="connsiteY1791" fmla="*/ 831653 h 1608850"/>
                <a:gd name="connsiteX1792" fmla="*/ 12107915 w 12192000"/>
                <a:gd name="connsiteY1792" fmla="*/ 831653 h 1608850"/>
                <a:gd name="connsiteX1793" fmla="*/ 12115716 w 12192000"/>
                <a:gd name="connsiteY1793" fmla="*/ 831653 h 1608850"/>
                <a:gd name="connsiteX1794" fmla="*/ 12115716 w 12192000"/>
                <a:gd name="connsiteY1794" fmla="*/ 832525 h 1608850"/>
                <a:gd name="connsiteX1795" fmla="*/ 12115716 w 12192000"/>
                <a:gd name="connsiteY1795" fmla="*/ 838627 h 1608850"/>
                <a:gd name="connsiteX1796" fmla="*/ 12114602 w 12192000"/>
                <a:gd name="connsiteY1796" fmla="*/ 838627 h 1608850"/>
                <a:gd name="connsiteX1797" fmla="*/ 12106800 w 12192000"/>
                <a:gd name="connsiteY1797" fmla="*/ 838627 h 1608850"/>
                <a:gd name="connsiteX1798" fmla="*/ 12106800 w 12192000"/>
                <a:gd name="connsiteY1798" fmla="*/ 839789 h 1608850"/>
                <a:gd name="connsiteX1799" fmla="*/ 12106800 w 12192000"/>
                <a:gd name="connsiteY1799" fmla="*/ 847925 h 1608850"/>
                <a:gd name="connsiteX1800" fmla="*/ 12107915 w 12192000"/>
                <a:gd name="connsiteY1800" fmla="*/ 847925 h 1608850"/>
                <a:gd name="connsiteX1801" fmla="*/ 12115716 w 12192000"/>
                <a:gd name="connsiteY1801" fmla="*/ 847925 h 1608850"/>
                <a:gd name="connsiteX1802" fmla="*/ 12115716 w 12192000"/>
                <a:gd name="connsiteY1802" fmla="*/ 849088 h 1608850"/>
                <a:gd name="connsiteX1803" fmla="*/ 12115716 w 12192000"/>
                <a:gd name="connsiteY1803" fmla="*/ 857224 h 1608850"/>
                <a:gd name="connsiteX1804" fmla="*/ 12114602 w 12192000"/>
                <a:gd name="connsiteY1804" fmla="*/ 857224 h 1608850"/>
                <a:gd name="connsiteX1805" fmla="*/ 12106800 w 12192000"/>
                <a:gd name="connsiteY1805" fmla="*/ 857224 h 1608850"/>
                <a:gd name="connsiteX1806" fmla="*/ 12106800 w 12192000"/>
                <a:gd name="connsiteY1806" fmla="*/ 858386 h 1608850"/>
                <a:gd name="connsiteX1807" fmla="*/ 12106800 w 12192000"/>
                <a:gd name="connsiteY1807" fmla="*/ 866523 h 1608850"/>
                <a:gd name="connsiteX1808" fmla="*/ 12107915 w 12192000"/>
                <a:gd name="connsiteY1808" fmla="*/ 866523 h 1608850"/>
                <a:gd name="connsiteX1809" fmla="*/ 12115716 w 12192000"/>
                <a:gd name="connsiteY1809" fmla="*/ 866523 h 1608850"/>
                <a:gd name="connsiteX1810" fmla="*/ 12115716 w 12192000"/>
                <a:gd name="connsiteY1810" fmla="*/ 867394 h 1608850"/>
                <a:gd name="connsiteX1811" fmla="*/ 12115716 w 12192000"/>
                <a:gd name="connsiteY1811" fmla="*/ 873496 h 1608850"/>
                <a:gd name="connsiteX1812" fmla="*/ 12114602 w 12192000"/>
                <a:gd name="connsiteY1812" fmla="*/ 873496 h 1608850"/>
                <a:gd name="connsiteX1813" fmla="*/ 12106800 w 12192000"/>
                <a:gd name="connsiteY1813" fmla="*/ 873496 h 1608850"/>
                <a:gd name="connsiteX1814" fmla="*/ 12106800 w 12192000"/>
                <a:gd name="connsiteY1814" fmla="*/ 874659 h 1608850"/>
                <a:gd name="connsiteX1815" fmla="*/ 12106800 w 12192000"/>
                <a:gd name="connsiteY1815" fmla="*/ 882795 h 1608850"/>
                <a:gd name="connsiteX1816" fmla="*/ 12107915 w 12192000"/>
                <a:gd name="connsiteY1816" fmla="*/ 882795 h 1608850"/>
                <a:gd name="connsiteX1817" fmla="*/ 12115716 w 12192000"/>
                <a:gd name="connsiteY1817" fmla="*/ 882795 h 1608850"/>
                <a:gd name="connsiteX1818" fmla="*/ 12115716 w 12192000"/>
                <a:gd name="connsiteY1818" fmla="*/ 883957 h 1608850"/>
                <a:gd name="connsiteX1819" fmla="*/ 12115716 w 12192000"/>
                <a:gd name="connsiteY1819" fmla="*/ 892094 h 1608850"/>
                <a:gd name="connsiteX1820" fmla="*/ 12114602 w 12192000"/>
                <a:gd name="connsiteY1820" fmla="*/ 892094 h 1608850"/>
                <a:gd name="connsiteX1821" fmla="*/ 12106800 w 12192000"/>
                <a:gd name="connsiteY1821" fmla="*/ 892094 h 1608850"/>
                <a:gd name="connsiteX1822" fmla="*/ 12106800 w 12192000"/>
                <a:gd name="connsiteY1822" fmla="*/ 892965 h 1608850"/>
                <a:gd name="connsiteX1823" fmla="*/ 12106800 w 12192000"/>
                <a:gd name="connsiteY1823" fmla="*/ 899068 h 1608850"/>
                <a:gd name="connsiteX1824" fmla="*/ 12107915 w 12192000"/>
                <a:gd name="connsiteY1824" fmla="*/ 899068 h 1608850"/>
                <a:gd name="connsiteX1825" fmla="*/ 12115716 w 12192000"/>
                <a:gd name="connsiteY1825" fmla="*/ 899068 h 1608850"/>
                <a:gd name="connsiteX1826" fmla="*/ 12115716 w 12192000"/>
                <a:gd name="connsiteY1826" fmla="*/ 900230 h 1608850"/>
                <a:gd name="connsiteX1827" fmla="*/ 12115716 w 12192000"/>
                <a:gd name="connsiteY1827" fmla="*/ 908366 h 1608850"/>
                <a:gd name="connsiteX1828" fmla="*/ 12114602 w 12192000"/>
                <a:gd name="connsiteY1828" fmla="*/ 908366 h 1608850"/>
                <a:gd name="connsiteX1829" fmla="*/ 12106800 w 12192000"/>
                <a:gd name="connsiteY1829" fmla="*/ 908366 h 1608850"/>
                <a:gd name="connsiteX1830" fmla="*/ 12106800 w 12192000"/>
                <a:gd name="connsiteY1830" fmla="*/ 909528 h 1608850"/>
                <a:gd name="connsiteX1831" fmla="*/ 12106800 w 12192000"/>
                <a:gd name="connsiteY1831" fmla="*/ 917665 h 1608850"/>
                <a:gd name="connsiteX1832" fmla="*/ 12107915 w 12192000"/>
                <a:gd name="connsiteY1832" fmla="*/ 917665 h 1608850"/>
                <a:gd name="connsiteX1833" fmla="*/ 12115716 w 12192000"/>
                <a:gd name="connsiteY1833" fmla="*/ 917665 h 1608850"/>
                <a:gd name="connsiteX1834" fmla="*/ 12115716 w 12192000"/>
                <a:gd name="connsiteY1834" fmla="*/ 918827 h 1608850"/>
                <a:gd name="connsiteX1835" fmla="*/ 12115716 w 12192000"/>
                <a:gd name="connsiteY1835" fmla="*/ 926963 h 1608850"/>
                <a:gd name="connsiteX1836" fmla="*/ 12114602 w 12192000"/>
                <a:gd name="connsiteY1836" fmla="*/ 926963 h 1608850"/>
                <a:gd name="connsiteX1837" fmla="*/ 12106800 w 12192000"/>
                <a:gd name="connsiteY1837" fmla="*/ 926963 h 1608850"/>
                <a:gd name="connsiteX1838" fmla="*/ 12106800 w 12192000"/>
                <a:gd name="connsiteY1838" fmla="*/ 927835 h 1608850"/>
                <a:gd name="connsiteX1839" fmla="*/ 12106800 w 12192000"/>
                <a:gd name="connsiteY1839" fmla="*/ 933937 h 1608850"/>
                <a:gd name="connsiteX1840" fmla="*/ 12107915 w 12192000"/>
                <a:gd name="connsiteY1840" fmla="*/ 933937 h 1608850"/>
                <a:gd name="connsiteX1841" fmla="*/ 12115716 w 12192000"/>
                <a:gd name="connsiteY1841" fmla="*/ 933937 h 1608850"/>
                <a:gd name="connsiteX1842" fmla="*/ 12115716 w 12192000"/>
                <a:gd name="connsiteY1842" fmla="*/ 935100 h 1608850"/>
                <a:gd name="connsiteX1843" fmla="*/ 12115716 w 12192000"/>
                <a:gd name="connsiteY1843" fmla="*/ 943236 h 1608850"/>
                <a:gd name="connsiteX1844" fmla="*/ 12114602 w 12192000"/>
                <a:gd name="connsiteY1844" fmla="*/ 943236 h 1608850"/>
                <a:gd name="connsiteX1845" fmla="*/ 12106800 w 12192000"/>
                <a:gd name="connsiteY1845" fmla="*/ 943236 h 1608850"/>
                <a:gd name="connsiteX1846" fmla="*/ 12106800 w 12192000"/>
                <a:gd name="connsiteY1846" fmla="*/ 944398 h 1608850"/>
                <a:gd name="connsiteX1847" fmla="*/ 12106800 w 12192000"/>
                <a:gd name="connsiteY1847" fmla="*/ 952535 h 1608850"/>
                <a:gd name="connsiteX1848" fmla="*/ 12107915 w 12192000"/>
                <a:gd name="connsiteY1848" fmla="*/ 952535 h 1608850"/>
                <a:gd name="connsiteX1849" fmla="*/ 12115716 w 12192000"/>
                <a:gd name="connsiteY1849" fmla="*/ 952535 h 1608850"/>
                <a:gd name="connsiteX1850" fmla="*/ 12115716 w 12192000"/>
                <a:gd name="connsiteY1850" fmla="*/ 953406 h 1608850"/>
                <a:gd name="connsiteX1851" fmla="*/ 12115716 w 12192000"/>
                <a:gd name="connsiteY1851" fmla="*/ 959508 h 1608850"/>
                <a:gd name="connsiteX1852" fmla="*/ 12114602 w 12192000"/>
                <a:gd name="connsiteY1852" fmla="*/ 959508 h 1608850"/>
                <a:gd name="connsiteX1853" fmla="*/ 12106800 w 12192000"/>
                <a:gd name="connsiteY1853" fmla="*/ 959508 h 1608850"/>
                <a:gd name="connsiteX1854" fmla="*/ 12106800 w 12192000"/>
                <a:gd name="connsiteY1854" fmla="*/ 960671 h 1608850"/>
                <a:gd name="connsiteX1855" fmla="*/ 12106800 w 12192000"/>
                <a:gd name="connsiteY1855" fmla="*/ 968807 h 1608850"/>
                <a:gd name="connsiteX1856" fmla="*/ 12107915 w 12192000"/>
                <a:gd name="connsiteY1856" fmla="*/ 968807 h 1608850"/>
                <a:gd name="connsiteX1857" fmla="*/ 12115716 w 12192000"/>
                <a:gd name="connsiteY1857" fmla="*/ 968807 h 1608850"/>
                <a:gd name="connsiteX1858" fmla="*/ 12115716 w 12192000"/>
                <a:gd name="connsiteY1858" fmla="*/ 969969 h 1608850"/>
                <a:gd name="connsiteX1859" fmla="*/ 12115716 w 12192000"/>
                <a:gd name="connsiteY1859" fmla="*/ 978106 h 1608850"/>
                <a:gd name="connsiteX1860" fmla="*/ 12114602 w 12192000"/>
                <a:gd name="connsiteY1860" fmla="*/ 978106 h 1608850"/>
                <a:gd name="connsiteX1861" fmla="*/ 12106800 w 12192000"/>
                <a:gd name="connsiteY1861" fmla="*/ 978106 h 1608850"/>
                <a:gd name="connsiteX1862" fmla="*/ 12106800 w 12192000"/>
                <a:gd name="connsiteY1862" fmla="*/ 979268 h 1608850"/>
                <a:gd name="connsiteX1863" fmla="*/ 12106800 w 12192000"/>
                <a:gd name="connsiteY1863" fmla="*/ 987404 h 1608850"/>
                <a:gd name="connsiteX1864" fmla="*/ 12107915 w 12192000"/>
                <a:gd name="connsiteY1864" fmla="*/ 987404 h 1608850"/>
                <a:gd name="connsiteX1865" fmla="*/ 12115716 w 12192000"/>
                <a:gd name="connsiteY1865" fmla="*/ 987404 h 1608850"/>
                <a:gd name="connsiteX1866" fmla="*/ 12115716 w 12192000"/>
                <a:gd name="connsiteY1866" fmla="*/ 988276 h 1608850"/>
                <a:gd name="connsiteX1867" fmla="*/ 12115716 w 12192000"/>
                <a:gd name="connsiteY1867" fmla="*/ 994378 h 1608850"/>
                <a:gd name="connsiteX1868" fmla="*/ 12114602 w 12192000"/>
                <a:gd name="connsiteY1868" fmla="*/ 994378 h 1608850"/>
                <a:gd name="connsiteX1869" fmla="*/ 12106800 w 12192000"/>
                <a:gd name="connsiteY1869" fmla="*/ 994378 h 1608850"/>
                <a:gd name="connsiteX1870" fmla="*/ 12106800 w 12192000"/>
                <a:gd name="connsiteY1870" fmla="*/ 995540 h 1608850"/>
                <a:gd name="connsiteX1871" fmla="*/ 12106800 w 12192000"/>
                <a:gd name="connsiteY1871" fmla="*/ 1003677 h 1608850"/>
                <a:gd name="connsiteX1872" fmla="*/ 12131319 w 12192000"/>
                <a:gd name="connsiteY1872" fmla="*/ 1024599 h 1608850"/>
                <a:gd name="connsiteX1873" fmla="*/ 12130206 w 12192000"/>
                <a:gd name="connsiteY1873" fmla="*/ 1029248 h 1608850"/>
                <a:gd name="connsiteX1874" fmla="*/ 12122403 w 12192000"/>
                <a:gd name="connsiteY1874" fmla="*/ 1029248 h 1608850"/>
                <a:gd name="connsiteX1875" fmla="*/ 12122403 w 12192000"/>
                <a:gd name="connsiteY1875" fmla="*/ 1040036 h 1608850"/>
                <a:gd name="connsiteX1876" fmla="*/ 12122403 w 12192000"/>
                <a:gd name="connsiteY1876" fmla="*/ 1046874 h 1608850"/>
                <a:gd name="connsiteX1877" fmla="*/ 12131319 w 12192000"/>
                <a:gd name="connsiteY1877" fmla="*/ 1046874 h 1608850"/>
                <a:gd name="connsiteX1878" fmla="*/ 12131319 w 12192000"/>
                <a:gd name="connsiteY1878" fmla="*/ 1043196 h 1608850"/>
                <a:gd name="connsiteX1879" fmla="*/ 12132434 w 12192000"/>
                <a:gd name="connsiteY1879" fmla="*/ 1042615 h 1608850"/>
                <a:gd name="connsiteX1880" fmla="*/ 12140235 w 12192000"/>
                <a:gd name="connsiteY1880" fmla="*/ 1038547 h 1608850"/>
                <a:gd name="connsiteX1881" fmla="*/ 12142186 w 12192000"/>
                <a:gd name="connsiteY1881" fmla="*/ 1038547 h 1608850"/>
                <a:gd name="connsiteX1882" fmla="*/ 12155839 w 12192000"/>
                <a:gd name="connsiteY1882" fmla="*/ 1038547 h 1608850"/>
                <a:gd name="connsiteX1883" fmla="*/ 12155839 w 12192000"/>
                <a:gd name="connsiteY1883" fmla="*/ 1039709 h 1608850"/>
                <a:gd name="connsiteX1884" fmla="*/ 12155839 w 12192000"/>
                <a:gd name="connsiteY1884" fmla="*/ 1046874 h 1608850"/>
                <a:gd name="connsiteX1885" fmla="*/ 12192000 w 12192000"/>
                <a:gd name="connsiteY1885" fmla="*/ 1046874 h 1608850"/>
                <a:gd name="connsiteX1886" fmla="*/ 12192000 w 12192000"/>
                <a:gd name="connsiteY1886" fmla="*/ 1070905 h 1608850"/>
                <a:gd name="connsiteX1887" fmla="*/ 12192000 w 12192000"/>
                <a:gd name="connsiteY1887" fmla="*/ 1121663 h 1608850"/>
                <a:gd name="connsiteX1888" fmla="*/ 12192000 w 12192000"/>
                <a:gd name="connsiteY1888" fmla="*/ 1608850 h 1608850"/>
                <a:gd name="connsiteX1889" fmla="*/ 0 w 12192000"/>
                <a:gd name="connsiteY1889" fmla="*/ 1608850 h 1608850"/>
                <a:gd name="connsiteX1890" fmla="*/ 0 w 12192000"/>
                <a:gd name="connsiteY1890" fmla="*/ 1046874 h 1608850"/>
                <a:gd name="connsiteX1891" fmla="*/ 65773 w 12192000"/>
                <a:gd name="connsiteY1891" fmla="*/ 1046874 h 1608850"/>
                <a:gd name="connsiteX1892" fmla="*/ 82231 w 12192000"/>
                <a:gd name="connsiteY1892" fmla="*/ 1045519 h 1608850"/>
                <a:gd name="connsiteX1893" fmla="*/ 82231 w 12192000"/>
                <a:gd name="connsiteY1893" fmla="*/ 1012974 h 1608850"/>
                <a:gd name="connsiteX1894" fmla="*/ 126811 w 12192000"/>
                <a:gd name="connsiteY1894" fmla="*/ 1012974 h 1608850"/>
                <a:gd name="connsiteX1895" fmla="*/ 126811 w 12192000"/>
                <a:gd name="connsiteY1895" fmla="*/ 994377 h 1608850"/>
                <a:gd name="connsiteX1896" fmla="*/ 220430 w 12192000"/>
                <a:gd name="connsiteY1896" fmla="*/ 994377 h 1608850"/>
                <a:gd name="connsiteX1897" fmla="*/ 220430 w 12192000"/>
                <a:gd name="connsiteY1897" fmla="*/ 1006000 h 1608850"/>
                <a:gd name="connsiteX1898" fmla="*/ 280612 w 12192000"/>
                <a:gd name="connsiteY1898" fmla="*/ 1006000 h 1608850"/>
                <a:gd name="connsiteX1899" fmla="*/ 280612 w 12192000"/>
                <a:gd name="connsiteY1899" fmla="*/ 1012974 h 1608850"/>
                <a:gd name="connsiteX1900" fmla="*/ 298444 w 12192000"/>
                <a:gd name="connsiteY1900" fmla="*/ 1012974 h 1608850"/>
                <a:gd name="connsiteX1901" fmla="*/ 298444 w 12192000"/>
                <a:gd name="connsiteY1901" fmla="*/ 1019948 h 1608850"/>
                <a:gd name="connsiteX1902" fmla="*/ 314048 w 12192000"/>
                <a:gd name="connsiteY1902" fmla="*/ 1019948 h 1608850"/>
                <a:gd name="connsiteX1903" fmla="*/ 314048 w 12192000"/>
                <a:gd name="connsiteY1903" fmla="*/ 915339 h 1608850"/>
                <a:gd name="connsiteX1904" fmla="*/ 360858 w 12192000"/>
                <a:gd name="connsiteY1904" fmla="*/ 901391 h 1608850"/>
                <a:gd name="connsiteX1905" fmla="*/ 447789 w 12192000"/>
                <a:gd name="connsiteY1905" fmla="*/ 901391 h 1608850"/>
                <a:gd name="connsiteX1906" fmla="*/ 447789 w 12192000"/>
                <a:gd name="connsiteY1906" fmla="*/ 734017 h 1608850"/>
                <a:gd name="connsiteX1907" fmla="*/ 472308 w 12192000"/>
                <a:gd name="connsiteY1907" fmla="*/ 722393 h 1608850"/>
                <a:gd name="connsiteX1908" fmla="*/ 579301 w 12192000"/>
                <a:gd name="connsiteY1908" fmla="*/ 703796 h 1608850"/>
                <a:gd name="connsiteX1909" fmla="*/ 617194 w 12192000"/>
                <a:gd name="connsiteY1909" fmla="*/ 715419 h 1608850"/>
                <a:gd name="connsiteX1910" fmla="*/ 623881 w 12192000"/>
                <a:gd name="connsiteY1910" fmla="*/ 722393 h 1608850"/>
                <a:gd name="connsiteX1911" fmla="*/ 623881 w 12192000"/>
                <a:gd name="connsiteY1911" fmla="*/ 1033896 h 1608850"/>
                <a:gd name="connsiteX1912" fmla="*/ 639484 w 12192000"/>
                <a:gd name="connsiteY1912" fmla="*/ 1033896 h 1608850"/>
                <a:gd name="connsiteX1913" fmla="*/ 639484 w 12192000"/>
                <a:gd name="connsiteY1913" fmla="*/ 908365 h 1608850"/>
                <a:gd name="connsiteX1914" fmla="*/ 652858 w 12192000"/>
                <a:gd name="connsiteY1914" fmla="*/ 908365 h 1608850"/>
                <a:gd name="connsiteX1915" fmla="*/ 652858 w 12192000"/>
                <a:gd name="connsiteY1915" fmla="*/ 896742 h 1608850"/>
                <a:gd name="connsiteX1916" fmla="*/ 666232 w 12192000"/>
                <a:gd name="connsiteY1916" fmla="*/ 889768 h 1608850"/>
                <a:gd name="connsiteX1917" fmla="*/ 677377 w 12192000"/>
                <a:gd name="connsiteY1917" fmla="*/ 889768 h 1608850"/>
                <a:gd name="connsiteX1918" fmla="*/ 677377 w 12192000"/>
                <a:gd name="connsiteY1918" fmla="*/ 878145 h 1608850"/>
                <a:gd name="connsiteX1919" fmla="*/ 686293 w 12192000"/>
                <a:gd name="connsiteY1919" fmla="*/ 871171 h 1608850"/>
                <a:gd name="connsiteX1920" fmla="*/ 708584 w 12192000"/>
                <a:gd name="connsiteY1920" fmla="*/ 871171 h 1608850"/>
                <a:gd name="connsiteX1921" fmla="*/ 708584 w 12192000"/>
                <a:gd name="connsiteY1921" fmla="*/ 908365 h 1608850"/>
                <a:gd name="connsiteX1922" fmla="*/ 755393 w 12192000"/>
                <a:gd name="connsiteY1922" fmla="*/ 908365 h 1608850"/>
                <a:gd name="connsiteX1923" fmla="*/ 755393 w 12192000"/>
                <a:gd name="connsiteY1923" fmla="*/ 1038546 h 1608850"/>
                <a:gd name="connsiteX1924" fmla="*/ 773225 w 12192000"/>
                <a:gd name="connsiteY1924" fmla="*/ 1038546 h 1608850"/>
                <a:gd name="connsiteX1925" fmla="*/ 791057 w 12192000"/>
                <a:gd name="connsiteY1925" fmla="*/ 1031572 h 1608850"/>
                <a:gd name="connsiteX1926" fmla="*/ 791057 w 12192000"/>
                <a:gd name="connsiteY1926" fmla="*/ 1022273 h 1608850"/>
                <a:gd name="connsiteX1927" fmla="*/ 784370 w 12192000"/>
                <a:gd name="connsiteY1927" fmla="*/ 1019948 h 1608850"/>
                <a:gd name="connsiteX1928" fmla="*/ 784370 w 12192000"/>
                <a:gd name="connsiteY1928" fmla="*/ 1012974 h 1608850"/>
                <a:gd name="connsiteX1929" fmla="*/ 791057 w 12192000"/>
                <a:gd name="connsiteY1929" fmla="*/ 1008325 h 1608850"/>
                <a:gd name="connsiteX1930" fmla="*/ 791057 w 12192000"/>
                <a:gd name="connsiteY1930" fmla="*/ 957183 h 1608850"/>
                <a:gd name="connsiteX1931" fmla="*/ 784370 w 12192000"/>
                <a:gd name="connsiteY1931" fmla="*/ 954858 h 1608850"/>
                <a:gd name="connsiteX1932" fmla="*/ 784370 w 12192000"/>
                <a:gd name="connsiteY1932" fmla="*/ 947884 h 1608850"/>
                <a:gd name="connsiteX1933" fmla="*/ 791057 w 12192000"/>
                <a:gd name="connsiteY1933" fmla="*/ 943235 h 1608850"/>
                <a:gd name="connsiteX1934" fmla="*/ 795515 w 12192000"/>
                <a:gd name="connsiteY1934" fmla="*/ 938586 h 1608850"/>
                <a:gd name="connsiteX1935" fmla="*/ 795515 w 12192000"/>
                <a:gd name="connsiteY1935" fmla="*/ 929287 h 1608850"/>
                <a:gd name="connsiteX1936" fmla="*/ 791057 w 12192000"/>
                <a:gd name="connsiteY1936" fmla="*/ 929287 h 1608850"/>
                <a:gd name="connsiteX1937" fmla="*/ 791057 w 12192000"/>
                <a:gd name="connsiteY1937" fmla="*/ 922313 h 1608850"/>
                <a:gd name="connsiteX1938" fmla="*/ 797744 w 12192000"/>
                <a:gd name="connsiteY1938" fmla="*/ 917664 h 1608850"/>
                <a:gd name="connsiteX1939" fmla="*/ 833408 w 12192000"/>
                <a:gd name="connsiteY1939" fmla="*/ 852574 h 1608850"/>
                <a:gd name="connsiteX1940" fmla="*/ 828950 w 12192000"/>
                <a:gd name="connsiteY1940" fmla="*/ 850249 h 1608850"/>
                <a:gd name="connsiteX1941" fmla="*/ 828950 w 12192000"/>
                <a:gd name="connsiteY1941" fmla="*/ 843275 h 1608850"/>
                <a:gd name="connsiteX1942" fmla="*/ 835637 w 12192000"/>
                <a:gd name="connsiteY1942" fmla="*/ 840950 h 1608850"/>
                <a:gd name="connsiteX1943" fmla="*/ 835637 w 12192000"/>
                <a:gd name="connsiteY1943" fmla="*/ 831652 h 1608850"/>
                <a:gd name="connsiteX1944" fmla="*/ 840095 w 12192000"/>
                <a:gd name="connsiteY1944" fmla="*/ 831652 h 1608850"/>
                <a:gd name="connsiteX1945" fmla="*/ 840095 w 12192000"/>
                <a:gd name="connsiteY1945" fmla="*/ 810730 h 1608850"/>
                <a:gd name="connsiteX1946" fmla="*/ 835637 w 12192000"/>
                <a:gd name="connsiteY1946" fmla="*/ 810730 h 1608850"/>
                <a:gd name="connsiteX1947" fmla="*/ 835637 w 12192000"/>
                <a:gd name="connsiteY1947" fmla="*/ 806081 h 1608850"/>
                <a:gd name="connsiteX1948" fmla="*/ 840095 w 12192000"/>
                <a:gd name="connsiteY1948" fmla="*/ 803756 h 1608850"/>
                <a:gd name="connsiteX1949" fmla="*/ 851240 w 12192000"/>
                <a:gd name="connsiteY1949" fmla="*/ 787483 h 1608850"/>
                <a:gd name="connsiteX1950" fmla="*/ 853469 w 12192000"/>
                <a:gd name="connsiteY1950" fmla="*/ 778185 h 1608850"/>
                <a:gd name="connsiteX1951" fmla="*/ 853469 w 12192000"/>
                <a:gd name="connsiteY1951" fmla="*/ 752614 h 1608850"/>
                <a:gd name="connsiteX1952" fmla="*/ 853748 w 12192000"/>
                <a:gd name="connsiteY1952" fmla="*/ 751742 h 1608850"/>
                <a:gd name="connsiteX1953" fmla="*/ 855698 w 12192000"/>
                <a:gd name="connsiteY1953" fmla="*/ 745640 h 1608850"/>
                <a:gd name="connsiteX1954" fmla="*/ 855977 w 12192000"/>
                <a:gd name="connsiteY1954" fmla="*/ 746512 h 1608850"/>
                <a:gd name="connsiteX1955" fmla="*/ 857927 w 12192000"/>
                <a:gd name="connsiteY1955" fmla="*/ 752614 h 1608850"/>
                <a:gd name="connsiteX1956" fmla="*/ 860156 w 12192000"/>
                <a:gd name="connsiteY1956" fmla="*/ 778185 h 1608850"/>
                <a:gd name="connsiteX1957" fmla="*/ 860156 w 12192000"/>
                <a:gd name="connsiteY1957" fmla="*/ 785159 h 1608850"/>
                <a:gd name="connsiteX1958" fmla="*/ 871302 w 12192000"/>
                <a:gd name="connsiteY1958" fmla="*/ 803756 h 1608850"/>
                <a:gd name="connsiteX1959" fmla="*/ 875760 w 12192000"/>
                <a:gd name="connsiteY1959" fmla="*/ 806081 h 1608850"/>
                <a:gd name="connsiteX1960" fmla="*/ 875760 w 12192000"/>
                <a:gd name="connsiteY1960" fmla="*/ 810730 h 1608850"/>
                <a:gd name="connsiteX1961" fmla="*/ 873531 w 12192000"/>
                <a:gd name="connsiteY1961" fmla="*/ 831652 h 1608850"/>
                <a:gd name="connsiteX1962" fmla="*/ 877989 w 12192000"/>
                <a:gd name="connsiteY1962" fmla="*/ 840950 h 1608850"/>
                <a:gd name="connsiteX1963" fmla="*/ 882447 w 12192000"/>
                <a:gd name="connsiteY1963" fmla="*/ 843275 h 1608850"/>
                <a:gd name="connsiteX1964" fmla="*/ 882447 w 12192000"/>
                <a:gd name="connsiteY1964" fmla="*/ 850249 h 1608850"/>
                <a:gd name="connsiteX1965" fmla="*/ 877989 w 12192000"/>
                <a:gd name="connsiteY1965" fmla="*/ 852574 h 1608850"/>
                <a:gd name="connsiteX1966" fmla="*/ 904180 w 12192000"/>
                <a:gd name="connsiteY1966" fmla="*/ 879888 h 1608850"/>
                <a:gd name="connsiteX1967" fmla="*/ 913070 w 12192000"/>
                <a:gd name="connsiteY1967" fmla="*/ 915339 h 1608850"/>
                <a:gd name="connsiteX1968" fmla="*/ 944859 w 12192000"/>
                <a:gd name="connsiteY1968" fmla="*/ 915339 h 1608850"/>
                <a:gd name="connsiteX1969" fmla="*/ 944859 w 12192000"/>
                <a:gd name="connsiteY1969" fmla="*/ 886329 h 1608850"/>
                <a:gd name="connsiteX1970" fmla="*/ 939475 w 12192000"/>
                <a:gd name="connsiteY1970" fmla="*/ 886329 h 1608850"/>
                <a:gd name="connsiteX1971" fmla="*/ 939475 w 12192000"/>
                <a:gd name="connsiteY1971" fmla="*/ 724196 h 1608850"/>
                <a:gd name="connsiteX1972" fmla="*/ 959742 w 12192000"/>
                <a:gd name="connsiteY1972" fmla="*/ 724196 h 1608850"/>
                <a:gd name="connsiteX1973" fmla="*/ 960249 w 12192000"/>
                <a:gd name="connsiteY1973" fmla="*/ 723115 h 1608850"/>
                <a:gd name="connsiteX1974" fmla="*/ 963795 w 12192000"/>
                <a:gd name="connsiteY1974" fmla="*/ 715549 h 1608850"/>
                <a:gd name="connsiteX1975" fmla="*/ 965569 w 12192000"/>
                <a:gd name="connsiteY1975" fmla="*/ 715819 h 1608850"/>
                <a:gd name="connsiteX1976" fmla="*/ 977982 w 12192000"/>
                <a:gd name="connsiteY1976" fmla="*/ 717710 h 1608850"/>
                <a:gd name="connsiteX1977" fmla="*/ 978489 w 12192000"/>
                <a:gd name="connsiteY1977" fmla="*/ 719062 h 1608850"/>
                <a:gd name="connsiteX1978" fmla="*/ 982035 w 12192000"/>
                <a:gd name="connsiteY1978" fmla="*/ 728519 h 1608850"/>
                <a:gd name="connsiteX1979" fmla="*/ 1008382 w 12192000"/>
                <a:gd name="connsiteY1979" fmla="*/ 730681 h 1608850"/>
                <a:gd name="connsiteX1980" fmla="*/ 1008382 w 12192000"/>
                <a:gd name="connsiteY1980" fmla="*/ 607460 h 1608850"/>
                <a:gd name="connsiteX1981" fmla="*/ 1010409 w 12192000"/>
                <a:gd name="connsiteY1981" fmla="*/ 607460 h 1608850"/>
                <a:gd name="connsiteX1982" fmla="*/ 1024597 w 12192000"/>
                <a:gd name="connsiteY1982" fmla="*/ 607460 h 1608850"/>
                <a:gd name="connsiteX1983" fmla="*/ 1024597 w 12192000"/>
                <a:gd name="connsiteY1983" fmla="*/ 471268 h 1608850"/>
                <a:gd name="connsiteX1984" fmla="*/ 1026369 w 12192000"/>
                <a:gd name="connsiteY1984" fmla="*/ 471268 h 1608850"/>
                <a:gd name="connsiteX1985" fmla="*/ 1038783 w 12192000"/>
                <a:gd name="connsiteY1985" fmla="*/ 471268 h 1608850"/>
                <a:gd name="connsiteX1986" fmla="*/ 1038783 w 12192000"/>
                <a:gd name="connsiteY1986" fmla="*/ 356694 h 1608850"/>
                <a:gd name="connsiteX1987" fmla="*/ 1042837 w 12192000"/>
                <a:gd name="connsiteY1987" fmla="*/ 328590 h 1608850"/>
                <a:gd name="connsiteX1988" fmla="*/ 1044863 w 12192000"/>
                <a:gd name="connsiteY1988" fmla="*/ 328590 h 1608850"/>
                <a:gd name="connsiteX1989" fmla="*/ 1059050 w 12192000"/>
                <a:gd name="connsiteY1989" fmla="*/ 328590 h 1608850"/>
                <a:gd name="connsiteX1990" fmla="*/ 1095531 w 12192000"/>
                <a:gd name="connsiteY1990" fmla="*/ 246443 h 1608850"/>
                <a:gd name="connsiteX1991" fmla="*/ 1099585 w 12192000"/>
                <a:gd name="connsiteY1991" fmla="*/ 0 h 160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</a:cxnLst>
              <a:rect l="l" t="t" r="r" b="b"/>
              <a:pathLst>
                <a:path w="12192000" h="1608850">
                  <a:moveTo>
                    <a:pt x="8760317" y="780798"/>
                  </a:moveTo>
                  <a:lnTo>
                    <a:pt x="8760317" y="785159"/>
                  </a:lnTo>
                  <a:lnTo>
                    <a:pt x="8761882" y="787771"/>
                  </a:lnTo>
                  <a:lnTo>
                    <a:pt x="8762996" y="787771"/>
                  </a:lnTo>
                  <a:cubicBezTo>
                    <a:pt x="8762996" y="787771"/>
                    <a:pt x="8762996" y="787771"/>
                    <a:pt x="8762996" y="786900"/>
                  </a:cubicBezTo>
                  <a:lnTo>
                    <a:pt x="8762996" y="780798"/>
                  </a:lnTo>
                  <a:cubicBezTo>
                    <a:pt x="8762996" y="780798"/>
                    <a:pt x="8762996" y="780798"/>
                    <a:pt x="8761881" y="780798"/>
                  </a:cubicBezTo>
                  <a:close/>
                  <a:moveTo>
                    <a:pt x="8758924" y="762200"/>
                  </a:moveTo>
                  <a:lnTo>
                    <a:pt x="8759734" y="771499"/>
                  </a:lnTo>
                  <a:lnTo>
                    <a:pt x="8762996" y="771499"/>
                  </a:lnTo>
                  <a:cubicBezTo>
                    <a:pt x="8762996" y="771499"/>
                    <a:pt x="8762996" y="771499"/>
                    <a:pt x="8762996" y="770337"/>
                  </a:cubicBezTo>
                  <a:lnTo>
                    <a:pt x="8762996" y="762200"/>
                  </a:lnTo>
                  <a:cubicBezTo>
                    <a:pt x="8762996" y="762200"/>
                    <a:pt x="8762996" y="762200"/>
                    <a:pt x="8761881" y="762200"/>
                  </a:cubicBezTo>
                  <a:close/>
                  <a:moveTo>
                    <a:pt x="8755951" y="745928"/>
                  </a:moveTo>
                  <a:lnTo>
                    <a:pt x="8756137" y="746512"/>
                  </a:lnTo>
                  <a:lnTo>
                    <a:pt x="8758088" y="752614"/>
                  </a:lnTo>
                  <a:lnTo>
                    <a:pt x="8758113" y="752902"/>
                  </a:lnTo>
                  <a:lnTo>
                    <a:pt x="8762996" y="752902"/>
                  </a:lnTo>
                  <a:cubicBezTo>
                    <a:pt x="8762996" y="752902"/>
                    <a:pt x="8762996" y="752902"/>
                    <a:pt x="8762996" y="752030"/>
                  </a:cubicBezTo>
                  <a:lnTo>
                    <a:pt x="8762996" y="745928"/>
                  </a:lnTo>
                  <a:cubicBezTo>
                    <a:pt x="8762996" y="745928"/>
                    <a:pt x="8762996" y="745928"/>
                    <a:pt x="8761881" y="745928"/>
                  </a:cubicBezTo>
                  <a:close/>
                  <a:moveTo>
                    <a:pt x="8907881" y="718032"/>
                  </a:moveTo>
                  <a:cubicBezTo>
                    <a:pt x="8907881" y="718032"/>
                    <a:pt x="8907881" y="718032"/>
                    <a:pt x="8907881" y="719194"/>
                  </a:cubicBezTo>
                  <a:lnTo>
                    <a:pt x="8907881" y="727331"/>
                  </a:lnTo>
                  <a:lnTo>
                    <a:pt x="8908543" y="727331"/>
                  </a:lnTo>
                  <a:lnTo>
                    <a:pt x="8908543" y="718032"/>
                  </a:lnTo>
                  <a:close/>
                  <a:moveTo>
                    <a:pt x="1099585" y="0"/>
                  </a:moveTo>
                  <a:cubicBezTo>
                    <a:pt x="1099585" y="18"/>
                    <a:pt x="1099601" y="2040"/>
                    <a:pt x="1101611" y="246443"/>
                  </a:cubicBezTo>
                  <a:cubicBezTo>
                    <a:pt x="1101623" y="246467"/>
                    <a:pt x="1102267" y="247808"/>
                    <a:pt x="1140117" y="326429"/>
                  </a:cubicBezTo>
                  <a:cubicBezTo>
                    <a:pt x="1140125" y="326429"/>
                    <a:pt x="1140236" y="326429"/>
                    <a:pt x="1142145" y="326429"/>
                  </a:cubicBezTo>
                  <a:lnTo>
                    <a:pt x="1156331" y="326429"/>
                  </a:lnTo>
                  <a:cubicBezTo>
                    <a:pt x="1156331" y="326443"/>
                    <a:pt x="1156331" y="327005"/>
                    <a:pt x="1156331" y="350208"/>
                  </a:cubicBezTo>
                  <a:cubicBezTo>
                    <a:pt x="1156333" y="350214"/>
                    <a:pt x="1156371" y="350272"/>
                    <a:pt x="1156839" y="351019"/>
                  </a:cubicBezTo>
                  <a:lnTo>
                    <a:pt x="1160385" y="356694"/>
                  </a:lnTo>
                  <a:cubicBezTo>
                    <a:pt x="1160385" y="356714"/>
                    <a:pt x="1160385" y="358229"/>
                    <a:pt x="1160385" y="471268"/>
                  </a:cubicBezTo>
                  <a:cubicBezTo>
                    <a:pt x="1160393" y="471268"/>
                    <a:pt x="1160533" y="471268"/>
                    <a:pt x="1162664" y="471268"/>
                  </a:cubicBezTo>
                  <a:lnTo>
                    <a:pt x="1178625" y="471268"/>
                  </a:lnTo>
                  <a:cubicBezTo>
                    <a:pt x="1178625" y="471288"/>
                    <a:pt x="1178625" y="472923"/>
                    <a:pt x="1178625" y="611783"/>
                  </a:cubicBezTo>
                  <a:cubicBezTo>
                    <a:pt x="1178635" y="611782"/>
                    <a:pt x="1178747" y="611761"/>
                    <a:pt x="1180145" y="611513"/>
                  </a:cubicBezTo>
                  <a:lnTo>
                    <a:pt x="1190785" y="609622"/>
                  </a:lnTo>
                  <a:cubicBezTo>
                    <a:pt x="1190785" y="609644"/>
                    <a:pt x="1190755" y="610978"/>
                    <a:pt x="1188759" y="698254"/>
                  </a:cubicBezTo>
                  <a:cubicBezTo>
                    <a:pt x="1188769" y="698256"/>
                    <a:pt x="1188879" y="698276"/>
                    <a:pt x="1190279" y="698525"/>
                  </a:cubicBezTo>
                  <a:lnTo>
                    <a:pt x="1200919" y="700416"/>
                  </a:lnTo>
                  <a:cubicBezTo>
                    <a:pt x="1200921" y="700423"/>
                    <a:pt x="1200941" y="700487"/>
                    <a:pt x="1201171" y="701227"/>
                  </a:cubicBezTo>
                  <a:lnTo>
                    <a:pt x="1202945" y="706902"/>
                  </a:lnTo>
                  <a:cubicBezTo>
                    <a:pt x="1202947" y="706893"/>
                    <a:pt x="1202993" y="706750"/>
                    <a:pt x="1203705" y="704470"/>
                  </a:cubicBezTo>
                  <a:lnTo>
                    <a:pt x="1209025" y="687446"/>
                  </a:lnTo>
                  <a:cubicBezTo>
                    <a:pt x="1209032" y="687446"/>
                    <a:pt x="1209133" y="687446"/>
                    <a:pt x="1210799" y="687446"/>
                  </a:cubicBezTo>
                  <a:lnTo>
                    <a:pt x="1223212" y="687446"/>
                  </a:lnTo>
                  <a:cubicBezTo>
                    <a:pt x="1223212" y="687463"/>
                    <a:pt x="1223212" y="688156"/>
                    <a:pt x="1223212" y="719872"/>
                  </a:cubicBezTo>
                  <a:cubicBezTo>
                    <a:pt x="1223219" y="719877"/>
                    <a:pt x="1223295" y="719917"/>
                    <a:pt x="1224225" y="720413"/>
                  </a:cubicBezTo>
                  <a:lnTo>
                    <a:pt x="1231319" y="724196"/>
                  </a:lnTo>
                  <a:cubicBezTo>
                    <a:pt x="1231319" y="724205"/>
                    <a:pt x="1231319" y="724306"/>
                    <a:pt x="1231319" y="725547"/>
                  </a:cubicBezTo>
                  <a:lnTo>
                    <a:pt x="1231319" y="735005"/>
                  </a:lnTo>
                  <a:cubicBezTo>
                    <a:pt x="1231339" y="735005"/>
                    <a:pt x="1232247" y="735005"/>
                    <a:pt x="1275907" y="735005"/>
                  </a:cubicBezTo>
                  <a:cubicBezTo>
                    <a:pt x="1275907" y="735013"/>
                    <a:pt x="1275907" y="735096"/>
                    <a:pt x="1275907" y="736086"/>
                  </a:cubicBezTo>
                  <a:lnTo>
                    <a:pt x="1275907" y="743652"/>
                  </a:lnTo>
                  <a:cubicBezTo>
                    <a:pt x="1275915" y="743652"/>
                    <a:pt x="1276037" y="743652"/>
                    <a:pt x="1277933" y="743652"/>
                  </a:cubicBezTo>
                  <a:lnTo>
                    <a:pt x="1292119" y="743652"/>
                  </a:lnTo>
                  <a:cubicBezTo>
                    <a:pt x="1292119" y="743634"/>
                    <a:pt x="1292119" y="742905"/>
                    <a:pt x="1292119" y="713387"/>
                  </a:cubicBezTo>
                  <a:cubicBezTo>
                    <a:pt x="1292141" y="713387"/>
                    <a:pt x="1293071" y="713387"/>
                    <a:pt x="1336706" y="713387"/>
                  </a:cubicBezTo>
                  <a:cubicBezTo>
                    <a:pt x="1336706" y="713379"/>
                    <a:pt x="1336706" y="713282"/>
                    <a:pt x="1336706" y="712036"/>
                  </a:cubicBezTo>
                  <a:lnTo>
                    <a:pt x="1336706" y="702578"/>
                  </a:lnTo>
                  <a:cubicBezTo>
                    <a:pt x="1336713" y="702578"/>
                    <a:pt x="1336787" y="702578"/>
                    <a:pt x="1337721" y="702578"/>
                  </a:cubicBezTo>
                  <a:lnTo>
                    <a:pt x="1344813" y="702578"/>
                  </a:lnTo>
                  <a:cubicBezTo>
                    <a:pt x="1344813" y="702571"/>
                    <a:pt x="1344813" y="702458"/>
                    <a:pt x="1344813" y="700687"/>
                  </a:cubicBezTo>
                  <a:lnTo>
                    <a:pt x="1344813" y="687446"/>
                  </a:lnTo>
                  <a:cubicBezTo>
                    <a:pt x="1344823" y="687446"/>
                    <a:pt x="1344895" y="687446"/>
                    <a:pt x="1345573" y="687446"/>
                  </a:cubicBezTo>
                  <a:lnTo>
                    <a:pt x="1350893" y="687446"/>
                  </a:lnTo>
                  <a:cubicBezTo>
                    <a:pt x="1350893" y="687439"/>
                    <a:pt x="1350893" y="687354"/>
                    <a:pt x="1350893" y="686365"/>
                  </a:cubicBezTo>
                  <a:lnTo>
                    <a:pt x="1350893" y="678798"/>
                  </a:lnTo>
                  <a:cubicBezTo>
                    <a:pt x="1350901" y="678798"/>
                    <a:pt x="1351025" y="678798"/>
                    <a:pt x="1352921" y="678798"/>
                  </a:cubicBezTo>
                  <a:lnTo>
                    <a:pt x="1367107" y="678798"/>
                  </a:lnTo>
                  <a:cubicBezTo>
                    <a:pt x="1367107" y="678805"/>
                    <a:pt x="1367107" y="678882"/>
                    <a:pt x="1367107" y="679879"/>
                  </a:cubicBezTo>
                  <a:lnTo>
                    <a:pt x="1367107" y="687446"/>
                  </a:lnTo>
                  <a:cubicBezTo>
                    <a:pt x="1367119" y="687446"/>
                    <a:pt x="1367619" y="687446"/>
                    <a:pt x="1389401" y="687446"/>
                  </a:cubicBezTo>
                  <a:cubicBezTo>
                    <a:pt x="1389401" y="687438"/>
                    <a:pt x="1389401" y="687324"/>
                    <a:pt x="1389401" y="685554"/>
                  </a:cubicBezTo>
                  <a:lnTo>
                    <a:pt x="1389401" y="672313"/>
                  </a:lnTo>
                  <a:cubicBezTo>
                    <a:pt x="1389407" y="672313"/>
                    <a:pt x="1389503" y="672313"/>
                    <a:pt x="1391174" y="672313"/>
                  </a:cubicBezTo>
                  <a:lnTo>
                    <a:pt x="1403587" y="672313"/>
                  </a:lnTo>
                  <a:cubicBezTo>
                    <a:pt x="1403587" y="672325"/>
                    <a:pt x="1403587" y="672839"/>
                    <a:pt x="1403587" y="696093"/>
                  </a:cubicBezTo>
                  <a:cubicBezTo>
                    <a:pt x="1403595" y="696093"/>
                    <a:pt x="1403675" y="696093"/>
                    <a:pt x="1404601" y="696093"/>
                  </a:cubicBezTo>
                  <a:lnTo>
                    <a:pt x="1411695" y="696093"/>
                  </a:lnTo>
                  <a:cubicBezTo>
                    <a:pt x="1411695" y="696087"/>
                    <a:pt x="1411695" y="696006"/>
                    <a:pt x="1411695" y="695012"/>
                  </a:cubicBezTo>
                  <a:lnTo>
                    <a:pt x="1411695" y="687446"/>
                  </a:lnTo>
                  <a:cubicBezTo>
                    <a:pt x="1411703" y="687446"/>
                    <a:pt x="1411821" y="687446"/>
                    <a:pt x="1413467" y="687446"/>
                  </a:cubicBezTo>
                  <a:lnTo>
                    <a:pt x="1425881" y="687446"/>
                  </a:lnTo>
                  <a:cubicBezTo>
                    <a:pt x="1425881" y="687459"/>
                    <a:pt x="1425881" y="688018"/>
                    <a:pt x="1425881" y="713387"/>
                  </a:cubicBezTo>
                  <a:cubicBezTo>
                    <a:pt x="1425889" y="713387"/>
                    <a:pt x="1426007" y="713387"/>
                    <a:pt x="1427909" y="713387"/>
                  </a:cubicBezTo>
                  <a:lnTo>
                    <a:pt x="1442095" y="713387"/>
                  </a:lnTo>
                  <a:cubicBezTo>
                    <a:pt x="1442095" y="713398"/>
                    <a:pt x="1442095" y="713513"/>
                    <a:pt x="1442095" y="715008"/>
                  </a:cubicBezTo>
                  <a:lnTo>
                    <a:pt x="1442095" y="726358"/>
                  </a:lnTo>
                  <a:cubicBezTo>
                    <a:pt x="1442103" y="726358"/>
                    <a:pt x="1442173" y="726358"/>
                    <a:pt x="1442855" y="726358"/>
                  </a:cubicBezTo>
                  <a:lnTo>
                    <a:pt x="1448175" y="726358"/>
                  </a:lnTo>
                  <a:cubicBezTo>
                    <a:pt x="1448175" y="726350"/>
                    <a:pt x="1448175" y="726274"/>
                    <a:pt x="1448175" y="725547"/>
                  </a:cubicBezTo>
                  <a:lnTo>
                    <a:pt x="1448175" y="719872"/>
                  </a:lnTo>
                  <a:cubicBezTo>
                    <a:pt x="1448193" y="719872"/>
                    <a:pt x="1448911" y="719872"/>
                    <a:pt x="1478575" y="719872"/>
                  </a:cubicBezTo>
                  <a:cubicBezTo>
                    <a:pt x="1478575" y="719886"/>
                    <a:pt x="1478575" y="720449"/>
                    <a:pt x="1478575" y="743652"/>
                  </a:cubicBezTo>
                  <a:cubicBezTo>
                    <a:pt x="1478583" y="743652"/>
                    <a:pt x="1478661" y="743652"/>
                    <a:pt x="1479589" y="743652"/>
                  </a:cubicBezTo>
                  <a:lnTo>
                    <a:pt x="1486683" y="743652"/>
                  </a:lnTo>
                  <a:cubicBezTo>
                    <a:pt x="1486683" y="743659"/>
                    <a:pt x="1486683" y="743732"/>
                    <a:pt x="1486683" y="744733"/>
                  </a:cubicBezTo>
                  <a:lnTo>
                    <a:pt x="1486683" y="752299"/>
                  </a:lnTo>
                  <a:cubicBezTo>
                    <a:pt x="1486691" y="752299"/>
                    <a:pt x="1486765" y="752299"/>
                    <a:pt x="1487443" y="752299"/>
                  </a:cubicBezTo>
                  <a:lnTo>
                    <a:pt x="1492763" y="752299"/>
                  </a:lnTo>
                  <a:cubicBezTo>
                    <a:pt x="1492763" y="752292"/>
                    <a:pt x="1492763" y="752172"/>
                    <a:pt x="1492763" y="750137"/>
                  </a:cubicBezTo>
                  <a:lnTo>
                    <a:pt x="1492763" y="735005"/>
                  </a:lnTo>
                  <a:cubicBezTo>
                    <a:pt x="1492769" y="735005"/>
                    <a:pt x="1492847" y="735005"/>
                    <a:pt x="1493775" y="735005"/>
                  </a:cubicBezTo>
                  <a:lnTo>
                    <a:pt x="1500869" y="735005"/>
                  </a:lnTo>
                  <a:cubicBezTo>
                    <a:pt x="1500869" y="735013"/>
                    <a:pt x="1500869" y="735096"/>
                    <a:pt x="1500869" y="736086"/>
                  </a:cubicBezTo>
                  <a:lnTo>
                    <a:pt x="1500869" y="743652"/>
                  </a:lnTo>
                  <a:lnTo>
                    <a:pt x="1506189" y="741659"/>
                  </a:lnTo>
                  <a:cubicBezTo>
                    <a:pt x="1506949" y="741287"/>
                    <a:pt x="1506949" y="741085"/>
                    <a:pt x="1506949" y="740679"/>
                  </a:cubicBezTo>
                  <a:lnTo>
                    <a:pt x="1506949" y="735005"/>
                  </a:lnTo>
                  <a:cubicBezTo>
                    <a:pt x="1506966" y="735005"/>
                    <a:pt x="1507767" y="735005"/>
                    <a:pt x="1545457" y="735005"/>
                  </a:cubicBezTo>
                  <a:cubicBezTo>
                    <a:pt x="1545457" y="735019"/>
                    <a:pt x="1545457" y="735566"/>
                    <a:pt x="1545457" y="758784"/>
                  </a:cubicBezTo>
                  <a:cubicBezTo>
                    <a:pt x="1545464" y="758784"/>
                    <a:pt x="1545583" y="758784"/>
                    <a:pt x="1547483" y="758784"/>
                  </a:cubicBezTo>
                  <a:lnTo>
                    <a:pt x="1561669" y="758784"/>
                  </a:lnTo>
                  <a:cubicBezTo>
                    <a:pt x="1561669" y="758792"/>
                    <a:pt x="1561669" y="758874"/>
                    <a:pt x="1561669" y="759865"/>
                  </a:cubicBezTo>
                  <a:lnTo>
                    <a:pt x="1561669" y="767431"/>
                  </a:lnTo>
                  <a:cubicBezTo>
                    <a:pt x="1561679" y="767431"/>
                    <a:pt x="1561801" y="767431"/>
                    <a:pt x="1563443" y="767431"/>
                  </a:cubicBezTo>
                  <a:lnTo>
                    <a:pt x="1575857" y="767431"/>
                  </a:lnTo>
                  <a:cubicBezTo>
                    <a:pt x="1575857" y="767419"/>
                    <a:pt x="1575857" y="766908"/>
                    <a:pt x="1575857" y="743652"/>
                  </a:cubicBezTo>
                  <a:cubicBezTo>
                    <a:pt x="1575863" y="743652"/>
                    <a:pt x="1575941" y="743652"/>
                    <a:pt x="1576869" y="743652"/>
                  </a:cubicBezTo>
                  <a:lnTo>
                    <a:pt x="1583963" y="743652"/>
                  </a:lnTo>
                  <a:cubicBezTo>
                    <a:pt x="1583963" y="743633"/>
                    <a:pt x="1583963" y="742862"/>
                    <a:pt x="1583963" y="711225"/>
                  </a:cubicBezTo>
                  <a:cubicBezTo>
                    <a:pt x="1583971" y="711225"/>
                    <a:pt x="1584047" y="711225"/>
                    <a:pt x="1584977" y="711225"/>
                  </a:cubicBezTo>
                  <a:lnTo>
                    <a:pt x="1592071" y="711225"/>
                  </a:lnTo>
                  <a:cubicBezTo>
                    <a:pt x="1592071" y="711219"/>
                    <a:pt x="1592071" y="711110"/>
                    <a:pt x="1592071" y="709334"/>
                  </a:cubicBezTo>
                  <a:lnTo>
                    <a:pt x="1592071" y="696093"/>
                  </a:lnTo>
                  <a:cubicBezTo>
                    <a:pt x="1590043" y="696093"/>
                    <a:pt x="1590043" y="696093"/>
                    <a:pt x="1590803" y="694471"/>
                  </a:cubicBezTo>
                  <a:lnTo>
                    <a:pt x="1596123" y="683122"/>
                  </a:lnTo>
                  <a:cubicBezTo>
                    <a:pt x="1596129" y="683139"/>
                    <a:pt x="1596323" y="683813"/>
                    <a:pt x="1604231" y="711225"/>
                  </a:cubicBezTo>
                  <a:cubicBezTo>
                    <a:pt x="1604239" y="711225"/>
                    <a:pt x="1604311" y="711225"/>
                    <a:pt x="1604991" y="711225"/>
                  </a:cubicBezTo>
                  <a:lnTo>
                    <a:pt x="1610311" y="711225"/>
                  </a:lnTo>
                  <a:cubicBezTo>
                    <a:pt x="1610311" y="711212"/>
                    <a:pt x="1610311" y="710033"/>
                    <a:pt x="1610311" y="605298"/>
                  </a:cubicBezTo>
                  <a:cubicBezTo>
                    <a:pt x="1610321" y="605298"/>
                    <a:pt x="1610435" y="605298"/>
                    <a:pt x="1611831" y="605298"/>
                  </a:cubicBezTo>
                  <a:lnTo>
                    <a:pt x="1622471" y="605298"/>
                  </a:lnTo>
                  <a:cubicBezTo>
                    <a:pt x="1622471" y="605276"/>
                    <a:pt x="1622471" y="604266"/>
                    <a:pt x="1622471" y="557739"/>
                  </a:cubicBezTo>
                  <a:cubicBezTo>
                    <a:pt x="1622487" y="557739"/>
                    <a:pt x="1623113" y="557739"/>
                    <a:pt x="1648817" y="557739"/>
                  </a:cubicBezTo>
                  <a:cubicBezTo>
                    <a:pt x="1648817" y="557727"/>
                    <a:pt x="1648817" y="557217"/>
                    <a:pt x="1648817" y="536121"/>
                  </a:cubicBezTo>
                  <a:cubicBezTo>
                    <a:pt x="1648837" y="536121"/>
                    <a:pt x="1649625" y="536121"/>
                    <a:pt x="1683271" y="536121"/>
                  </a:cubicBezTo>
                  <a:cubicBezTo>
                    <a:pt x="1683271" y="536129"/>
                    <a:pt x="1683271" y="536259"/>
                    <a:pt x="1683271" y="538553"/>
                  </a:cubicBezTo>
                  <a:lnTo>
                    <a:pt x="1683271" y="555577"/>
                  </a:lnTo>
                  <a:cubicBezTo>
                    <a:pt x="1683281" y="555577"/>
                    <a:pt x="1683411" y="555577"/>
                    <a:pt x="1685551" y="555577"/>
                  </a:cubicBezTo>
                  <a:lnTo>
                    <a:pt x="1701511" y="555577"/>
                  </a:lnTo>
                  <a:cubicBezTo>
                    <a:pt x="1701511" y="555595"/>
                    <a:pt x="1701511" y="556489"/>
                    <a:pt x="1701511" y="603136"/>
                  </a:cubicBezTo>
                  <a:cubicBezTo>
                    <a:pt x="1701517" y="603136"/>
                    <a:pt x="1701593" y="603136"/>
                    <a:pt x="1702525" y="603136"/>
                  </a:cubicBezTo>
                  <a:lnTo>
                    <a:pt x="1709619" y="603136"/>
                  </a:lnTo>
                  <a:lnTo>
                    <a:pt x="1723805" y="607460"/>
                  </a:lnTo>
                  <a:cubicBezTo>
                    <a:pt x="1723805" y="607470"/>
                    <a:pt x="1723805" y="608120"/>
                    <a:pt x="1723805" y="646372"/>
                  </a:cubicBezTo>
                  <a:cubicBezTo>
                    <a:pt x="1723811" y="646372"/>
                    <a:pt x="1723887" y="646372"/>
                    <a:pt x="1724819" y="646372"/>
                  </a:cubicBezTo>
                  <a:lnTo>
                    <a:pt x="1731911" y="646372"/>
                  </a:lnTo>
                  <a:cubicBezTo>
                    <a:pt x="1731911" y="646382"/>
                    <a:pt x="1731911" y="646488"/>
                    <a:pt x="1731911" y="647993"/>
                  </a:cubicBezTo>
                  <a:lnTo>
                    <a:pt x="1731911" y="659342"/>
                  </a:lnTo>
                  <a:cubicBezTo>
                    <a:pt x="1731919" y="659342"/>
                    <a:pt x="1732043" y="659342"/>
                    <a:pt x="1733939" y="659342"/>
                  </a:cubicBezTo>
                  <a:lnTo>
                    <a:pt x="1748125" y="659342"/>
                  </a:lnTo>
                  <a:lnTo>
                    <a:pt x="1754205" y="665828"/>
                  </a:lnTo>
                  <a:cubicBezTo>
                    <a:pt x="1754205" y="665840"/>
                    <a:pt x="1754205" y="666326"/>
                    <a:pt x="1754205" y="687446"/>
                  </a:cubicBezTo>
                  <a:cubicBezTo>
                    <a:pt x="1754214" y="687446"/>
                    <a:pt x="1754345" y="687446"/>
                    <a:pt x="1756485" y="687446"/>
                  </a:cubicBezTo>
                  <a:lnTo>
                    <a:pt x="1772445" y="687446"/>
                  </a:lnTo>
                  <a:cubicBezTo>
                    <a:pt x="1772445" y="687453"/>
                    <a:pt x="1772445" y="687533"/>
                    <a:pt x="1772445" y="688526"/>
                  </a:cubicBezTo>
                  <a:lnTo>
                    <a:pt x="1772445" y="696093"/>
                  </a:lnTo>
                  <a:cubicBezTo>
                    <a:pt x="1772455" y="696093"/>
                    <a:pt x="1772553" y="696093"/>
                    <a:pt x="1773713" y="696093"/>
                  </a:cubicBezTo>
                  <a:lnTo>
                    <a:pt x="1782579" y="696093"/>
                  </a:lnTo>
                  <a:cubicBezTo>
                    <a:pt x="1782579" y="696102"/>
                    <a:pt x="1782579" y="696231"/>
                    <a:pt x="1782579" y="698254"/>
                  </a:cubicBezTo>
                  <a:lnTo>
                    <a:pt x="1782579" y="713387"/>
                  </a:lnTo>
                  <a:cubicBezTo>
                    <a:pt x="1786633" y="713387"/>
                    <a:pt x="1786633" y="713387"/>
                    <a:pt x="1786633" y="711495"/>
                  </a:cubicBezTo>
                  <a:lnTo>
                    <a:pt x="1786633" y="698254"/>
                  </a:lnTo>
                  <a:cubicBezTo>
                    <a:pt x="1786639" y="698254"/>
                    <a:pt x="1786716" y="698254"/>
                    <a:pt x="1787645" y="698254"/>
                  </a:cubicBezTo>
                  <a:lnTo>
                    <a:pt x="1794739" y="698254"/>
                  </a:lnTo>
                  <a:cubicBezTo>
                    <a:pt x="1794739" y="698265"/>
                    <a:pt x="1794739" y="698384"/>
                    <a:pt x="1794739" y="699876"/>
                  </a:cubicBezTo>
                  <a:lnTo>
                    <a:pt x="1794739" y="711225"/>
                  </a:lnTo>
                  <a:cubicBezTo>
                    <a:pt x="1794749" y="711225"/>
                    <a:pt x="1794821" y="711225"/>
                    <a:pt x="1795499" y="711225"/>
                  </a:cubicBezTo>
                  <a:lnTo>
                    <a:pt x="1800819" y="711225"/>
                  </a:lnTo>
                  <a:cubicBezTo>
                    <a:pt x="1800819" y="706902"/>
                    <a:pt x="1800819" y="706902"/>
                    <a:pt x="1849459" y="706902"/>
                  </a:cubicBezTo>
                  <a:cubicBezTo>
                    <a:pt x="1849459" y="706911"/>
                    <a:pt x="1849459" y="707012"/>
                    <a:pt x="1849459" y="708253"/>
                  </a:cubicBezTo>
                  <a:lnTo>
                    <a:pt x="1849459" y="717710"/>
                  </a:lnTo>
                  <a:cubicBezTo>
                    <a:pt x="1849467" y="717710"/>
                    <a:pt x="1849543" y="717710"/>
                    <a:pt x="1850219" y="717710"/>
                  </a:cubicBezTo>
                  <a:lnTo>
                    <a:pt x="1855541" y="717710"/>
                  </a:lnTo>
                  <a:cubicBezTo>
                    <a:pt x="1855541" y="717719"/>
                    <a:pt x="1855541" y="717841"/>
                    <a:pt x="1855541" y="719872"/>
                  </a:cubicBezTo>
                  <a:lnTo>
                    <a:pt x="1855541" y="735005"/>
                  </a:lnTo>
                  <a:cubicBezTo>
                    <a:pt x="1855549" y="735001"/>
                    <a:pt x="1855665" y="734923"/>
                    <a:pt x="1857567" y="733654"/>
                  </a:cubicBezTo>
                  <a:lnTo>
                    <a:pt x="1871753" y="724196"/>
                  </a:lnTo>
                  <a:cubicBezTo>
                    <a:pt x="1871755" y="724177"/>
                    <a:pt x="1871887" y="723302"/>
                    <a:pt x="1877833" y="683122"/>
                  </a:cubicBezTo>
                  <a:cubicBezTo>
                    <a:pt x="1877843" y="683120"/>
                    <a:pt x="1877911" y="683094"/>
                    <a:pt x="1878593" y="682852"/>
                  </a:cubicBezTo>
                  <a:lnTo>
                    <a:pt x="1883913" y="680960"/>
                  </a:lnTo>
                  <a:cubicBezTo>
                    <a:pt x="1883913" y="680944"/>
                    <a:pt x="1883947" y="679883"/>
                    <a:pt x="1885941" y="611783"/>
                  </a:cubicBezTo>
                  <a:cubicBezTo>
                    <a:pt x="1885941" y="611801"/>
                    <a:pt x="1885973" y="612892"/>
                    <a:pt x="1887967" y="680960"/>
                  </a:cubicBezTo>
                  <a:cubicBezTo>
                    <a:pt x="1887977" y="680963"/>
                    <a:pt x="1888047" y="680988"/>
                    <a:pt x="1888727" y="681230"/>
                  </a:cubicBezTo>
                  <a:lnTo>
                    <a:pt x="1894047" y="683122"/>
                  </a:lnTo>
                  <a:cubicBezTo>
                    <a:pt x="1894047" y="683102"/>
                    <a:pt x="1894047" y="681769"/>
                    <a:pt x="1894047" y="596651"/>
                  </a:cubicBezTo>
                  <a:cubicBezTo>
                    <a:pt x="1898101" y="596651"/>
                    <a:pt x="1898101" y="596651"/>
                    <a:pt x="1898101" y="564224"/>
                  </a:cubicBezTo>
                  <a:cubicBezTo>
                    <a:pt x="1898113" y="564224"/>
                    <a:pt x="1898799" y="564224"/>
                    <a:pt x="1936607" y="564224"/>
                  </a:cubicBezTo>
                  <a:cubicBezTo>
                    <a:pt x="1936607" y="564241"/>
                    <a:pt x="1936607" y="564959"/>
                    <a:pt x="1936607" y="596651"/>
                  </a:cubicBezTo>
                  <a:cubicBezTo>
                    <a:pt x="1936617" y="596651"/>
                    <a:pt x="1936689" y="596651"/>
                    <a:pt x="1937367" y="596651"/>
                  </a:cubicBezTo>
                  <a:lnTo>
                    <a:pt x="1942687" y="596651"/>
                  </a:lnTo>
                  <a:cubicBezTo>
                    <a:pt x="1942687" y="596630"/>
                    <a:pt x="1942687" y="595324"/>
                    <a:pt x="1942687" y="514503"/>
                  </a:cubicBezTo>
                  <a:cubicBezTo>
                    <a:pt x="1942693" y="514503"/>
                    <a:pt x="1942793" y="514503"/>
                    <a:pt x="1944461" y="514503"/>
                  </a:cubicBezTo>
                  <a:lnTo>
                    <a:pt x="1956875" y="514503"/>
                  </a:lnTo>
                  <a:cubicBezTo>
                    <a:pt x="1956875" y="514496"/>
                    <a:pt x="1956875" y="514385"/>
                    <a:pt x="1956875" y="512612"/>
                  </a:cubicBezTo>
                  <a:lnTo>
                    <a:pt x="1956875" y="499371"/>
                  </a:lnTo>
                  <a:cubicBezTo>
                    <a:pt x="1956885" y="499371"/>
                    <a:pt x="1957383" y="499371"/>
                    <a:pt x="1979169" y="499371"/>
                  </a:cubicBezTo>
                  <a:cubicBezTo>
                    <a:pt x="1979169" y="499364"/>
                    <a:pt x="1979169" y="499283"/>
                    <a:pt x="1979169" y="498290"/>
                  </a:cubicBezTo>
                  <a:lnTo>
                    <a:pt x="1979169" y="490724"/>
                  </a:lnTo>
                  <a:cubicBezTo>
                    <a:pt x="1979175" y="490724"/>
                    <a:pt x="1979285" y="490724"/>
                    <a:pt x="1980941" y="490724"/>
                  </a:cubicBezTo>
                  <a:lnTo>
                    <a:pt x="1993355" y="490724"/>
                  </a:lnTo>
                  <a:cubicBezTo>
                    <a:pt x="1993355" y="490732"/>
                    <a:pt x="1993355" y="490811"/>
                    <a:pt x="1993355" y="491805"/>
                  </a:cubicBezTo>
                  <a:lnTo>
                    <a:pt x="1993355" y="499371"/>
                  </a:lnTo>
                  <a:cubicBezTo>
                    <a:pt x="1993365" y="499371"/>
                    <a:pt x="1993437" y="499371"/>
                    <a:pt x="1994115" y="499371"/>
                  </a:cubicBezTo>
                  <a:lnTo>
                    <a:pt x="1999435" y="499371"/>
                  </a:lnTo>
                  <a:lnTo>
                    <a:pt x="2009569" y="495047"/>
                  </a:lnTo>
                  <a:lnTo>
                    <a:pt x="2013621" y="498290"/>
                  </a:lnTo>
                  <a:lnTo>
                    <a:pt x="2013621" y="490724"/>
                  </a:lnTo>
                  <a:cubicBezTo>
                    <a:pt x="2013631" y="490724"/>
                    <a:pt x="2013767" y="490724"/>
                    <a:pt x="2015901" y="490724"/>
                  </a:cubicBezTo>
                  <a:lnTo>
                    <a:pt x="2031863" y="490724"/>
                  </a:lnTo>
                  <a:cubicBezTo>
                    <a:pt x="2031863" y="490732"/>
                    <a:pt x="2031863" y="490811"/>
                    <a:pt x="2031863" y="491805"/>
                  </a:cubicBezTo>
                  <a:lnTo>
                    <a:pt x="2031863" y="499371"/>
                  </a:lnTo>
                  <a:cubicBezTo>
                    <a:pt x="2031881" y="499371"/>
                    <a:pt x="2032617" y="499371"/>
                    <a:pt x="2062263" y="499371"/>
                  </a:cubicBezTo>
                  <a:cubicBezTo>
                    <a:pt x="2062263" y="499381"/>
                    <a:pt x="2062263" y="499490"/>
                    <a:pt x="2062263" y="500992"/>
                  </a:cubicBezTo>
                  <a:lnTo>
                    <a:pt x="2062263" y="512342"/>
                  </a:lnTo>
                  <a:cubicBezTo>
                    <a:pt x="2062279" y="512342"/>
                    <a:pt x="2062919" y="512342"/>
                    <a:pt x="2088609" y="512342"/>
                  </a:cubicBezTo>
                  <a:cubicBezTo>
                    <a:pt x="2088609" y="512358"/>
                    <a:pt x="2088609" y="513038"/>
                    <a:pt x="2088609" y="542606"/>
                  </a:cubicBezTo>
                  <a:cubicBezTo>
                    <a:pt x="2088619" y="542606"/>
                    <a:pt x="2088691" y="542606"/>
                    <a:pt x="2089369" y="542606"/>
                  </a:cubicBezTo>
                  <a:lnTo>
                    <a:pt x="2094689" y="542606"/>
                  </a:lnTo>
                  <a:cubicBezTo>
                    <a:pt x="2094689" y="542613"/>
                    <a:pt x="2094689" y="542699"/>
                    <a:pt x="2094689" y="543687"/>
                  </a:cubicBezTo>
                  <a:lnTo>
                    <a:pt x="2094689" y="551254"/>
                  </a:lnTo>
                  <a:cubicBezTo>
                    <a:pt x="2098743" y="551254"/>
                    <a:pt x="2098743" y="551254"/>
                    <a:pt x="2098743" y="581518"/>
                  </a:cubicBezTo>
                  <a:cubicBezTo>
                    <a:pt x="2098753" y="581518"/>
                    <a:pt x="2098827" y="581518"/>
                    <a:pt x="2099503" y="581518"/>
                  </a:cubicBezTo>
                  <a:lnTo>
                    <a:pt x="2104823" y="581518"/>
                  </a:lnTo>
                  <a:cubicBezTo>
                    <a:pt x="2104823" y="581527"/>
                    <a:pt x="2104823" y="581594"/>
                    <a:pt x="2104823" y="582329"/>
                  </a:cubicBezTo>
                  <a:lnTo>
                    <a:pt x="2104823" y="588004"/>
                  </a:lnTo>
                  <a:cubicBezTo>
                    <a:pt x="2104829" y="588004"/>
                    <a:pt x="2104907" y="588004"/>
                    <a:pt x="2105837" y="588004"/>
                  </a:cubicBezTo>
                  <a:lnTo>
                    <a:pt x="2112929" y="588004"/>
                  </a:lnTo>
                  <a:cubicBezTo>
                    <a:pt x="2112929" y="588021"/>
                    <a:pt x="2112929" y="588734"/>
                    <a:pt x="2112929" y="618269"/>
                  </a:cubicBezTo>
                  <a:cubicBezTo>
                    <a:pt x="2112937" y="618269"/>
                    <a:pt x="2113057" y="618269"/>
                    <a:pt x="2114957" y="618269"/>
                  </a:cubicBezTo>
                  <a:lnTo>
                    <a:pt x="2129143" y="618269"/>
                  </a:lnTo>
                  <a:cubicBezTo>
                    <a:pt x="2129143" y="618285"/>
                    <a:pt x="2129143" y="618865"/>
                    <a:pt x="2129143" y="642048"/>
                  </a:cubicBezTo>
                  <a:cubicBezTo>
                    <a:pt x="2131171" y="642048"/>
                    <a:pt x="2131171" y="642048"/>
                    <a:pt x="2131171" y="643669"/>
                  </a:cubicBezTo>
                  <a:lnTo>
                    <a:pt x="2131171" y="655019"/>
                  </a:lnTo>
                  <a:cubicBezTo>
                    <a:pt x="2131179" y="655019"/>
                    <a:pt x="2131249" y="655019"/>
                    <a:pt x="2131931" y="655019"/>
                  </a:cubicBezTo>
                  <a:lnTo>
                    <a:pt x="2137251" y="655019"/>
                  </a:lnTo>
                  <a:cubicBezTo>
                    <a:pt x="2137251" y="655033"/>
                    <a:pt x="2137251" y="655596"/>
                    <a:pt x="2137251" y="678798"/>
                  </a:cubicBezTo>
                  <a:cubicBezTo>
                    <a:pt x="2137259" y="678798"/>
                    <a:pt x="2137357" y="678798"/>
                    <a:pt x="2138517" y="678798"/>
                  </a:cubicBezTo>
                  <a:lnTo>
                    <a:pt x="2147383" y="678798"/>
                  </a:lnTo>
                  <a:cubicBezTo>
                    <a:pt x="2149411" y="680960"/>
                    <a:pt x="2149411" y="680960"/>
                    <a:pt x="2149411" y="682852"/>
                  </a:cubicBezTo>
                  <a:lnTo>
                    <a:pt x="2149411" y="696093"/>
                  </a:lnTo>
                  <a:cubicBezTo>
                    <a:pt x="2149415" y="696086"/>
                    <a:pt x="2149503" y="695979"/>
                    <a:pt x="2150931" y="694201"/>
                  </a:cubicBezTo>
                  <a:lnTo>
                    <a:pt x="2161571" y="680960"/>
                  </a:lnTo>
                  <a:cubicBezTo>
                    <a:pt x="2161585" y="680960"/>
                    <a:pt x="2162225" y="680960"/>
                    <a:pt x="2189945" y="680960"/>
                  </a:cubicBezTo>
                  <a:cubicBezTo>
                    <a:pt x="2189945" y="680985"/>
                    <a:pt x="2189945" y="682386"/>
                    <a:pt x="2189945" y="767431"/>
                  </a:cubicBezTo>
                  <a:cubicBezTo>
                    <a:pt x="2189953" y="767431"/>
                    <a:pt x="2190029" y="767431"/>
                    <a:pt x="2190705" y="767431"/>
                  </a:cubicBezTo>
                  <a:lnTo>
                    <a:pt x="2196025" y="767431"/>
                  </a:lnTo>
                  <a:cubicBezTo>
                    <a:pt x="2196029" y="767423"/>
                    <a:pt x="2196087" y="767323"/>
                    <a:pt x="2196785" y="766080"/>
                  </a:cubicBezTo>
                  <a:lnTo>
                    <a:pt x="2202105" y="756622"/>
                  </a:lnTo>
                  <a:cubicBezTo>
                    <a:pt x="2202105" y="756629"/>
                    <a:pt x="2202105" y="756728"/>
                    <a:pt x="2202105" y="758514"/>
                  </a:cubicBezTo>
                  <a:lnTo>
                    <a:pt x="2202105" y="771755"/>
                  </a:lnTo>
                  <a:cubicBezTo>
                    <a:pt x="2206157" y="771755"/>
                    <a:pt x="2206157" y="771755"/>
                    <a:pt x="2206157" y="726358"/>
                  </a:cubicBezTo>
                  <a:cubicBezTo>
                    <a:pt x="2206167" y="726358"/>
                    <a:pt x="2206237" y="726358"/>
                    <a:pt x="2206917" y="726358"/>
                  </a:cubicBezTo>
                  <a:lnTo>
                    <a:pt x="2212237" y="726358"/>
                  </a:lnTo>
                  <a:cubicBezTo>
                    <a:pt x="2212237" y="726343"/>
                    <a:pt x="2212237" y="725343"/>
                    <a:pt x="2212237" y="661504"/>
                  </a:cubicBezTo>
                  <a:cubicBezTo>
                    <a:pt x="2212245" y="661504"/>
                    <a:pt x="2212325" y="661504"/>
                    <a:pt x="2213251" y="661504"/>
                  </a:cubicBezTo>
                  <a:lnTo>
                    <a:pt x="2220345" y="661504"/>
                  </a:lnTo>
                  <a:cubicBezTo>
                    <a:pt x="2220351" y="661483"/>
                    <a:pt x="2220615" y="660543"/>
                    <a:pt x="2232505" y="618269"/>
                  </a:cubicBezTo>
                  <a:cubicBezTo>
                    <a:pt x="2232514" y="618269"/>
                    <a:pt x="2232611" y="618269"/>
                    <a:pt x="2233771" y="618269"/>
                  </a:cubicBezTo>
                  <a:lnTo>
                    <a:pt x="2242639" y="618269"/>
                  </a:lnTo>
                  <a:cubicBezTo>
                    <a:pt x="2242644" y="618292"/>
                    <a:pt x="2242869" y="619258"/>
                    <a:pt x="2252771" y="661504"/>
                  </a:cubicBezTo>
                  <a:cubicBezTo>
                    <a:pt x="2252777" y="661504"/>
                    <a:pt x="2252851" y="661504"/>
                    <a:pt x="2253785" y="661504"/>
                  </a:cubicBezTo>
                  <a:lnTo>
                    <a:pt x="2260879" y="661504"/>
                  </a:lnTo>
                  <a:cubicBezTo>
                    <a:pt x="2260879" y="661515"/>
                    <a:pt x="2260879" y="662182"/>
                    <a:pt x="2260879" y="700416"/>
                  </a:cubicBezTo>
                  <a:cubicBezTo>
                    <a:pt x="2260885" y="700416"/>
                    <a:pt x="2260985" y="700416"/>
                    <a:pt x="2262651" y="700416"/>
                  </a:cubicBezTo>
                  <a:lnTo>
                    <a:pt x="2275065" y="700416"/>
                  </a:lnTo>
                  <a:cubicBezTo>
                    <a:pt x="2275065" y="700424"/>
                    <a:pt x="2275065" y="700546"/>
                    <a:pt x="2275065" y="702578"/>
                  </a:cubicBezTo>
                  <a:lnTo>
                    <a:pt x="2275065" y="717710"/>
                  </a:lnTo>
                  <a:cubicBezTo>
                    <a:pt x="2279119" y="717710"/>
                    <a:pt x="2279119" y="717710"/>
                    <a:pt x="2279119" y="715549"/>
                  </a:cubicBezTo>
                  <a:lnTo>
                    <a:pt x="2279119" y="700416"/>
                  </a:lnTo>
                  <a:cubicBezTo>
                    <a:pt x="2279129" y="700416"/>
                    <a:pt x="2279241" y="700416"/>
                    <a:pt x="2280639" y="700416"/>
                  </a:cubicBezTo>
                  <a:lnTo>
                    <a:pt x="2291279" y="700416"/>
                  </a:lnTo>
                  <a:cubicBezTo>
                    <a:pt x="2291279" y="700426"/>
                    <a:pt x="2291279" y="700543"/>
                    <a:pt x="2291279" y="702037"/>
                  </a:cubicBezTo>
                  <a:lnTo>
                    <a:pt x="2291279" y="713387"/>
                  </a:lnTo>
                  <a:cubicBezTo>
                    <a:pt x="2291295" y="713387"/>
                    <a:pt x="2292003" y="713387"/>
                    <a:pt x="2321680" y="713387"/>
                  </a:cubicBezTo>
                  <a:cubicBezTo>
                    <a:pt x="2321680" y="713370"/>
                    <a:pt x="2321680" y="712599"/>
                    <a:pt x="2321680" y="676637"/>
                  </a:cubicBezTo>
                  <a:cubicBezTo>
                    <a:pt x="2321687" y="676637"/>
                    <a:pt x="2321781" y="676637"/>
                    <a:pt x="2322945" y="676637"/>
                  </a:cubicBezTo>
                  <a:lnTo>
                    <a:pt x="2331813" y="676637"/>
                  </a:lnTo>
                  <a:cubicBezTo>
                    <a:pt x="2331813" y="676648"/>
                    <a:pt x="2331813" y="677142"/>
                    <a:pt x="2331813" y="698254"/>
                  </a:cubicBezTo>
                  <a:cubicBezTo>
                    <a:pt x="2333840" y="698254"/>
                    <a:pt x="2333840" y="698254"/>
                    <a:pt x="2333840" y="665828"/>
                  </a:cubicBezTo>
                  <a:cubicBezTo>
                    <a:pt x="2333853" y="665828"/>
                    <a:pt x="2334395" y="665828"/>
                    <a:pt x="2356133" y="665828"/>
                  </a:cubicBezTo>
                  <a:cubicBezTo>
                    <a:pt x="2356133" y="665818"/>
                    <a:pt x="2356133" y="665698"/>
                    <a:pt x="2356133" y="664206"/>
                  </a:cubicBezTo>
                  <a:lnTo>
                    <a:pt x="2356133" y="652857"/>
                  </a:lnTo>
                  <a:cubicBezTo>
                    <a:pt x="2356141" y="652857"/>
                    <a:pt x="2356215" y="652857"/>
                    <a:pt x="2356893" y="652857"/>
                  </a:cubicBezTo>
                  <a:lnTo>
                    <a:pt x="2362213" y="652857"/>
                  </a:lnTo>
                  <a:cubicBezTo>
                    <a:pt x="2362213" y="652851"/>
                    <a:pt x="2362213" y="652738"/>
                    <a:pt x="2362213" y="650966"/>
                  </a:cubicBezTo>
                  <a:lnTo>
                    <a:pt x="2362213" y="637725"/>
                  </a:lnTo>
                  <a:lnTo>
                    <a:pt x="2366267" y="644210"/>
                  </a:lnTo>
                  <a:cubicBezTo>
                    <a:pt x="2366275" y="644210"/>
                    <a:pt x="2366403" y="644210"/>
                    <a:pt x="2368547" y="644210"/>
                  </a:cubicBezTo>
                  <a:lnTo>
                    <a:pt x="2384507" y="644210"/>
                  </a:lnTo>
                  <a:cubicBezTo>
                    <a:pt x="2384507" y="644202"/>
                    <a:pt x="2384507" y="644134"/>
                    <a:pt x="2384507" y="643399"/>
                  </a:cubicBezTo>
                  <a:lnTo>
                    <a:pt x="2384507" y="637725"/>
                  </a:lnTo>
                  <a:cubicBezTo>
                    <a:pt x="2384516" y="637725"/>
                    <a:pt x="2384590" y="637725"/>
                    <a:pt x="2385267" y="637725"/>
                  </a:cubicBezTo>
                  <a:lnTo>
                    <a:pt x="2390587" y="637725"/>
                  </a:lnTo>
                  <a:cubicBezTo>
                    <a:pt x="2390587" y="637734"/>
                    <a:pt x="2390587" y="637834"/>
                    <a:pt x="2390587" y="639076"/>
                  </a:cubicBezTo>
                  <a:lnTo>
                    <a:pt x="2390587" y="648534"/>
                  </a:lnTo>
                  <a:cubicBezTo>
                    <a:pt x="2390601" y="648534"/>
                    <a:pt x="2391335" y="648534"/>
                    <a:pt x="2429093" y="648534"/>
                  </a:cubicBezTo>
                  <a:cubicBezTo>
                    <a:pt x="2429093" y="648552"/>
                    <a:pt x="2429093" y="650062"/>
                    <a:pt x="2429093" y="786887"/>
                  </a:cubicBezTo>
                  <a:cubicBezTo>
                    <a:pt x="2429104" y="786887"/>
                    <a:pt x="2429219" y="786887"/>
                    <a:pt x="2430613" y="786887"/>
                  </a:cubicBezTo>
                  <a:lnTo>
                    <a:pt x="2441254" y="786887"/>
                  </a:lnTo>
                  <a:cubicBezTo>
                    <a:pt x="2441254" y="782564"/>
                    <a:pt x="2441254" y="778240"/>
                    <a:pt x="2441254" y="773917"/>
                  </a:cubicBezTo>
                  <a:cubicBezTo>
                    <a:pt x="2443281" y="773917"/>
                    <a:pt x="2443281" y="773917"/>
                    <a:pt x="2445307" y="773917"/>
                  </a:cubicBezTo>
                  <a:cubicBezTo>
                    <a:pt x="2445307" y="778240"/>
                    <a:pt x="2445307" y="782564"/>
                    <a:pt x="2445307" y="786887"/>
                  </a:cubicBezTo>
                  <a:cubicBezTo>
                    <a:pt x="2455441" y="786887"/>
                    <a:pt x="2465575" y="786887"/>
                    <a:pt x="2475707" y="786887"/>
                  </a:cubicBezTo>
                  <a:cubicBezTo>
                    <a:pt x="2475707" y="776078"/>
                    <a:pt x="2475707" y="767431"/>
                    <a:pt x="2475707" y="756622"/>
                  </a:cubicBezTo>
                  <a:cubicBezTo>
                    <a:pt x="2479762" y="756622"/>
                    <a:pt x="2483815" y="756622"/>
                    <a:pt x="2487867" y="756622"/>
                  </a:cubicBezTo>
                  <a:lnTo>
                    <a:pt x="2500027" y="754461"/>
                  </a:lnTo>
                  <a:cubicBezTo>
                    <a:pt x="2502055" y="754461"/>
                    <a:pt x="2502055" y="756622"/>
                    <a:pt x="2504082" y="756622"/>
                  </a:cubicBezTo>
                  <a:lnTo>
                    <a:pt x="2514215" y="756622"/>
                  </a:lnTo>
                  <a:cubicBezTo>
                    <a:pt x="2514215" y="767431"/>
                    <a:pt x="2514215" y="778240"/>
                    <a:pt x="2514215" y="786887"/>
                  </a:cubicBezTo>
                  <a:cubicBezTo>
                    <a:pt x="2516242" y="786887"/>
                    <a:pt x="2518269" y="786887"/>
                    <a:pt x="2522321" y="786887"/>
                  </a:cubicBezTo>
                  <a:cubicBezTo>
                    <a:pt x="2522321" y="793373"/>
                    <a:pt x="2522321" y="799858"/>
                    <a:pt x="2522321" y="804182"/>
                  </a:cubicBezTo>
                  <a:lnTo>
                    <a:pt x="2531658" y="805087"/>
                  </a:lnTo>
                  <a:lnTo>
                    <a:pt x="2544615" y="805087"/>
                  </a:lnTo>
                  <a:cubicBezTo>
                    <a:pt x="2544615" y="799278"/>
                    <a:pt x="2544615" y="795106"/>
                    <a:pt x="2544615" y="789049"/>
                  </a:cubicBezTo>
                  <a:lnTo>
                    <a:pt x="2612571" y="789049"/>
                  </a:lnTo>
                  <a:lnTo>
                    <a:pt x="2612571" y="703796"/>
                  </a:lnTo>
                  <a:lnTo>
                    <a:pt x="2684579" y="703796"/>
                  </a:lnTo>
                  <a:lnTo>
                    <a:pt x="2684579" y="782564"/>
                  </a:lnTo>
                  <a:cubicBezTo>
                    <a:pt x="2685215" y="782564"/>
                    <a:pt x="2685849" y="782564"/>
                    <a:pt x="2686483" y="782564"/>
                  </a:cubicBezTo>
                  <a:lnTo>
                    <a:pt x="2687725" y="805087"/>
                  </a:lnTo>
                  <a:lnTo>
                    <a:pt x="2697401" y="805087"/>
                  </a:lnTo>
                  <a:cubicBezTo>
                    <a:pt x="2697937" y="797873"/>
                    <a:pt x="2698643" y="790219"/>
                    <a:pt x="2698643" y="782564"/>
                  </a:cubicBezTo>
                  <a:cubicBezTo>
                    <a:pt x="2700671" y="782564"/>
                    <a:pt x="2702697" y="782564"/>
                    <a:pt x="2704723" y="782564"/>
                  </a:cubicBezTo>
                  <a:lnTo>
                    <a:pt x="2705965" y="805087"/>
                  </a:lnTo>
                  <a:lnTo>
                    <a:pt x="2756588" y="805087"/>
                  </a:lnTo>
                  <a:lnTo>
                    <a:pt x="2756588" y="642059"/>
                  </a:lnTo>
                  <a:lnTo>
                    <a:pt x="2953915" y="642059"/>
                  </a:lnTo>
                  <a:lnTo>
                    <a:pt x="2953915" y="805087"/>
                  </a:lnTo>
                  <a:lnTo>
                    <a:pt x="2972611" y="805087"/>
                  </a:lnTo>
                  <a:lnTo>
                    <a:pt x="2972611" y="722394"/>
                  </a:lnTo>
                  <a:lnTo>
                    <a:pt x="3067731" y="722394"/>
                  </a:lnTo>
                  <a:cubicBezTo>
                    <a:pt x="3071806" y="616373"/>
                    <a:pt x="3075185" y="510899"/>
                    <a:pt x="3079662" y="404253"/>
                  </a:cubicBezTo>
                  <a:cubicBezTo>
                    <a:pt x="3069529" y="404253"/>
                    <a:pt x="3045209" y="391282"/>
                    <a:pt x="3067502" y="382635"/>
                  </a:cubicBezTo>
                  <a:cubicBezTo>
                    <a:pt x="3065474" y="380473"/>
                    <a:pt x="3063449" y="378311"/>
                    <a:pt x="3061422" y="378311"/>
                  </a:cubicBezTo>
                  <a:cubicBezTo>
                    <a:pt x="3061422" y="365341"/>
                    <a:pt x="3059394" y="363179"/>
                    <a:pt x="3069529" y="354532"/>
                  </a:cubicBezTo>
                  <a:cubicBezTo>
                    <a:pt x="3069529" y="350208"/>
                    <a:pt x="3069529" y="343723"/>
                    <a:pt x="3069529" y="337238"/>
                  </a:cubicBezTo>
                  <a:cubicBezTo>
                    <a:pt x="3073582" y="337238"/>
                    <a:pt x="3077635" y="337238"/>
                    <a:pt x="3083715" y="337238"/>
                  </a:cubicBezTo>
                  <a:cubicBezTo>
                    <a:pt x="3083715" y="328590"/>
                    <a:pt x="3083715" y="322105"/>
                    <a:pt x="3083715" y="315620"/>
                  </a:cubicBezTo>
                  <a:cubicBezTo>
                    <a:pt x="3083715" y="313458"/>
                    <a:pt x="3085742" y="313458"/>
                    <a:pt x="3085742" y="311296"/>
                  </a:cubicBezTo>
                  <a:cubicBezTo>
                    <a:pt x="3085742" y="285355"/>
                    <a:pt x="3085742" y="259414"/>
                    <a:pt x="3085742" y="233472"/>
                  </a:cubicBezTo>
                  <a:cubicBezTo>
                    <a:pt x="3085742" y="231310"/>
                    <a:pt x="3083715" y="229149"/>
                    <a:pt x="3083715" y="226987"/>
                  </a:cubicBezTo>
                  <a:cubicBezTo>
                    <a:pt x="3085742" y="224825"/>
                    <a:pt x="3087769" y="222663"/>
                    <a:pt x="3089795" y="220501"/>
                  </a:cubicBezTo>
                  <a:cubicBezTo>
                    <a:pt x="3089795" y="201045"/>
                    <a:pt x="3089795" y="181589"/>
                    <a:pt x="3089795" y="162133"/>
                  </a:cubicBezTo>
                  <a:cubicBezTo>
                    <a:pt x="3089795" y="159972"/>
                    <a:pt x="3089795" y="159972"/>
                    <a:pt x="3091822" y="157810"/>
                  </a:cubicBezTo>
                  <a:cubicBezTo>
                    <a:pt x="3091822" y="140516"/>
                    <a:pt x="3091822" y="121060"/>
                    <a:pt x="3091822" y="101604"/>
                  </a:cubicBezTo>
                  <a:cubicBezTo>
                    <a:pt x="3093849" y="92957"/>
                    <a:pt x="3093849" y="88633"/>
                    <a:pt x="3093849" y="82148"/>
                  </a:cubicBezTo>
                  <a:cubicBezTo>
                    <a:pt x="3097902" y="88633"/>
                    <a:pt x="3097902" y="92957"/>
                    <a:pt x="3097902" y="99442"/>
                  </a:cubicBezTo>
                  <a:cubicBezTo>
                    <a:pt x="3099929" y="121060"/>
                    <a:pt x="3099929" y="140516"/>
                    <a:pt x="3099929" y="157810"/>
                  </a:cubicBezTo>
                  <a:cubicBezTo>
                    <a:pt x="3101955" y="181589"/>
                    <a:pt x="3101955" y="201045"/>
                    <a:pt x="3101955" y="220501"/>
                  </a:cubicBezTo>
                  <a:cubicBezTo>
                    <a:pt x="3103982" y="222663"/>
                    <a:pt x="3106009" y="224825"/>
                    <a:pt x="3108035" y="226987"/>
                  </a:cubicBezTo>
                  <a:cubicBezTo>
                    <a:pt x="3108035" y="229149"/>
                    <a:pt x="3106009" y="231310"/>
                    <a:pt x="3106009" y="233472"/>
                  </a:cubicBezTo>
                  <a:cubicBezTo>
                    <a:pt x="3106009" y="259414"/>
                    <a:pt x="3106009" y="285355"/>
                    <a:pt x="3106009" y="311296"/>
                  </a:cubicBezTo>
                  <a:cubicBezTo>
                    <a:pt x="3106009" y="313458"/>
                    <a:pt x="3108035" y="313458"/>
                    <a:pt x="3108035" y="315620"/>
                  </a:cubicBezTo>
                  <a:cubicBezTo>
                    <a:pt x="3108035" y="322105"/>
                    <a:pt x="3108035" y="328590"/>
                    <a:pt x="3108035" y="337238"/>
                  </a:cubicBezTo>
                  <a:cubicBezTo>
                    <a:pt x="3112089" y="337238"/>
                    <a:pt x="3118169" y="337238"/>
                    <a:pt x="3122222" y="337238"/>
                  </a:cubicBezTo>
                  <a:cubicBezTo>
                    <a:pt x="3122222" y="343723"/>
                    <a:pt x="3122222" y="350208"/>
                    <a:pt x="3122222" y="354532"/>
                  </a:cubicBezTo>
                  <a:cubicBezTo>
                    <a:pt x="3130330" y="363179"/>
                    <a:pt x="3130330" y="363179"/>
                    <a:pt x="3130330" y="378311"/>
                  </a:cubicBezTo>
                  <a:cubicBezTo>
                    <a:pt x="3128302" y="378311"/>
                    <a:pt x="3126275" y="380473"/>
                    <a:pt x="3124250" y="382635"/>
                  </a:cubicBezTo>
                  <a:cubicBezTo>
                    <a:pt x="3144515" y="393444"/>
                    <a:pt x="3120195" y="402091"/>
                    <a:pt x="3112089" y="404253"/>
                  </a:cubicBezTo>
                  <a:cubicBezTo>
                    <a:pt x="3114115" y="488562"/>
                    <a:pt x="3118169" y="572871"/>
                    <a:pt x="3120195" y="657181"/>
                  </a:cubicBezTo>
                  <a:cubicBezTo>
                    <a:pt x="3142490" y="657181"/>
                    <a:pt x="3164782" y="657181"/>
                    <a:pt x="3185050" y="657181"/>
                  </a:cubicBezTo>
                  <a:cubicBezTo>
                    <a:pt x="3185050" y="683122"/>
                    <a:pt x="3185050" y="709063"/>
                    <a:pt x="3185050" y="732843"/>
                  </a:cubicBezTo>
                  <a:cubicBezTo>
                    <a:pt x="3189103" y="732843"/>
                    <a:pt x="3191130" y="732843"/>
                    <a:pt x="3193157" y="732843"/>
                  </a:cubicBezTo>
                  <a:cubicBezTo>
                    <a:pt x="3193157" y="730681"/>
                    <a:pt x="3195183" y="728519"/>
                    <a:pt x="3195183" y="726358"/>
                  </a:cubicBezTo>
                  <a:cubicBezTo>
                    <a:pt x="3197210" y="726358"/>
                    <a:pt x="3199237" y="726358"/>
                    <a:pt x="3201263" y="726358"/>
                  </a:cubicBezTo>
                  <a:cubicBezTo>
                    <a:pt x="3201263" y="728519"/>
                    <a:pt x="3201263" y="730681"/>
                    <a:pt x="3203291" y="735005"/>
                  </a:cubicBezTo>
                  <a:cubicBezTo>
                    <a:pt x="3207343" y="735005"/>
                    <a:pt x="3211397" y="735005"/>
                    <a:pt x="3215451" y="735005"/>
                  </a:cubicBezTo>
                  <a:cubicBezTo>
                    <a:pt x="3215451" y="732843"/>
                    <a:pt x="3215451" y="730681"/>
                    <a:pt x="3215451" y="728519"/>
                  </a:cubicBezTo>
                  <a:cubicBezTo>
                    <a:pt x="3223557" y="728519"/>
                    <a:pt x="3229636" y="728519"/>
                    <a:pt x="3237744" y="728519"/>
                  </a:cubicBezTo>
                  <a:cubicBezTo>
                    <a:pt x="3237744" y="730681"/>
                    <a:pt x="3237744" y="732843"/>
                    <a:pt x="3237744" y="735005"/>
                  </a:cubicBezTo>
                  <a:cubicBezTo>
                    <a:pt x="3243823" y="735005"/>
                    <a:pt x="3251931" y="735005"/>
                    <a:pt x="3258011" y="735005"/>
                  </a:cubicBezTo>
                  <a:cubicBezTo>
                    <a:pt x="3258011" y="750137"/>
                    <a:pt x="3258011" y="765270"/>
                    <a:pt x="3258011" y="780402"/>
                  </a:cubicBezTo>
                  <a:cubicBezTo>
                    <a:pt x="3262065" y="780402"/>
                    <a:pt x="3268145" y="780402"/>
                    <a:pt x="3272198" y="780402"/>
                  </a:cubicBezTo>
                  <a:cubicBezTo>
                    <a:pt x="3272198" y="776078"/>
                    <a:pt x="3272198" y="771755"/>
                    <a:pt x="3272198" y="767431"/>
                  </a:cubicBezTo>
                  <a:cubicBezTo>
                    <a:pt x="3278278" y="767431"/>
                    <a:pt x="3284358" y="767431"/>
                    <a:pt x="3288412" y="767431"/>
                  </a:cubicBezTo>
                  <a:cubicBezTo>
                    <a:pt x="3288412" y="706902"/>
                    <a:pt x="3288412" y="648534"/>
                    <a:pt x="3288412" y="588004"/>
                  </a:cubicBezTo>
                  <a:cubicBezTo>
                    <a:pt x="3290438" y="585842"/>
                    <a:pt x="3292465" y="583680"/>
                    <a:pt x="3294492" y="581518"/>
                  </a:cubicBezTo>
                  <a:cubicBezTo>
                    <a:pt x="3318811" y="581518"/>
                    <a:pt x="3343131" y="581518"/>
                    <a:pt x="3367453" y="581518"/>
                  </a:cubicBezTo>
                  <a:lnTo>
                    <a:pt x="3367453" y="590166"/>
                  </a:lnTo>
                  <a:lnTo>
                    <a:pt x="3377586" y="590166"/>
                  </a:lnTo>
                  <a:cubicBezTo>
                    <a:pt x="3377586" y="629078"/>
                    <a:pt x="3377586" y="667990"/>
                    <a:pt x="3377586" y="704740"/>
                  </a:cubicBezTo>
                  <a:cubicBezTo>
                    <a:pt x="3385693" y="704740"/>
                    <a:pt x="3391773" y="704740"/>
                    <a:pt x="3399879" y="704740"/>
                  </a:cubicBezTo>
                  <a:cubicBezTo>
                    <a:pt x="3399879" y="683122"/>
                    <a:pt x="3399879" y="661504"/>
                    <a:pt x="3399879" y="637725"/>
                  </a:cubicBezTo>
                  <a:cubicBezTo>
                    <a:pt x="3407986" y="637725"/>
                    <a:pt x="3418119" y="637725"/>
                    <a:pt x="3426227" y="637725"/>
                  </a:cubicBezTo>
                  <a:cubicBezTo>
                    <a:pt x="3428253" y="637725"/>
                    <a:pt x="3428253" y="635563"/>
                    <a:pt x="3430279" y="633401"/>
                  </a:cubicBezTo>
                  <a:lnTo>
                    <a:pt x="3438387" y="633401"/>
                  </a:lnTo>
                  <a:cubicBezTo>
                    <a:pt x="3440413" y="635563"/>
                    <a:pt x="3440413" y="637725"/>
                    <a:pt x="3442439" y="637725"/>
                  </a:cubicBezTo>
                  <a:cubicBezTo>
                    <a:pt x="3448519" y="637725"/>
                    <a:pt x="3456627" y="637725"/>
                    <a:pt x="3464734" y="637725"/>
                  </a:cubicBezTo>
                  <a:cubicBezTo>
                    <a:pt x="3464734" y="598813"/>
                    <a:pt x="3464734" y="559901"/>
                    <a:pt x="3464734" y="520989"/>
                  </a:cubicBezTo>
                  <a:cubicBezTo>
                    <a:pt x="3464747" y="520986"/>
                    <a:pt x="3465614" y="520822"/>
                    <a:pt x="3521481" y="510180"/>
                  </a:cubicBezTo>
                  <a:cubicBezTo>
                    <a:pt x="3521481" y="510187"/>
                    <a:pt x="3521481" y="510261"/>
                    <a:pt x="3521481" y="511261"/>
                  </a:cubicBezTo>
                  <a:lnTo>
                    <a:pt x="3521481" y="518827"/>
                  </a:lnTo>
                  <a:cubicBezTo>
                    <a:pt x="3521498" y="518827"/>
                    <a:pt x="3522142" y="518827"/>
                    <a:pt x="3547828" y="518827"/>
                  </a:cubicBezTo>
                  <a:cubicBezTo>
                    <a:pt x="3547828" y="518849"/>
                    <a:pt x="3547828" y="521220"/>
                    <a:pt x="3547828" y="773917"/>
                  </a:cubicBezTo>
                  <a:cubicBezTo>
                    <a:pt x="3553907" y="773917"/>
                    <a:pt x="3562015" y="773917"/>
                    <a:pt x="3570122" y="773917"/>
                  </a:cubicBezTo>
                  <a:cubicBezTo>
                    <a:pt x="3570122" y="771755"/>
                    <a:pt x="3570122" y="771755"/>
                    <a:pt x="3570122" y="769593"/>
                  </a:cubicBezTo>
                  <a:cubicBezTo>
                    <a:pt x="3574174" y="769593"/>
                    <a:pt x="3578227" y="769593"/>
                    <a:pt x="3582282" y="769593"/>
                  </a:cubicBezTo>
                  <a:cubicBezTo>
                    <a:pt x="3582282" y="771755"/>
                    <a:pt x="3582282" y="771755"/>
                    <a:pt x="3582282" y="773917"/>
                  </a:cubicBezTo>
                  <a:cubicBezTo>
                    <a:pt x="3590389" y="773917"/>
                    <a:pt x="3598494" y="773917"/>
                    <a:pt x="3606602" y="773917"/>
                  </a:cubicBezTo>
                  <a:cubicBezTo>
                    <a:pt x="3606602" y="769593"/>
                    <a:pt x="3606602" y="765270"/>
                    <a:pt x="3606602" y="760946"/>
                  </a:cubicBezTo>
                  <a:cubicBezTo>
                    <a:pt x="3616735" y="760946"/>
                    <a:pt x="3626870" y="760946"/>
                    <a:pt x="3634975" y="760946"/>
                  </a:cubicBezTo>
                  <a:cubicBezTo>
                    <a:pt x="3639029" y="756622"/>
                    <a:pt x="3643083" y="756622"/>
                    <a:pt x="3647135" y="756622"/>
                  </a:cubicBezTo>
                  <a:cubicBezTo>
                    <a:pt x="3653215" y="760946"/>
                    <a:pt x="3661323" y="760946"/>
                    <a:pt x="3667403" y="760946"/>
                  </a:cubicBezTo>
                  <a:cubicBezTo>
                    <a:pt x="3667403" y="754461"/>
                    <a:pt x="3667403" y="750137"/>
                    <a:pt x="3667403" y="743652"/>
                  </a:cubicBezTo>
                  <a:lnTo>
                    <a:pt x="3675510" y="743652"/>
                  </a:lnTo>
                  <a:cubicBezTo>
                    <a:pt x="3675510" y="739328"/>
                    <a:pt x="3675510" y="735005"/>
                    <a:pt x="3675510" y="730681"/>
                  </a:cubicBezTo>
                  <a:cubicBezTo>
                    <a:pt x="3693750" y="730681"/>
                    <a:pt x="3714017" y="730681"/>
                    <a:pt x="3732257" y="730681"/>
                  </a:cubicBezTo>
                  <a:cubicBezTo>
                    <a:pt x="3732257" y="719872"/>
                    <a:pt x="3732257" y="711225"/>
                    <a:pt x="3732257" y="700416"/>
                  </a:cubicBezTo>
                  <a:cubicBezTo>
                    <a:pt x="3738337" y="700416"/>
                    <a:pt x="3744417" y="700416"/>
                    <a:pt x="3750497" y="700416"/>
                  </a:cubicBezTo>
                  <a:cubicBezTo>
                    <a:pt x="3750497" y="698254"/>
                    <a:pt x="3750497" y="696093"/>
                    <a:pt x="3750497" y="693931"/>
                  </a:cubicBezTo>
                  <a:cubicBezTo>
                    <a:pt x="3754550" y="693931"/>
                    <a:pt x="3758603" y="693931"/>
                    <a:pt x="3762657" y="693931"/>
                  </a:cubicBezTo>
                  <a:cubicBezTo>
                    <a:pt x="3762657" y="696093"/>
                    <a:pt x="3762657" y="698254"/>
                    <a:pt x="3762657" y="700416"/>
                  </a:cubicBezTo>
                  <a:cubicBezTo>
                    <a:pt x="3768737" y="700416"/>
                    <a:pt x="3772790" y="700416"/>
                    <a:pt x="3778870" y="700416"/>
                  </a:cubicBezTo>
                  <a:cubicBezTo>
                    <a:pt x="3778870" y="715549"/>
                    <a:pt x="3778870" y="732843"/>
                    <a:pt x="3778870" y="750137"/>
                  </a:cubicBezTo>
                  <a:lnTo>
                    <a:pt x="3789470" y="750137"/>
                  </a:lnTo>
                  <a:lnTo>
                    <a:pt x="3789470" y="586174"/>
                  </a:lnTo>
                  <a:lnTo>
                    <a:pt x="3791390" y="586174"/>
                  </a:lnTo>
                  <a:lnTo>
                    <a:pt x="3791390" y="723865"/>
                  </a:lnTo>
                  <a:lnTo>
                    <a:pt x="3791390" y="750137"/>
                  </a:lnTo>
                  <a:lnTo>
                    <a:pt x="3806350" y="750137"/>
                  </a:lnTo>
                  <a:lnTo>
                    <a:pt x="3806350" y="742023"/>
                  </a:lnTo>
                  <a:lnTo>
                    <a:pt x="3811298" y="742023"/>
                  </a:lnTo>
                  <a:lnTo>
                    <a:pt x="3811298" y="724196"/>
                  </a:lnTo>
                  <a:cubicBezTo>
                    <a:pt x="3823458" y="724196"/>
                    <a:pt x="3837645" y="724196"/>
                    <a:pt x="3849805" y="724196"/>
                  </a:cubicBezTo>
                  <a:cubicBezTo>
                    <a:pt x="3849805" y="713387"/>
                    <a:pt x="3849805" y="704740"/>
                    <a:pt x="3849805" y="693931"/>
                  </a:cubicBezTo>
                  <a:lnTo>
                    <a:pt x="3888823" y="693931"/>
                  </a:lnTo>
                  <a:lnTo>
                    <a:pt x="3888823" y="690579"/>
                  </a:lnTo>
                  <a:cubicBezTo>
                    <a:pt x="3888823" y="690579"/>
                    <a:pt x="3888823" y="690579"/>
                    <a:pt x="3887708" y="690579"/>
                  </a:cubicBezTo>
                  <a:lnTo>
                    <a:pt x="3879906" y="690579"/>
                  </a:lnTo>
                  <a:cubicBezTo>
                    <a:pt x="3879906" y="690579"/>
                    <a:pt x="3879906" y="690579"/>
                    <a:pt x="3879906" y="689443"/>
                  </a:cubicBezTo>
                  <a:lnTo>
                    <a:pt x="3879906" y="681500"/>
                  </a:lnTo>
                  <a:cubicBezTo>
                    <a:pt x="3879906" y="681500"/>
                    <a:pt x="3879906" y="681500"/>
                    <a:pt x="3881022" y="681500"/>
                  </a:cubicBezTo>
                  <a:lnTo>
                    <a:pt x="3888823" y="681500"/>
                  </a:lnTo>
                  <a:cubicBezTo>
                    <a:pt x="3888823" y="681500"/>
                    <a:pt x="3888823" y="681500"/>
                    <a:pt x="3888823" y="679986"/>
                  </a:cubicBezTo>
                  <a:lnTo>
                    <a:pt x="3888823" y="669395"/>
                  </a:lnTo>
                  <a:cubicBezTo>
                    <a:pt x="3888823" y="669395"/>
                    <a:pt x="3888823" y="669395"/>
                    <a:pt x="3887708" y="669395"/>
                  </a:cubicBezTo>
                  <a:lnTo>
                    <a:pt x="3879906" y="669395"/>
                  </a:lnTo>
                  <a:cubicBezTo>
                    <a:pt x="3879906" y="669395"/>
                    <a:pt x="3879906" y="669395"/>
                    <a:pt x="3879906" y="667882"/>
                  </a:cubicBezTo>
                  <a:lnTo>
                    <a:pt x="3879906" y="657290"/>
                  </a:lnTo>
                  <a:cubicBezTo>
                    <a:pt x="3879906" y="657290"/>
                    <a:pt x="3879906" y="657290"/>
                    <a:pt x="3881022" y="657290"/>
                  </a:cubicBezTo>
                  <a:lnTo>
                    <a:pt x="3888823" y="657290"/>
                  </a:lnTo>
                  <a:cubicBezTo>
                    <a:pt x="3888823" y="657290"/>
                    <a:pt x="3888823" y="657290"/>
                    <a:pt x="3888823" y="656156"/>
                  </a:cubicBezTo>
                  <a:lnTo>
                    <a:pt x="3888823" y="648212"/>
                  </a:lnTo>
                  <a:cubicBezTo>
                    <a:pt x="3888823" y="648212"/>
                    <a:pt x="3888823" y="648212"/>
                    <a:pt x="3887708" y="648212"/>
                  </a:cubicBezTo>
                  <a:lnTo>
                    <a:pt x="3879906" y="648212"/>
                  </a:lnTo>
                  <a:cubicBezTo>
                    <a:pt x="3879906" y="648212"/>
                    <a:pt x="3879906" y="648212"/>
                    <a:pt x="3879906" y="646698"/>
                  </a:cubicBezTo>
                  <a:lnTo>
                    <a:pt x="3879906" y="636107"/>
                  </a:lnTo>
                  <a:cubicBezTo>
                    <a:pt x="3879906" y="636107"/>
                    <a:pt x="3879906" y="636107"/>
                    <a:pt x="3881022" y="636107"/>
                  </a:cubicBezTo>
                  <a:lnTo>
                    <a:pt x="3888823" y="636107"/>
                  </a:lnTo>
                  <a:cubicBezTo>
                    <a:pt x="3888823" y="636107"/>
                    <a:pt x="3888823" y="636107"/>
                    <a:pt x="3888823" y="634594"/>
                  </a:cubicBezTo>
                  <a:lnTo>
                    <a:pt x="3888823" y="624002"/>
                  </a:lnTo>
                  <a:cubicBezTo>
                    <a:pt x="3888823" y="624002"/>
                    <a:pt x="3888823" y="624002"/>
                    <a:pt x="3887708" y="624002"/>
                  </a:cubicBezTo>
                  <a:lnTo>
                    <a:pt x="3879906" y="624002"/>
                  </a:lnTo>
                  <a:cubicBezTo>
                    <a:pt x="3879906" y="624002"/>
                    <a:pt x="3879906" y="624002"/>
                    <a:pt x="3879906" y="622489"/>
                  </a:cubicBezTo>
                  <a:lnTo>
                    <a:pt x="3879906" y="611898"/>
                  </a:lnTo>
                  <a:cubicBezTo>
                    <a:pt x="3879906" y="611898"/>
                    <a:pt x="3879906" y="611898"/>
                    <a:pt x="3881022" y="611898"/>
                  </a:cubicBezTo>
                  <a:lnTo>
                    <a:pt x="3888823" y="611898"/>
                  </a:lnTo>
                  <a:cubicBezTo>
                    <a:pt x="3888823" y="611898"/>
                    <a:pt x="3888823" y="611898"/>
                    <a:pt x="3888823" y="610763"/>
                  </a:cubicBezTo>
                  <a:lnTo>
                    <a:pt x="3888823" y="602819"/>
                  </a:lnTo>
                  <a:cubicBezTo>
                    <a:pt x="3888823" y="602819"/>
                    <a:pt x="3888823" y="602819"/>
                    <a:pt x="3887708" y="602819"/>
                  </a:cubicBezTo>
                  <a:lnTo>
                    <a:pt x="3879906" y="602819"/>
                  </a:lnTo>
                  <a:cubicBezTo>
                    <a:pt x="3879906" y="602819"/>
                    <a:pt x="3879906" y="602819"/>
                    <a:pt x="3879906" y="601307"/>
                  </a:cubicBezTo>
                  <a:lnTo>
                    <a:pt x="3879906" y="590714"/>
                  </a:lnTo>
                  <a:cubicBezTo>
                    <a:pt x="3879906" y="590714"/>
                    <a:pt x="3879906" y="590714"/>
                    <a:pt x="3881022" y="590714"/>
                  </a:cubicBezTo>
                  <a:lnTo>
                    <a:pt x="3888823" y="590714"/>
                  </a:lnTo>
                  <a:cubicBezTo>
                    <a:pt x="3888823" y="590714"/>
                    <a:pt x="3888823" y="590714"/>
                    <a:pt x="3888823" y="589202"/>
                  </a:cubicBezTo>
                  <a:lnTo>
                    <a:pt x="3888823" y="578610"/>
                  </a:lnTo>
                  <a:cubicBezTo>
                    <a:pt x="3888823" y="578610"/>
                    <a:pt x="3888823" y="578610"/>
                    <a:pt x="3887708" y="578610"/>
                  </a:cubicBezTo>
                  <a:lnTo>
                    <a:pt x="3879906" y="578610"/>
                  </a:lnTo>
                  <a:cubicBezTo>
                    <a:pt x="3879906" y="578610"/>
                    <a:pt x="3879906" y="578610"/>
                    <a:pt x="3879906" y="577096"/>
                  </a:cubicBezTo>
                  <a:lnTo>
                    <a:pt x="3879906" y="566505"/>
                  </a:lnTo>
                  <a:cubicBezTo>
                    <a:pt x="3879906" y="566505"/>
                    <a:pt x="3879906" y="566505"/>
                    <a:pt x="3881022" y="566505"/>
                  </a:cubicBezTo>
                  <a:lnTo>
                    <a:pt x="3888823" y="566505"/>
                  </a:lnTo>
                  <a:cubicBezTo>
                    <a:pt x="3888823" y="566505"/>
                    <a:pt x="3888823" y="566505"/>
                    <a:pt x="3888823" y="565370"/>
                  </a:cubicBezTo>
                  <a:lnTo>
                    <a:pt x="3888823" y="557427"/>
                  </a:lnTo>
                  <a:cubicBezTo>
                    <a:pt x="3888823" y="557427"/>
                    <a:pt x="3888823" y="557427"/>
                    <a:pt x="3887708" y="557427"/>
                  </a:cubicBezTo>
                  <a:lnTo>
                    <a:pt x="3879906" y="557427"/>
                  </a:lnTo>
                  <a:cubicBezTo>
                    <a:pt x="3879906" y="557427"/>
                    <a:pt x="3879906" y="557427"/>
                    <a:pt x="3879906" y="555914"/>
                  </a:cubicBezTo>
                  <a:lnTo>
                    <a:pt x="3879906" y="545322"/>
                  </a:lnTo>
                  <a:cubicBezTo>
                    <a:pt x="3879906" y="545322"/>
                    <a:pt x="3879906" y="545322"/>
                    <a:pt x="3881022" y="545322"/>
                  </a:cubicBezTo>
                  <a:lnTo>
                    <a:pt x="3888823" y="545322"/>
                  </a:lnTo>
                  <a:cubicBezTo>
                    <a:pt x="3888823" y="545322"/>
                    <a:pt x="3888823" y="545322"/>
                    <a:pt x="3887708" y="543053"/>
                  </a:cubicBezTo>
                  <a:lnTo>
                    <a:pt x="3879906" y="527166"/>
                  </a:lnTo>
                  <a:cubicBezTo>
                    <a:pt x="3879906" y="527166"/>
                    <a:pt x="3879906" y="527166"/>
                    <a:pt x="3879906" y="478746"/>
                  </a:cubicBezTo>
                  <a:cubicBezTo>
                    <a:pt x="3879906" y="478746"/>
                    <a:pt x="3879906" y="478746"/>
                    <a:pt x="4029251" y="478746"/>
                  </a:cubicBezTo>
                  <a:cubicBezTo>
                    <a:pt x="4029251" y="478746"/>
                    <a:pt x="4029251" y="478746"/>
                    <a:pt x="4042623" y="505982"/>
                  </a:cubicBezTo>
                  <a:cubicBezTo>
                    <a:pt x="4042623" y="505982"/>
                    <a:pt x="4042623" y="505982"/>
                    <a:pt x="4042623" y="566505"/>
                  </a:cubicBezTo>
                  <a:cubicBezTo>
                    <a:pt x="4042623" y="566505"/>
                    <a:pt x="4042623" y="566505"/>
                    <a:pt x="4041510" y="566505"/>
                  </a:cubicBezTo>
                  <a:lnTo>
                    <a:pt x="4033708" y="566505"/>
                  </a:lnTo>
                  <a:cubicBezTo>
                    <a:pt x="4033708" y="566505"/>
                    <a:pt x="4033708" y="566505"/>
                    <a:pt x="4033708" y="568018"/>
                  </a:cubicBezTo>
                  <a:lnTo>
                    <a:pt x="4033708" y="578610"/>
                  </a:lnTo>
                  <a:cubicBezTo>
                    <a:pt x="4033708" y="578610"/>
                    <a:pt x="4033708" y="578610"/>
                    <a:pt x="4034823" y="578610"/>
                  </a:cubicBezTo>
                  <a:lnTo>
                    <a:pt x="4042623" y="578610"/>
                  </a:lnTo>
                  <a:cubicBezTo>
                    <a:pt x="4042623" y="578610"/>
                    <a:pt x="4042623" y="578610"/>
                    <a:pt x="4042623" y="580123"/>
                  </a:cubicBezTo>
                  <a:lnTo>
                    <a:pt x="4042623" y="590714"/>
                  </a:lnTo>
                  <a:cubicBezTo>
                    <a:pt x="4042623" y="590714"/>
                    <a:pt x="4042623" y="590714"/>
                    <a:pt x="4041510" y="590714"/>
                  </a:cubicBezTo>
                  <a:lnTo>
                    <a:pt x="4033708" y="590714"/>
                  </a:lnTo>
                  <a:cubicBezTo>
                    <a:pt x="4033708" y="590714"/>
                    <a:pt x="4033708" y="590714"/>
                    <a:pt x="4033708" y="592227"/>
                  </a:cubicBezTo>
                  <a:lnTo>
                    <a:pt x="4033708" y="602819"/>
                  </a:lnTo>
                  <a:cubicBezTo>
                    <a:pt x="4033708" y="602819"/>
                    <a:pt x="4033708" y="602819"/>
                    <a:pt x="4034823" y="602819"/>
                  </a:cubicBezTo>
                  <a:lnTo>
                    <a:pt x="4042623" y="602819"/>
                  </a:lnTo>
                  <a:cubicBezTo>
                    <a:pt x="4042623" y="602819"/>
                    <a:pt x="4042623" y="602819"/>
                    <a:pt x="4042623" y="603955"/>
                  </a:cubicBezTo>
                  <a:lnTo>
                    <a:pt x="4042623" y="611898"/>
                  </a:lnTo>
                  <a:cubicBezTo>
                    <a:pt x="4042623" y="611898"/>
                    <a:pt x="4042623" y="611898"/>
                    <a:pt x="4041510" y="611898"/>
                  </a:cubicBezTo>
                  <a:lnTo>
                    <a:pt x="4033708" y="611898"/>
                  </a:lnTo>
                  <a:cubicBezTo>
                    <a:pt x="4033708" y="611898"/>
                    <a:pt x="4033708" y="611898"/>
                    <a:pt x="4033708" y="613411"/>
                  </a:cubicBezTo>
                  <a:lnTo>
                    <a:pt x="4033708" y="624002"/>
                  </a:lnTo>
                  <a:cubicBezTo>
                    <a:pt x="4033708" y="624002"/>
                    <a:pt x="4033708" y="624002"/>
                    <a:pt x="4034823" y="624002"/>
                  </a:cubicBezTo>
                  <a:lnTo>
                    <a:pt x="4042623" y="624002"/>
                  </a:lnTo>
                  <a:cubicBezTo>
                    <a:pt x="4042623" y="624002"/>
                    <a:pt x="4042623" y="624002"/>
                    <a:pt x="4042623" y="625516"/>
                  </a:cubicBezTo>
                  <a:lnTo>
                    <a:pt x="4042623" y="636107"/>
                  </a:lnTo>
                  <a:cubicBezTo>
                    <a:pt x="4042623" y="636107"/>
                    <a:pt x="4042623" y="636107"/>
                    <a:pt x="4041510" y="636107"/>
                  </a:cubicBezTo>
                  <a:lnTo>
                    <a:pt x="4033708" y="636107"/>
                  </a:lnTo>
                  <a:cubicBezTo>
                    <a:pt x="4033708" y="636107"/>
                    <a:pt x="4033708" y="636107"/>
                    <a:pt x="4033708" y="637620"/>
                  </a:cubicBezTo>
                  <a:lnTo>
                    <a:pt x="4033708" y="648212"/>
                  </a:lnTo>
                  <a:cubicBezTo>
                    <a:pt x="4033708" y="648212"/>
                    <a:pt x="4033708" y="648212"/>
                    <a:pt x="4034823" y="648212"/>
                  </a:cubicBezTo>
                  <a:lnTo>
                    <a:pt x="4042623" y="648212"/>
                  </a:lnTo>
                  <a:cubicBezTo>
                    <a:pt x="4042623" y="648212"/>
                    <a:pt x="4042623" y="648212"/>
                    <a:pt x="4042623" y="649346"/>
                  </a:cubicBezTo>
                  <a:lnTo>
                    <a:pt x="4042623" y="657290"/>
                  </a:lnTo>
                  <a:cubicBezTo>
                    <a:pt x="4042623" y="657290"/>
                    <a:pt x="4042623" y="657290"/>
                    <a:pt x="4041510" y="657290"/>
                  </a:cubicBezTo>
                  <a:lnTo>
                    <a:pt x="4033708" y="657290"/>
                  </a:lnTo>
                  <a:cubicBezTo>
                    <a:pt x="4033708" y="657290"/>
                    <a:pt x="4033708" y="657290"/>
                    <a:pt x="4033708" y="658804"/>
                  </a:cubicBezTo>
                  <a:lnTo>
                    <a:pt x="4033708" y="669395"/>
                  </a:lnTo>
                  <a:cubicBezTo>
                    <a:pt x="4033708" y="669395"/>
                    <a:pt x="4033708" y="669395"/>
                    <a:pt x="4034823" y="669395"/>
                  </a:cubicBezTo>
                  <a:lnTo>
                    <a:pt x="4042623" y="669395"/>
                  </a:lnTo>
                  <a:cubicBezTo>
                    <a:pt x="4042623" y="669395"/>
                    <a:pt x="4042623" y="669395"/>
                    <a:pt x="4042623" y="670908"/>
                  </a:cubicBezTo>
                  <a:lnTo>
                    <a:pt x="4042623" y="681500"/>
                  </a:lnTo>
                  <a:cubicBezTo>
                    <a:pt x="4042623" y="681500"/>
                    <a:pt x="4042623" y="681500"/>
                    <a:pt x="4041510" y="681500"/>
                  </a:cubicBezTo>
                  <a:lnTo>
                    <a:pt x="4033708" y="681500"/>
                  </a:lnTo>
                  <a:cubicBezTo>
                    <a:pt x="4033708" y="681500"/>
                    <a:pt x="4033708" y="681500"/>
                    <a:pt x="4033708" y="682634"/>
                  </a:cubicBezTo>
                  <a:lnTo>
                    <a:pt x="4033708" y="690579"/>
                  </a:lnTo>
                  <a:cubicBezTo>
                    <a:pt x="4033708" y="690579"/>
                    <a:pt x="4033708" y="690579"/>
                    <a:pt x="4034823" y="690579"/>
                  </a:cubicBezTo>
                  <a:lnTo>
                    <a:pt x="4042623" y="690579"/>
                  </a:lnTo>
                  <a:cubicBezTo>
                    <a:pt x="4042623" y="690579"/>
                    <a:pt x="4042623" y="690579"/>
                    <a:pt x="4042623" y="692091"/>
                  </a:cubicBezTo>
                  <a:lnTo>
                    <a:pt x="4042623" y="702682"/>
                  </a:lnTo>
                  <a:cubicBezTo>
                    <a:pt x="4042623" y="702682"/>
                    <a:pt x="4042623" y="702682"/>
                    <a:pt x="4041510" y="702682"/>
                  </a:cubicBezTo>
                  <a:lnTo>
                    <a:pt x="4033708" y="702682"/>
                  </a:lnTo>
                  <a:cubicBezTo>
                    <a:pt x="4033708" y="702682"/>
                    <a:pt x="4033708" y="702682"/>
                    <a:pt x="4033708" y="704195"/>
                  </a:cubicBezTo>
                  <a:lnTo>
                    <a:pt x="4033708" y="714788"/>
                  </a:lnTo>
                  <a:cubicBezTo>
                    <a:pt x="4033708" y="714788"/>
                    <a:pt x="4033708" y="714788"/>
                    <a:pt x="4034823" y="714788"/>
                  </a:cubicBezTo>
                  <a:lnTo>
                    <a:pt x="4042623" y="714788"/>
                  </a:lnTo>
                  <a:cubicBezTo>
                    <a:pt x="4042623" y="714788"/>
                    <a:pt x="4042623" y="714788"/>
                    <a:pt x="4042623" y="716300"/>
                  </a:cubicBezTo>
                  <a:lnTo>
                    <a:pt x="4042623" y="726892"/>
                  </a:lnTo>
                  <a:cubicBezTo>
                    <a:pt x="4042623" y="726892"/>
                    <a:pt x="4042623" y="726892"/>
                    <a:pt x="4041510" y="726892"/>
                  </a:cubicBezTo>
                  <a:lnTo>
                    <a:pt x="4033708" y="726892"/>
                  </a:lnTo>
                  <a:cubicBezTo>
                    <a:pt x="4033708" y="726892"/>
                    <a:pt x="4033708" y="726892"/>
                    <a:pt x="4033708" y="728027"/>
                  </a:cubicBezTo>
                  <a:lnTo>
                    <a:pt x="4033708" y="735970"/>
                  </a:lnTo>
                  <a:cubicBezTo>
                    <a:pt x="4033708" y="735970"/>
                    <a:pt x="4033708" y="735970"/>
                    <a:pt x="4034823" y="735970"/>
                  </a:cubicBezTo>
                  <a:lnTo>
                    <a:pt x="4042623" y="735970"/>
                  </a:lnTo>
                  <a:cubicBezTo>
                    <a:pt x="4042623" y="735970"/>
                    <a:pt x="4042623" y="735970"/>
                    <a:pt x="4042623" y="737484"/>
                  </a:cubicBezTo>
                  <a:lnTo>
                    <a:pt x="4042623" y="748075"/>
                  </a:lnTo>
                  <a:cubicBezTo>
                    <a:pt x="4042623" y="748075"/>
                    <a:pt x="4042623" y="748075"/>
                    <a:pt x="4041510" y="748075"/>
                  </a:cubicBezTo>
                  <a:lnTo>
                    <a:pt x="4033708" y="748075"/>
                  </a:lnTo>
                  <a:cubicBezTo>
                    <a:pt x="4033708" y="748075"/>
                    <a:pt x="4033708" y="748075"/>
                    <a:pt x="4033708" y="749588"/>
                  </a:cubicBezTo>
                  <a:lnTo>
                    <a:pt x="4033708" y="760181"/>
                  </a:lnTo>
                  <a:cubicBezTo>
                    <a:pt x="4033708" y="760181"/>
                    <a:pt x="4033708" y="760181"/>
                    <a:pt x="4034823" y="760181"/>
                  </a:cubicBezTo>
                  <a:lnTo>
                    <a:pt x="4042623" y="760181"/>
                  </a:lnTo>
                  <a:cubicBezTo>
                    <a:pt x="4042623" y="760181"/>
                    <a:pt x="4042623" y="760181"/>
                    <a:pt x="4042623" y="761314"/>
                  </a:cubicBezTo>
                  <a:lnTo>
                    <a:pt x="4042623" y="769258"/>
                  </a:lnTo>
                  <a:cubicBezTo>
                    <a:pt x="4042623" y="769258"/>
                    <a:pt x="4042623" y="769258"/>
                    <a:pt x="4041510" y="769258"/>
                  </a:cubicBezTo>
                  <a:lnTo>
                    <a:pt x="4033708" y="769258"/>
                  </a:lnTo>
                  <a:cubicBezTo>
                    <a:pt x="4033708" y="769258"/>
                    <a:pt x="4033708" y="769258"/>
                    <a:pt x="4033708" y="770772"/>
                  </a:cubicBezTo>
                  <a:lnTo>
                    <a:pt x="4033708" y="781363"/>
                  </a:lnTo>
                  <a:cubicBezTo>
                    <a:pt x="4033708" y="781363"/>
                    <a:pt x="4033708" y="781363"/>
                    <a:pt x="4034823" y="781363"/>
                  </a:cubicBezTo>
                  <a:lnTo>
                    <a:pt x="4042623" y="781363"/>
                  </a:lnTo>
                  <a:cubicBezTo>
                    <a:pt x="4042623" y="781363"/>
                    <a:pt x="4042623" y="781363"/>
                    <a:pt x="4042623" y="782876"/>
                  </a:cubicBezTo>
                  <a:lnTo>
                    <a:pt x="4042623" y="793468"/>
                  </a:lnTo>
                  <a:cubicBezTo>
                    <a:pt x="4042623" y="793468"/>
                    <a:pt x="4042623" y="793468"/>
                    <a:pt x="4041510" y="793468"/>
                  </a:cubicBezTo>
                  <a:lnTo>
                    <a:pt x="4033708" y="793468"/>
                  </a:lnTo>
                  <a:cubicBezTo>
                    <a:pt x="4033708" y="793468"/>
                    <a:pt x="4033708" y="793468"/>
                    <a:pt x="4033708" y="794981"/>
                  </a:cubicBezTo>
                  <a:lnTo>
                    <a:pt x="4033708" y="805572"/>
                  </a:lnTo>
                  <a:cubicBezTo>
                    <a:pt x="4033708" y="805572"/>
                    <a:pt x="4033708" y="805572"/>
                    <a:pt x="4034823" y="805572"/>
                  </a:cubicBezTo>
                  <a:lnTo>
                    <a:pt x="4042623" y="805572"/>
                  </a:lnTo>
                  <a:cubicBezTo>
                    <a:pt x="4042623" y="805572"/>
                    <a:pt x="4042623" y="805572"/>
                    <a:pt x="4042623" y="806707"/>
                  </a:cubicBezTo>
                  <a:lnTo>
                    <a:pt x="4042623" y="814651"/>
                  </a:lnTo>
                  <a:cubicBezTo>
                    <a:pt x="4042623" y="814651"/>
                    <a:pt x="4042623" y="814651"/>
                    <a:pt x="4041510" y="814651"/>
                  </a:cubicBezTo>
                  <a:lnTo>
                    <a:pt x="4033708" y="814651"/>
                  </a:lnTo>
                  <a:cubicBezTo>
                    <a:pt x="4033708" y="814651"/>
                    <a:pt x="4033708" y="814651"/>
                    <a:pt x="4033708" y="816163"/>
                  </a:cubicBezTo>
                  <a:lnTo>
                    <a:pt x="4033708" y="826756"/>
                  </a:lnTo>
                  <a:cubicBezTo>
                    <a:pt x="4033708" y="826756"/>
                    <a:pt x="4033708" y="826756"/>
                    <a:pt x="4058227" y="853992"/>
                  </a:cubicBezTo>
                  <a:cubicBezTo>
                    <a:pt x="4058227" y="860044"/>
                    <a:pt x="4058227" y="860044"/>
                    <a:pt x="4057113" y="860044"/>
                  </a:cubicBezTo>
                  <a:lnTo>
                    <a:pt x="4049311" y="860044"/>
                  </a:lnTo>
                  <a:cubicBezTo>
                    <a:pt x="4049311" y="860044"/>
                    <a:pt x="4049311" y="860044"/>
                    <a:pt x="4049311" y="893331"/>
                  </a:cubicBezTo>
                  <a:cubicBezTo>
                    <a:pt x="4049311" y="893331"/>
                    <a:pt x="4049311" y="893331"/>
                    <a:pt x="4050427" y="893331"/>
                  </a:cubicBezTo>
                  <a:lnTo>
                    <a:pt x="4058227" y="893331"/>
                  </a:lnTo>
                  <a:cubicBezTo>
                    <a:pt x="4058227" y="893331"/>
                    <a:pt x="4058227" y="893331"/>
                    <a:pt x="4058227" y="891440"/>
                  </a:cubicBezTo>
                  <a:lnTo>
                    <a:pt x="4058227" y="878201"/>
                  </a:lnTo>
                  <a:cubicBezTo>
                    <a:pt x="4058227" y="878201"/>
                    <a:pt x="4058227" y="878201"/>
                    <a:pt x="4059342" y="877444"/>
                  </a:cubicBezTo>
                  <a:lnTo>
                    <a:pt x="4067142" y="872149"/>
                  </a:lnTo>
                  <a:cubicBezTo>
                    <a:pt x="4067142" y="872149"/>
                    <a:pt x="4067142" y="872149"/>
                    <a:pt x="4069094" y="872149"/>
                  </a:cubicBezTo>
                  <a:lnTo>
                    <a:pt x="4082747" y="872149"/>
                  </a:lnTo>
                  <a:cubicBezTo>
                    <a:pt x="4082747" y="872149"/>
                    <a:pt x="4082747" y="872149"/>
                    <a:pt x="4082747" y="873661"/>
                  </a:cubicBezTo>
                  <a:lnTo>
                    <a:pt x="4082747" y="884253"/>
                  </a:lnTo>
                  <a:cubicBezTo>
                    <a:pt x="4082747" y="884253"/>
                    <a:pt x="4082747" y="884253"/>
                    <a:pt x="4084419" y="884253"/>
                  </a:cubicBezTo>
                  <a:lnTo>
                    <a:pt x="4096121" y="884253"/>
                  </a:lnTo>
                  <a:cubicBezTo>
                    <a:pt x="4096121" y="890305"/>
                    <a:pt x="4096121" y="890305"/>
                    <a:pt x="4097235" y="890305"/>
                  </a:cubicBezTo>
                  <a:lnTo>
                    <a:pt x="4105038" y="890305"/>
                  </a:lnTo>
                  <a:cubicBezTo>
                    <a:pt x="4105038" y="890305"/>
                    <a:pt x="4105038" y="890305"/>
                    <a:pt x="4129555" y="932671"/>
                  </a:cubicBezTo>
                  <a:cubicBezTo>
                    <a:pt x="4129555" y="932671"/>
                    <a:pt x="4129555" y="932671"/>
                    <a:pt x="4129555" y="951821"/>
                  </a:cubicBezTo>
                  <a:lnTo>
                    <a:pt x="4129555" y="970823"/>
                  </a:lnTo>
                  <a:lnTo>
                    <a:pt x="4138472" y="970823"/>
                  </a:lnTo>
                  <a:lnTo>
                    <a:pt x="4138472" y="956881"/>
                  </a:lnTo>
                  <a:cubicBezTo>
                    <a:pt x="4138472" y="956881"/>
                    <a:pt x="4138472" y="956881"/>
                    <a:pt x="4139308" y="956881"/>
                  </a:cubicBezTo>
                  <a:lnTo>
                    <a:pt x="4145159" y="956881"/>
                  </a:lnTo>
                  <a:cubicBezTo>
                    <a:pt x="4145159" y="956881"/>
                    <a:pt x="4145159" y="956881"/>
                    <a:pt x="4145159" y="958394"/>
                  </a:cubicBezTo>
                  <a:lnTo>
                    <a:pt x="4145159" y="968985"/>
                  </a:lnTo>
                  <a:cubicBezTo>
                    <a:pt x="4154075" y="972013"/>
                    <a:pt x="4154075" y="972013"/>
                    <a:pt x="4154075" y="905436"/>
                  </a:cubicBezTo>
                  <a:cubicBezTo>
                    <a:pt x="4154075" y="905436"/>
                    <a:pt x="4154075" y="905436"/>
                    <a:pt x="4191968" y="905436"/>
                  </a:cubicBezTo>
                  <a:cubicBezTo>
                    <a:pt x="4191968" y="905436"/>
                    <a:pt x="4191968" y="905436"/>
                    <a:pt x="4191968" y="808599"/>
                  </a:cubicBezTo>
                  <a:cubicBezTo>
                    <a:pt x="4191968" y="808599"/>
                    <a:pt x="4191968" y="808599"/>
                    <a:pt x="4227631" y="808599"/>
                  </a:cubicBezTo>
                  <a:cubicBezTo>
                    <a:pt x="4227631" y="808599"/>
                    <a:pt x="4227631" y="808599"/>
                    <a:pt x="4227631" y="807464"/>
                  </a:cubicBezTo>
                  <a:lnTo>
                    <a:pt x="4227631" y="799520"/>
                  </a:lnTo>
                  <a:cubicBezTo>
                    <a:pt x="4227631" y="799520"/>
                    <a:pt x="4227631" y="799520"/>
                    <a:pt x="4249922" y="799520"/>
                  </a:cubicBezTo>
                  <a:cubicBezTo>
                    <a:pt x="4249922" y="799520"/>
                    <a:pt x="4249922" y="799520"/>
                    <a:pt x="4249922" y="748075"/>
                  </a:cubicBezTo>
                  <a:cubicBezTo>
                    <a:pt x="4245463" y="748075"/>
                    <a:pt x="4245463" y="748075"/>
                    <a:pt x="4245463" y="745805"/>
                  </a:cubicBezTo>
                  <a:lnTo>
                    <a:pt x="4245463" y="729918"/>
                  </a:lnTo>
                  <a:lnTo>
                    <a:pt x="4249922" y="732945"/>
                  </a:lnTo>
                  <a:cubicBezTo>
                    <a:pt x="4249922" y="732945"/>
                    <a:pt x="4249922" y="732945"/>
                    <a:pt x="4254381" y="702682"/>
                  </a:cubicBezTo>
                  <a:cubicBezTo>
                    <a:pt x="4254381" y="702682"/>
                    <a:pt x="4254381" y="702682"/>
                    <a:pt x="4258839" y="732945"/>
                  </a:cubicBezTo>
                  <a:cubicBezTo>
                    <a:pt x="4261067" y="729918"/>
                    <a:pt x="4261067" y="729918"/>
                    <a:pt x="4261346" y="728783"/>
                  </a:cubicBezTo>
                  <a:lnTo>
                    <a:pt x="4263297" y="720840"/>
                  </a:lnTo>
                  <a:cubicBezTo>
                    <a:pt x="4263297" y="720840"/>
                    <a:pt x="4263297" y="720840"/>
                    <a:pt x="4263853" y="719327"/>
                  </a:cubicBezTo>
                  <a:lnTo>
                    <a:pt x="4267754" y="708734"/>
                  </a:lnTo>
                  <a:cubicBezTo>
                    <a:pt x="4267754" y="708734"/>
                    <a:pt x="4267754" y="708734"/>
                    <a:pt x="4268311" y="707222"/>
                  </a:cubicBezTo>
                  <a:lnTo>
                    <a:pt x="4272213" y="696631"/>
                  </a:lnTo>
                  <a:cubicBezTo>
                    <a:pt x="4272213" y="696631"/>
                    <a:pt x="4272213" y="696631"/>
                    <a:pt x="4273605" y="695495"/>
                  </a:cubicBezTo>
                  <a:lnTo>
                    <a:pt x="4283357" y="687552"/>
                  </a:lnTo>
                  <a:cubicBezTo>
                    <a:pt x="4283357" y="687552"/>
                    <a:pt x="4283357" y="687552"/>
                    <a:pt x="4285030" y="686039"/>
                  </a:cubicBezTo>
                  <a:lnTo>
                    <a:pt x="4296732" y="675447"/>
                  </a:lnTo>
                  <a:cubicBezTo>
                    <a:pt x="4296732" y="675447"/>
                    <a:pt x="4296732" y="675447"/>
                    <a:pt x="4297568" y="673934"/>
                  </a:cubicBezTo>
                  <a:lnTo>
                    <a:pt x="4303418" y="663343"/>
                  </a:lnTo>
                  <a:cubicBezTo>
                    <a:pt x="4303418" y="663343"/>
                    <a:pt x="4303418" y="663343"/>
                    <a:pt x="4303976" y="660695"/>
                  </a:cubicBezTo>
                  <a:lnTo>
                    <a:pt x="4307877" y="642159"/>
                  </a:lnTo>
                  <a:cubicBezTo>
                    <a:pt x="4307877" y="642159"/>
                    <a:pt x="4307877" y="642159"/>
                    <a:pt x="4308435" y="644807"/>
                  </a:cubicBezTo>
                  <a:lnTo>
                    <a:pt x="4312335" y="663343"/>
                  </a:lnTo>
                  <a:cubicBezTo>
                    <a:pt x="4312335" y="663343"/>
                    <a:pt x="4312335" y="663343"/>
                    <a:pt x="4312893" y="664477"/>
                  </a:cubicBezTo>
                  <a:lnTo>
                    <a:pt x="4316793" y="672421"/>
                  </a:lnTo>
                  <a:cubicBezTo>
                    <a:pt x="4316793" y="672421"/>
                    <a:pt x="4316793" y="672421"/>
                    <a:pt x="4318186" y="673934"/>
                  </a:cubicBezTo>
                  <a:lnTo>
                    <a:pt x="4327938" y="684525"/>
                  </a:lnTo>
                  <a:cubicBezTo>
                    <a:pt x="4327938" y="684525"/>
                    <a:pt x="4327938" y="684525"/>
                    <a:pt x="4329054" y="686039"/>
                  </a:cubicBezTo>
                  <a:lnTo>
                    <a:pt x="4336853" y="696631"/>
                  </a:lnTo>
                  <a:cubicBezTo>
                    <a:pt x="4336853" y="696631"/>
                    <a:pt x="4336853" y="696631"/>
                    <a:pt x="4337969" y="698143"/>
                  </a:cubicBezTo>
                  <a:lnTo>
                    <a:pt x="4345771" y="708734"/>
                  </a:lnTo>
                  <a:cubicBezTo>
                    <a:pt x="4345771" y="708734"/>
                    <a:pt x="4345771" y="708734"/>
                    <a:pt x="4346049" y="710248"/>
                  </a:cubicBezTo>
                  <a:lnTo>
                    <a:pt x="4347998" y="720840"/>
                  </a:lnTo>
                  <a:cubicBezTo>
                    <a:pt x="4347998" y="720840"/>
                    <a:pt x="4347998" y="720840"/>
                    <a:pt x="4348277" y="722352"/>
                  </a:cubicBezTo>
                  <a:lnTo>
                    <a:pt x="4350228" y="732945"/>
                  </a:lnTo>
                  <a:cubicBezTo>
                    <a:pt x="4354685" y="732945"/>
                    <a:pt x="4354685" y="732945"/>
                    <a:pt x="4356914" y="702682"/>
                  </a:cubicBezTo>
                  <a:cubicBezTo>
                    <a:pt x="4356914" y="702682"/>
                    <a:pt x="4356914" y="702682"/>
                    <a:pt x="4361373" y="732945"/>
                  </a:cubicBezTo>
                  <a:cubicBezTo>
                    <a:pt x="4365830" y="732945"/>
                    <a:pt x="4365830" y="732945"/>
                    <a:pt x="4365830" y="735214"/>
                  </a:cubicBezTo>
                  <a:lnTo>
                    <a:pt x="4365830" y="751102"/>
                  </a:lnTo>
                  <a:cubicBezTo>
                    <a:pt x="4361373" y="751102"/>
                    <a:pt x="4361373" y="751102"/>
                    <a:pt x="4361373" y="793468"/>
                  </a:cubicBezTo>
                  <a:cubicBezTo>
                    <a:pt x="4361373" y="793468"/>
                    <a:pt x="4361373" y="793468"/>
                    <a:pt x="4362489" y="793468"/>
                  </a:cubicBezTo>
                  <a:lnTo>
                    <a:pt x="4370289" y="793468"/>
                  </a:lnTo>
                  <a:cubicBezTo>
                    <a:pt x="4370289" y="799520"/>
                    <a:pt x="4370289" y="799520"/>
                    <a:pt x="4371126" y="799520"/>
                  </a:cubicBezTo>
                  <a:lnTo>
                    <a:pt x="4376976" y="799520"/>
                  </a:lnTo>
                  <a:cubicBezTo>
                    <a:pt x="4376976" y="799520"/>
                    <a:pt x="4376976" y="799520"/>
                    <a:pt x="4376976" y="798007"/>
                  </a:cubicBezTo>
                  <a:lnTo>
                    <a:pt x="4376976" y="787415"/>
                  </a:lnTo>
                  <a:cubicBezTo>
                    <a:pt x="4376976" y="787415"/>
                    <a:pt x="4376976" y="787415"/>
                    <a:pt x="4379206" y="787415"/>
                  </a:cubicBezTo>
                  <a:lnTo>
                    <a:pt x="4394808" y="787415"/>
                  </a:lnTo>
                  <a:cubicBezTo>
                    <a:pt x="4394808" y="787415"/>
                    <a:pt x="4394808" y="787415"/>
                    <a:pt x="4394808" y="784767"/>
                  </a:cubicBezTo>
                  <a:lnTo>
                    <a:pt x="4394808" y="766232"/>
                  </a:lnTo>
                  <a:cubicBezTo>
                    <a:pt x="4394808" y="766232"/>
                    <a:pt x="4394808" y="766232"/>
                    <a:pt x="4432702" y="766232"/>
                  </a:cubicBezTo>
                  <a:cubicBezTo>
                    <a:pt x="4432702" y="766232"/>
                    <a:pt x="4432702" y="766232"/>
                    <a:pt x="4432702" y="768124"/>
                  </a:cubicBezTo>
                  <a:lnTo>
                    <a:pt x="4432702" y="781363"/>
                  </a:lnTo>
                  <a:cubicBezTo>
                    <a:pt x="4432702" y="781363"/>
                    <a:pt x="4432702" y="781363"/>
                    <a:pt x="4452762" y="781363"/>
                  </a:cubicBezTo>
                  <a:cubicBezTo>
                    <a:pt x="4452762" y="781363"/>
                    <a:pt x="4452762" y="781363"/>
                    <a:pt x="4452762" y="784390"/>
                  </a:cubicBezTo>
                  <a:lnTo>
                    <a:pt x="4452762" y="805572"/>
                  </a:lnTo>
                  <a:cubicBezTo>
                    <a:pt x="4448306" y="805572"/>
                    <a:pt x="4448306" y="805572"/>
                    <a:pt x="4448306" y="806707"/>
                  </a:cubicBezTo>
                  <a:lnTo>
                    <a:pt x="4448306" y="814651"/>
                  </a:lnTo>
                  <a:cubicBezTo>
                    <a:pt x="4452762" y="814651"/>
                    <a:pt x="4452762" y="814651"/>
                    <a:pt x="4452762" y="816921"/>
                  </a:cubicBezTo>
                  <a:lnTo>
                    <a:pt x="4452762" y="832808"/>
                  </a:lnTo>
                  <a:lnTo>
                    <a:pt x="4448306" y="838860"/>
                  </a:lnTo>
                  <a:cubicBezTo>
                    <a:pt x="4448306" y="838860"/>
                    <a:pt x="4448306" y="838860"/>
                    <a:pt x="4448306" y="911488"/>
                  </a:cubicBezTo>
                  <a:cubicBezTo>
                    <a:pt x="4448306" y="911488"/>
                    <a:pt x="4448306" y="911488"/>
                    <a:pt x="4450255" y="911488"/>
                  </a:cubicBezTo>
                  <a:lnTo>
                    <a:pt x="4463908" y="911488"/>
                  </a:lnTo>
                  <a:cubicBezTo>
                    <a:pt x="4463908" y="917540"/>
                    <a:pt x="4463908" y="917540"/>
                    <a:pt x="4465579" y="917540"/>
                  </a:cubicBezTo>
                  <a:lnTo>
                    <a:pt x="4477282" y="917540"/>
                  </a:lnTo>
                  <a:cubicBezTo>
                    <a:pt x="4477282" y="917540"/>
                    <a:pt x="4477282" y="917540"/>
                    <a:pt x="4477282" y="920188"/>
                  </a:cubicBezTo>
                  <a:lnTo>
                    <a:pt x="4477282" y="938724"/>
                  </a:lnTo>
                  <a:cubicBezTo>
                    <a:pt x="4477282" y="938724"/>
                    <a:pt x="4477282" y="938724"/>
                    <a:pt x="4478955" y="938724"/>
                  </a:cubicBezTo>
                  <a:lnTo>
                    <a:pt x="4490656" y="938724"/>
                  </a:lnTo>
                  <a:cubicBezTo>
                    <a:pt x="4490656" y="938724"/>
                    <a:pt x="4490656" y="938724"/>
                    <a:pt x="4490656" y="936076"/>
                  </a:cubicBezTo>
                  <a:lnTo>
                    <a:pt x="4490656" y="917540"/>
                  </a:lnTo>
                  <a:cubicBezTo>
                    <a:pt x="4490656" y="917540"/>
                    <a:pt x="4490656" y="917540"/>
                    <a:pt x="4492605" y="916028"/>
                  </a:cubicBezTo>
                  <a:lnTo>
                    <a:pt x="4506258" y="905436"/>
                  </a:lnTo>
                  <a:cubicBezTo>
                    <a:pt x="4506258" y="905436"/>
                    <a:pt x="4506258" y="905436"/>
                    <a:pt x="4506258" y="878201"/>
                  </a:cubicBezTo>
                  <a:cubicBezTo>
                    <a:pt x="4501802" y="878201"/>
                    <a:pt x="4501802" y="878201"/>
                    <a:pt x="4501802" y="847938"/>
                  </a:cubicBezTo>
                  <a:cubicBezTo>
                    <a:pt x="4501802" y="847938"/>
                    <a:pt x="4501802" y="847938"/>
                    <a:pt x="4502914" y="847938"/>
                  </a:cubicBezTo>
                  <a:lnTo>
                    <a:pt x="4510717" y="847938"/>
                  </a:lnTo>
                  <a:cubicBezTo>
                    <a:pt x="4510717" y="844913"/>
                    <a:pt x="4510717" y="844913"/>
                    <a:pt x="4530778" y="844913"/>
                  </a:cubicBezTo>
                  <a:cubicBezTo>
                    <a:pt x="4530778" y="844913"/>
                    <a:pt x="4530778" y="844913"/>
                    <a:pt x="4530778" y="843399"/>
                  </a:cubicBezTo>
                  <a:lnTo>
                    <a:pt x="4530778" y="832808"/>
                  </a:lnTo>
                  <a:cubicBezTo>
                    <a:pt x="4530778" y="832808"/>
                    <a:pt x="4530778" y="832808"/>
                    <a:pt x="4532451" y="832808"/>
                  </a:cubicBezTo>
                  <a:lnTo>
                    <a:pt x="4544152" y="832808"/>
                  </a:lnTo>
                  <a:cubicBezTo>
                    <a:pt x="4544152" y="832808"/>
                    <a:pt x="4544152" y="832808"/>
                    <a:pt x="4544152" y="681500"/>
                  </a:cubicBezTo>
                  <a:cubicBezTo>
                    <a:pt x="4544152" y="681500"/>
                    <a:pt x="4544152" y="681500"/>
                    <a:pt x="4545267" y="681500"/>
                  </a:cubicBezTo>
                  <a:lnTo>
                    <a:pt x="4553068" y="681500"/>
                  </a:lnTo>
                  <a:cubicBezTo>
                    <a:pt x="4553068" y="681500"/>
                    <a:pt x="4553068" y="681500"/>
                    <a:pt x="4553068" y="678473"/>
                  </a:cubicBezTo>
                  <a:lnTo>
                    <a:pt x="4553068" y="657290"/>
                  </a:lnTo>
                  <a:cubicBezTo>
                    <a:pt x="4555298" y="657290"/>
                    <a:pt x="4555298" y="657290"/>
                    <a:pt x="4555298" y="596766"/>
                  </a:cubicBezTo>
                  <a:cubicBezTo>
                    <a:pt x="4555298" y="596766"/>
                    <a:pt x="4555298" y="596766"/>
                    <a:pt x="4556412" y="596766"/>
                  </a:cubicBezTo>
                  <a:lnTo>
                    <a:pt x="4564213" y="596766"/>
                  </a:lnTo>
                  <a:cubicBezTo>
                    <a:pt x="4564213" y="596766"/>
                    <a:pt x="4564213" y="596766"/>
                    <a:pt x="4564213" y="598280"/>
                  </a:cubicBezTo>
                  <a:lnTo>
                    <a:pt x="4564213" y="608871"/>
                  </a:lnTo>
                  <a:cubicBezTo>
                    <a:pt x="4568671" y="608871"/>
                    <a:pt x="4568671" y="608871"/>
                    <a:pt x="4568671" y="605845"/>
                  </a:cubicBezTo>
                  <a:lnTo>
                    <a:pt x="4568671" y="584662"/>
                  </a:lnTo>
                  <a:cubicBezTo>
                    <a:pt x="4568671" y="584662"/>
                    <a:pt x="4568671" y="584662"/>
                    <a:pt x="4570065" y="583906"/>
                  </a:cubicBezTo>
                  <a:lnTo>
                    <a:pt x="4579816" y="578610"/>
                  </a:lnTo>
                  <a:cubicBezTo>
                    <a:pt x="4579816" y="578610"/>
                    <a:pt x="4579816" y="578610"/>
                    <a:pt x="4580930" y="579367"/>
                  </a:cubicBezTo>
                  <a:lnTo>
                    <a:pt x="4588733" y="584662"/>
                  </a:lnTo>
                  <a:cubicBezTo>
                    <a:pt x="4588733" y="584662"/>
                    <a:pt x="4588733" y="584662"/>
                    <a:pt x="4590404" y="584662"/>
                  </a:cubicBezTo>
                  <a:lnTo>
                    <a:pt x="4602107" y="584662"/>
                  </a:lnTo>
                  <a:cubicBezTo>
                    <a:pt x="4602107" y="584662"/>
                    <a:pt x="4602107" y="584662"/>
                    <a:pt x="4602107" y="545322"/>
                  </a:cubicBezTo>
                  <a:cubicBezTo>
                    <a:pt x="4602107" y="545322"/>
                    <a:pt x="4602107" y="545322"/>
                    <a:pt x="4603221" y="545322"/>
                  </a:cubicBezTo>
                  <a:lnTo>
                    <a:pt x="4611021" y="545322"/>
                  </a:lnTo>
                  <a:cubicBezTo>
                    <a:pt x="4611021" y="551375"/>
                    <a:pt x="4611021" y="551375"/>
                    <a:pt x="4612414" y="551375"/>
                  </a:cubicBezTo>
                  <a:lnTo>
                    <a:pt x="4622169" y="551375"/>
                  </a:lnTo>
                  <a:cubicBezTo>
                    <a:pt x="4622169" y="545322"/>
                    <a:pt x="4622169" y="545322"/>
                    <a:pt x="4623282" y="545322"/>
                  </a:cubicBezTo>
                  <a:lnTo>
                    <a:pt x="4631084" y="545322"/>
                  </a:lnTo>
                  <a:cubicBezTo>
                    <a:pt x="4631084" y="545322"/>
                    <a:pt x="4631084" y="545322"/>
                    <a:pt x="4631084" y="590714"/>
                  </a:cubicBezTo>
                  <a:cubicBezTo>
                    <a:pt x="4631084" y="590714"/>
                    <a:pt x="4631084" y="590714"/>
                    <a:pt x="4632477" y="592227"/>
                  </a:cubicBezTo>
                  <a:lnTo>
                    <a:pt x="4642230" y="602819"/>
                  </a:lnTo>
                  <a:cubicBezTo>
                    <a:pt x="4640000" y="611898"/>
                    <a:pt x="4640000" y="611898"/>
                    <a:pt x="4664518" y="611898"/>
                  </a:cubicBezTo>
                  <a:cubicBezTo>
                    <a:pt x="4664518" y="611898"/>
                    <a:pt x="4664518" y="611898"/>
                    <a:pt x="4664518" y="610007"/>
                  </a:cubicBezTo>
                  <a:lnTo>
                    <a:pt x="4664518" y="596766"/>
                  </a:lnTo>
                  <a:cubicBezTo>
                    <a:pt x="4664518" y="596766"/>
                    <a:pt x="4664518" y="596766"/>
                    <a:pt x="4693496" y="584662"/>
                  </a:cubicBezTo>
                  <a:cubicBezTo>
                    <a:pt x="4693496" y="584662"/>
                    <a:pt x="4693496" y="584662"/>
                    <a:pt x="4693496" y="583150"/>
                  </a:cubicBezTo>
                  <a:lnTo>
                    <a:pt x="4693496" y="572557"/>
                  </a:lnTo>
                  <a:cubicBezTo>
                    <a:pt x="4693496" y="572557"/>
                    <a:pt x="4693496" y="572557"/>
                    <a:pt x="4694332" y="572557"/>
                  </a:cubicBezTo>
                  <a:lnTo>
                    <a:pt x="4700182" y="572557"/>
                  </a:lnTo>
                  <a:cubicBezTo>
                    <a:pt x="4700182" y="572557"/>
                    <a:pt x="4700182" y="572557"/>
                    <a:pt x="4700182" y="571423"/>
                  </a:cubicBezTo>
                  <a:lnTo>
                    <a:pt x="4700182" y="563479"/>
                  </a:lnTo>
                  <a:cubicBezTo>
                    <a:pt x="4700182" y="563479"/>
                    <a:pt x="4700182" y="563479"/>
                    <a:pt x="4702412" y="563479"/>
                  </a:cubicBezTo>
                  <a:lnTo>
                    <a:pt x="4718014" y="563479"/>
                  </a:lnTo>
                  <a:cubicBezTo>
                    <a:pt x="4718014" y="563479"/>
                    <a:pt x="4718014" y="563479"/>
                    <a:pt x="4718014" y="564614"/>
                  </a:cubicBezTo>
                  <a:lnTo>
                    <a:pt x="4718014" y="572557"/>
                  </a:lnTo>
                  <a:cubicBezTo>
                    <a:pt x="4718014" y="572557"/>
                    <a:pt x="4718014" y="572557"/>
                    <a:pt x="4719686" y="572557"/>
                  </a:cubicBezTo>
                  <a:lnTo>
                    <a:pt x="4731390" y="572557"/>
                  </a:lnTo>
                  <a:cubicBezTo>
                    <a:pt x="4731390" y="572557"/>
                    <a:pt x="4731390" y="572557"/>
                    <a:pt x="4731390" y="574828"/>
                  </a:cubicBezTo>
                  <a:lnTo>
                    <a:pt x="4731390" y="590714"/>
                  </a:lnTo>
                  <a:cubicBezTo>
                    <a:pt x="4731390" y="590714"/>
                    <a:pt x="4731390" y="590714"/>
                    <a:pt x="4755908" y="590714"/>
                  </a:cubicBezTo>
                  <a:cubicBezTo>
                    <a:pt x="4755908" y="590714"/>
                    <a:pt x="4755908" y="590714"/>
                    <a:pt x="4755908" y="589202"/>
                  </a:cubicBezTo>
                  <a:lnTo>
                    <a:pt x="4755908" y="578610"/>
                  </a:lnTo>
                  <a:cubicBezTo>
                    <a:pt x="4755908" y="578610"/>
                    <a:pt x="4755908" y="578610"/>
                    <a:pt x="4757302" y="578610"/>
                  </a:cubicBezTo>
                  <a:lnTo>
                    <a:pt x="4767053" y="578610"/>
                  </a:lnTo>
                  <a:cubicBezTo>
                    <a:pt x="4767053" y="578610"/>
                    <a:pt x="4767053" y="578610"/>
                    <a:pt x="4767053" y="577096"/>
                  </a:cubicBezTo>
                  <a:lnTo>
                    <a:pt x="4767053" y="566505"/>
                  </a:lnTo>
                  <a:cubicBezTo>
                    <a:pt x="4767053" y="566505"/>
                    <a:pt x="4767053" y="566505"/>
                    <a:pt x="4768725" y="566505"/>
                  </a:cubicBezTo>
                  <a:lnTo>
                    <a:pt x="4780426" y="566505"/>
                  </a:lnTo>
                  <a:cubicBezTo>
                    <a:pt x="4780426" y="566505"/>
                    <a:pt x="4780426" y="566505"/>
                    <a:pt x="4780426" y="568018"/>
                  </a:cubicBezTo>
                  <a:lnTo>
                    <a:pt x="4780426" y="578610"/>
                  </a:lnTo>
                  <a:cubicBezTo>
                    <a:pt x="4784886" y="578610"/>
                    <a:pt x="4784886" y="578610"/>
                    <a:pt x="4784886" y="505982"/>
                  </a:cubicBezTo>
                  <a:cubicBezTo>
                    <a:pt x="4784886" y="505982"/>
                    <a:pt x="4784886" y="505982"/>
                    <a:pt x="4885191" y="505982"/>
                  </a:cubicBezTo>
                  <a:cubicBezTo>
                    <a:pt x="4885191" y="505982"/>
                    <a:pt x="4885191" y="505982"/>
                    <a:pt x="4885191" y="602819"/>
                  </a:cubicBezTo>
                  <a:cubicBezTo>
                    <a:pt x="4885191" y="602819"/>
                    <a:pt x="4885191" y="602819"/>
                    <a:pt x="4887420" y="602819"/>
                  </a:cubicBezTo>
                  <a:lnTo>
                    <a:pt x="4903022" y="602819"/>
                  </a:lnTo>
                  <a:cubicBezTo>
                    <a:pt x="4903022" y="602819"/>
                    <a:pt x="4903022" y="602819"/>
                    <a:pt x="4903022" y="493877"/>
                  </a:cubicBezTo>
                  <a:cubicBezTo>
                    <a:pt x="4903022" y="493877"/>
                    <a:pt x="4903022" y="493877"/>
                    <a:pt x="4925313" y="478746"/>
                  </a:cubicBezTo>
                  <a:cubicBezTo>
                    <a:pt x="4925313" y="478746"/>
                    <a:pt x="4925313" y="478746"/>
                    <a:pt x="4954291" y="478746"/>
                  </a:cubicBezTo>
                  <a:cubicBezTo>
                    <a:pt x="4954291" y="478746"/>
                    <a:pt x="4954291" y="478746"/>
                    <a:pt x="4956242" y="476477"/>
                  </a:cubicBezTo>
                  <a:lnTo>
                    <a:pt x="4969893" y="460589"/>
                  </a:lnTo>
                  <a:cubicBezTo>
                    <a:pt x="4969893" y="460589"/>
                    <a:pt x="4969893" y="460589"/>
                    <a:pt x="5007787" y="460589"/>
                  </a:cubicBezTo>
                  <a:cubicBezTo>
                    <a:pt x="5007787" y="460589"/>
                    <a:pt x="5007787" y="460589"/>
                    <a:pt x="5007787" y="462859"/>
                  </a:cubicBezTo>
                  <a:lnTo>
                    <a:pt x="5007787" y="478746"/>
                  </a:lnTo>
                  <a:cubicBezTo>
                    <a:pt x="5007787" y="478746"/>
                    <a:pt x="5007787" y="478746"/>
                    <a:pt x="5045681" y="478746"/>
                  </a:cubicBezTo>
                  <a:cubicBezTo>
                    <a:pt x="5045681" y="478746"/>
                    <a:pt x="5045681" y="478746"/>
                    <a:pt x="5045681" y="596766"/>
                  </a:cubicBezTo>
                  <a:cubicBezTo>
                    <a:pt x="5045681" y="596766"/>
                    <a:pt x="5045681" y="596766"/>
                    <a:pt x="5047073" y="596766"/>
                  </a:cubicBezTo>
                  <a:lnTo>
                    <a:pt x="5056825" y="596766"/>
                  </a:lnTo>
                  <a:cubicBezTo>
                    <a:pt x="5056825" y="596766"/>
                    <a:pt x="5056825" y="596766"/>
                    <a:pt x="5056825" y="769258"/>
                  </a:cubicBezTo>
                  <a:cubicBezTo>
                    <a:pt x="5056825" y="769258"/>
                    <a:pt x="5056825" y="769258"/>
                    <a:pt x="5059053" y="769258"/>
                  </a:cubicBezTo>
                  <a:lnTo>
                    <a:pt x="5074657" y="769258"/>
                  </a:lnTo>
                  <a:cubicBezTo>
                    <a:pt x="5074657" y="769258"/>
                    <a:pt x="5074657" y="769258"/>
                    <a:pt x="5074657" y="657290"/>
                  </a:cubicBezTo>
                  <a:cubicBezTo>
                    <a:pt x="5074657" y="657290"/>
                    <a:pt x="5074657" y="657290"/>
                    <a:pt x="5075493" y="656533"/>
                  </a:cubicBezTo>
                  <a:lnTo>
                    <a:pt x="5081344" y="651238"/>
                  </a:lnTo>
                  <a:cubicBezTo>
                    <a:pt x="5085802" y="651238"/>
                    <a:pt x="5085802" y="651238"/>
                    <a:pt x="5085802" y="652750"/>
                  </a:cubicBezTo>
                  <a:lnTo>
                    <a:pt x="5085802" y="663343"/>
                  </a:lnTo>
                  <a:cubicBezTo>
                    <a:pt x="5085802" y="663343"/>
                    <a:pt x="5085802" y="663343"/>
                    <a:pt x="5088030" y="661829"/>
                  </a:cubicBezTo>
                  <a:lnTo>
                    <a:pt x="5103634" y="651238"/>
                  </a:lnTo>
                  <a:cubicBezTo>
                    <a:pt x="5103634" y="651238"/>
                    <a:pt x="5103634" y="651238"/>
                    <a:pt x="5105585" y="651238"/>
                  </a:cubicBezTo>
                  <a:lnTo>
                    <a:pt x="5119237" y="651238"/>
                  </a:lnTo>
                  <a:cubicBezTo>
                    <a:pt x="5119237" y="651238"/>
                    <a:pt x="5119237" y="651238"/>
                    <a:pt x="5119237" y="857017"/>
                  </a:cubicBezTo>
                  <a:cubicBezTo>
                    <a:pt x="5119237" y="857017"/>
                    <a:pt x="5119237" y="857017"/>
                    <a:pt x="5150444" y="863070"/>
                  </a:cubicBezTo>
                  <a:cubicBezTo>
                    <a:pt x="5150444" y="860044"/>
                    <a:pt x="5150444" y="857017"/>
                    <a:pt x="5150444" y="853992"/>
                  </a:cubicBezTo>
                  <a:cubicBezTo>
                    <a:pt x="5161589" y="853992"/>
                    <a:pt x="5172733" y="853992"/>
                    <a:pt x="5183878" y="853992"/>
                  </a:cubicBezTo>
                  <a:cubicBezTo>
                    <a:pt x="5183878" y="838860"/>
                    <a:pt x="5183878" y="826756"/>
                    <a:pt x="5183878" y="814651"/>
                  </a:cubicBezTo>
                  <a:lnTo>
                    <a:pt x="5192794" y="814651"/>
                  </a:lnTo>
                  <a:cubicBezTo>
                    <a:pt x="5192794" y="796494"/>
                    <a:pt x="5192794" y="781363"/>
                    <a:pt x="5192794" y="763206"/>
                  </a:cubicBezTo>
                  <a:cubicBezTo>
                    <a:pt x="5195024" y="763206"/>
                    <a:pt x="5197254" y="763206"/>
                    <a:pt x="5199482" y="763206"/>
                  </a:cubicBezTo>
                  <a:cubicBezTo>
                    <a:pt x="5199482" y="745049"/>
                    <a:pt x="5199482" y="729918"/>
                    <a:pt x="5199482" y="711761"/>
                  </a:cubicBezTo>
                  <a:cubicBezTo>
                    <a:pt x="5203940" y="711761"/>
                    <a:pt x="5208398" y="711761"/>
                    <a:pt x="5215086" y="711761"/>
                  </a:cubicBezTo>
                  <a:cubicBezTo>
                    <a:pt x="5230688" y="705709"/>
                    <a:pt x="5248520" y="693604"/>
                    <a:pt x="5264122" y="684525"/>
                  </a:cubicBezTo>
                  <a:cubicBezTo>
                    <a:pt x="5266352" y="675447"/>
                    <a:pt x="5266352" y="666368"/>
                    <a:pt x="5266352" y="657290"/>
                  </a:cubicBezTo>
                  <a:cubicBezTo>
                    <a:pt x="5268582" y="666368"/>
                    <a:pt x="5268582" y="675447"/>
                    <a:pt x="5270810" y="684525"/>
                  </a:cubicBezTo>
                  <a:cubicBezTo>
                    <a:pt x="5288642" y="696631"/>
                    <a:pt x="5304245" y="708734"/>
                    <a:pt x="5322078" y="720840"/>
                  </a:cubicBezTo>
                  <a:cubicBezTo>
                    <a:pt x="5322078" y="717821"/>
                    <a:pt x="5322078" y="714803"/>
                    <a:pt x="5322078" y="714788"/>
                  </a:cubicBezTo>
                  <a:cubicBezTo>
                    <a:pt x="5326534" y="714788"/>
                    <a:pt x="5330994" y="714788"/>
                    <a:pt x="5335452" y="714788"/>
                  </a:cubicBezTo>
                  <a:cubicBezTo>
                    <a:pt x="5335452" y="729918"/>
                    <a:pt x="5335452" y="748075"/>
                    <a:pt x="5335452" y="763206"/>
                  </a:cubicBezTo>
                  <a:cubicBezTo>
                    <a:pt x="5337681" y="763206"/>
                    <a:pt x="5339909" y="763206"/>
                    <a:pt x="5342138" y="763206"/>
                  </a:cubicBezTo>
                  <a:lnTo>
                    <a:pt x="5342138" y="801467"/>
                  </a:lnTo>
                  <a:lnTo>
                    <a:pt x="5377917" y="790806"/>
                  </a:lnTo>
                  <a:cubicBezTo>
                    <a:pt x="5411603" y="790806"/>
                    <a:pt x="5445289" y="790806"/>
                    <a:pt x="5478973" y="790806"/>
                  </a:cubicBezTo>
                  <a:cubicBezTo>
                    <a:pt x="5478973" y="725949"/>
                    <a:pt x="5478973" y="661090"/>
                    <a:pt x="5478973" y="596233"/>
                  </a:cubicBezTo>
                  <a:cubicBezTo>
                    <a:pt x="5486748" y="590828"/>
                    <a:pt x="5497114" y="588126"/>
                    <a:pt x="5507479" y="582720"/>
                  </a:cubicBezTo>
                  <a:cubicBezTo>
                    <a:pt x="5548938" y="577316"/>
                    <a:pt x="5590398" y="569208"/>
                    <a:pt x="5631857" y="561101"/>
                  </a:cubicBezTo>
                  <a:cubicBezTo>
                    <a:pt x="5647405" y="566506"/>
                    <a:pt x="5660362" y="571911"/>
                    <a:pt x="5675909" y="574613"/>
                  </a:cubicBezTo>
                  <a:cubicBezTo>
                    <a:pt x="5678501" y="577316"/>
                    <a:pt x="5681091" y="580019"/>
                    <a:pt x="5683682" y="582720"/>
                  </a:cubicBezTo>
                  <a:lnTo>
                    <a:pt x="5683682" y="833084"/>
                  </a:lnTo>
                  <a:lnTo>
                    <a:pt x="5701821" y="873985"/>
                  </a:lnTo>
                  <a:lnTo>
                    <a:pt x="5701821" y="798914"/>
                  </a:lnTo>
                  <a:cubicBezTo>
                    <a:pt x="5707004" y="798914"/>
                    <a:pt x="5712186" y="798914"/>
                    <a:pt x="5717369" y="798914"/>
                  </a:cubicBezTo>
                  <a:cubicBezTo>
                    <a:pt x="5717369" y="793509"/>
                    <a:pt x="5717369" y="790806"/>
                    <a:pt x="5717369" y="785402"/>
                  </a:cubicBezTo>
                  <a:cubicBezTo>
                    <a:pt x="5722551" y="782699"/>
                    <a:pt x="5727734" y="779997"/>
                    <a:pt x="5732917" y="777295"/>
                  </a:cubicBezTo>
                  <a:lnTo>
                    <a:pt x="5745871" y="777295"/>
                  </a:lnTo>
                  <a:cubicBezTo>
                    <a:pt x="5745871" y="771890"/>
                    <a:pt x="5745871" y="769187"/>
                    <a:pt x="5745871" y="763783"/>
                  </a:cubicBezTo>
                  <a:cubicBezTo>
                    <a:pt x="5748464" y="761080"/>
                    <a:pt x="5753646" y="758377"/>
                    <a:pt x="5756236" y="755675"/>
                  </a:cubicBezTo>
                  <a:cubicBezTo>
                    <a:pt x="5764011" y="755675"/>
                    <a:pt x="5774376" y="755675"/>
                    <a:pt x="5782151" y="755675"/>
                  </a:cubicBezTo>
                  <a:cubicBezTo>
                    <a:pt x="5782151" y="769187"/>
                    <a:pt x="5782151" y="785402"/>
                    <a:pt x="5782151" y="798914"/>
                  </a:cubicBezTo>
                  <a:cubicBezTo>
                    <a:pt x="5800289" y="798914"/>
                    <a:pt x="5818428" y="798914"/>
                    <a:pt x="5836566" y="798914"/>
                  </a:cubicBezTo>
                  <a:cubicBezTo>
                    <a:pt x="5836566" y="850260"/>
                    <a:pt x="5836566" y="898903"/>
                    <a:pt x="5836566" y="950250"/>
                  </a:cubicBezTo>
                  <a:cubicBezTo>
                    <a:pt x="5844340" y="950250"/>
                    <a:pt x="5852114" y="950250"/>
                    <a:pt x="5857295" y="950250"/>
                  </a:cubicBezTo>
                  <a:cubicBezTo>
                    <a:pt x="5865070" y="947547"/>
                    <a:pt x="5870253" y="944844"/>
                    <a:pt x="5878025" y="942143"/>
                  </a:cubicBezTo>
                  <a:cubicBezTo>
                    <a:pt x="5878025" y="936737"/>
                    <a:pt x="5878025" y="934035"/>
                    <a:pt x="5878025" y="931332"/>
                  </a:cubicBezTo>
                  <a:cubicBezTo>
                    <a:pt x="5875435" y="931332"/>
                    <a:pt x="5872843" y="928630"/>
                    <a:pt x="5870253" y="928630"/>
                  </a:cubicBezTo>
                  <a:cubicBezTo>
                    <a:pt x="5870253" y="925928"/>
                    <a:pt x="5870253" y="923225"/>
                    <a:pt x="5870253" y="920522"/>
                  </a:cubicBezTo>
                  <a:cubicBezTo>
                    <a:pt x="5872843" y="917821"/>
                    <a:pt x="5875435" y="917821"/>
                    <a:pt x="5878025" y="915118"/>
                  </a:cubicBezTo>
                  <a:cubicBezTo>
                    <a:pt x="5878025" y="896202"/>
                    <a:pt x="5878025" y="874581"/>
                    <a:pt x="5878025" y="855665"/>
                  </a:cubicBezTo>
                  <a:cubicBezTo>
                    <a:pt x="5875435" y="855665"/>
                    <a:pt x="5872843" y="852962"/>
                    <a:pt x="5870253" y="852962"/>
                  </a:cubicBezTo>
                  <a:cubicBezTo>
                    <a:pt x="5870253" y="850260"/>
                    <a:pt x="5870253" y="847558"/>
                    <a:pt x="5870253" y="844855"/>
                  </a:cubicBezTo>
                  <a:cubicBezTo>
                    <a:pt x="5872843" y="842153"/>
                    <a:pt x="5875435" y="842153"/>
                    <a:pt x="5878025" y="839450"/>
                  </a:cubicBezTo>
                  <a:lnTo>
                    <a:pt x="5883208" y="834046"/>
                  </a:lnTo>
                  <a:lnTo>
                    <a:pt x="5883208" y="823236"/>
                  </a:lnTo>
                  <a:cubicBezTo>
                    <a:pt x="5880618" y="823236"/>
                    <a:pt x="5880618" y="823236"/>
                    <a:pt x="5878025" y="823236"/>
                  </a:cubicBezTo>
                  <a:cubicBezTo>
                    <a:pt x="5878025" y="820533"/>
                    <a:pt x="5878025" y="817831"/>
                    <a:pt x="5878025" y="815128"/>
                  </a:cubicBezTo>
                  <a:cubicBezTo>
                    <a:pt x="5880618" y="815128"/>
                    <a:pt x="5883208" y="812426"/>
                    <a:pt x="5885800" y="809724"/>
                  </a:cubicBezTo>
                  <a:cubicBezTo>
                    <a:pt x="5888390" y="777295"/>
                    <a:pt x="5896165" y="750271"/>
                    <a:pt x="5927259" y="734056"/>
                  </a:cubicBezTo>
                  <a:cubicBezTo>
                    <a:pt x="5924668" y="734056"/>
                    <a:pt x="5924668" y="731353"/>
                    <a:pt x="5922077" y="731353"/>
                  </a:cubicBezTo>
                  <a:cubicBezTo>
                    <a:pt x="5922077" y="728651"/>
                    <a:pt x="5922077" y="725949"/>
                    <a:pt x="5922077" y="723246"/>
                  </a:cubicBezTo>
                  <a:cubicBezTo>
                    <a:pt x="5924668" y="723246"/>
                    <a:pt x="5927259" y="720543"/>
                    <a:pt x="5929850" y="720543"/>
                  </a:cubicBezTo>
                  <a:cubicBezTo>
                    <a:pt x="5929850" y="715139"/>
                    <a:pt x="5929850" y="712436"/>
                    <a:pt x="5929850" y="709734"/>
                  </a:cubicBezTo>
                  <a:cubicBezTo>
                    <a:pt x="5932442" y="709734"/>
                    <a:pt x="5932442" y="709734"/>
                    <a:pt x="5935033" y="709734"/>
                  </a:cubicBezTo>
                  <a:cubicBezTo>
                    <a:pt x="5935033" y="701627"/>
                    <a:pt x="5935033" y="693520"/>
                    <a:pt x="5935033" y="685412"/>
                  </a:cubicBezTo>
                  <a:cubicBezTo>
                    <a:pt x="5932442" y="685412"/>
                    <a:pt x="5932442" y="685412"/>
                    <a:pt x="5929850" y="685412"/>
                  </a:cubicBezTo>
                  <a:cubicBezTo>
                    <a:pt x="5929850" y="682710"/>
                    <a:pt x="5929850" y="682710"/>
                    <a:pt x="5929850" y="680008"/>
                  </a:cubicBezTo>
                  <a:lnTo>
                    <a:pt x="5935033" y="677305"/>
                  </a:lnTo>
                  <a:cubicBezTo>
                    <a:pt x="5940215" y="671901"/>
                    <a:pt x="5942806" y="666495"/>
                    <a:pt x="5947989" y="658388"/>
                  </a:cubicBezTo>
                  <a:cubicBezTo>
                    <a:pt x="5950579" y="652983"/>
                    <a:pt x="5950579" y="650281"/>
                    <a:pt x="5950579" y="647579"/>
                  </a:cubicBezTo>
                  <a:cubicBezTo>
                    <a:pt x="5945398" y="639471"/>
                    <a:pt x="5945398" y="625960"/>
                    <a:pt x="5950579" y="617852"/>
                  </a:cubicBezTo>
                  <a:cubicBezTo>
                    <a:pt x="5950581" y="617849"/>
                    <a:pt x="5950598" y="617795"/>
                    <a:pt x="5950904" y="616838"/>
                  </a:cubicBezTo>
                  <a:lnTo>
                    <a:pt x="5953171" y="609745"/>
                  </a:lnTo>
                  <a:cubicBezTo>
                    <a:pt x="5953173" y="609748"/>
                    <a:pt x="5953190" y="609802"/>
                    <a:pt x="5953495" y="610759"/>
                  </a:cubicBezTo>
                  <a:lnTo>
                    <a:pt x="5955763" y="617852"/>
                  </a:lnTo>
                  <a:cubicBezTo>
                    <a:pt x="5960944" y="625960"/>
                    <a:pt x="5963537" y="639471"/>
                    <a:pt x="5958354" y="647579"/>
                  </a:cubicBezTo>
                  <a:cubicBezTo>
                    <a:pt x="5958354" y="650281"/>
                    <a:pt x="5958354" y="652983"/>
                    <a:pt x="5958354" y="655686"/>
                  </a:cubicBezTo>
                  <a:cubicBezTo>
                    <a:pt x="5963537" y="663793"/>
                    <a:pt x="5968719" y="671901"/>
                    <a:pt x="5971311" y="677305"/>
                  </a:cubicBezTo>
                  <a:cubicBezTo>
                    <a:pt x="5973903" y="677305"/>
                    <a:pt x="5973903" y="680008"/>
                    <a:pt x="5976494" y="680008"/>
                  </a:cubicBezTo>
                  <a:cubicBezTo>
                    <a:pt x="5976494" y="682710"/>
                    <a:pt x="5976494" y="682710"/>
                    <a:pt x="5976494" y="685412"/>
                  </a:cubicBezTo>
                  <a:cubicBezTo>
                    <a:pt x="5973903" y="693520"/>
                    <a:pt x="5973903" y="701627"/>
                    <a:pt x="5973903" y="709734"/>
                  </a:cubicBezTo>
                  <a:cubicBezTo>
                    <a:pt x="5979084" y="712436"/>
                    <a:pt x="5979084" y="715139"/>
                    <a:pt x="5979084" y="720543"/>
                  </a:cubicBezTo>
                  <a:lnTo>
                    <a:pt x="5984268" y="723246"/>
                  </a:lnTo>
                  <a:cubicBezTo>
                    <a:pt x="5984268" y="725949"/>
                    <a:pt x="5984268" y="728651"/>
                    <a:pt x="5984268" y="731353"/>
                  </a:cubicBezTo>
                  <a:cubicBezTo>
                    <a:pt x="5981676" y="734056"/>
                    <a:pt x="5981676" y="734056"/>
                    <a:pt x="5979084" y="734056"/>
                  </a:cubicBezTo>
                  <a:lnTo>
                    <a:pt x="5999269" y="755105"/>
                  </a:lnTo>
                  <a:lnTo>
                    <a:pt x="5999269" y="627662"/>
                  </a:lnTo>
                  <a:lnTo>
                    <a:pt x="5999299" y="627662"/>
                  </a:lnTo>
                  <a:cubicBezTo>
                    <a:pt x="6004989" y="627662"/>
                    <a:pt x="6016130" y="627662"/>
                    <a:pt x="6037948" y="627662"/>
                  </a:cubicBezTo>
                  <a:cubicBezTo>
                    <a:pt x="6037948" y="627654"/>
                    <a:pt x="6037948" y="627557"/>
                    <a:pt x="6037948" y="626311"/>
                  </a:cubicBezTo>
                  <a:lnTo>
                    <a:pt x="6037948" y="616853"/>
                  </a:lnTo>
                  <a:cubicBezTo>
                    <a:pt x="6037954" y="616853"/>
                    <a:pt x="6038029" y="616853"/>
                    <a:pt x="6038962" y="616853"/>
                  </a:cubicBezTo>
                  <a:lnTo>
                    <a:pt x="6046055" y="616853"/>
                  </a:lnTo>
                  <a:cubicBezTo>
                    <a:pt x="6046055" y="616846"/>
                    <a:pt x="6046055" y="616733"/>
                    <a:pt x="6046055" y="614962"/>
                  </a:cubicBezTo>
                  <a:lnTo>
                    <a:pt x="6046055" y="601721"/>
                  </a:lnTo>
                  <a:cubicBezTo>
                    <a:pt x="6046064" y="601721"/>
                    <a:pt x="6046136" y="601721"/>
                    <a:pt x="6046815" y="601721"/>
                  </a:cubicBezTo>
                  <a:lnTo>
                    <a:pt x="6052135" y="601721"/>
                  </a:lnTo>
                  <a:cubicBezTo>
                    <a:pt x="6052135" y="601714"/>
                    <a:pt x="6052135" y="601629"/>
                    <a:pt x="6052135" y="600640"/>
                  </a:cubicBezTo>
                  <a:lnTo>
                    <a:pt x="6052135" y="593073"/>
                  </a:lnTo>
                  <a:cubicBezTo>
                    <a:pt x="6052143" y="593073"/>
                    <a:pt x="6052267" y="593073"/>
                    <a:pt x="6054163" y="593073"/>
                  </a:cubicBezTo>
                  <a:lnTo>
                    <a:pt x="6068350" y="593073"/>
                  </a:lnTo>
                  <a:cubicBezTo>
                    <a:pt x="6068350" y="593080"/>
                    <a:pt x="6068350" y="593157"/>
                    <a:pt x="6068350" y="594154"/>
                  </a:cubicBezTo>
                  <a:lnTo>
                    <a:pt x="6068350" y="601721"/>
                  </a:lnTo>
                  <a:cubicBezTo>
                    <a:pt x="6068360" y="601721"/>
                    <a:pt x="6068861" y="601721"/>
                    <a:pt x="6090642" y="601721"/>
                  </a:cubicBezTo>
                  <a:cubicBezTo>
                    <a:pt x="6090642" y="601713"/>
                    <a:pt x="6090642" y="601599"/>
                    <a:pt x="6090642" y="599829"/>
                  </a:cubicBezTo>
                  <a:lnTo>
                    <a:pt x="6090642" y="586588"/>
                  </a:lnTo>
                  <a:cubicBezTo>
                    <a:pt x="6090648" y="586588"/>
                    <a:pt x="6090745" y="586588"/>
                    <a:pt x="6092416" y="586588"/>
                  </a:cubicBezTo>
                  <a:lnTo>
                    <a:pt x="6104829" y="586588"/>
                  </a:lnTo>
                  <a:cubicBezTo>
                    <a:pt x="6104829" y="586600"/>
                    <a:pt x="6104829" y="587114"/>
                    <a:pt x="6104829" y="610368"/>
                  </a:cubicBezTo>
                  <a:cubicBezTo>
                    <a:pt x="6104836" y="610368"/>
                    <a:pt x="6104916" y="610368"/>
                    <a:pt x="6105843" y="610368"/>
                  </a:cubicBezTo>
                  <a:lnTo>
                    <a:pt x="6112936" y="610368"/>
                  </a:lnTo>
                  <a:cubicBezTo>
                    <a:pt x="6112936" y="610362"/>
                    <a:pt x="6112936" y="610281"/>
                    <a:pt x="6112936" y="609287"/>
                  </a:cubicBezTo>
                  <a:lnTo>
                    <a:pt x="6112936" y="601721"/>
                  </a:lnTo>
                  <a:cubicBezTo>
                    <a:pt x="6112945" y="601721"/>
                    <a:pt x="6113063" y="601721"/>
                    <a:pt x="6114709" y="601721"/>
                  </a:cubicBezTo>
                  <a:lnTo>
                    <a:pt x="6127123" y="601721"/>
                  </a:lnTo>
                  <a:cubicBezTo>
                    <a:pt x="6127123" y="601734"/>
                    <a:pt x="6127123" y="602293"/>
                    <a:pt x="6127123" y="627662"/>
                  </a:cubicBezTo>
                  <a:cubicBezTo>
                    <a:pt x="6127131" y="627662"/>
                    <a:pt x="6127249" y="627662"/>
                    <a:pt x="6129150" y="627662"/>
                  </a:cubicBezTo>
                  <a:lnTo>
                    <a:pt x="6143336" y="627662"/>
                  </a:lnTo>
                  <a:cubicBezTo>
                    <a:pt x="6143336" y="627673"/>
                    <a:pt x="6143336" y="627788"/>
                    <a:pt x="6143336" y="629283"/>
                  </a:cubicBezTo>
                  <a:lnTo>
                    <a:pt x="6143336" y="640633"/>
                  </a:lnTo>
                  <a:cubicBezTo>
                    <a:pt x="6143344" y="640633"/>
                    <a:pt x="6143415" y="640633"/>
                    <a:pt x="6144096" y="640633"/>
                  </a:cubicBezTo>
                  <a:lnTo>
                    <a:pt x="6149417" y="640633"/>
                  </a:lnTo>
                  <a:cubicBezTo>
                    <a:pt x="6149417" y="640625"/>
                    <a:pt x="6149417" y="640549"/>
                    <a:pt x="6149417" y="639822"/>
                  </a:cubicBezTo>
                  <a:lnTo>
                    <a:pt x="6149417" y="634147"/>
                  </a:lnTo>
                  <a:cubicBezTo>
                    <a:pt x="6149434" y="634147"/>
                    <a:pt x="6150153" y="634147"/>
                    <a:pt x="6179817" y="634147"/>
                  </a:cubicBezTo>
                  <a:cubicBezTo>
                    <a:pt x="6179817" y="634161"/>
                    <a:pt x="6179817" y="634724"/>
                    <a:pt x="6179817" y="657927"/>
                  </a:cubicBezTo>
                  <a:cubicBezTo>
                    <a:pt x="6179824" y="657927"/>
                    <a:pt x="6179903" y="657927"/>
                    <a:pt x="6180830" y="657927"/>
                  </a:cubicBezTo>
                  <a:lnTo>
                    <a:pt x="6187924" y="657927"/>
                  </a:lnTo>
                  <a:cubicBezTo>
                    <a:pt x="6187924" y="657934"/>
                    <a:pt x="6187924" y="658007"/>
                    <a:pt x="6187924" y="659008"/>
                  </a:cubicBezTo>
                  <a:lnTo>
                    <a:pt x="6187924" y="666574"/>
                  </a:lnTo>
                  <a:cubicBezTo>
                    <a:pt x="6187933" y="666574"/>
                    <a:pt x="6188006" y="666574"/>
                    <a:pt x="6188684" y="666574"/>
                  </a:cubicBezTo>
                  <a:lnTo>
                    <a:pt x="6194004" y="666574"/>
                  </a:lnTo>
                  <a:cubicBezTo>
                    <a:pt x="6194004" y="666567"/>
                    <a:pt x="6194004" y="666447"/>
                    <a:pt x="6194004" y="664412"/>
                  </a:cubicBezTo>
                  <a:lnTo>
                    <a:pt x="6194004" y="649280"/>
                  </a:lnTo>
                  <a:cubicBezTo>
                    <a:pt x="6194011" y="649280"/>
                    <a:pt x="6194089" y="649280"/>
                    <a:pt x="6195017" y="649280"/>
                  </a:cubicBezTo>
                  <a:lnTo>
                    <a:pt x="6202111" y="649280"/>
                  </a:lnTo>
                  <a:cubicBezTo>
                    <a:pt x="6202111" y="649288"/>
                    <a:pt x="6202111" y="649371"/>
                    <a:pt x="6202111" y="650361"/>
                  </a:cubicBezTo>
                  <a:lnTo>
                    <a:pt x="6202111" y="657927"/>
                  </a:lnTo>
                  <a:lnTo>
                    <a:pt x="6207431" y="655934"/>
                  </a:lnTo>
                  <a:cubicBezTo>
                    <a:pt x="6208191" y="655562"/>
                    <a:pt x="6208191" y="655360"/>
                    <a:pt x="6208191" y="654954"/>
                  </a:cubicBezTo>
                  <a:lnTo>
                    <a:pt x="6208191" y="649280"/>
                  </a:lnTo>
                  <a:cubicBezTo>
                    <a:pt x="6208208" y="649280"/>
                    <a:pt x="6209009" y="649280"/>
                    <a:pt x="6246698" y="649280"/>
                  </a:cubicBezTo>
                  <a:cubicBezTo>
                    <a:pt x="6246698" y="649294"/>
                    <a:pt x="6246698" y="649841"/>
                    <a:pt x="6246698" y="673059"/>
                  </a:cubicBezTo>
                  <a:cubicBezTo>
                    <a:pt x="6246706" y="673059"/>
                    <a:pt x="6246824" y="673059"/>
                    <a:pt x="6248724" y="673059"/>
                  </a:cubicBezTo>
                  <a:lnTo>
                    <a:pt x="6262911" y="673059"/>
                  </a:lnTo>
                  <a:cubicBezTo>
                    <a:pt x="6262911" y="673067"/>
                    <a:pt x="6262911" y="673149"/>
                    <a:pt x="6262911" y="674140"/>
                  </a:cubicBezTo>
                  <a:lnTo>
                    <a:pt x="6262911" y="681706"/>
                  </a:lnTo>
                  <a:cubicBezTo>
                    <a:pt x="6262920" y="681706"/>
                    <a:pt x="6263043" y="681706"/>
                    <a:pt x="6264685" y="681706"/>
                  </a:cubicBezTo>
                  <a:lnTo>
                    <a:pt x="6277098" y="681706"/>
                  </a:lnTo>
                  <a:cubicBezTo>
                    <a:pt x="6277098" y="681694"/>
                    <a:pt x="6277098" y="681183"/>
                    <a:pt x="6277098" y="657927"/>
                  </a:cubicBezTo>
                  <a:cubicBezTo>
                    <a:pt x="6277105" y="657927"/>
                    <a:pt x="6277183" y="657927"/>
                    <a:pt x="6278111" y="657927"/>
                  </a:cubicBezTo>
                  <a:lnTo>
                    <a:pt x="6285205" y="657927"/>
                  </a:lnTo>
                  <a:cubicBezTo>
                    <a:pt x="6285205" y="657908"/>
                    <a:pt x="6285205" y="657137"/>
                    <a:pt x="6285205" y="625500"/>
                  </a:cubicBezTo>
                  <a:cubicBezTo>
                    <a:pt x="6285212" y="625500"/>
                    <a:pt x="6285289" y="625500"/>
                    <a:pt x="6286218" y="625500"/>
                  </a:cubicBezTo>
                  <a:lnTo>
                    <a:pt x="6293312" y="625500"/>
                  </a:lnTo>
                  <a:cubicBezTo>
                    <a:pt x="6293312" y="625494"/>
                    <a:pt x="6293312" y="625385"/>
                    <a:pt x="6293312" y="623609"/>
                  </a:cubicBezTo>
                  <a:lnTo>
                    <a:pt x="6293312" y="610368"/>
                  </a:lnTo>
                  <a:cubicBezTo>
                    <a:pt x="6291285" y="610368"/>
                    <a:pt x="6291285" y="610368"/>
                    <a:pt x="6292045" y="608746"/>
                  </a:cubicBezTo>
                  <a:lnTo>
                    <a:pt x="6297365" y="597397"/>
                  </a:lnTo>
                  <a:cubicBezTo>
                    <a:pt x="6297370" y="597414"/>
                    <a:pt x="6297565" y="598088"/>
                    <a:pt x="6305472" y="625500"/>
                  </a:cubicBezTo>
                  <a:cubicBezTo>
                    <a:pt x="6305480" y="625500"/>
                    <a:pt x="6305553" y="625500"/>
                    <a:pt x="6306232" y="625500"/>
                  </a:cubicBezTo>
                  <a:lnTo>
                    <a:pt x="6311552" y="625500"/>
                  </a:lnTo>
                  <a:cubicBezTo>
                    <a:pt x="6311552" y="625487"/>
                    <a:pt x="6311552" y="624308"/>
                    <a:pt x="6311552" y="519573"/>
                  </a:cubicBezTo>
                  <a:cubicBezTo>
                    <a:pt x="6311562" y="519573"/>
                    <a:pt x="6311676" y="519573"/>
                    <a:pt x="6313072" y="519573"/>
                  </a:cubicBezTo>
                  <a:lnTo>
                    <a:pt x="6323712" y="519573"/>
                  </a:lnTo>
                  <a:cubicBezTo>
                    <a:pt x="6323712" y="519551"/>
                    <a:pt x="6323712" y="518541"/>
                    <a:pt x="6323712" y="472014"/>
                  </a:cubicBezTo>
                  <a:cubicBezTo>
                    <a:pt x="6323729" y="472014"/>
                    <a:pt x="6324354" y="472014"/>
                    <a:pt x="6350059" y="472014"/>
                  </a:cubicBezTo>
                  <a:cubicBezTo>
                    <a:pt x="6350059" y="472002"/>
                    <a:pt x="6350059" y="471492"/>
                    <a:pt x="6350059" y="450396"/>
                  </a:cubicBezTo>
                  <a:cubicBezTo>
                    <a:pt x="6350078" y="450396"/>
                    <a:pt x="6350867" y="450396"/>
                    <a:pt x="6384513" y="450396"/>
                  </a:cubicBezTo>
                  <a:cubicBezTo>
                    <a:pt x="6384513" y="450404"/>
                    <a:pt x="6384513" y="450534"/>
                    <a:pt x="6384513" y="452828"/>
                  </a:cubicBezTo>
                  <a:lnTo>
                    <a:pt x="6384513" y="469852"/>
                  </a:lnTo>
                  <a:cubicBezTo>
                    <a:pt x="6384522" y="469852"/>
                    <a:pt x="6384653" y="469852"/>
                    <a:pt x="6386793" y="469852"/>
                  </a:cubicBezTo>
                  <a:lnTo>
                    <a:pt x="6402753" y="469852"/>
                  </a:lnTo>
                  <a:cubicBezTo>
                    <a:pt x="6402753" y="469870"/>
                    <a:pt x="6402753" y="470764"/>
                    <a:pt x="6402753" y="517411"/>
                  </a:cubicBezTo>
                  <a:cubicBezTo>
                    <a:pt x="6402759" y="517411"/>
                    <a:pt x="6402835" y="517411"/>
                    <a:pt x="6403766" y="517411"/>
                  </a:cubicBezTo>
                  <a:lnTo>
                    <a:pt x="6410860" y="517411"/>
                  </a:lnTo>
                  <a:lnTo>
                    <a:pt x="6425047" y="521735"/>
                  </a:lnTo>
                  <a:cubicBezTo>
                    <a:pt x="6425047" y="521745"/>
                    <a:pt x="6425047" y="522395"/>
                    <a:pt x="6425047" y="560647"/>
                  </a:cubicBezTo>
                  <a:cubicBezTo>
                    <a:pt x="6425053" y="560647"/>
                    <a:pt x="6425128" y="560647"/>
                    <a:pt x="6426060" y="560647"/>
                  </a:cubicBezTo>
                  <a:lnTo>
                    <a:pt x="6433153" y="560647"/>
                  </a:lnTo>
                  <a:cubicBezTo>
                    <a:pt x="6433153" y="560657"/>
                    <a:pt x="6433153" y="560763"/>
                    <a:pt x="6433153" y="562268"/>
                  </a:cubicBezTo>
                  <a:lnTo>
                    <a:pt x="6433153" y="573617"/>
                  </a:lnTo>
                  <a:cubicBezTo>
                    <a:pt x="6433161" y="573617"/>
                    <a:pt x="6433285" y="573617"/>
                    <a:pt x="6435180" y="573617"/>
                  </a:cubicBezTo>
                  <a:lnTo>
                    <a:pt x="6449367" y="573617"/>
                  </a:lnTo>
                  <a:lnTo>
                    <a:pt x="6455447" y="580103"/>
                  </a:lnTo>
                  <a:cubicBezTo>
                    <a:pt x="6455447" y="580115"/>
                    <a:pt x="6455447" y="580601"/>
                    <a:pt x="6455447" y="601721"/>
                  </a:cubicBezTo>
                  <a:cubicBezTo>
                    <a:pt x="6455456" y="601721"/>
                    <a:pt x="6455587" y="601721"/>
                    <a:pt x="6457727" y="601721"/>
                  </a:cubicBezTo>
                  <a:lnTo>
                    <a:pt x="6473687" y="601721"/>
                  </a:lnTo>
                  <a:cubicBezTo>
                    <a:pt x="6473687" y="601728"/>
                    <a:pt x="6473687" y="601808"/>
                    <a:pt x="6473687" y="602801"/>
                  </a:cubicBezTo>
                  <a:lnTo>
                    <a:pt x="6473687" y="610368"/>
                  </a:lnTo>
                  <a:cubicBezTo>
                    <a:pt x="6473696" y="610368"/>
                    <a:pt x="6473795" y="610368"/>
                    <a:pt x="6474954" y="610368"/>
                  </a:cubicBezTo>
                  <a:lnTo>
                    <a:pt x="6483821" y="610368"/>
                  </a:lnTo>
                  <a:cubicBezTo>
                    <a:pt x="6483821" y="610377"/>
                    <a:pt x="6483821" y="610506"/>
                    <a:pt x="6483821" y="612529"/>
                  </a:cubicBezTo>
                  <a:lnTo>
                    <a:pt x="6483821" y="627662"/>
                  </a:lnTo>
                  <a:cubicBezTo>
                    <a:pt x="6487874" y="627662"/>
                    <a:pt x="6487874" y="627662"/>
                    <a:pt x="6487874" y="625770"/>
                  </a:cubicBezTo>
                  <a:lnTo>
                    <a:pt x="6487874" y="612529"/>
                  </a:lnTo>
                  <a:cubicBezTo>
                    <a:pt x="6487880" y="612529"/>
                    <a:pt x="6487958" y="612529"/>
                    <a:pt x="6488887" y="612529"/>
                  </a:cubicBezTo>
                  <a:lnTo>
                    <a:pt x="6495981" y="612529"/>
                  </a:lnTo>
                  <a:cubicBezTo>
                    <a:pt x="6495981" y="612540"/>
                    <a:pt x="6495981" y="612659"/>
                    <a:pt x="6495981" y="614151"/>
                  </a:cubicBezTo>
                  <a:lnTo>
                    <a:pt x="6495981" y="625500"/>
                  </a:lnTo>
                  <a:cubicBezTo>
                    <a:pt x="6495990" y="625500"/>
                    <a:pt x="6496063" y="625500"/>
                    <a:pt x="6496741" y="625500"/>
                  </a:cubicBezTo>
                  <a:lnTo>
                    <a:pt x="6502061" y="625500"/>
                  </a:lnTo>
                  <a:cubicBezTo>
                    <a:pt x="6502061" y="621177"/>
                    <a:pt x="6502061" y="621177"/>
                    <a:pt x="6550701" y="621177"/>
                  </a:cubicBezTo>
                  <a:cubicBezTo>
                    <a:pt x="6550701" y="621186"/>
                    <a:pt x="6550701" y="621287"/>
                    <a:pt x="6550701" y="622528"/>
                  </a:cubicBezTo>
                  <a:lnTo>
                    <a:pt x="6550701" y="631985"/>
                  </a:lnTo>
                  <a:cubicBezTo>
                    <a:pt x="6550709" y="631985"/>
                    <a:pt x="6550784" y="631985"/>
                    <a:pt x="6551461" y="631985"/>
                  </a:cubicBezTo>
                  <a:lnTo>
                    <a:pt x="6556782" y="631985"/>
                  </a:lnTo>
                  <a:cubicBezTo>
                    <a:pt x="6556782" y="631994"/>
                    <a:pt x="6556782" y="632116"/>
                    <a:pt x="6556782" y="634147"/>
                  </a:cubicBezTo>
                  <a:lnTo>
                    <a:pt x="6556782" y="649280"/>
                  </a:lnTo>
                  <a:cubicBezTo>
                    <a:pt x="6556790" y="649276"/>
                    <a:pt x="6556906" y="649198"/>
                    <a:pt x="6558808" y="647929"/>
                  </a:cubicBezTo>
                  <a:lnTo>
                    <a:pt x="6572995" y="638471"/>
                  </a:lnTo>
                  <a:cubicBezTo>
                    <a:pt x="6572997" y="638452"/>
                    <a:pt x="6573128" y="637577"/>
                    <a:pt x="6579075" y="597397"/>
                  </a:cubicBezTo>
                  <a:cubicBezTo>
                    <a:pt x="6579084" y="597395"/>
                    <a:pt x="6579153" y="597369"/>
                    <a:pt x="6579835" y="597127"/>
                  </a:cubicBezTo>
                  <a:lnTo>
                    <a:pt x="6585155" y="595235"/>
                  </a:lnTo>
                  <a:cubicBezTo>
                    <a:pt x="6585155" y="595219"/>
                    <a:pt x="6585188" y="594158"/>
                    <a:pt x="6587182" y="526058"/>
                  </a:cubicBezTo>
                  <a:cubicBezTo>
                    <a:pt x="6587182" y="526076"/>
                    <a:pt x="6587215" y="527167"/>
                    <a:pt x="6589209" y="595235"/>
                  </a:cubicBezTo>
                  <a:cubicBezTo>
                    <a:pt x="6589218" y="595238"/>
                    <a:pt x="6589289" y="595263"/>
                    <a:pt x="6589969" y="595505"/>
                  </a:cubicBezTo>
                  <a:lnTo>
                    <a:pt x="6595289" y="597397"/>
                  </a:lnTo>
                  <a:cubicBezTo>
                    <a:pt x="6595289" y="597377"/>
                    <a:pt x="6595289" y="596044"/>
                    <a:pt x="6595289" y="510926"/>
                  </a:cubicBezTo>
                  <a:cubicBezTo>
                    <a:pt x="6599342" y="510926"/>
                    <a:pt x="6599342" y="510926"/>
                    <a:pt x="6599342" y="478499"/>
                  </a:cubicBezTo>
                  <a:cubicBezTo>
                    <a:pt x="6599354" y="478499"/>
                    <a:pt x="6600040" y="478499"/>
                    <a:pt x="6637849" y="478499"/>
                  </a:cubicBezTo>
                  <a:cubicBezTo>
                    <a:pt x="6637849" y="478516"/>
                    <a:pt x="6637849" y="479234"/>
                    <a:pt x="6637849" y="510926"/>
                  </a:cubicBezTo>
                  <a:cubicBezTo>
                    <a:pt x="6637858" y="510926"/>
                    <a:pt x="6637930" y="510926"/>
                    <a:pt x="6638609" y="510926"/>
                  </a:cubicBezTo>
                  <a:lnTo>
                    <a:pt x="6643929" y="510926"/>
                  </a:lnTo>
                  <a:cubicBezTo>
                    <a:pt x="6643929" y="510905"/>
                    <a:pt x="6643929" y="509599"/>
                    <a:pt x="6643929" y="428778"/>
                  </a:cubicBezTo>
                  <a:cubicBezTo>
                    <a:pt x="6643935" y="428778"/>
                    <a:pt x="6644034" y="428778"/>
                    <a:pt x="6645703" y="428778"/>
                  </a:cubicBezTo>
                  <a:lnTo>
                    <a:pt x="6658116" y="428778"/>
                  </a:lnTo>
                  <a:cubicBezTo>
                    <a:pt x="6658116" y="428771"/>
                    <a:pt x="6658116" y="428660"/>
                    <a:pt x="6658116" y="426887"/>
                  </a:cubicBezTo>
                  <a:lnTo>
                    <a:pt x="6658116" y="413646"/>
                  </a:lnTo>
                  <a:cubicBezTo>
                    <a:pt x="6658127" y="413646"/>
                    <a:pt x="6658625" y="413646"/>
                    <a:pt x="6680410" y="413646"/>
                  </a:cubicBezTo>
                  <a:cubicBezTo>
                    <a:pt x="6680410" y="413639"/>
                    <a:pt x="6680410" y="413558"/>
                    <a:pt x="6680410" y="412565"/>
                  </a:cubicBezTo>
                  <a:lnTo>
                    <a:pt x="6680410" y="404999"/>
                  </a:lnTo>
                  <a:cubicBezTo>
                    <a:pt x="6680417" y="404999"/>
                    <a:pt x="6680527" y="404999"/>
                    <a:pt x="6682183" y="404999"/>
                  </a:cubicBezTo>
                  <a:lnTo>
                    <a:pt x="6694597" y="404999"/>
                  </a:lnTo>
                  <a:cubicBezTo>
                    <a:pt x="6694597" y="405007"/>
                    <a:pt x="6694597" y="405086"/>
                    <a:pt x="6694597" y="406080"/>
                  </a:cubicBezTo>
                  <a:lnTo>
                    <a:pt x="6694597" y="413646"/>
                  </a:lnTo>
                  <a:cubicBezTo>
                    <a:pt x="6694606" y="413646"/>
                    <a:pt x="6694679" y="413646"/>
                    <a:pt x="6695357" y="413646"/>
                  </a:cubicBezTo>
                  <a:lnTo>
                    <a:pt x="6700677" y="413646"/>
                  </a:lnTo>
                  <a:lnTo>
                    <a:pt x="6710810" y="409322"/>
                  </a:lnTo>
                  <a:lnTo>
                    <a:pt x="6714863" y="412565"/>
                  </a:lnTo>
                  <a:lnTo>
                    <a:pt x="6714863" y="404999"/>
                  </a:lnTo>
                  <a:cubicBezTo>
                    <a:pt x="6714872" y="404999"/>
                    <a:pt x="6715009" y="404999"/>
                    <a:pt x="6717143" y="404999"/>
                  </a:cubicBezTo>
                  <a:lnTo>
                    <a:pt x="6733104" y="404999"/>
                  </a:lnTo>
                  <a:cubicBezTo>
                    <a:pt x="6733104" y="405007"/>
                    <a:pt x="6733104" y="405086"/>
                    <a:pt x="6733104" y="406080"/>
                  </a:cubicBezTo>
                  <a:lnTo>
                    <a:pt x="6733104" y="413646"/>
                  </a:lnTo>
                  <a:cubicBezTo>
                    <a:pt x="6733123" y="413646"/>
                    <a:pt x="6733859" y="413646"/>
                    <a:pt x="6763504" y="413646"/>
                  </a:cubicBezTo>
                  <a:cubicBezTo>
                    <a:pt x="6763504" y="413656"/>
                    <a:pt x="6763504" y="413765"/>
                    <a:pt x="6763504" y="415267"/>
                  </a:cubicBezTo>
                  <a:lnTo>
                    <a:pt x="6763504" y="426617"/>
                  </a:lnTo>
                  <a:cubicBezTo>
                    <a:pt x="6763521" y="426617"/>
                    <a:pt x="6764161" y="426617"/>
                    <a:pt x="6789851" y="426617"/>
                  </a:cubicBezTo>
                  <a:cubicBezTo>
                    <a:pt x="6789851" y="426633"/>
                    <a:pt x="6789851" y="427313"/>
                    <a:pt x="6789851" y="456881"/>
                  </a:cubicBezTo>
                  <a:cubicBezTo>
                    <a:pt x="6789860" y="456881"/>
                    <a:pt x="6789933" y="456881"/>
                    <a:pt x="6790611" y="456881"/>
                  </a:cubicBezTo>
                  <a:lnTo>
                    <a:pt x="6795931" y="456881"/>
                  </a:lnTo>
                  <a:cubicBezTo>
                    <a:pt x="6795931" y="456888"/>
                    <a:pt x="6795931" y="456974"/>
                    <a:pt x="6795931" y="457962"/>
                  </a:cubicBezTo>
                  <a:lnTo>
                    <a:pt x="6795931" y="465529"/>
                  </a:lnTo>
                  <a:cubicBezTo>
                    <a:pt x="6799985" y="465529"/>
                    <a:pt x="6799985" y="465529"/>
                    <a:pt x="6799985" y="495793"/>
                  </a:cubicBezTo>
                  <a:cubicBezTo>
                    <a:pt x="6799994" y="495793"/>
                    <a:pt x="6800068" y="495793"/>
                    <a:pt x="6800745" y="495793"/>
                  </a:cubicBezTo>
                  <a:lnTo>
                    <a:pt x="6806065" y="495793"/>
                  </a:lnTo>
                  <a:cubicBezTo>
                    <a:pt x="6806065" y="495802"/>
                    <a:pt x="6806065" y="495869"/>
                    <a:pt x="6806065" y="496604"/>
                  </a:cubicBezTo>
                  <a:lnTo>
                    <a:pt x="6806065" y="502279"/>
                  </a:lnTo>
                  <a:cubicBezTo>
                    <a:pt x="6806071" y="502279"/>
                    <a:pt x="6806149" y="502279"/>
                    <a:pt x="6807078" y="502279"/>
                  </a:cubicBezTo>
                  <a:lnTo>
                    <a:pt x="6814171" y="502279"/>
                  </a:lnTo>
                  <a:cubicBezTo>
                    <a:pt x="6814171" y="502296"/>
                    <a:pt x="6814171" y="503009"/>
                    <a:pt x="6814171" y="532544"/>
                  </a:cubicBezTo>
                  <a:cubicBezTo>
                    <a:pt x="6814179" y="532544"/>
                    <a:pt x="6814299" y="532544"/>
                    <a:pt x="6816198" y="532544"/>
                  </a:cubicBezTo>
                  <a:lnTo>
                    <a:pt x="6830385" y="532544"/>
                  </a:lnTo>
                  <a:cubicBezTo>
                    <a:pt x="6830385" y="532560"/>
                    <a:pt x="6830385" y="533140"/>
                    <a:pt x="6830385" y="556323"/>
                  </a:cubicBezTo>
                  <a:cubicBezTo>
                    <a:pt x="6832412" y="556323"/>
                    <a:pt x="6832412" y="556323"/>
                    <a:pt x="6832412" y="557944"/>
                  </a:cubicBezTo>
                  <a:lnTo>
                    <a:pt x="6832412" y="569294"/>
                  </a:lnTo>
                  <a:cubicBezTo>
                    <a:pt x="6832421" y="569294"/>
                    <a:pt x="6832491" y="569294"/>
                    <a:pt x="6833172" y="569294"/>
                  </a:cubicBezTo>
                  <a:lnTo>
                    <a:pt x="6838492" y="569294"/>
                  </a:lnTo>
                  <a:cubicBezTo>
                    <a:pt x="6838492" y="569308"/>
                    <a:pt x="6838492" y="569871"/>
                    <a:pt x="6838492" y="593073"/>
                  </a:cubicBezTo>
                  <a:cubicBezTo>
                    <a:pt x="6838500" y="593073"/>
                    <a:pt x="6838599" y="593073"/>
                    <a:pt x="6839758" y="593073"/>
                  </a:cubicBezTo>
                  <a:lnTo>
                    <a:pt x="6848625" y="593073"/>
                  </a:lnTo>
                  <a:cubicBezTo>
                    <a:pt x="6850652" y="595235"/>
                    <a:pt x="6850652" y="595235"/>
                    <a:pt x="6850652" y="597127"/>
                  </a:cubicBezTo>
                  <a:lnTo>
                    <a:pt x="6850652" y="610368"/>
                  </a:lnTo>
                  <a:cubicBezTo>
                    <a:pt x="6850657" y="610361"/>
                    <a:pt x="6850744" y="610254"/>
                    <a:pt x="6852172" y="608476"/>
                  </a:cubicBezTo>
                  <a:lnTo>
                    <a:pt x="6862812" y="595235"/>
                  </a:lnTo>
                  <a:cubicBezTo>
                    <a:pt x="6862827" y="595235"/>
                    <a:pt x="6863466" y="595235"/>
                    <a:pt x="6891186" y="595235"/>
                  </a:cubicBezTo>
                  <a:cubicBezTo>
                    <a:pt x="6891186" y="595260"/>
                    <a:pt x="6891186" y="596661"/>
                    <a:pt x="6891186" y="681706"/>
                  </a:cubicBezTo>
                  <a:cubicBezTo>
                    <a:pt x="6891194" y="681706"/>
                    <a:pt x="6891270" y="681706"/>
                    <a:pt x="6891946" y="681706"/>
                  </a:cubicBezTo>
                  <a:lnTo>
                    <a:pt x="6897266" y="681706"/>
                  </a:lnTo>
                  <a:cubicBezTo>
                    <a:pt x="6897270" y="681698"/>
                    <a:pt x="6897329" y="681598"/>
                    <a:pt x="6898026" y="680355"/>
                  </a:cubicBezTo>
                  <a:lnTo>
                    <a:pt x="6903346" y="670897"/>
                  </a:lnTo>
                  <a:cubicBezTo>
                    <a:pt x="6903346" y="670904"/>
                    <a:pt x="6903346" y="671003"/>
                    <a:pt x="6903346" y="672789"/>
                  </a:cubicBezTo>
                  <a:lnTo>
                    <a:pt x="6903346" y="686030"/>
                  </a:lnTo>
                  <a:cubicBezTo>
                    <a:pt x="6907399" y="686030"/>
                    <a:pt x="6907399" y="686030"/>
                    <a:pt x="6907399" y="640633"/>
                  </a:cubicBezTo>
                  <a:cubicBezTo>
                    <a:pt x="6907408" y="640633"/>
                    <a:pt x="6907478" y="640633"/>
                    <a:pt x="6908159" y="640633"/>
                  </a:cubicBezTo>
                  <a:lnTo>
                    <a:pt x="6913479" y="640633"/>
                  </a:lnTo>
                  <a:cubicBezTo>
                    <a:pt x="6913479" y="640618"/>
                    <a:pt x="6913479" y="639618"/>
                    <a:pt x="6913479" y="575779"/>
                  </a:cubicBezTo>
                  <a:cubicBezTo>
                    <a:pt x="6913486" y="575779"/>
                    <a:pt x="6913567" y="575779"/>
                    <a:pt x="6914493" y="575779"/>
                  </a:cubicBezTo>
                  <a:lnTo>
                    <a:pt x="6921586" y="575779"/>
                  </a:lnTo>
                  <a:cubicBezTo>
                    <a:pt x="6921592" y="575758"/>
                    <a:pt x="6921856" y="574818"/>
                    <a:pt x="6933746" y="532544"/>
                  </a:cubicBezTo>
                  <a:cubicBezTo>
                    <a:pt x="6933755" y="532544"/>
                    <a:pt x="6933852" y="532544"/>
                    <a:pt x="6935013" y="532544"/>
                  </a:cubicBezTo>
                  <a:lnTo>
                    <a:pt x="6943880" y="532544"/>
                  </a:lnTo>
                  <a:cubicBezTo>
                    <a:pt x="6943885" y="532567"/>
                    <a:pt x="6944111" y="533533"/>
                    <a:pt x="6954013" y="575779"/>
                  </a:cubicBezTo>
                  <a:cubicBezTo>
                    <a:pt x="6954019" y="575779"/>
                    <a:pt x="6954093" y="575779"/>
                    <a:pt x="6955026" y="575779"/>
                  </a:cubicBezTo>
                  <a:lnTo>
                    <a:pt x="6962120" y="575779"/>
                  </a:lnTo>
                  <a:cubicBezTo>
                    <a:pt x="6962120" y="575790"/>
                    <a:pt x="6962120" y="576457"/>
                    <a:pt x="6962120" y="614691"/>
                  </a:cubicBezTo>
                  <a:cubicBezTo>
                    <a:pt x="6962127" y="614691"/>
                    <a:pt x="6962226" y="614691"/>
                    <a:pt x="6963893" y="614691"/>
                  </a:cubicBezTo>
                  <a:lnTo>
                    <a:pt x="6976307" y="614691"/>
                  </a:lnTo>
                  <a:cubicBezTo>
                    <a:pt x="6976307" y="614699"/>
                    <a:pt x="6976307" y="614821"/>
                    <a:pt x="6976307" y="616853"/>
                  </a:cubicBezTo>
                  <a:lnTo>
                    <a:pt x="6976307" y="631985"/>
                  </a:lnTo>
                  <a:cubicBezTo>
                    <a:pt x="6980360" y="631985"/>
                    <a:pt x="6980360" y="631985"/>
                    <a:pt x="6980360" y="629824"/>
                  </a:cubicBezTo>
                  <a:lnTo>
                    <a:pt x="6980360" y="614691"/>
                  </a:lnTo>
                  <a:cubicBezTo>
                    <a:pt x="6980370" y="614691"/>
                    <a:pt x="6980482" y="614691"/>
                    <a:pt x="6981880" y="614691"/>
                  </a:cubicBezTo>
                  <a:lnTo>
                    <a:pt x="6992520" y="614691"/>
                  </a:lnTo>
                  <a:cubicBezTo>
                    <a:pt x="6992520" y="614701"/>
                    <a:pt x="6992520" y="614818"/>
                    <a:pt x="6992520" y="616312"/>
                  </a:cubicBezTo>
                  <a:lnTo>
                    <a:pt x="6992520" y="627662"/>
                  </a:lnTo>
                  <a:cubicBezTo>
                    <a:pt x="6992536" y="627662"/>
                    <a:pt x="6993245" y="627662"/>
                    <a:pt x="7022921" y="627662"/>
                  </a:cubicBezTo>
                  <a:cubicBezTo>
                    <a:pt x="7022921" y="627645"/>
                    <a:pt x="7022921" y="626874"/>
                    <a:pt x="7022921" y="590912"/>
                  </a:cubicBezTo>
                  <a:cubicBezTo>
                    <a:pt x="7022929" y="590912"/>
                    <a:pt x="7023022" y="590912"/>
                    <a:pt x="7024187" y="590912"/>
                  </a:cubicBezTo>
                  <a:lnTo>
                    <a:pt x="7033054" y="590912"/>
                  </a:lnTo>
                  <a:cubicBezTo>
                    <a:pt x="7033054" y="590923"/>
                    <a:pt x="7033054" y="591417"/>
                    <a:pt x="7033054" y="612529"/>
                  </a:cubicBezTo>
                  <a:cubicBezTo>
                    <a:pt x="7035081" y="612529"/>
                    <a:pt x="7035081" y="612529"/>
                    <a:pt x="7035081" y="580103"/>
                  </a:cubicBezTo>
                  <a:cubicBezTo>
                    <a:pt x="7035095" y="580103"/>
                    <a:pt x="7035636" y="580103"/>
                    <a:pt x="7057374" y="580103"/>
                  </a:cubicBezTo>
                  <a:cubicBezTo>
                    <a:pt x="7057374" y="580093"/>
                    <a:pt x="7057374" y="579973"/>
                    <a:pt x="7057374" y="578481"/>
                  </a:cubicBezTo>
                  <a:lnTo>
                    <a:pt x="7057374" y="567132"/>
                  </a:lnTo>
                  <a:cubicBezTo>
                    <a:pt x="7057382" y="567132"/>
                    <a:pt x="7057457" y="567132"/>
                    <a:pt x="7058134" y="567132"/>
                  </a:cubicBezTo>
                  <a:lnTo>
                    <a:pt x="7063454" y="567132"/>
                  </a:lnTo>
                  <a:cubicBezTo>
                    <a:pt x="7063454" y="567126"/>
                    <a:pt x="7063454" y="567013"/>
                    <a:pt x="7063454" y="565241"/>
                  </a:cubicBezTo>
                  <a:lnTo>
                    <a:pt x="7063454" y="552000"/>
                  </a:lnTo>
                  <a:lnTo>
                    <a:pt x="7067508" y="558485"/>
                  </a:lnTo>
                  <a:cubicBezTo>
                    <a:pt x="7067516" y="558485"/>
                    <a:pt x="7067645" y="558485"/>
                    <a:pt x="7069788" y="558485"/>
                  </a:cubicBezTo>
                  <a:lnTo>
                    <a:pt x="7085748" y="558485"/>
                  </a:lnTo>
                  <a:cubicBezTo>
                    <a:pt x="7085748" y="558477"/>
                    <a:pt x="7085748" y="558409"/>
                    <a:pt x="7085748" y="557674"/>
                  </a:cubicBezTo>
                  <a:lnTo>
                    <a:pt x="7085748" y="552000"/>
                  </a:lnTo>
                  <a:cubicBezTo>
                    <a:pt x="7085757" y="552000"/>
                    <a:pt x="7085831" y="552000"/>
                    <a:pt x="7086508" y="552000"/>
                  </a:cubicBezTo>
                  <a:lnTo>
                    <a:pt x="7091828" y="552000"/>
                  </a:lnTo>
                  <a:cubicBezTo>
                    <a:pt x="7091828" y="552009"/>
                    <a:pt x="7091828" y="552109"/>
                    <a:pt x="7091828" y="553351"/>
                  </a:cubicBezTo>
                  <a:lnTo>
                    <a:pt x="7091828" y="562809"/>
                  </a:lnTo>
                  <a:cubicBezTo>
                    <a:pt x="7091843" y="562809"/>
                    <a:pt x="7092576" y="562809"/>
                    <a:pt x="7130335" y="562809"/>
                  </a:cubicBezTo>
                  <a:cubicBezTo>
                    <a:pt x="7130335" y="562827"/>
                    <a:pt x="7130335" y="564337"/>
                    <a:pt x="7130335" y="701162"/>
                  </a:cubicBezTo>
                  <a:cubicBezTo>
                    <a:pt x="7130345" y="701162"/>
                    <a:pt x="7130460" y="701162"/>
                    <a:pt x="7131855" y="701162"/>
                  </a:cubicBezTo>
                  <a:lnTo>
                    <a:pt x="7142495" y="701162"/>
                  </a:lnTo>
                  <a:cubicBezTo>
                    <a:pt x="7142495" y="696839"/>
                    <a:pt x="7142495" y="692515"/>
                    <a:pt x="7142495" y="688192"/>
                  </a:cubicBezTo>
                  <a:cubicBezTo>
                    <a:pt x="7144522" y="688192"/>
                    <a:pt x="7144522" y="688192"/>
                    <a:pt x="7146549" y="688192"/>
                  </a:cubicBezTo>
                  <a:cubicBezTo>
                    <a:pt x="7146549" y="692515"/>
                    <a:pt x="7146549" y="696839"/>
                    <a:pt x="7146549" y="701162"/>
                  </a:cubicBezTo>
                  <a:cubicBezTo>
                    <a:pt x="7156682" y="701162"/>
                    <a:pt x="7166816" y="701162"/>
                    <a:pt x="7176949" y="701162"/>
                  </a:cubicBezTo>
                  <a:cubicBezTo>
                    <a:pt x="7176949" y="690353"/>
                    <a:pt x="7176949" y="681706"/>
                    <a:pt x="7176949" y="670897"/>
                  </a:cubicBezTo>
                  <a:cubicBezTo>
                    <a:pt x="7181003" y="670897"/>
                    <a:pt x="7185056" y="670897"/>
                    <a:pt x="7189109" y="670897"/>
                  </a:cubicBezTo>
                  <a:lnTo>
                    <a:pt x="7201269" y="668736"/>
                  </a:lnTo>
                  <a:cubicBezTo>
                    <a:pt x="7203296" y="668736"/>
                    <a:pt x="7203296" y="670897"/>
                    <a:pt x="7205323" y="670897"/>
                  </a:cubicBezTo>
                  <a:lnTo>
                    <a:pt x="7215456" y="670897"/>
                  </a:lnTo>
                  <a:cubicBezTo>
                    <a:pt x="7215456" y="681706"/>
                    <a:pt x="7215456" y="692515"/>
                    <a:pt x="7215456" y="701162"/>
                  </a:cubicBezTo>
                  <a:cubicBezTo>
                    <a:pt x="7217483" y="701162"/>
                    <a:pt x="7219510" y="701162"/>
                    <a:pt x="7223563" y="701162"/>
                  </a:cubicBezTo>
                  <a:cubicBezTo>
                    <a:pt x="7223563" y="707648"/>
                    <a:pt x="7223563" y="714133"/>
                    <a:pt x="7223563" y="718457"/>
                  </a:cubicBezTo>
                  <a:lnTo>
                    <a:pt x="7232899" y="719362"/>
                  </a:lnTo>
                  <a:lnTo>
                    <a:pt x="7245857" y="719362"/>
                  </a:lnTo>
                  <a:cubicBezTo>
                    <a:pt x="7245857" y="713553"/>
                    <a:pt x="7245857" y="709381"/>
                    <a:pt x="7245857" y="703324"/>
                  </a:cubicBezTo>
                  <a:lnTo>
                    <a:pt x="7313813" y="703324"/>
                  </a:lnTo>
                  <a:lnTo>
                    <a:pt x="7313813" y="618071"/>
                  </a:lnTo>
                  <a:lnTo>
                    <a:pt x="7385821" y="618071"/>
                  </a:lnTo>
                  <a:lnTo>
                    <a:pt x="7385821" y="696839"/>
                  </a:lnTo>
                  <a:cubicBezTo>
                    <a:pt x="7386456" y="696839"/>
                    <a:pt x="7387091" y="696839"/>
                    <a:pt x="7387725" y="696839"/>
                  </a:cubicBezTo>
                  <a:lnTo>
                    <a:pt x="7388967" y="719362"/>
                  </a:lnTo>
                  <a:lnTo>
                    <a:pt x="7398643" y="719362"/>
                  </a:lnTo>
                  <a:cubicBezTo>
                    <a:pt x="7399179" y="712148"/>
                    <a:pt x="7399885" y="704494"/>
                    <a:pt x="7399885" y="696839"/>
                  </a:cubicBezTo>
                  <a:cubicBezTo>
                    <a:pt x="7401912" y="696839"/>
                    <a:pt x="7403939" y="696839"/>
                    <a:pt x="7405965" y="696839"/>
                  </a:cubicBezTo>
                  <a:lnTo>
                    <a:pt x="7407207" y="719362"/>
                  </a:lnTo>
                  <a:lnTo>
                    <a:pt x="7457829" y="719362"/>
                  </a:lnTo>
                  <a:lnTo>
                    <a:pt x="7457829" y="556334"/>
                  </a:lnTo>
                  <a:lnTo>
                    <a:pt x="7655156" y="556334"/>
                  </a:lnTo>
                  <a:lnTo>
                    <a:pt x="7655156" y="719362"/>
                  </a:lnTo>
                  <a:lnTo>
                    <a:pt x="7673853" y="719362"/>
                  </a:lnTo>
                  <a:lnTo>
                    <a:pt x="7673853" y="636669"/>
                  </a:lnTo>
                  <a:lnTo>
                    <a:pt x="7768973" y="636669"/>
                  </a:lnTo>
                  <a:lnTo>
                    <a:pt x="7773382" y="519115"/>
                  </a:lnTo>
                  <a:lnTo>
                    <a:pt x="7819759" y="519115"/>
                  </a:lnTo>
                  <a:lnTo>
                    <a:pt x="7821437" y="571456"/>
                  </a:lnTo>
                  <a:cubicBezTo>
                    <a:pt x="7843732" y="571456"/>
                    <a:pt x="7866024" y="571456"/>
                    <a:pt x="7886292" y="571456"/>
                  </a:cubicBezTo>
                  <a:cubicBezTo>
                    <a:pt x="7886292" y="597397"/>
                    <a:pt x="7886292" y="623338"/>
                    <a:pt x="7886292" y="647118"/>
                  </a:cubicBezTo>
                  <a:cubicBezTo>
                    <a:pt x="7890345" y="647118"/>
                    <a:pt x="7892372" y="647118"/>
                    <a:pt x="7894398" y="647118"/>
                  </a:cubicBezTo>
                  <a:cubicBezTo>
                    <a:pt x="7894398" y="644956"/>
                    <a:pt x="7896425" y="642794"/>
                    <a:pt x="7896425" y="640633"/>
                  </a:cubicBezTo>
                  <a:cubicBezTo>
                    <a:pt x="7898452" y="640633"/>
                    <a:pt x="7900478" y="640633"/>
                    <a:pt x="7902505" y="640633"/>
                  </a:cubicBezTo>
                  <a:cubicBezTo>
                    <a:pt x="7902505" y="642794"/>
                    <a:pt x="7902505" y="644956"/>
                    <a:pt x="7904533" y="649280"/>
                  </a:cubicBezTo>
                  <a:cubicBezTo>
                    <a:pt x="7908585" y="649280"/>
                    <a:pt x="7912638" y="649280"/>
                    <a:pt x="7916693" y="649280"/>
                  </a:cubicBezTo>
                  <a:cubicBezTo>
                    <a:pt x="7916693" y="647118"/>
                    <a:pt x="7916693" y="644956"/>
                    <a:pt x="7916693" y="642794"/>
                  </a:cubicBezTo>
                  <a:cubicBezTo>
                    <a:pt x="7924798" y="642794"/>
                    <a:pt x="7930878" y="642794"/>
                    <a:pt x="7938985" y="642794"/>
                  </a:cubicBezTo>
                  <a:cubicBezTo>
                    <a:pt x="7938985" y="644956"/>
                    <a:pt x="7938985" y="647118"/>
                    <a:pt x="7938985" y="649280"/>
                  </a:cubicBezTo>
                  <a:cubicBezTo>
                    <a:pt x="7945065" y="649280"/>
                    <a:pt x="7953173" y="649280"/>
                    <a:pt x="7959253" y="649280"/>
                  </a:cubicBezTo>
                  <a:cubicBezTo>
                    <a:pt x="7959253" y="664412"/>
                    <a:pt x="7959253" y="679545"/>
                    <a:pt x="7959253" y="694677"/>
                  </a:cubicBezTo>
                  <a:cubicBezTo>
                    <a:pt x="7963306" y="694677"/>
                    <a:pt x="7969386" y="694677"/>
                    <a:pt x="7973440" y="694677"/>
                  </a:cubicBezTo>
                  <a:cubicBezTo>
                    <a:pt x="7973440" y="690353"/>
                    <a:pt x="7973440" y="686030"/>
                    <a:pt x="7973440" y="681706"/>
                  </a:cubicBezTo>
                  <a:cubicBezTo>
                    <a:pt x="7979520" y="681706"/>
                    <a:pt x="7985600" y="681706"/>
                    <a:pt x="7989653" y="681706"/>
                  </a:cubicBezTo>
                  <a:cubicBezTo>
                    <a:pt x="7989653" y="621177"/>
                    <a:pt x="7989653" y="562809"/>
                    <a:pt x="7989653" y="502279"/>
                  </a:cubicBezTo>
                  <a:cubicBezTo>
                    <a:pt x="7991680" y="500117"/>
                    <a:pt x="7993706" y="497955"/>
                    <a:pt x="7995733" y="495793"/>
                  </a:cubicBezTo>
                  <a:cubicBezTo>
                    <a:pt x="8020053" y="495793"/>
                    <a:pt x="8044373" y="495793"/>
                    <a:pt x="8068694" y="495793"/>
                  </a:cubicBezTo>
                  <a:lnTo>
                    <a:pt x="8068694" y="504441"/>
                  </a:lnTo>
                  <a:lnTo>
                    <a:pt x="8078828" y="504441"/>
                  </a:lnTo>
                  <a:cubicBezTo>
                    <a:pt x="8078828" y="543353"/>
                    <a:pt x="8078828" y="582265"/>
                    <a:pt x="8078828" y="619015"/>
                  </a:cubicBezTo>
                  <a:cubicBezTo>
                    <a:pt x="8086934" y="619015"/>
                    <a:pt x="8093014" y="619015"/>
                    <a:pt x="8101121" y="619015"/>
                  </a:cubicBezTo>
                  <a:cubicBezTo>
                    <a:pt x="8101121" y="597397"/>
                    <a:pt x="8101121" y="575779"/>
                    <a:pt x="8101121" y="552000"/>
                  </a:cubicBezTo>
                  <a:cubicBezTo>
                    <a:pt x="8109228" y="552000"/>
                    <a:pt x="8119361" y="552000"/>
                    <a:pt x="8127469" y="552000"/>
                  </a:cubicBezTo>
                  <a:cubicBezTo>
                    <a:pt x="8129494" y="552000"/>
                    <a:pt x="8129494" y="549838"/>
                    <a:pt x="8131521" y="547676"/>
                  </a:cubicBezTo>
                  <a:lnTo>
                    <a:pt x="8139629" y="547676"/>
                  </a:lnTo>
                  <a:cubicBezTo>
                    <a:pt x="8141654" y="549838"/>
                    <a:pt x="8141654" y="552000"/>
                    <a:pt x="8143681" y="552000"/>
                  </a:cubicBezTo>
                  <a:cubicBezTo>
                    <a:pt x="8149761" y="552000"/>
                    <a:pt x="8157869" y="552000"/>
                    <a:pt x="8165976" y="552000"/>
                  </a:cubicBezTo>
                  <a:cubicBezTo>
                    <a:pt x="8165976" y="513088"/>
                    <a:pt x="8165976" y="474176"/>
                    <a:pt x="8165976" y="435264"/>
                  </a:cubicBezTo>
                  <a:cubicBezTo>
                    <a:pt x="8165989" y="435261"/>
                    <a:pt x="8166856" y="435097"/>
                    <a:pt x="8222722" y="424455"/>
                  </a:cubicBezTo>
                  <a:cubicBezTo>
                    <a:pt x="8222722" y="424462"/>
                    <a:pt x="8222722" y="424536"/>
                    <a:pt x="8222722" y="425536"/>
                  </a:cubicBezTo>
                  <a:lnTo>
                    <a:pt x="8222722" y="433102"/>
                  </a:lnTo>
                  <a:cubicBezTo>
                    <a:pt x="8222740" y="433102"/>
                    <a:pt x="8223384" y="433102"/>
                    <a:pt x="8249069" y="433102"/>
                  </a:cubicBezTo>
                  <a:cubicBezTo>
                    <a:pt x="8249069" y="433124"/>
                    <a:pt x="8249069" y="435495"/>
                    <a:pt x="8249069" y="688192"/>
                  </a:cubicBezTo>
                  <a:cubicBezTo>
                    <a:pt x="8255149" y="688192"/>
                    <a:pt x="8263256" y="688192"/>
                    <a:pt x="8271364" y="688192"/>
                  </a:cubicBezTo>
                  <a:cubicBezTo>
                    <a:pt x="8271364" y="686030"/>
                    <a:pt x="8271364" y="686030"/>
                    <a:pt x="8271364" y="683868"/>
                  </a:cubicBezTo>
                  <a:cubicBezTo>
                    <a:pt x="8275416" y="683868"/>
                    <a:pt x="8279469" y="683868"/>
                    <a:pt x="8283524" y="683868"/>
                  </a:cubicBezTo>
                  <a:cubicBezTo>
                    <a:pt x="8283524" y="686030"/>
                    <a:pt x="8283524" y="686030"/>
                    <a:pt x="8283524" y="688192"/>
                  </a:cubicBezTo>
                  <a:cubicBezTo>
                    <a:pt x="8291630" y="688192"/>
                    <a:pt x="8299736" y="688192"/>
                    <a:pt x="8307844" y="688192"/>
                  </a:cubicBezTo>
                  <a:cubicBezTo>
                    <a:pt x="8307844" y="683868"/>
                    <a:pt x="8307844" y="679545"/>
                    <a:pt x="8307844" y="675221"/>
                  </a:cubicBezTo>
                  <a:cubicBezTo>
                    <a:pt x="8317977" y="675221"/>
                    <a:pt x="8328110" y="675221"/>
                    <a:pt x="8336217" y="675221"/>
                  </a:cubicBezTo>
                  <a:cubicBezTo>
                    <a:pt x="8340270" y="670897"/>
                    <a:pt x="8344325" y="670897"/>
                    <a:pt x="8348377" y="670897"/>
                  </a:cubicBezTo>
                  <a:cubicBezTo>
                    <a:pt x="8354457" y="675221"/>
                    <a:pt x="8362565" y="675221"/>
                    <a:pt x="8368645" y="675221"/>
                  </a:cubicBezTo>
                  <a:cubicBezTo>
                    <a:pt x="8368645" y="668736"/>
                    <a:pt x="8368645" y="664412"/>
                    <a:pt x="8368645" y="657927"/>
                  </a:cubicBezTo>
                  <a:lnTo>
                    <a:pt x="8376752" y="657927"/>
                  </a:lnTo>
                  <a:cubicBezTo>
                    <a:pt x="8376752" y="653603"/>
                    <a:pt x="8376752" y="649280"/>
                    <a:pt x="8376752" y="644956"/>
                  </a:cubicBezTo>
                  <a:cubicBezTo>
                    <a:pt x="8394992" y="644956"/>
                    <a:pt x="8415258" y="644956"/>
                    <a:pt x="8433498" y="644956"/>
                  </a:cubicBezTo>
                  <a:cubicBezTo>
                    <a:pt x="8433498" y="634147"/>
                    <a:pt x="8433498" y="625500"/>
                    <a:pt x="8433498" y="614691"/>
                  </a:cubicBezTo>
                  <a:cubicBezTo>
                    <a:pt x="8439578" y="614691"/>
                    <a:pt x="8445658" y="614691"/>
                    <a:pt x="8451738" y="614691"/>
                  </a:cubicBezTo>
                  <a:cubicBezTo>
                    <a:pt x="8451738" y="612529"/>
                    <a:pt x="8451738" y="610368"/>
                    <a:pt x="8451738" y="608206"/>
                  </a:cubicBezTo>
                  <a:cubicBezTo>
                    <a:pt x="8455792" y="608206"/>
                    <a:pt x="8459845" y="608206"/>
                    <a:pt x="8463898" y="608206"/>
                  </a:cubicBezTo>
                  <a:cubicBezTo>
                    <a:pt x="8463898" y="610368"/>
                    <a:pt x="8463898" y="612529"/>
                    <a:pt x="8463898" y="614691"/>
                  </a:cubicBezTo>
                  <a:cubicBezTo>
                    <a:pt x="8469978" y="614691"/>
                    <a:pt x="8474032" y="614691"/>
                    <a:pt x="8480112" y="614691"/>
                  </a:cubicBezTo>
                  <a:cubicBezTo>
                    <a:pt x="8480112" y="629824"/>
                    <a:pt x="8480112" y="647118"/>
                    <a:pt x="8480112" y="664412"/>
                  </a:cubicBezTo>
                  <a:cubicBezTo>
                    <a:pt x="8490245" y="664412"/>
                    <a:pt x="8502406" y="664412"/>
                    <a:pt x="8512540" y="664412"/>
                  </a:cubicBezTo>
                  <a:cubicBezTo>
                    <a:pt x="8512540" y="655765"/>
                    <a:pt x="8512540" y="647118"/>
                    <a:pt x="8512540" y="638471"/>
                  </a:cubicBezTo>
                  <a:cubicBezTo>
                    <a:pt x="8524700" y="638471"/>
                    <a:pt x="8538886" y="638471"/>
                    <a:pt x="8551046" y="638471"/>
                  </a:cubicBezTo>
                  <a:cubicBezTo>
                    <a:pt x="8551046" y="627662"/>
                    <a:pt x="8551046" y="619015"/>
                    <a:pt x="8551046" y="608206"/>
                  </a:cubicBezTo>
                  <a:cubicBezTo>
                    <a:pt x="8567261" y="608206"/>
                    <a:pt x="8583473" y="608206"/>
                    <a:pt x="8599688" y="608206"/>
                  </a:cubicBezTo>
                  <a:cubicBezTo>
                    <a:pt x="8599688" y="608235"/>
                    <a:pt x="8599688" y="610010"/>
                    <a:pt x="8599688" y="719362"/>
                  </a:cubicBezTo>
                  <a:lnTo>
                    <a:pt x="8599688" y="733141"/>
                  </a:lnTo>
                  <a:lnTo>
                    <a:pt x="8665562" y="733141"/>
                  </a:lnTo>
                  <a:lnTo>
                    <a:pt x="8665562" y="838913"/>
                  </a:lnTo>
                  <a:lnTo>
                    <a:pt x="8665562" y="862160"/>
                  </a:lnTo>
                  <a:lnTo>
                    <a:pt x="8680522" y="862160"/>
                  </a:lnTo>
                  <a:cubicBezTo>
                    <a:pt x="8680522" y="862160"/>
                    <a:pt x="8680522" y="862160"/>
                    <a:pt x="8680522" y="860998"/>
                  </a:cubicBezTo>
                  <a:lnTo>
                    <a:pt x="8680522" y="852862"/>
                  </a:lnTo>
                  <a:cubicBezTo>
                    <a:pt x="8680522" y="852862"/>
                    <a:pt x="8680522" y="852862"/>
                    <a:pt x="8725102" y="852862"/>
                  </a:cubicBezTo>
                  <a:cubicBezTo>
                    <a:pt x="8725102" y="852862"/>
                    <a:pt x="8725102" y="852862"/>
                    <a:pt x="8725102" y="855477"/>
                  </a:cubicBezTo>
                  <a:lnTo>
                    <a:pt x="8725102" y="861131"/>
                  </a:lnTo>
                  <a:lnTo>
                    <a:pt x="8733569" y="852574"/>
                  </a:lnTo>
                  <a:cubicBezTo>
                    <a:pt x="8731340" y="852574"/>
                    <a:pt x="8731340" y="850249"/>
                    <a:pt x="8729111" y="850249"/>
                  </a:cubicBezTo>
                  <a:cubicBezTo>
                    <a:pt x="8729111" y="847924"/>
                    <a:pt x="8729111" y="845600"/>
                    <a:pt x="8729111" y="843275"/>
                  </a:cubicBezTo>
                  <a:cubicBezTo>
                    <a:pt x="8731340" y="843275"/>
                    <a:pt x="8733569" y="840950"/>
                    <a:pt x="8735797" y="840950"/>
                  </a:cubicBezTo>
                  <a:cubicBezTo>
                    <a:pt x="8735797" y="836301"/>
                    <a:pt x="8735797" y="833976"/>
                    <a:pt x="8735797" y="831652"/>
                  </a:cubicBezTo>
                  <a:cubicBezTo>
                    <a:pt x="8738027" y="831652"/>
                    <a:pt x="8738027" y="831652"/>
                    <a:pt x="8740256" y="831652"/>
                  </a:cubicBezTo>
                  <a:cubicBezTo>
                    <a:pt x="8740256" y="824678"/>
                    <a:pt x="8740256" y="817704"/>
                    <a:pt x="8740256" y="810730"/>
                  </a:cubicBezTo>
                  <a:cubicBezTo>
                    <a:pt x="8738027" y="810730"/>
                    <a:pt x="8738027" y="810730"/>
                    <a:pt x="8735797" y="810730"/>
                  </a:cubicBezTo>
                  <a:cubicBezTo>
                    <a:pt x="8735797" y="808405"/>
                    <a:pt x="8735797" y="808405"/>
                    <a:pt x="8735797" y="806081"/>
                  </a:cubicBezTo>
                  <a:lnTo>
                    <a:pt x="8740256" y="803756"/>
                  </a:lnTo>
                  <a:cubicBezTo>
                    <a:pt x="8744713" y="799107"/>
                    <a:pt x="8746943" y="794457"/>
                    <a:pt x="8751401" y="787483"/>
                  </a:cubicBezTo>
                  <a:cubicBezTo>
                    <a:pt x="8753629" y="782834"/>
                    <a:pt x="8753629" y="780510"/>
                    <a:pt x="8753629" y="778185"/>
                  </a:cubicBezTo>
                  <a:cubicBezTo>
                    <a:pt x="8749172" y="771211"/>
                    <a:pt x="8749172" y="759588"/>
                    <a:pt x="8753629" y="752614"/>
                  </a:cubicBezTo>
                  <a:cubicBezTo>
                    <a:pt x="8753631" y="752611"/>
                    <a:pt x="8753645" y="752565"/>
                    <a:pt x="8753909" y="751742"/>
                  </a:cubicBezTo>
                  <a:lnTo>
                    <a:pt x="8755767" y="745928"/>
                  </a:lnTo>
                  <a:lnTo>
                    <a:pt x="8754080" y="745928"/>
                  </a:lnTo>
                  <a:cubicBezTo>
                    <a:pt x="8754080" y="745928"/>
                    <a:pt x="8754080" y="745928"/>
                    <a:pt x="8754080" y="744766"/>
                  </a:cubicBezTo>
                  <a:lnTo>
                    <a:pt x="8754080" y="736629"/>
                  </a:lnTo>
                  <a:cubicBezTo>
                    <a:pt x="8754080" y="736629"/>
                    <a:pt x="8754080" y="736629"/>
                    <a:pt x="8755194" y="736629"/>
                  </a:cubicBezTo>
                  <a:lnTo>
                    <a:pt x="8762996" y="736629"/>
                  </a:lnTo>
                  <a:cubicBezTo>
                    <a:pt x="8762996" y="736629"/>
                    <a:pt x="8762996" y="736629"/>
                    <a:pt x="8762996" y="735467"/>
                  </a:cubicBezTo>
                  <a:lnTo>
                    <a:pt x="8762996" y="727331"/>
                  </a:lnTo>
                  <a:cubicBezTo>
                    <a:pt x="8762996" y="727331"/>
                    <a:pt x="8762996" y="727331"/>
                    <a:pt x="8761881" y="727331"/>
                  </a:cubicBezTo>
                  <a:lnTo>
                    <a:pt x="8754080" y="727331"/>
                  </a:lnTo>
                  <a:cubicBezTo>
                    <a:pt x="8754080" y="727331"/>
                    <a:pt x="8754080" y="727331"/>
                    <a:pt x="8754080" y="726168"/>
                  </a:cubicBezTo>
                  <a:lnTo>
                    <a:pt x="8754080" y="718032"/>
                  </a:lnTo>
                  <a:cubicBezTo>
                    <a:pt x="8754080" y="718032"/>
                    <a:pt x="8754080" y="718032"/>
                    <a:pt x="8755194" y="718032"/>
                  </a:cubicBezTo>
                  <a:lnTo>
                    <a:pt x="8762996" y="718032"/>
                  </a:lnTo>
                  <a:cubicBezTo>
                    <a:pt x="8762996" y="718032"/>
                    <a:pt x="8762996" y="718032"/>
                    <a:pt x="8762996" y="717160"/>
                  </a:cubicBezTo>
                  <a:lnTo>
                    <a:pt x="8762996" y="711058"/>
                  </a:lnTo>
                  <a:cubicBezTo>
                    <a:pt x="8762996" y="711058"/>
                    <a:pt x="8762996" y="711058"/>
                    <a:pt x="8761881" y="711058"/>
                  </a:cubicBezTo>
                  <a:lnTo>
                    <a:pt x="8754080" y="711058"/>
                  </a:lnTo>
                  <a:cubicBezTo>
                    <a:pt x="8754080" y="711058"/>
                    <a:pt x="8754080" y="711058"/>
                    <a:pt x="8754080" y="709896"/>
                  </a:cubicBezTo>
                  <a:lnTo>
                    <a:pt x="8754080" y="701759"/>
                  </a:lnTo>
                  <a:cubicBezTo>
                    <a:pt x="8754080" y="701759"/>
                    <a:pt x="8754080" y="701759"/>
                    <a:pt x="8755194" y="701759"/>
                  </a:cubicBezTo>
                  <a:lnTo>
                    <a:pt x="8762996" y="701759"/>
                  </a:lnTo>
                  <a:cubicBezTo>
                    <a:pt x="8762996" y="701759"/>
                    <a:pt x="8762996" y="701759"/>
                    <a:pt x="8761881" y="700016"/>
                  </a:cubicBezTo>
                  <a:lnTo>
                    <a:pt x="8754080" y="687812"/>
                  </a:lnTo>
                  <a:cubicBezTo>
                    <a:pt x="8754080" y="687812"/>
                    <a:pt x="8754080" y="687812"/>
                    <a:pt x="8754080" y="650617"/>
                  </a:cubicBezTo>
                  <a:cubicBezTo>
                    <a:pt x="8754080" y="650617"/>
                    <a:pt x="8754080" y="650617"/>
                    <a:pt x="8903424" y="650617"/>
                  </a:cubicBezTo>
                  <a:cubicBezTo>
                    <a:pt x="8903424" y="650617"/>
                    <a:pt x="8903424" y="650617"/>
                    <a:pt x="8905096" y="653232"/>
                  </a:cubicBezTo>
                  <a:lnTo>
                    <a:pt x="8908543" y="658626"/>
                  </a:lnTo>
                  <a:lnTo>
                    <a:pt x="8908543" y="647687"/>
                  </a:lnTo>
                  <a:cubicBezTo>
                    <a:pt x="8908543" y="636001"/>
                    <a:pt x="8908543" y="622669"/>
                    <a:pt x="8908543" y="607460"/>
                  </a:cubicBezTo>
                  <a:cubicBezTo>
                    <a:pt x="8908552" y="607460"/>
                    <a:pt x="8908671" y="607460"/>
                    <a:pt x="8910570" y="607460"/>
                  </a:cubicBezTo>
                  <a:lnTo>
                    <a:pt x="8924757" y="607460"/>
                  </a:lnTo>
                  <a:cubicBezTo>
                    <a:pt x="8924757" y="607441"/>
                    <a:pt x="8924757" y="606126"/>
                    <a:pt x="8924757" y="515723"/>
                  </a:cubicBezTo>
                  <a:lnTo>
                    <a:pt x="8924757" y="490724"/>
                  </a:lnTo>
                  <a:lnTo>
                    <a:pt x="9078786" y="490724"/>
                  </a:lnTo>
                  <a:lnTo>
                    <a:pt x="9078786" y="506306"/>
                  </a:lnTo>
                  <a:cubicBezTo>
                    <a:pt x="9078786" y="526935"/>
                    <a:pt x="9078786" y="559711"/>
                    <a:pt x="9078786" y="611783"/>
                  </a:cubicBezTo>
                  <a:cubicBezTo>
                    <a:pt x="9078796" y="611782"/>
                    <a:pt x="9078908" y="611761"/>
                    <a:pt x="9080306" y="611513"/>
                  </a:cubicBezTo>
                  <a:lnTo>
                    <a:pt x="9090946" y="609622"/>
                  </a:lnTo>
                  <a:cubicBezTo>
                    <a:pt x="9090946" y="609644"/>
                    <a:pt x="9090916" y="610978"/>
                    <a:pt x="9088919" y="698254"/>
                  </a:cubicBezTo>
                  <a:cubicBezTo>
                    <a:pt x="9088929" y="698256"/>
                    <a:pt x="9089040" y="698276"/>
                    <a:pt x="9090439" y="698525"/>
                  </a:cubicBezTo>
                  <a:lnTo>
                    <a:pt x="9101079" y="700416"/>
                  </a:lnTo>
                  <a:cubicBezTo>
                    <a:pt x="9101081" y="700423"/>
                    <a:pt x="9101101" y="700487"/>
                    <a:pt x="9101332" y="701227"/>
                  </a:cubicBezTo>
                  <a:lnTo>
                    <a:pt x="9103106" y="706902"/>
                  </a:lnTo>
                  <a:cubicBezTo>
                    <a:pt x="9103108" y="706893"/>
                    <a:pt x="9103153" y="706750"/>
                    <a:pt x="9103866" y="704470"/>
                  </a:cubicBezTo>
                  <a:lnTo>
                    <a:pt x="9109186" y="687446"/>
                  </a:lnTo>
                  <a:cubicBezTo>
                    <a:pt x="9109193" y="687446"/>
                    <a:pt x="9109293" y="687446"/>
                    <a:pt x="9110959" y="687446"/>
                  </a:cubicBezTo>
                  <a:lnTo>
                    <a:pt x="9123373" y="687446"/>
                  </a:lnTo>
                  <a:cubicBezTo>
                    <a:pt x="9123373" y="687463"/>
                    <a:pt x="9123373" y="688156"/>
                    <a:pt x="9123373" y="719872"/>
                  </a:cubicBezTo>
                  <a:cubicBezTo>
                    <a:pt x="9123379" y="719877"/>
                    <a:pt x="9123456" y="719917"/>
                    <a:pt x="9124386" y="720413"/>
                  </a:cubicBezTo>
                  <a:lnTo>
                    <a:pt x="9131480" y="724196"/>
                  </a:lnTo>
                  <a:cubicBezTo>
                    <a:pt x="9131480" y="724205"/>
                    <a:pt x="9131480" y="724306"/>
                    <a:pt x="9131480" y="725547"/>
                  </a:cubicBezTo>
                  <a:lnTo>
                    <a:pt x="9131480" y="735005"/>
                  </a:lnTo>
                  <a:cubicBezTo>
                    <a:pt x="9131500" y="735005"/>
                    <a:pt x="9132408" y="735005"/>
                    <a:pt x="9176067" y="735005"/>
                  </a:cubicBezTo>
                  <a:cubicBezTo>
                    <a:pt x="9176067" y="735013"/>
                    <a:pt x="9176067" y="735096"/>
                    <a:pt x="9176067" y="736086"/>
                  </a:cubicBezTo>
                  <a:lnTo>
                    <a:pt x="9176067" y="743652"/>
                  </a:lnTo>
                  <a:cubicBezTo>
                    <a:pt x="9176076" y="743652"/>
                    <a:pt x="9176197" y="743652"/>
                    <a:pt x="9178093" y="743652"/>
                  </a:cubicBezTo>
                  <a:lnTo>
                    <a:pt x="9192280" y="743652"/>
                  </a:lnTo>
                  <a:cubicBezTo>
                    <a:pt x="9192280" y="743634"/>
                    <a:pt x="9192280" y="742905"/>
                    <a:pt x="9192280" y="713387"/>
                  </a:cubicBezTo>
                  <a:cubicBezTo>
                    <a:pt x="9192301" y="713387"/>
                    <a:pt x="9193231" y="713387"/>
                    <a:pt x="9236867" y="713387"/>
                  </a:cubicBezTo>
                  <a:cubicBezTo>
                    <a:pt x="9236867" y="713379"/>
                    <a:pt x="9236867" y="713282"/>
                    <a:pt x="9236867" y="712036"/>
                  </a:cubicBezTo>
                  <a:lnTo>
                    <a:pt x="9236867" y="702578"/>
                  </a:lnTo>
                  <a:cubicBezTo>
                    <a:pt x="9236873" y="702578"/>
                    <a:pt x="9236947" y="702578"/>
                    <a:pt x="9237881" y="702578"/>
                  </a:cubicBezTo>
                  <a:lnTo>
                    <a:pt x="9244974" y="702578"/>
                  </a:lnTo>
                  <a:cubicBezTo>
                    <a:pt x="9244974" y="702571"/>
                    <a:pt x="9244974" y="702458"/>
                    <a:pt x="9244974" y="700687"/>
                  </a:cubicBezTo>
                  <a:lnTo>
                    <a:pt x="9244974" y="687446"/>
                  </a:lnTo>
                  <a:cubicBezTo>
                    <a:pt x="9244983" y="687446"/>
                    <a:pt x="9245055" y="687446"/>
                    <a:pt x="9245734" y="687446"/>
                  </a:cubicBezTo>
                  <a:lnTo>
                    <a:pt x="9251054" y="687446"/>
                  </a:lnTo>
                  <a:cubicBezTo>
                    <a:pt x="9251054" y="687439"/>
                    <a:pt x="9251054" y="687354"/>
                    <a:pt x="9251054" y="686365"/>
                  </a:cubicBezTo>
                  <a:lnTo>
                    <a:pt x="9251054" y="678798"/>
                  </a:lnTo>
                  <a:cubicBezTo>
                    <a:pt x="9251062" y="678798"/>
                    <a:pt x="9251186" y="678798"/>
                    <a:pt x="9253081" y="678798"/>
                  </a:cubicBezTo>
                  <a:lnTo>
                    <a:pt x="9267268" y="678798"/>
                  </a:lnTo>
                  <a:cubicBezTo>
                    <a:pt x="9267268" y="678805"/>
                    <a:pt x="9267268" y="678882"/>
                    <a:pt x="9267268" y="679879"/>
                  </a:cubicBezTo>
                  <a:lnTo>
                    <a:pt x="9267268" y="687446"/>
                  </a:lnTo>
                  <a:cubicBezTo>
                    <a:pt x="9267279" y="687446"/>
                    <a:pt x="9267780" y="687446"/>
                    <a:pt x="9289561" y="687446"/>
                  </a:cubicBezTo>
                  <a:cubicBezTo>
                    <a:pt x="9289561" y="687438"/>
                    <a:pt x="9289561" y="687324"/>
                    <a:pt x="9289561" y="685554"/>
                  </a:cubicBezTo>
                  <a:lnTo>
                    <a:pt x="9289561" y="672313"/>
                  </a:lnTo>
                  <a:cubicBezTo>
                    <a:pt x="9289567" y="672313"/>
                    <a:pt x="9289664" y="672313"/>
                    <a:pt x="9291335" y="672313"/>
                  </a:cubicBezTo>
                  <a:lnTo>
                    <a:pt x="9303748" y="672313"/>
                  </a:lnTo>
                  <a:cubicBezTo>
                    <a:pt x="9303748" y="672325"/>
                    <a:pt x="9303748" y="672839"/>
                    <a:pt x="9303748" y="696093"/>
                  </a:cubicBezTo>
                  <a:cubicBezTo>
                    <a:pt x="9303755" y="696093"/>
                    <a:pt x="9303835" y="696093"/>
                    <a:pt x="9304762" y="696093"/>
                  </a:cubicBezTo>
                  <a:lnTo>
                    <a:pt x="9311855" y="696093"/>
                  </a:lnTo>
                  <a:cubicBezTo>
                    <a:pt x="9311855" y="696087"/>
                    <a:pt x="9311855" y="696006"/>
                    <a:pt x="9311855" y="695012"/>
                  </a:cubicBezTo>
                  <a:lnTo>
                    <a:pt x="9311855" y="687446"/>
                  </a:lnTo>
                  <a:cubicBezTo>
                    <a:pt x="9311864" y="687446"/>
                    <a:pt x="9311982" y="687446"/>
                    <a:pt x="9313628" y="687446"/>
                  </a:cubicBezTo>
                  <a:lnTo>
                    <a:pt x="9326042" y="687446"/>
                  </a:lnTo>
                  <a:cubicBezTo>
                    <a:pt x="9326042" y="687459"/>
                    <a:pt x="9326042" y="688018"/>
                    <a:pt x="9326042" y="713387"/>
                  </a:cubicBezTo>
                  <a:cubicBezTo>
                    <a:pt x="9326050" y="713387"/>
                    <a:pt x="9326168" y="713387"/>
                    <a:pt x="9328069" y="713387"/>
                  </a:cubicBezTo>
                  <a:lnTo>
                    <a:pt x="9342255" y="713387"/>
                  </a:lnTo>
                  <a:cubicBezTo>
                    <a:pt x="9342255" y="713398"/>
                    <a:pt x="9342255" y="713513"/>
                    <a:pt x="9342255" y="715008"/>
                  </a:cubicBezTo>
                  <a:lnTo>
                    <a:pt x="9342255" y="726358"/>
                  </a:lnTo>
                  <a:cubicBezTo>
                    <a:pt x="9342263" y="726358"/>
                    <a:pt x="9342334" y="726358"/>
                    <a:pt x="9343015" y="726358"/>
                  </a:cubicBezTo>
                  <a:lnTo>
                    <a:pt x="9348336" y="726358"/>
                  </a:lnTo>
                  <a:cubicBezTo>
                    <a:pt x="9348336" y="726350"/>
                    <a:pt x="9348336" y="726274"/>
                    <a:pt x="9348336" y="725547"/>
                  </a:cubicBezTo>
                  <a:lnTo>
                    <a:pt x="9348336" y="719872"/>
                  </a:lnTo>
                  <a:cubicBezTo>
                    <a:pt x="9348353" y="719872"/>
                    <a:pt x="9349072" y="719872"/>
                    <a:pt x="9378736" y="719872"/>
                  </a:cubicBezTo>
                  <a:cubicBezTo>
                    <a:pt x="9378736" y="719886"/>
                    <a:pt x="9378736" y="720449"/>
                    <a:pt x="9378736" y="743652"/>
                  </a:cubicBezTo>
                  <a:cubicBezTo>
                    <a:pt x="9378743" y="743652"/>
                    <a:pt x="9378822" y="743652"/>
                    <a:pt x="9379749" y="743652"/>
                  </a:cubicBezTo>
                  <a:lnTo>
                    <a:pt x="9386843" y="743652"/>
                  </a:lnTo>
                  <a:cubicBezTo>
                    <a:pt x="9386843" y="743659"/>
                    <a:pt x="9386843" y="743732"/>
                    <a:pt x="9386843" y="744733"/>
                  </a:cubicBezTo>
                  <a:lnTo>
                    <a:pt x="9386843" y="752299"/>
                  </a:lnTo>
                  <a:cubicBezTo>
                    <a:pt x="9386852" y="752299"/>
                    <a:pt x="9386925" y="752299"/>
                    <a:pt x="9387603" y="752299"/>
                  </a:cubicBezTo>
                  <a:lnTo>
                    <a:pt x="9392923" y="752299"/>
                  </a:lnTo>
                  <a:cubicBezTo>
                    <a:pt x="9392923" y="752292"/>
                    <a:pt x="9392923" y="752172"/>
                    <a:pt x="9392923" y="750137"/>
                  </a:cubicBezTo>
                  <a:lnTo>
                    <a:pt x="9392923" y="735005"/>
                  </a:lnTo>
                  <a:cubicBezTo>
                    <a:pt x="9392930" y="735005"/>
                    <a:pt x="9393008" y="735005"/>
                    <a:pt x="9393936" y="735005"/>
                  </a:cubicBezTo>
                  <a:lnTo>
                    <a:pt x="9401030" y="735005"/>
                  </a:lnTo>
                  <a:cubicBezTo>
                    <a:pt x="9401030" y="735013"/>
                    <a:pt x="9401030" y="735096"/>
                    <a:pt x="9401030" y="736086"/>
                  </a:cubicBezTo>
                  <a:lnTo>
                    <a:pt x="9401030" y="743652"/>
                  </a:lnTo>
                  <a:lnTo>
                    <a:pt x="9406350" y="741659"/>
                  </a:lnTo>
                  <a:cubicBezTo>
                    <a:pt x="9407110" y="741287"/>
                    <a:pt x="9407110" y="741085"/>
                    <a:pt x="9407110" y="740679"/>
                  </a:cubicBezTo>
                  <a:lnTo>
                    <a:pt x="9407110" y="735005"/>
                  </a:lnTo>
                  <a:cubicBezTo>
                    <a:pt x="9407127" y="735005"/>
                    <a:pt x="9407928" y="735005"/>
                    <a:pt x="9445617" y="735005"/>
                  </a:cubicBezTo>
                  <a:cubicBezTo>
                    <a:pt x="9445617" y="735019"/>
                    <a:pt x="9445617" y="735566"/>
                    <a:pt x="9445617" y="758784"/>
                  </a:cubicBezTo>
                  <a:cubicBezTo>
                    <a:pt x="9445625" y="758784"/>
                    <a:pt x="9445743" y="758784"/>
                    <a:pt x="9447643" y="758784"/>
                  </a:cubicBezTo>
                  <a:lnTo>
                    <a:pt x="9461830" y="758784"/>
                  </a:lnTo>
                  <a:cubicBezTo>
                    <a:pt x="9461830" y="758792"/>
                    <a:pt x="9461830" y="758874"/>
                    <a:pt x="9461830" y="759865"/>
                  </a:cubicBezTo>
                  <a:lnTo>
                    <a:pt x="9461830" y="767431"/>
                  </a:lnTo>
                  <a:cubicBezTo>
                    <a:pt x="9461839" y="767431"/>
                    <a:pt x="9461962" y="767431"/>
                    <a:pt x="9463604" y="767431"/>
                  </a:cubicBezTo>
                  <a:lnTo>
                    <a:pt x="9476017" y="767431"/>
                  </a:lnTo>
                  <a:cubicBezTo>
                    <a:pt x="9476017" y="767419"/>
                    <a:pt x="9476017" y="766908"/>
                    <a:pt x="9476017" y="743652"/>
                  </a:cubicBezTo>
                  <a:cubicBezTo>
                    <a:pt x="9476024" y="743652"/>
                    <a:pt x="9476102" y="743652"/>
                    <a:pt x="9477030" y="743652"/>
                  </a:cubicBezTo>
                  <a:lnTo>
                    <a:pt x="9484124" y="743652"/>
                  </a:lnTo>
                  <a:cubicBezTo>
                    <a:pt x="9484124" y="743633"/>
                    <a:pt x="9484124" y="742862"/>
                    <a:pt x="9484124" y="711225"/>
                  </a:cubicBezTo>
                  <a:cubicBezTo>
                    <a:pt x="9484131" y="711225"/>
                    <a:pt x="9484208" y="711225"/>
                    <a:pt x="9485137" y="711225"/>
                  </a:cubicBezTo>
                  <a:lnTo>
                    <a:pt x="9492231" y="711225"/>
                  </a:lnTo>
                  <a:cubicBezTo>
                    <a:pt x="9492231" y="711219"/>
                    <a:pt x="9492231" y="711110"/>
                    <a:pt x="9492231" y="709334"/>
                  </a:cubicBezTo>
                  <a:lnTo>
                    <a:pt x="9492231" y="696093"/>
                  </a:lnTo>
                  <a:cubicBezTo>
                    <a:pt x="9490204" y="696093"/>
                    <a:pt x="9490204" y="696093"/>
                    <a:pt x="9490964" y="694471"/>
                  </a:cubicBezTo>
                  <a:lnTo>
                    <a:pt x="9496284" y="683122"/>
                  </a:lnTo>
                  <a:cubicBezTo>
                    <a:pt x="9496289" y="683139"/>
                    <a:pt x="9496484" y="683813"/>
                    <a:pt x="9504391" y="711225"/>
                  </a:cubicBezTo>
                  <a:cubicBezTo>
                    <a:pt x="9504399" y="711225"/>
                    <a:pt x="9504472" y="711225"/>
                    <a:pt x="9505151" y="711225"/>
                  </a:cubicBezTo>
                  <a:lnTo>
                    <a:pt x="9510471" y="711225"/>
                  </a:lnTo>
                  <a:cubicBezTo>
                    <a:pt x="9510471" y="711212"/>
                    <a:pt x="9510471" y="710033"/>
                    <a:pt x="9510471" y="605298"/>
                  </a:cubicBezTo>
                  <a:cubicBezTo>
                    <a:pt x="9510481" y="605298"/>
                    <a:pt x="9510595" y="605298"/>
                    <a:pt x="9511991" y="605298"/>
                  </a:cubicBezTo>
                  <a:lnTo>
                    <a:pt x="9522631" y="605298"/>
                  </a:lnTo>
                  <a:cubicBezTo>
                    <a:pt x="9522631" y="605276"/>
                    <a:pt x="9522631" y="604266"/>
                    <a:pt x="9522631" y="557739"/>
                  </a:cubicBezTo>
                  <a:cubicBezTo>
                    <a:pt x="9522648" y="557739"/>
                    <a:pt x="9523273" y="557739"/>
                    <a:pt x="9548978" y="557739"/>
                  </a:cubicBezTo>
                  <a:cubicBezTo>
                    <a:pt x="9548978" y="557727"/>
                    <a:pt x="9548978" y="557217"/>
                    <a:pt x="9548978" y="536121"/>
                  </a:cubicBezTo>
                  <a:cubicBezTo>
                    <a:pt x="9548997" y="536121"/>
                    <a:pt x="9549786" y="536121"/>
                    <a:pt x="9583432" y="536121"/>
                  </a:cubicBezTo>
                  <a:cubicBezTo>
                    <a:pt x="9583432" y="536129"/>
                    <a:pt x="9583432" y="536259"/>
                    <a:pt x="9583432" y="538553"/>
                  </a:cubicBezTo>
                  <a:lnTo>
                    <a:pt x="9583432" y="555577"/>
                  </a:lnTo>
                  <a:cubicBezTo>
                    <a:pt x="9583441" y="555577"/>
                    <a:pt x="9583572" y="555577"/>
                    <a:pt x="9585712" y="555577"/>
                  </a:cubicBezTo>
                  <a:lnTo>
                    <a:pt x="9601672" y="555577"/>
                  </a:lnTo>
                  <a:cubicBezTo>
                    <a:pt x="9601672" y="555595"/>
                    <a:pt x="9601672" y="556489"/>
                    <a:pt x="9601672" y="603136"/>
                  </a:cubicBezTo>
                  <a:cubicBezTo>
                    <a:pt x="9601678" y="603136"/>
                    <a:pt x="9601754" y="603136"/>
                    <a:pt x="9602685" y="603136"/>
                  </a:cubicBezTo>
                  <a:lnTo>
                    <a:pt x="9609779" y="603136"/>
                  </a:lnTo>
                  <a:lnTo>
                    <a:pt x="9623966" y="607460"/>
                  </a:lnTo>
                  <a:cubicBezTo>
                    <a:pt x="9623966" y="607470"/>
                    <a:pt x="9623966" y="608120"/>
                    <a:pt x="9623966" y="646372"/>
                  </a:cubicBezTo>
                  <a:cubicBezTo>
                    <a:pt x="9623972" y="646372"/>
                    <a:pt x="9624047" y="646372"/>
                    <a:pt x="9624979" y="646372"/>
                  </a:cubicBezTo>
                  <a:lnTo>
                    <a:pt x="9632072" y="646372"/>
                  </a:lnTo>
                  <a:cubicBezTo>
                    <a:pt x="9632072" y="646382"/>
                    <a:pt x="9632072" y="646488"/>
                    <a:pt x="9632072" y="647993"/>
                  </a:cubicBezTo>
                  <a:lnTo>
                    <a:pt x="9632072" y="659342"/>
                  </a:lnTo>
                  <a:cubicBezTo>
                    <a:pt x="9632080" y="659342"/>
                    <a:pt x="9632204" y="659342"/>
                    <a:pt x="9634099" y="659342"/>
                  </a:cubicBezTo>
                  <a:lnTo>
                    <a:pt x="9648286" y="659342"/>
                  </a:lnTo>
                  <a:lnTo>
                    <a:pt x="9654366" y="665828"/>
                  </a:lnTo>
                  <a:cubicBezTo>
                    <a:pt x="9654366" y="665840"/>
                    <a:pt x="9654366" y="666326"/>
                    <a:pt x="9654366" y="687446"/>
                  </a:cubicBezTo>
                  <a:cubicBezTo>
                    <a:pt x="9654375" y="687446"/>
                    <a:pt x="9654506" y="687446"/>
                    <a:pt x="9656646" y="687446"/>
                  </a:cubicBezTo>
                  <a:lnTo>
                    <a:pt x="9672606" y="687446"/>
                  </a:lnTo>
                  <a:cubicBezTo>
                    <a:pt x="9672606" y="687453"/>
                    <a:pt x="9672606" y="687533"/>
                    <a:pt x="9672606" y="688526"/>
                  </a:cubicBezTo>
                  <a:lnTo>
                    <a:pt x="9672606" y="696093"/>
                  </a:lnTo>
                  <a:cubicBezTo>
                    <a:pt x="9672615" y="696093"/>
                    <a:pt x="9672714" y="696093"/>
                    <a:pt x="9673873" y="696093"/>
                  </a:cubicBezTo>
                  <a:lnTo>
                    <a:pt x="9682740" y="696093"/>
                  </a:lnTo>
                  <a:cubicBezTo>
                    <a:pt x="9682740" y="696102"/>
                    <a:pt x="9682740" y="696231"/>
                    <a:pt x="9682740" y="698254"/>
                  </a:cubicBezTo>
                  <a:lnTo>
                    <a:pt x="9682740" y="713387"/>
                  </a:lnTo>
                  <a:cubicBezTo>
                    <a:pt x="9686793" y="713387"/>
                    <a:pt x="9686793" y="713387"/>
                    <a:pt x="9686793" y="711495"/>
                  </a:cubicBezTo>
                  <a:lnTo>
                    <a:pt x="9686793" y="698254"/>
                  </a:lnTo>
                  <a:cubicBezTo>
                    <a:pt x="9686799" y="698254"/>
                    <a:pt x="9686877" y="698254"/>
                    <a:pt x="9687806" y="698254"/>
                  </a:cubicBezTo>
                  <a:lnTo>
                    <a:pt x="9694900" y="698254"/>
                  </a:lnTo>
                  <a:cubicBezTo>
                    <a:pt x="9694900" y="698265"/>
                    <a:pt x="9694900" y="698384"/>
                    <a:pt x="9694900" y="699876"/>
                  </a:cubicBezTo>
                  <a:lnTo>
                    <a:pt x="9694900" y="711225"/>
                  </a:lnTo>
                  <a:cubicBezTo>
                    <a:pt x="9694909" y="711225"/>
                    <a:pt x="9694982" y="711225"/>
                    <a:pt x="9695660" y="711225"/>
                  </a:cubicBezTo>
                  <a:lnTo>
                    <a:pt x="9700980" y="711225"/>
                  </a:lnTo>
                  <a:cubicBezTo>
                    <a:pt x="9700980" y="706902"/>
                    <a:pt x="9700980" y="706902"/>
                    <a:pt x="9749620" y="706902"/>
                  </a:cubicBezTo>
                  <a:cubicBezTo>
                    <a:pt x="9749620" y="706911"/>
                    <a:pt x="9749620" y="707012"/>
                    <a:pt x="9749620" y="708253"/>
                  </a:cubicBezTo>
                  <a:lnTo>
                    <a:pt x="9749620" y="717710"/>
                  </a:lnTo>
                  <a:cubicBezTo>
                    <a:pt x="9749628" y="717710"/>
                    <a:pt x="9749703" y="717710"/>
                    <a:pt x="9750380" y="717710"/>
                  </a:cubicBezTo>
                  <a:lnTo>
                    <a:pt x="9755702" y="717710"/>
                  </a:lnTo>
                  <a:cubicBezTo>
                    <a:pt x="9755702" y="717719"/>
                    <a:pt x="9755702" y="717841"/>
                    <a:pt x="9755702" y="719872"/>
                  </a:cubicBezTo>
                  <a:lnTo>
                    <a:pt x="9755702" y="735005"/>
                  </a:lnTo>
                  <a:cubicBezTo>
                    <a:pt x="9755710" y="735001"/>
                    <a:pt x="9755826" y="734923"/>
                    <a:pt x="9757728" y="733654"/>
                  </a:cubicBezTo>
                  <a:lnTo>
                    <a:pt x="9771914" y="724196"/>
                  </a:lnTo>
                  <a:cubicBezTo>
                    <a:pt x="9771916" y="724177"/>
                    <a:pt x="9772048" y="723302"/>
                    <a:pt x="9777994" y="683122"/>
                  </a:cubicBezTo>
                  <a:cubicBezTo>
                    <a:pt x="9778004" y="683120"/>
                    <a:pt x="9778072" y="683094"/>
                    <a:pt x="9778754" y="682852"/>
                  </a:cubicBezTo>
                  <a:lnTo>
                    <a:pt x="9784074" y="680960"/>
                  </a:lnTo>
                  <a:cubicBezTo>
                    <a:pt x="9784074" y="680944"/>
                    <a:pt x="9784108" y="679883"/>
                    <a:pt x="9786102" y="611783"/>
                  </a:cubicBezTo>
                  <a:cubicBezTo>
                    <a:pt x="9786102" y="611801"/>
                    <a:pt x="9786134" y="612892"/>
                    <a:pt x="9788128" y="680960"/>
                  </a:cubicBezTo>
                  <a:cubicBezTo>
                    <a:pt x="9788138" y="680963"/>
                    <a:pt x="9788208" y="680988"/>
                    <a:pt x="9788888" y="681230"/>
                  </a:cubicBezTo>
                  <a:lnTo>
                    <a:pt x="9794208" y="683122"/>
                  </a:lnTo>
                  <a:cubicBezTo>
                    <a:pt x="9794208" y="683102"/>
                    <a:pt x="9794208" y="681769"/>
                    <a:pt x="9794208" y="596651"/>
                  </a:cubicBezTo>
                  <a:cubicBezTo>
                    <a:pt x="9798262" y="596651"/>
                    <a:pt x="9798262" y="596651"/>
                    <a:pt x="9798262" y="564224"/>
                  </a:cubicBezTo>
                  <a:cubicBezTo>
                    <a:pt x="9798274" y="564224"/>
                    <a:pt x="9798960" y="564224"/>
                    <a:pt x="9836768" y="564224"/>
                  </a:cubicBezTo>
                  <a:cubicBezTo>
                    <a:pt x="9836768" y="564241"/>
                    <a:pt x="9836768" y="564959"/>
                    <a:pt x="9836768" y="596651"/>
                  </a:cubicBezTo>
                  <a:cubicBezTo>
                    <a:pt x="9836778" y="596651"/>
                    <a:pt x="9836850" y="596651"/>
                    <a:pt x="9837528" y="596651"/>
                  </a:cubicBezTo>
                  <a:lnTo>
                    <a:pt x="9842848" y="596651"/>
                  </a:lnTo>
                  <a:cubicBezTo>
                    <a:pt x="9842848" y="596630"/>
                    <a:pt x="9842848" y="595324"/>
                    <a:pt x="9842848" y="514503"/>
                  </a:cubicBezTo>
                  <a:cubicBezTo>
                    <a:pt x="9842854" y="514503"/>
                    <a:pt x="9842954" y="514503"/>
                    <a:pt x="9844622" y="514503"/>
                  </a:cubicBezTo>
                  <a:lnTo>
                    <a:pt x="9857036" y="514503"/>
                  </a:lnTo>
                  <a:cubicBezTo>
                    <a:pt x="9857036" y="514496"/>
                    <a:pt x="9857036" y="514385"/>
                    <a:pt x="9857036" y="512612"/>
                  </a:cubicBezTo>
                  <a:lnTo>
                    <a:pt x="9857036" y="499371"/>
                  </a:lnTo>
                  <a:cubicBezTo>
                    <a:pt x="9857046" y="499371"/>
                    <a:pt x="9857544" y="499371"/>
                    <a:pt x="9879330" y="499371"/>
                  </a:cubicBezTo>
                  <a:cubicBezTo>
                    <a:pt x="9879330" y="499364"/>
                    <a:pt x="9879330" y="499283"/>
                    <a:pt x="9879330" y="498290"/>
                  </a:cubicBezTo>
                  <a:lnTo>
                    <a:pt x="9879330" y="490724"/>
                  </a:lnTo>
                  <a:cubicBezTo>
                    <a:pt x="9879336" y="490724"/>
                    <a:pt x="9879446" y="490724"/>
                    <a:pt x="9881102" y="490724"/>
                  </a:cubicBezTo>
                  <a:lnTo>
                    <a:pt x="9893516" y="490724"/>
                  </a:lnTo>
                  <a:cubicBezTo>
                    <a:pt x="9893516" y="490732"/>
                    <a:pt x="9893516" y="490811"/>
                    <a:pt x="9893516" y="491805"/>
                  </a:cubicBezTo>
                  <a:lnTo>
                    <a:pt x="9893516" y="499371"/>
                  </a:lnTo>
                  <a:cubicBezTo>
                    <a:pt x="9893526" y="499371"/>
                    <a:pt x="9893598" y="499371"/>
                    <a:pt x="9894276" y="499371"/>
                  </a:cubicBezTo>
                  <a:lnTo>
                    <a:pt x="9899596" y="499371"/>
                  </a:lnTo>
                  <a:lnTo>
                    <a:pt x="9909730" y="495047"/>
                  </a:lnTo>
                  <a:lnTo>
                    <a:pt x="9913782" y="498290"/>
                  </a:lnTo>
                  <a:lnTo>
                    <a:pt x="9913782" y="490724"/>
                  </a:lnTo>
                  <a:cubicBezTo>
                    <a:pt x="9913792" y="490724"/>
                    <a:pt x="9913928" y="490724"/>
                    <a:pt x="9916062" y="490724"/>
                  </a:cubicBezTo>
                  <a:lnTo>
                    <a:pt x="9932024" y="490724"/>
                  </a:lnTo>
                  <a:cubicBezTo>
                    <a:pt x="9932024" y="490732"/>
                    <a:pt x="9932024" y="490811"/>
                    <a:pt x="9932024" y="491805"/>
                  </a:cubicBezTo>
                  <a:lnTo>
                    <a:pt x="9932024" y="499371"/>
                  </a:lnTo>
                  <a:cubicBezTo>
                    <a:pt x="9932042" y="499371"/>
                    <a:pt x="9932778" y="499371"/>
                    <a:pt x="9962424" y="499371"/>
                  </a:cubicBezTo>
                  <a:cubicBezTo>
                    <a:pt x="9962424" y="499381"/>
                    <a:pt x="9962424" y="499490"/>
                    <a:pt x="9962424" y="500992"/>
                  </a:cubicBezTo>
                  <a:lnTo>
                    <a:pt x="9962424" y="512342"/>
                  </a:lnTo>
                  <a:cubicBezTo>
                    <a:pt x="9962440" y="512342"/>
                    <a:pt x="9963080" y="512342"/>
                    <a:pt x="9988770" y="512342"/>
                  </a:cubicBezTo>
                  <a:cubicBezTo>
                    <a:pt x="9988770" y="512358"/>
                    <a:pt x="9988770" y="513038"/>
                    <a:pt x="9988770" y="542606"/>
                  </a:cubicBezTo>
                  <a:cubicBezTo>
                    <a:pt x="9988780" y="542606"/>
                    <a:pt x="9988852" y="542606"/>
                    <a:pt x="9989530" y="542606"/>
                  </a:cubicBezTo>
                  <a:lnTo>
                    <a:pt x="9994850" y="542606"/>
                  </a:lnTo>
                  <a:cubicBezTo>
                    <a:pt x="9994850" y="542613"/>
                    <a:pt x="9994850" y="542699"/>
                    <a:pt x="9994850" y="543687"/>
                  </a:cubicBezTo>
                  <a:lnTo>
                    <a:pt x="9994850" y="551254"/>
                  </a:lnTo>
                  <a:cubicBezTo>
                    <a:pt x="9998904" y="551254"/>
                    <a:pt x="9998904" y="551254"/>
                    <a:pt x="9998904" y="581518"/>
                  </a:cubicBezTo>
                  <a:cubicBezTo>
                    <a:pt x="9998914" y="581518"/>
                    <a:pt x="9998988" y="581518"/>
                    <a:pt x="9999664" y="581518"/>
                  </a:cubicBezTo>
                  <a:lnTo>
                    <a:pt x="10004984" y="581518"/>
                  </a:lnTo>
                  <a:cubicBezTo>
                    <a:pt x="10004984" y="581527"/>
                    <a:pt x="10004984" y="581594"/>
                    <a:pt x="10004984" y="582329"/>
                  </a:cubicBezTo>
                  <a:lnTo>
                    <a:pt x="10004984" y="588004"/>
                  </a:lnTo>
                  <a:cubicBezTo>
                    <a:pt x="10004990" y="588004"/>
                    <a:pt x="10005068" y="588004"/>
                    <a:pt x="10005998" y="588004"/>
                  </a:cubicBezTo>
                  <a:lnTo>
                    <a:pt x="10013090" y="588004"/>
                  </a:lnTo>
                  <a:cubicBezTo>
                    <a:pt x="10013090" y="588021"/>
                    <a:pt x="10013090" y="588734"/>
                    <a:pt x="10013090" y="618269"/>
                  </a:cubicBezTo>
                  <a:cubicBezTo>
                    <a:pt x="10013098" y="618269"/>
                    <a:pt x="10013218" y="618269"/>
                    <a:pt x="10015118" y="618269"/>
                  </a:cubicBezTo>
                  <a:lnTo>
                    <a:pt x="10029304" y="618269"/>
                  </a:lnTo>
                  <a:cubicBezTo>
                    <a:pt x="10029304" y="618285"/>
                    <a:pt x="10029304" y="618865"/>
                    <a:pt x="10029304" y="642048"/>
                  </a:cubicBezTo>
                  <a:cubicBezTo>
                    <a:pt x="10031332" y="642048"/>
                    <a:pt x="10031332" y="642048"/>
                    <a:pt x="10031332" y="643669"/>
                  </a:cubicBezTo>
                  <a:lnTo>
                    <a:pt x="10031332" y="655019"/>
                  </a:lnTo>
                  <a:cubicBezTo>
                    <a:pt x="10031340" y="655019"/>
                    <a:pt x="10031410" y="655019"/>
                    <a:pt x="10032092" y="655019"/>
                  </a:cubicBezTo>
                  <a:lnTo>
                    <a:pt x="10037412" y="655019"/>
                  </a:lnTo>
                  <a:cubicBezTo>
                    <a:pt x="10037412" y="655033"/>
                    <a:pt x="10037412" y="655596"/>
                    <a:pt x="10037412" y="678798"/>
                  </a:cubicBezTo>
                  <a:cubicBezTo>
                    <a:pt x="10037420" y="678798"/>
                    <a:pt x="10037518" y="678798"/>
                    <a:pt x="10038678" y="678798"/>
                  </a:cubicBezTo>
                  <a:lnTo>
                    <a:pt x="10047544" y="678798"/>
                  </a:lnTo>
                  <a:cubicBezTo>
                    <a:pt x="10049572" y="680960"/>
                    <a:pt x="10049572" y="680960"/>
                    <a:pt x="10049572" y="682852"/>
                  </a:cubicBezTo>
                  <a:lnTo>
                    <a:pt x="10049572" y="696093"/>
                  </a:lnTo>
                  <a:cubicBezTo>
                    <a:pt x="10049576" y="696086"/>
                    <a:pt x="10049664" y="695979"/>
                    <a:pt x="10051092" y="694201"/>
                  </a:cubicBezTo>
                  <a:lnTo>
                    <a:pt x="10061732" y="680960"/>
                  </a:lnTo>
                  <a:cubicBezTo>
                    <a:pt x="10061746" y="680960"/>
                    <a:pt x="10062386" y="680960"/>
                    <a:pt x="10090106" y="680960"/>
                  </a:cubicBezTo>
                  <a:cubicBezTo>
                    <a:pt x="10090106" y="680985"/>
                    <a:pt x="10090106" y="682386"/>
                    <a:pt x="10090106" y="767431"/>
                  </a:cubicBezTo>
                  <a:cubicBezTo>
                    <a:pt x="10090114" y="767431"/>
                    <a:pt x="10090190" y="767431"/>
                    <a:pt x="10090866" y="767431"/>
                  </a:cubicBezTo>
                  <a:lnTo>
                    <a:pt x="10096186" y="767431"/>
                  </a:lnTo>
                  <a:cubicBezTo>
                    <a:pt x="10096190" y="767423"/>
                    <a:pt x="10096248" y="767323"/>
                    <a:pt x="10096946" y="766080"/>
                  </a:cubicBezTo>
                  <a:lnTo>
                    <a:pt x="10102266" y="756622"/>
                  </a:lnTo>
                  <a:cubicBezTo>
                    <a:pt x="10102266" y="756629"/>
                    <a:pt x="10102266" y="756728"/>
                    <a:pt x="10102266" y="758514"/>
                  </a:cubicBezTo>
                  <a:lnTo>
                    <a:pt x="10102266" y="771755"/>
                  </a:lnTo>
                  <a:cubicBezTo>
                    <a:pt x="10106318" y="771755"/>
                    <a:pt x="10106318" y="771755"/>
                    <a:pt x="10106318" y="726358"/>
                  </a:cubicBezTo>
                  <a:cubicBezTo>
                    <a:pt x="10106328" y="726358"/>
                    <a:pt x="10106398" y="726358"/>
                    <a:pt x="10107078" y="726358"/>
                  </a:cubicBezTo>
                  <a:lnTo>
                    <a:pt x="10112398" y="726358"/>
                  </a:lnTo>
                  <a:cubicBezTo>
                    <a:pt x="10112398" y="726343"/>
                    <a:pt x="10112398" y="725343"/>
                    <a:pt x="10112398" y="661504"/>
                  </a:cubicBezTo>
                  <a:cubicBezTo>
                    <a:pt x="10112406" y="661504"/>
                    <a:pt x="10112486" y="661504"/>
                    <a:pt x="10113412" y="661504"/>
                  </a:cubicBezTo>
                  <a:lnTo>
                    <a:pt x="10120506" y="661504"/>
                  </a:lnTo>
                  <a:cubicBezTo>
                    <a:pt x="10120512" y="661483"/>
                    <a:pt x="10120776" y="660543"/>
                    <a:pt x="10132666" y="618269"/>
                  </a:cubicBezTo>
                  <a:cubicBezTo>
                    <a:pt x="10132674" y="618269"/>
                    <a:pt x="10132772" y="618269"/>
                    <a:pt x="10133932" y="618269"/>
                  </a:cubicBezTo>
                  <a:lnTo>
                    <a:pt x="10142800" y="618269"/>
                  </a:lnTo>
                  <a:cubicBezTo>
                    <a:pt x="10142804" y="618292"/>
                    <a:pt x="10143030" y="619258"/>
                    <a:pt x="10152932" y="661504"/>
                  </a:cubicBezTo>
                  <a:cubicBezTo>
                    <a:pt x="10152938" y="661504"/>
                    <a:pt x="10153012" y="661504"/>
                    <a:pt x="10153946" y="661504"/>
                  </a:cubicBezTo>
                  <a:lnTo>
                    <a:pt x="10161040" y="661504"/>
                  </a:lnTo>
                  <a:cubicBezTo>
                    <a:pt x="10161040" y="661515"/>
                    <a:pt x="10161040" y="662182"/>
                    <a:pt x="10161040" y="700416"/>
                  </a:cubicBezTo>
                  <a:cubicBezTo>
                    <a:pt x="10161046" y="700416"/>
                    <a:pt x="10161146" y="700416"/>
                    <a:pt x="10162812" y="700416"/>
                  </a:cubicBezTo>
                  <a:lnTo>
                    <a:pt x="10175226" y="700416"/>
                  </a:lnTo>
                  <a:cubicBezTo>
                    <a:pt x="10175226" y="700424"/>
                    <a:pt x="10175226" y="700546"/>
                    <a:pt x="10175226" y="702578"/>
                  </a:cubicBezTo>
                  <a:lnTo>
                    <a:pt x="10175226" y="717710"/>
                  </a:lnTo>
                  <a:cubicBezTo>
                    <a:pt x="10179280" y="717710"/>
                    <a:pt x="10179280" y="717710"/>
                    <a:pt x="10179280" y="715549"/>
                  </a:cubicBezTo>
                  <a:lnTo>
                    <a:pt x="10179280" y="700416"/>
                  </a:lnTo>
                  <a:cubicBezTo>
                    <a:pt x="10179290" y="700416"/>
                    <a:pt x="10179402" y="700416"/>
                    <a:pt x="10180800" y="700416"/>
                  </a:cubicBezTo>
                  <a:lnTo>
                    <a:pt x="10191440" y="700416"/>
                  </a:lnTo>
                  <a:cubicBezTo>
                    <a:pt x="10191440" y="700426"/>
                    <a:pt x="10191440" y="700543"/>
                    <a:pt x="10191440" y="702037"/>
                  </a:cubicBezTo>
                  <a:lnTo>
                    <a:pt x="10191440" y="713387"/>
                  </a:lnTo>
                  <a:cubicBezTo>
                    <a:pt x="10191456" y="713387"/>
                    <a:pt x="10192164" y="713387"/>
                    <a:pt x="10221840" y="713387"/>
                  </a:cubicBezTo>
                  <a:cubicBezTo>
                    <a:pt x="10221840" y="713370"/>
                    <a:pt x="10221840" y="712599"/>
                    <a:pt x="10221840" y="676637"/>
                  </a:cubicBezTo>
                  <a:cubicBezTo>
                    <a:pt x="10221848" y="676637"/>
                    <a:pt x="10221942" y="676637"/>
                    <a:pt x="10223106" y="676637"/>
                  </a:cubicBezTo>
                  <a:lnTo>
                    <a:pt x="10231974" y="676637"/>
                  </a:lnTo>
                  <a:cubicBezTo>
                    <a:pt x="10231974" y="676648"/>
                    <a:pt x="10231974" y="677142"/>
                    <a:pt x="10231974" y="698254"/>
                  </a:cubicBezTo>
                  <a:cubicBezTo>
                    <a:pt x="10234000" y="698254"/>
                    <a:pt x="10234000" y="698254"/>
                    <a:pt x="10234000" y="665828"/>
                  </a:cubicBezTo>
                  <a:cubicBezTo>
                    <a:pt x="10234014" y="665828"/>
                    <a:pt x="10234556" y="665828"/>
                    <a:pt x="10256294" y="665828"/>
                  </a:cubicBezTo>
                  <a:cubicBezTo>
                    <a:pt x="10256294" y="665818"/>
                    <a:pt x="10256294" y="665698"/>
                    <a:pt x="10256294" y="664206"/>
                  </a:cubicBezTo>
                  <a:lnTo>
                    <a:pt x="10256294" y="652857"/>
                  </a:lnTo>
                  <a:cubicBezTo>
                    <a:pt x="10256302" y="652857"/>
                    <a:pt x="10256376" y="652857"/>
                    <a:pt x="10257054" y="652857"/>
                  </a:cubicBezTo>
                  <a:lnTo>
                    <a:pt x="10262374" y="652857"/>
                  </a:lnTo>
                  <a:cubicBezTo>
                    <a:pt x="10262374" y="652851"/>
                    <a:pt x="10262374" y="652738"/>
                    <a:pt x="10262374" y="650966"/>
                  </a:cubicBezTo>
                  <a:lnTo>
                    <a:pt x="10262374" y="637725"/>
                  </a:lnTo>
                  <a:lnTo>
                    <a:pt x="10266428" y="644210"/>
                  </a:lnTo>
                  <a:cubicBezTo>
                    <a:pt x="10266436" y="644210"/>
                    <a:pt x="10266564" y="644210"/>
                    <a:pt x="10268708" y="644210"/>
                  </a:cubicBezTo>
                  <a:lnTo>
                    <a:pt x="10284668" y="644210"/>
                  </a:lnTo>
                  <a:cubicBezTo>
                    <a:pt x="10284668" y="644202"/>
                    <a:pt x="10284668" y="644134"/>
                    <a:pt x="10284668" y="643399"/>
                  </a:cubicBezTo>
                  <a:lnTo>
                    <a:pt x="10284668" y="637725"/>
                  </a:lnTo>
                  <a:cubicBezTo>
                    <a:pt x="10284676" y="637725"/>
                    <a:pt x="10284750" y="637725"/>
                    <a:pt x="10285428" y="637725"/>
                  </a:cubicBezTo>
                  <a:lnTo>
                    <a:pt x="10290748" y="637725"/>
                  </a:lnTo>
                  <a:cubicBezTo>
                    <a:pt x="10290748" y="637734"/>
                    <a:pt x="10290748" y="637834"/>
                    <a:pt x="10290748" y="639076"/>
                  </a:cubicBezTo>
                  <a:lnTo>
                    <a:pt x="10290748" y="648534"/>
                  </a:lnTo>
                  <a:cubicBezTo>
                    <a:pt x="10290762" y="648534"/>
                    <a:pt x="10291496" y="648534"/>
                    <a:pt x="10329254" y="648534"/>
                  </a:cubicBezTo>
                  <a:cubicBezTo>
                    <a:pt x="10329254" y="648552"/>
                    <a:pt x="10329254" y="650062"/>
                    <a:pt x="10329254" y="786887"/>
                  </a:cubicBezTo>
                  <a:cubicBezTo>
                    <a:pt x="10329264" y="786887"/>
                    <a:pt x="10329380" y="786887"/>
                    <a:pt x="10330774" y="786887"/>
                  </a:cubicBezTo>
                  <a:lnTo>
                    <a:pt x="10341414" y="786887"/>
                  </a:lnTo>
                  <a:cubicBezTo>
                    <a:pt x="10341414" y="782564"/>
                    <a:pt x="10341414" y="778240"/>
                    <a:pt x="10341414" y="773917"/>
                  </a:cubicBezTo>
                  <a:cubicBezTo>
                    <a:pt x="10343442" y="773917"/>
                    <a:pt x="10343442" y="773917"/>
                    <a:pt x="10345468" y="773917"/>
                  </a:cubicBezTo>
                  <a:cubicBezTo>
                    <a:pt x="10345468" y="778240"/>
                    <a:pt x="10345468" y="782564"/>
                    <a:pt x="10345468" y="786887"/>
                  </a:cubicBezTo>
                  <a:cubicBezTo>
                    <a:pt x="10355602" y="786887"/>
                    <a:pt x="10365736" y="786887"/>
                    <a:pt x="10375868" y="786887"/>
                  </a:cubicBezTo>
                  <a:cubicBezTo>
                    <a:pt x="10375868" y="776078"/>
                    <a:pt x="10375868" y="767431"/>
                    <a:pt x="10375868" y="756622"/>
                  </a:cubicBezTo>
                  <a:cubicBezTo>
                    <a:pt x="10379922" y="756622"/>
                    <a:pt x="10383976" y="756622"/>
                    <a:pt x="10388028" y="756622"/>
                  </a:cubicBezTo>
                  <a:lnTo>
                    <a:pt x="10400188" y="754461"/>
                  </a:lnTo>
                  <a:cubicBezTo>
                    <a:pt x="10402216" y="754461"/>
                    <a:pt x="10402216" y="756622"/>
                    <a:pt x="10404242" y="756622"/>
                  </a:cubicBezTo>
                  <a:lnTo>
                    <a:pt x="10414376" y="756622"/>
                  </a:lnTo>
                  <a:cubicBezTo>
                    <a:pt x="10414376" y="767431"/>
                    <a:pt x="10414376" y="778240"/>
                    <a:pt x="10414376" y="786887"/>
                  </a:cubicBezTo>
                  <a:cubicBezTo>
                    <a:pt x="10416402" y="786887"/>
                    <a:pt x="10418430" y="786887"/>
                    <a:pt x="10422482" y="786887"/>
                  </a:cubicBezTo>
                  <a:cubicBezTo>
                    <a:pt x="10422482" y="793373"/>
                    <a:pt x="10422482" y="799858"/>
                    <a:pt x="10422482" y="804182"/>
                  </a:cubicBezTo>
                  <a:lnTo>
                    <a:pt x="10431818" y="805087"/>
                  </a:lnTo>
                  <a:lnTo>
                    <a:pt x="10444776" y="805087"/>
                  </a:lnTo>
                  <a:cubicBezTo>
                    <a:pt x="10444776" y="799278"/>
                    <a:pt x="10444776" y="795106"/>
                    <a:pt x="10444776" y="789049"/>
                  </a:cubicBezTo>
                  <a:lnTo>
                    <a:pt x="10512732" y="789049"/>
                  </a:lnTo>
                  <a:lnTo>
                    <a:pt x="10512732" y="703796"/>
                  </a:lnTo>
                  <a:lnTo>
                    <a:pt x="10584740" y="703796"/>
                  </a:lnTo>
                  <a:lnTo>
                    <a:pt x="10584740" y="782564"/>
                  </a:lnTo>
                  <a:cubicBezTo>
                    <a:pt x="10585376" y="782564"/>
                    <a:pt x="10586010" y="782564"/>
                    <a:pt x="10586644" y="782564"/>
                  </a:cubicBezTo>
                  <a:lnTo>
                    <a:pt x="10587886" y="805087"/>
                  </a:lnTo>
                  <a:lnTo>
                    <a:pt x="10597562" y="805087"/>
                  </a:lnTo>
                  <a:cubicBezTo>
                    <a:pt x="10598098" y="797873"/>
                    <a:pt x="10598804" y="790219"/>
                    <a:pt x="10598804" y="782564"/>
                  </a:cubicBezTo>
                  <a:cubicBezTo>
                    <a:pt x="10600832" y="782564"/>
                    <a:pt x="10602858" y="782564"/>
                    <a:pt x="10604884" y="782564"/>
                  </a:cubicBezTo>
                  <a:lnTo>
                    <a:pt x="10606126" y="805087"/>
                  </a:lnTo>
                  <a:lnTo>
                    <a:pt x="10656748" y="805087"/>
                  </a:lnTo>
                  <a:lnTo>
                    <a:pt x="10656748" y="642059"/>
                  </a:lnTo>
                  <a:lnTo>
                    <a:pt x="10854076" y="642059"/>
                  </a:lnTo>
                  <a:lnTo>
                    <a:pt x="10854076" y="805087"/>
                  </a:lnTo>
                  <a:lnTo>
                    <a:pt x="10872772" y="805087"/>
                  </a:lnTo>
                  <a:lnTo>
                    <a:pt x="10872772" y="722394"/>
                  </a:lnTo>
                  <a:lnTo>
                    <a:pt x="10967892" y="722394"/>
                  </a:lnTo>
                  <a:cubicBezTo>
                    <a:pt x="10971967" y="616373"/>
                    <a:pt x="10975346" y="510899"/>
                    <a:pt x="10979823" y="404253"/>
                  </a:cubicBezTo>
                  <a:cubicBezTo>
                    <a:pt x="10969690" y="404253"/>
                    <a:pt x="10945370" y="391282"/>
                    <a:pt x="10967663" y="382635"/>
                  </a:cubicBezTo>
                  <a:cubicBezTo>
                    <a:pt x="10965635" y="380473"/>
                    <a:pt x="10963610" y="378311"/>
                    <a:pt x="10961583" y="378311"/>
                  </a:cubicBezTo>
                  <a:cubicBezTo>
                    <a:pt x="10961583" y="365341"/>
                    <a:pt x="10959555" y="363179"/>
                    <a:pt x="10969690" y="354532"/>
                  </a:cubicBezTo>
                  <a:cubicBezTo>
                    <a:pt x="10969690" y="350208"/>
                    <a:pt x="10969690" y="343723"/>
                    <a:pt x="10969690" y="337238"/>
                  </a:cubicBezTo>
                  <a:cubicBezTo>
                    <a:pt x="10973743" y="337238"/>
                    <a:pt x="10977796" y="337238"/>
                    <a:pt x="10983876" y="337238"/>
                  </a:cubicBezTo>
                  <a:cubicBezTo>
                    <a:pt x="10983876" y="328590"/>
                    <a:pt x="10983876" y="322105"/>
                    <a:pt x="10983876" y="315620"/>
                  </a:cubicBezTo>
                  <a:cubicBezTo>
                    <a:pt x="10983876" y="313458"/>
                    <a:pt x="10985903" y="313458"/>
                    <a:pt x="10985903" y="311296"/>
                  </a:cubicBezTo>
                  <a:cubicBezTo>
                    <a:pt x="10985903" y="285355"/>
                    <a:pt x="10985903" y="259414"/>
                    <a:pt x="10985903" y="233472"/>
                  </a:cubicBezTo>
                  <a:cubicBezTo>
                    <a:pt x="10985903" y="231310"/>
                    <a:pt x="10983876" y="229149"/>
                    <a:pt x="10983876" y="226987"/>
                  </a:cubicBezTo>
                  <a:cubicBezTo>
                    <a:pt x="10985903" y="224825"/>
                    <a:pt x="10987930" y="222663"/>
                    <a:pt x="10989956" y="220501"/>
                  </a:cubicBezTo>
                  <a:cubicBezTo>
                    <a:pt x="10989956" y="201045"/>
                    <a:pt x="10989956" y="181589"/>
                    <a:pt x="10989956" y="162133"/>
                  </a:cubicBezTo>
                  <a:cubicBezTo>
                    <a:pt x="10989956" y="159972"/>
                    <a:pt x="10989956" y="159972"/>
                    <a:pt x="10991983" y="157810"/>
                  </a:cubicBezTo>
                  <a:cubicBezTo>
                    <a:pt x="10991983" y="140516"/>
                    <a:pt x="10991983" y="121060"/>
                    <a:pt x="10991983" y="101604"/>
                  </a:cubicBezTo>
                  <a:cubicBezTo>
                    <a:pt x="10994010" y="92957"/>
                    <a:pt x="10994010" y="88633"/>
                    <a:pt x="10994010" y="82148"/>
                  </a:cubicBezTo>
                  <a:cubicBezTo>
                    <a:pt x="10998063" y="88633"/>
                    <a:pt x="10998063" y="92957"/>
                    <a:pt x="10998063" y="99442"/>
                  </a:cubicBezTo>
                  <a:cubicBezTo>
                    <a:pt x="11000090" y="121060"/>
                    <a:pt x="11000090" y="140516"/>
                    <a:pt x="11000090" y="157810"/>
                  </a:cubicBezTo>
                  <a:cubicBezTo>
                    <a:pt x="11002116" y="181589"/>
                    <a:pt x="11002116" y="201045"/>
                    <a:pt x="11002116" y="220501"/>
                  </a:cubicBezTo>
                  <a:cubicBezTo>
                    <a:pt x="11004143" y="222663"/>
                    <a:pt x="11006170" y="224825"/>
                    <a:pt x="11008196" y="226987"/>
                  </a:cubicBezTo>
                  <a:cubicBezTo>
                    <a:pt x="11008196" y="229149"/>
                    <a:pt x="11006170" y="231310"/>
                    <a:pt x="11006170" y="233472"/>
                  </a:cubicBezTo>
                  <a:cubicBezTo>
                    <a:pt x="11006170" y="259414"/>
                    <a:pt x="11006170" y="285355"/>
                    <a:pt x="11006170" y="311296"/>
                  </a:cubicBezTo>
                  <a:cubicBezTo>
                    <a:pt x="11006170" y="313458"/>
                    <a:pt x="11008196" y="313458"/>
                    <a:pt x="11008196" y="315620"/>
                  </a:cubicBezTo>
                  <a:cubicBezTo>
                    <a:pt x="11008196" y="322105"/>
                    <a:pt x="11008196" y="328590"/>
                    <a:pt x="11008196" y="337238"/>
                  </a:cubicBezTo>
                  <a:cubicBezTo>
                    <a:pt x="11012250" y="337238"/>
                    <a:pt x="11018330" y="337238"/>
                    <a:pt x="11022383" y="337238"/>
                  </a:cubicBezTo>
                  <a:cubicBezTo>
                    <a:pt x="11022383" y="343723"/>
                    <a:pt x="11022383" y="350208"/>
                    <a:pt x="11022383" y="354532"/>
                  </a:cubicBezTo>
                  <a:cubicBezTo>
                    <a:pt x="11030491" y="363179"/>
                    <a:pt x="11030491" y="363179"/>
                    <a:pt x="11030491" y="378311"/>
                  </a:cubicBezTo>
                  <a:cubicBezTo>
                    <a:pt x="11028463" y="378311"/>
                    <a:pt x="11026436" y="380473"/>
                    <a:pt x="11024411" y="382635"/>
                  </a:cubicBezTo>
                  <a:cubicBezTo>
                    <a:pt x="11044676" y="393444"/>
                    <a:pt x="11020356" y="402091"/>
                    <a:pt x="11012250" y="404253"/>
                  </a:cubicBezTo>
                  <a:cubicBezTo>
                    <a:pt x="11014276" y="488562"/>
                    <a:pt x="11018330" y="572871"/>
                    <a:pt x="11020356" y="657181"/>
                  </a:cubicBezTo>
                  <a:cubicBezTo>
                    <a:pt x="11042651" y="657181"/>
                    <a:pt x="11064943" y="657181"/>
                    <a:pt x="11085211" y="657181"/>
                  </a:cubicBezTo>
                  <a:cubicBezTo>
                    <a:pt x="11085211" y="683122"/>
                    <a:pt x="11085211" y="709063"/>
                    <a:pt x="11085211" y="732843"/>
                  </a:cubicBezTo>
                  <a:cubicBezTo>
                    <a:pt x="11089264" y="732843"/>
                    <a:pt x="11091291" y="732843"/>
                    <a:pt x="11093318" y="732843"/>
                  </a:cubicBezTo>
                  <a:cubicBezTo>
                    <a:pt x="11093318" y="730681"/>
                    <a:pt x="11095344" y="728519"/>
                    <a:pt x="11095344" y="726358"/>
                  </a:cubicBezTo>
                  <a:cubicBezTo>
                    <a:pt x="11097371" y="726358"/>
                    <a:pt x="11099398" y="726358"/>
                    <a:pt x="11101424" y="726358"/>
                  </a:cubicBezTo>
                  <a:cubicBezTo>
                    <a:pt x="11101424" y="728519"/>
                    <a:pt x="11101424" y="730681"/>
                    <a:pt x="11103452" y="735005"/>
                  </a:cubicBezTo>
                  <a:cubicBezTo>
                    <a:pt x="11107504" y="735005"/>
                    <a:pt x="11111558" y="735005"/>
                    <a:pt x="11115612" y="735005"/>
                  </a:cubicBezTo>
                  <a:cubicBezTo>
                    <a:pt x="11115612" y="732843"/>
                    <a:pt x="11115612" y="730681"/>
                    <a:pt x="11115612" y="728519"/>
                  </a:cubicBezTo>
                  <a:cubicBezTo>
                    <a:pt x="11123718" y="728519"/>
                    <a:pt x="11129798" y="728519"/>
                    <a:pt x="11137904" y="728519"/>
                  </a:cubicBezTo>
                  <a:cubicBezTo>
                    <a:pt x="11137904" y="730681"/>
                    <a:pt x="11137904" y="732843"/>
                    <a:pt x="11137904" y="735005"/>
                  </a:cubicBezTo>
                  <a:cubicBezTo>
                    <a:pt x="11143984" y="735005"/>
                    <a:pt x="11152092" y="735005"/>
                    <a:pt x="11158172" y="735005"/>
                  </a:cubicBezTo>
                  <a:cubicBezTo>
                    <a:pt x="11158172" y="750137"/>
                    <a:pt x="11158172" y="765270"/>
                    <a:pt x="11158172" y="780402"/>
                  </a:cubicBezTo>
                  <a:cubicBezTo>
                    <a:pt x="11162226" y="780402"/>
                    <a:pt x="11168306" y="780402"/>
                    <a:pt x="11172359" y="780402"/>
                  </a:cubicBezTo>
                  <a:cubicBezTo>
                    <a:pt x="11172359" y="776078"/>
                    <a:pt x="11172359" y="771755"/>
                    <a:pt x="11172359" y="767431"/>
                  </a:cubicBezTo>
                  <a:cubicBezTo>
                    <a:pt x="11178439" y="767431"/>
                    <a:pt x="11184519" y="767431"/>
                    <a:pt x="11188572" y="767431"/>
                  </a:cubicBezTo>
                  <a:cubicBezTo>
                    <a:pt x="11188572" y="706902"/>
                    <a:pt x="11188572" y="648534"/>
                    <a:pt x="11188572" y="588004"/>
                  </a:cubicBezTo>
                  <a:cubicBezTo>
                    <a:pt x="11190599" y="585842"/>
                    <a:pt x="11192626" y="583680"/>
                    <a:pt x="11194652" y="581518"/>
                  </a:cubicBezTo>
                  <a:cubicBezTo>
                    <a:pt x="11218972" y="581518"/>
                    <a:pt x="11243292" y="581518"/>
                    <a:pt x="11267614" y="581518"/>
                  </a:cubicBezTo>
                  <a:lnTo>
                    <a:pt x="11267614" y="590166"/>
                  </a:lnTo>
                  <a:lnTo>
                    <a:pt x="11277747" y="590166"/>
                  </a:lnTo>
                  <a:cubicBezTo>
                    <a:pt x="11277747" y="629078"/>
                    <a:pt x="11277747" y="667990"/>
                    <a:pt x="11277747" y="704740"/>
                  </a:cubicBezTo>
                  <a:cubicBezTo>
                    <a:pt x="11285854" y="704740"/>
                    <a:pt x="11291934" y="704740"/>
                    <a:pt x="11300040" y="704740"/>
                  </a:cubicBezTo>
                  <a:cubicBezTo>
                    <a:pt x="11300040" y="683122"/>
                    <a:pt x="11300040" y="661504"/>
                    <a:pt x="11300040" y="637725"/>
                  </a:cubicBezTo>
                  <a:cubicBezTo>
                    <a:pt x="11308147" y="637725"/>
                    <a:pt x="11318280" y="637725"/>
                    <a:pt x="11326388" y="637725"/>
                  </a:cubicBezTo>
                  <a:cubicBezTo>
                    <a:pt x="11328414" y="637725"/>
                    <a:pt x="11328414" y="635563"/>
                    <a:pt x="11330440" y="633401"/>
                  </a:cubicBezTo>
                  <a:lnTo>
                    <a:pt x="11338548" y="633401"/>
                  </a:lnTo>
                  <a:cubicBezTo>
                    <a:pt x="11340574" y="635563"/>
                    <a:pt x="11340574" y="637725"/>
                    <a:pt x="11342600" y="637725"/>
                  </a:cubicBezTo>
                  <a:cubicBezTo>
                    <a:pt x="11348680" y="637725"/>
                    <a:pt x="11356788" y="637725"/>
                    <a:pt x="11364895" y="637725"/>
                  </a:cubicBezTo>
                  <a:cubicBezTo>
                    <a:pt x="11364895" y="598813"/>
                    <a:pt x="11364895" y="559901"/>
                    <a:pt x="11364895" y="520989"/>
                  </a:cubicBezTo>
                  <a:cubicBezTo>
                    <a:pt x="11364908" y="520986"/>
                    <a:pt x="11365775" y="520822"/>
                    <a:pt x="11421642" y="510180"/>
                  </a:cubicBezTo>
                  <a:cubicBezTo>
                    <a:pt x="11421642" y="510187"/>
                    <a:pt x="11421642" y="510261"/>
                    <a:pt x="11421642" y="511261"/>
                  </a:cubicBezTo>
                  <a:lnTo>
                    <a:pt x="11421642" y="518827"/>
                  </a:lnTo>
                  <a:cubicBezTo>
                    <a:pt x="11421659" y="518827"/>
                    <a:pt x="11422303" y="518827"/>
                    <a:pt x="11447988" y="518827"/>
                  </a:cubicBezTo>
                  <a:cubicBezTo>
                    <a:pt x="11447988" y="518849"/>
                    <a:pt x="11447988" y="521220"/>
                    <a:pt x="11447988" y="773917"/>
                  </a:cubicBezTo>
                  <a:cubicBezTo>
                    <a:pt x="11454068" y="773917"/>
                    <a:pt x="11462175" y="773917"/>
                    <a:pt x="11470283" y="773917"/>
                  </a:cubicBezTo>
                  <a:cubicBezTo>
                    <a:pt x="11470283" y="771755"/>
                    <a:pt x="11470283" y="771755"/>
                    <a:pt x="11470283" y="769593"/>
                  </a:cubicBezTo>
                  <a:cubicBezTo>
                    <a:pt x="11474335" y="769593"/>
                    <a:pt x="11478388" y="769593"/>
                    <a:pt x="11482443" y="769593"/>
                  </a:cubicBezTo>
                  <a:cubicBezTo>
                    <a:pt x="11482443" y="771755"/>
                    <a:pt x="11482443" y="771755"/>
                    <a:pt x="11482443" y="773917"/>
                  </a:cubicBezTo>
                  <a:cubicBezTo>
                    <a:pt x="11490550" y="773917"/>
                    <a:pt x="11498655" y="773917"/>
                    <a:pt x="11506763" y="773917"/>
                  </a:cubicBezTo>
                  <a:cubicBezTo>
                    <a:pt x="11506763" y="769593"/>
                    <a:pt x="11506763" y="765270"/>
                    <a:pt x="11506763" y="760946"/>
                  </a:cubicBezTo>
                  <a:cubicBezTo>
                    <a:pt x="11516896" y="760946"/>
                    <a:pt x="11527030" y="760946"/>
                    <a:pt x="11535136" y="760946"/>
                  </a:cubicBezTo>
                  <a:cubicBezTo>
                    <a:pt x="11539190" y="756622"/>
                    <a:pt x="11543244" y="756622"/>
                    <a:pt x="11547296" y="756622"/>
                  </a:cubicBezTo>
                  <a:cubicBezTo>
                    <a:pt x="11553376" y="760946"/>
                    <a:pt x="11561484" y="760946"/>
                    <a:pt x="11567564" y="760946"/>
                  </a:cubicBezTo>
                  <a:cubicBezTo>
                    <a:pt x="11567564" y="754461"/>
                    <a:pt x="11567564" y="750137"/>
                    <a:pt x="11567564" y="743652"/>
                  </a:cubicBezTo>
                  <a:lnTo>
                    <a:pt x="11575671" y="743652"/>
                  </a:lnTo>
                  <a:cubicBezTo>
                    <a:pt x="11575671" y="739328"/>
                    <a:pt x="11575671" y="735005"/>
                    <a:pt x="11575671" y="730681"/>
                  </a:cubicBezTo>
                  <a:cubicBezTo>
                    <a:pt x="11593911" y="730681"/>
                    <a:pt x="11614178" y="730681"/>
                    <a:pt x="11632418" y="730681"/>
                  </a:cubicBezTo>
                  <a:cubicBezTo>
                    <a:pt x="11632418" y="719872"/>
                    <a:pt x="11632418" y="711225"/>
                    <a:pt x="11632418" y="700416"/>
                  </a:cubicBezTo>
                  <a:cubicBezTo>
                    <a:pt x="11638498" y="700416"/>
                    <a:pt x="11644578" y="700416"/>
                    <a:pt x="11650658" y="700416"/>
                  </a:cubicBezTo>
                  <a:cubicBezTo>
                    <a:pt x="11650658" y="698254"/>
                    <a:pt x="11650658" y="696093"/>
                    <a:pt x="11650658" y="693931"/>
                  </a:cubicBezTo>
                  <a:cubicBezTo>
                    <a:pt x="11654711" y="693931"/>
                    <a:pt x="11658764" y="693931"/>
                    <a:pt x="11662818" y="693931"/>
                  </a:cubicBezTo>
                  <a:cubicBezTo>
                    <a:pt x="11662818" y="696093"/>
                    <a:pt x="11662818" y="698254"/>
                    <a:pt x="11662818" y="700416"/>
                  </a:cubicBezTo>
                  <a:cubicBezTo>
                    <a:pt x="11668898" y="700416"/>
                    <a:pt x="11672951" y="700416"/>
                    <a:pt x="11679031" y="700416"/>
                  </a:cubicBezTo>
                  <a:cubicBezTo>
                    <a:pt x="11679031" y="715549"/>
                    <a:pt x="11679031" y="732843"/>
                    <a:pt x="11679031" y="750137"/>
                  </a:cubicBezTo>
                  <a:cubicBezTo>
                    <a:pt x="11689164" y="750137"/>
                    <a:pt x="11701326" y="750137"/>
                    <a:pt x="11711459" y="750137"/>
                  </a:cubicBezTo>
                  <a:cubicBezTo>
                    <a:pt x="11711459" y="741490"/>
                    <a:pt x="11711459" y="732843"/>
                    <a:pt x="11711459" y="724196"/>
                  </a:cubicBezTo>
                  <a:cubicBezTo>
                    <a:pt x="11723619" y="724196"/>
                    <a:pt x="11737806" y="724196"/>
                    <a:pt x="11749966" y="724196"/>
                  </a:cubicBezTo>
                  <a:cubicBezTo>
                    <a:pt x="11749966" y="713387"/>
                    <a:pt x="11749966" y="704740"/>
                    <a:pt x="11749966" y="693931"/>
                  </a:cubicBezTo>
                  <a:cubicBezTo>
                    <a:pt x="11766180" y="693931"/>
                    <a:pt x="11782392" y="693931"/>
                    <a:pt x="11798607" y="693931"/>
                  </a:cubicBezTo>
                  <a:cubicBezTo>
                    <a:pt x="11798607" y="693960"/>
                    <a:pt x="11798607" y="695735"/>
                    <a:pt x="11798607" y="805087"/>
                  </a:cubicBezTo>
                  <a:lnTo>
                    <a:pt x="11798607" y="818866"/>
                  </a:lnTo>
                  <a:lnTo>
                    <a:pt x="11864482" y="818866"/>
                  </a:lnTo>
                  <a:lnTo>
                    <a:pt x="11864482" y="924638"/>
                  </a:lnTo>
                  <a:lnTo>
                    <a:pt x="11864482" y="947885"/>
                  </a:lnTo>
                  <a:lnTo>
                    <a:pt x="11879442" y="947885"/>
                  </a:lnTo>
                  <a:cubicBezTo>
                    <a:pt x="11879442" y="947885"/>
                    <a:pt x="11879442" y="947885"/>
                    <a:pt x="11879442" y="946723"/>
                  </a:cubicBezTo>
                  <a:lnTo>
                    <a:pt x="11879442" y="938587"/>
                  </a:lnTo>
                  <a:cubicBezTo>
                    <a:pt x="11879442" y="938587"/>
                    <a:pt x="11879442" y="938587"/>
                    <a:pt x="11924022" y="938587"/>
                  </a:cubicBezTo>
                  <a:cubicBezTo>
                    <a:pt x="11924022" y="938587"/>
                    <a:pt x="11924022" y="938587"/>
                    <a:pt x="11924022" y="959508"/>
                  </a:cubicBezTo>
                  <a:cubicBezTo>
                    <a:pt x="11924022" y="959508"/>
                    <a:pt x="11924022" y="959508"/>
                    <a:pt x="11926250" y="960671"/>
                  </a:cubicBezTo>
                  <a:lnTo>
                    <a:pt x="11941854" y="968807"/>
                  </a:lnTo>
                  <a:cubicBezTo>
                    <a:pt x="11941854" y="968807"/>
                    <a:pt x="11941854" y="968807"/>
                    <a:pt x="11941854" y="999027"/>
                  </a:cubicBezTo>
                  <a:cubicBezTo>
                    <a:pt x="11941854" y="999027"/>
                    <a:pt x="11941854" y="999027"/>
                    <a:pt x="11943247" y="999609"/>
                  </a:cubicBezTo>
                  <a:lnTo>
                    <a:pt x="11952999" y="1003677"/>
                  </a:lnTo>
                  <a:cubicBezTo>
                    <a:pt x="11952999" y="1003677"/>
                    <a:pt x="11952999" y="1003677"/>
                    <a:pt x="11952999" y="1002515"/>
                  </a:cubicBezTo>
                  <a:lnTo>
                    <a:pt x="11952999" y="994378"/>
                  </a:lnTo>
                  <a:cubicBezTo>
                    <a:pt x="11952999" y="994378"/>
                    <a:pt x="11952999" y="994378"/>
                    <a:pt x="11954114" y="994378"/>
                  </a:cubicBezTo>
                  <a:lnTo>
                    <a:pt x="11961915" y="994378"/>
                  </a:lnTo>
                  <a:cubicBezTo>
                    <a:pt x="11961915" y="994378"/>
                    <a:pt x="11961915" y="994378"/>
                    <a:pt x="11961915" y="993506"/>
                  </a:cubicBezTo>
                  <a:lnTo>
                    <a:pt x="11961915" y="987404"/>
                  </a:lnTo>
                  <a:cubicBezTo>
                    <a:pt x="11961915" y="987404"/>
                    <a:pt x="11961915" y="987404"/>
                    <a:pt x="11960800" y="987404"/>
                  </a:cubicBezTo>
                  <a:lnTo>
                    <a:pt x="11952999" y="987404"/>
                  </a:lnTo>
                  <a:cubicBezTo>
                    <a:pt x="11952999" y="987404"/>
                    <a:pt x="11952999" y="987404"/>
                    <a:pt x="11952999" y="986242"/>
                  </a:cubicBezTo>
                  <a:lnTo>
                    <a:pt x="11952999" y="978106"/>
                  </a:lnTo>
                  <a:cubicBezTo>
                    <a:pt x="11952999" y="978106"/>
                    <a:pt x="11952999" y="978106"/>
                    <a:pt x="11954114" y="978106"/>
                  </a:cubicBezTo>
                  <a:lnTo>
                    <a:pt x="11961915" y="978106"/>
                  </a:lnTo>
                  <a:cubicBezTo>
                    <a:pt x="11961915" y="978106"/>
                    <a:pt x="11961915" y="978106"/>
                    <a:pt x="11961915" y="976943"/>
                  </a:cubicBezTo>
                  <a:lnTo>
                    <a:pt x="11961915" y="968807"/>
                  </a:lnTo>
                  <a:cubicBezTo>
                    <a:pt x="11961915" y="968807"/>
                    <a:pt x="11961915" y="968807"/>
                    <a:pt x="11960800" y="968807"/>
                  </a:cubicBezTo>
                  <a:lnTo>
                    <a:pt x="11952999" y="968807"/>
                  </a:lnTo>
                  <a:cubicBezTo>
                    <a:pt x="11952999" y="968807"/>
                    <a:pt x="11952999" y="968807"/>
                    <a:pt x="11952999" y="967645"/>
                  </a:cubicBezTo>
                  <a:lnTo>
                    <a:pt x="11952999" y="959508"/>
                  </a:lnTo>
                  <a:cubicBezTo>
                    <a:pt x="11952999" y="959508"/>
                    <a:pt x="11952999" y="959508"/>
                    <a:pt x="11954114" y="959508"/>
                  </a:cubicBezTo>
                  <a:lnTo>
                    <a:pt x="11961915" y="959508"/>
                  </a:lnTo>
                  <a:cubicBezTo>
                    <a:pt x="11961915" y="959508"/>
                    <a:pt x="11961915" y="959508"/>
                    <a:pt x="11961915" y="958637"/>
                  </a:cubicBezTo>
                  <a:lnTo>
                    <a:pt x="11961915" y="952535"/>
                  </a:lnTo>
                  <a:cubicBezTo>
                    <a:pt x="11961915" y="952535"/>
                    <a:pt x="11961915" y="952535"/>
                    <a:pt x="11960800" y="952535"/>
                  </a:cubicBezTo>
                  <a:lnTo>
                    <a:pt x="11952999" y="952535"/>
                  </a:lnTo>
                  <a:cubicBezTo>
                    <a:pt x="11952999" y="952535"/>
                    <a:pt x="11952999" y="952535"/>
                    <a:pt x="11952999" y="951372"/>
                  </a:cubicBezTo>
                  <a:lnTo>
                    <a:pt x="11952999" y="943236"/>
                  </a:lnTo>
                  <a:cubicBezTo>
                    <a:pt x="11952999" y="943236"/>
                    <a:pt x="11952999" y="943236"/>
                    <a:pt x="11954114" y="943236"/>
                  </a:cubicBezTo>
                  <a:lnTo>
                    <a:pt x="11961915" y="943236"/>
                  </a:lnTo>
                  <a:cubicBezTo>
                    <a:pt x="11961915" y="943236"/>
                    <a:pt x="11961915" y="943236"/>
                    <a:pt x="11961915" y="942074"/>
                  </a:cubicBezTo>
                  <a:lnTo>
                    <a:pt x="11961915" y="933937"/>
                  </a:lnTo>
                  <a:cubicBezTo>
                    <a:pt x="11961915" y="933937"/>
                    <a:pt x="11961915" y="933937"/>
                    <a:pt x="11960800" y="933937"/>
                  </a:cubicBezTo>
                  <a:lnTo>
                    <a:pt x="11952999" y="933937"/>
                  </a:lnTo>
                  <a:cubicBezTo>
                    <a:pt x="11952999" y="933937"/>
                    <a:pt x="11952999" y="933937"/>
                    <a:pt x="11952999" y="933066"/>
                  </a:cubicBezTo>
                  <a:lnTo>
                    <a:pt x="11952999" y="926963"/>
                  </a:lnTo>
                  <a:cubicBezTo>
                    <a:pt x="11952999" y="926963"/>
                    <a:pt x="11952999" y="926963"/>
                    <a:pt x="11954114" y="926963"/>
                  </a:cubicBezTo>
                  <a:lnTo>
                    <a:pt x="11961915" y="926963"/>
                  </a:lnTo>
                  <a:cubicBezTo>
                    <a:pt x="11961915" y="926963"/>
                    <a:pt x="11961915" y="926963"/>
                    <a:pt x="11961915" y="925801"/>
                  </a:cubicBezTo>
                  <a:lnTo>
                    <a:pt x="11961915" y="917665"/>
                  </a:lnTo>
                  <a:cubicBezTo>
                    <a:pt x="11961915" y="917665"/>
                    <a:pt x="11961915" y="917665"/>
                    <a:pt x="11960800" y="917665"/>
                  </a:cubicBezTo>
                  <a:lnTo>
                    <a:pt x="11952999" y="917665"/>
                  </a:lnTo>
                  <a:cubicBezTo>
                    <a:pt x="11952999" y="917665"/>
                    <a:pt x="11952999" y="917665"/>
                    <a:pt x="11952999" y="916503"/>
                  </a:cubicBezTo>
                  <a:lnTo>
                    <a:pt x="11952999" y="908366"/>
                  </a:lnTo>
                  <a:cubicBezTo>
                    <a:pt x="11952999" y="908366"/>
                    <a:pt x="11952999" y="908366"/>
                    <a:pt x="11954114" y="908366"/>
                  </a:cubicBezTo>
                  <a:lnTo>
                    <a:pt x="11961915" y="908366"/>
                  </a:lnTo>
                  <a:cubicBezTo>
                    <a:pt x="11961915" y="908366"/>
                    <a:pt x="11961915" y="908366"/>
                    <a:pt x="11961915" y="907204"/>
                  </a:cubicBezTo>
                  <a:lnTo>
                    <a:pt x="11961915" y="899068"/>
                  </a:lnTo>
                  <a:cubicBezTo>
                    <a:pt x="11961915" y="899068"/>
                    <a:pt x="11961915" y="899068"/>
                    <a:pt x="11960800" y="899068"/>
                  </a:cubicBezTo>
                  <a:lnTo>
                    <a:pt x="11952999" y="899068"/>
                  </a:lnTo>
                  <a:cubicBezTo>
                    <a:pt x="11952999" y="899068"/>
                    <a:pt x="11952999" y="899068"/>
                    <a:pt x="11952999" y="898196"/>
                  </a:cubicBezTo>
                  <a:lnTo>
                    <a:pt x="11952999" y="892094"/>
                  </a:lnTo>
                  <a:cubicBezTo>
                    <a:pt x="11952999" y="892094"/>
                    <a:pt x="11952999" y="892094"/>
                    <a:pt x="11954114" y="892094"/>
                  </a:cubicBezTo>
                  <a:lnTo>
                    <a:pt x="11961915" y="892094"/>
                  </a:lnTo>
                  <a:cubicBezTo>
                    <a:pt x="11961915" y="892094"/>
                    <a:pt x="11961915" y="892094"/>
                    <a:pt x="11961915" y="890931"/>
                  </a:cubicBezTo>
                  <a:lnTo>
                    <a:pt x="11961915" y="882795"/>
                  </a:lnTo>
                  <a:cubicBezTo>
                    <a:pt x="11961915" y="882795"/>
                    <a:pt x="11961915" y="882795"/>
                    <a:pt x="11960800" y="882795"/>
                  </a:cubicBezTo>
                  <a:lnTo>
                    <a:pt x="11952999" y="882795"/>
                  </a:lnTo>
                  <a:cubicBezTo>
                    <a:pt x="11952999" y="882795"/>
                    <a:pt x="11952999" y="882795"/>
                    <a:pt x="11952999" y="881633"/>
                  </a:cubicBezTo>
                  <a:lnTo>
                    <a:pt x="11952999" y="873496"/>
                  </a:lnTo>
                  <a:cubicBezTo>
                    <a:pt x="11952999" y="873496"/>
                    <a:pt x="11952999" y="873496"/>
                    <a:pt x="11954114" y="873496"/>
                  </a:cubicBezTo>
                  <a:lnTo>
                    <a:pt x="11961915" y="873496"/>
                  </a:lnTo>
                  <a:cubicBezTo>
                    <a:pt x="11961915" y="873496"/>
                    <a:pt x="11961915" y="873496"/>
                    <a:pt x="11961915" y="872625"/>
                  </a:cubicBezTo>
                  <a:lnTo>
                    <a:pt x="11961915" y="866523"/>
                  </a:lnTo>
                  <a:cubicBezTo>
                    <a:pt x="11961915" y="866523"/>
                    <a:pt x="11961915" y="866523"/>
                    <a:pt x="11960800" y="866523"/>
                  </a:cubicBezTo>
                  <a:lnTo>
                    <a:pt x="11952999" y="866523"/>
                  </a:lnTo>
                  <a:cubicBezTo>
                    <a:pt x="11952999" y="866523"/>
                    <a:pt x="11952999" y="866523"/>
                    <a:pt x="11952999" y="865360"/>
                  </a:cubicBezTo>
                  <a:lnTo>
                    <a:pt x="11952999" y="857224"/>
                  </a:lnTo>
                  <a:cubicBezTo>
                    <a:pt x="11952999" y="857224"/>
                    <a:pt x="11952999" y="857224"/>
                    <a:pt x="11954114" y="857224"/>
                  </a:cubicBezTo>
                  <a:lnTo>
                    <a:pt x="11961915" y="857224"/>
                  </a:lnTo>
                  <a:cubicBezTo>
                    <a:pt x="11961915" y="857224"/>
                    <a:pt x="11961915" y="857224"/>
                    <a:pt x="11961915" y="856062"/>
                  </a:cubicBezTo>
                  <a:lnTo>
                    <a:pt x="11961915" y="847925"/>
                  </a:lnTo>
                  <a:cubicBezTo>
                    <a:pt x="11961915" y="847925"/>
                    <a:pt x="11961915" y="847925"/>
                    <a:pt x="11960800" y="847925"/>
                  </a:cubicBezTo>
                  <a:lnTo>
                    <a:pt x="11952999" y="847925"/>
                  </a:lnTo>
                  <a:cubicBezTo>
                    <a:pt x="11952999" y="847925"/>
                    <a:pt x="11952999" y="847925"/>
                    <a:pt x="11952999" y="846763"/>
                  </a:cubicBezTo>
                  <a:lnTo>
                    <a:pt x="11952999" y="838627"/>
                  </a:lnTo>
                  <a:cubicBezTo>
                    <a:pt x="11952999" y="838627"/>
                    <a:pt x="11952999" y="838627"/>
                    <a:pt x="11954114" y="838627"/>
                  </a:cubicBezTo>
                  <a:lnTo>
                    <a:pt x="11961915" y="838627"/>
                  </a:lnTo>
                  <a:cubicBezTo>
                    <a:pt x="11961915" y="838627"/>
                    <a:pt x="11961915" y="838627"/>
                    <a:pt x="11961915" y="837755"/>
                  </a:cubicBezTo>
                  <a:lnTo>
                    <a:pt x="11961915" y="831653"/>
                  </a:lnTo>
                  <a:cubicBezTo>
                    <a:pt x="11961915" y="831653"/>
                    <a:pt x="11961915" y="831653"/>
                    <a:pt x="11960800" y="831653"/>
                  </a:cubicBezTo>
                  <a:lnTo>
                    <a:pt x="11952999" y="831653"/>
                  </a:lnTo>
                  <a:cubicBezTo>
                    <a:pt x="11952999" y="831653"/>
                    <a:pt x="11952999" y="831653"/>
                    <a:pt x="11952999" y="830491"/>
                  </a:cubicBezTo>
                  <a:lnTo>
                    <a:pt x="11952999" y="822354"/>
                  </a:lnTo>
                  <a:cubicBezTo>
                    <a:pt x="11952999" y="822354"/>
                    <a:pt x="11952999" y="822354"/>
                    <a:pt x="11954114" y="822354"/>
                  </a:cubicBezTo>
                  <a:lnTo>
                    <a:pt x="11961915" y="822354"/>
                  </a:lnTo>
                  <a:cubicBezTo>
                    <a:pt x="11961915" y="822354"/>
                    <a:pt x="11961915" y="822354"/>
                    <a:pt x="11961915" y="821192"/>
                  </a:cubicBezTo>
                  <a:lnTo>
                    <a:pt x="11961915" y="813056"/>
                  </a:lnTo>
                  <a:cubicBezTo>
                    <a:pt x="11961915" y="813056"/>
                    <a:pt x="11961915" y="813056"/>
                    <a:pt x="11960800" y="813056"/>
                  </a:cubicBezTo>
                  <a:lnTo>
                    <a:pt x="11952999" y="813056"/>
                  </a:lnTo>
                  <a:cubicBezTo>
                    <a:pt x="11952999" y="813056"/>
                    <a:pt x="11952999" y="813056"/>
                    <a:pt x="11952999" y="811893"/>
                  </a:cubicBezTo>
                  <a:lnTo>
                    <a:pt x="11952999" y="803757"/>
                  </a:lnTo>
                  <a:cubicBezTo>
                    <a:pt x="11952999" y="803757"/>
                    <a:pt x="11952999" y="803757"/>
                    <a:pt x="11954114" y="803757"/>
                  </a:cubicBezTo>
                  <a:lnTo>
                    <a:pt x="11961915" y="803757"/>
                  </a:lnTo>
                  <a:cubicBezTo>
                    <a:pt x="11961915" y="803757"/>
                    <a:pt x="11961915" y="803757"/>
                    <a:pt x="11961915" y="802885"/>
                  </a:cubicBezTo>
                  <a:lnTo>
                    <a:pt x="11961915" y="796783"/>
                  </a:lnTo>
                  <a:cubicBezTo>
                    <a:pt x="11961915" y="796783"/>
                    <a:pt x="11961915" y="796783"/>
                    <a:pt x="11960800" y="796783"/>
                  </a:cubicBezTo>
                  <a:lnTo>
                    <a:pt x="11952999" y="796783"/>
                  </a:lnTo>
                  <a:cubicBezTo>
                    <a:pt x="11952999" y="796783"/>
                    <a:pt x="11952999" y="796783"/>
                    <a:pt x="11952999" y="795621"/>
                  </a:cubicBezTo>
                  <a:lnTo>
                    <a:pt x="11952999" y="787484"/>
                  </a:lnTo>
                  <a:cubicBezTo>
                    <a:pt x="11952999" y="787484"/>
                    <a:pt x="11952999" y="787484"/>
                    <a:pt x="11954114" y="787484"/>
                  </a:cubicBezTo>
                  <a:lnTo>
                    <a:pt x="11961915" y="787484"/>
                  </a:lnTo>
                  <a:cubicBezTo>
                    <a:pt x="11961915" y="787484"/>
                    <a:pt x="11961915" y="787484"/>
                    <a:pt x="11960800" y="785741"/>
                  </a:cubicBezTo>
                  <a:lnTo>
                    <a:pt x="11952999" y="773537"/>
                  </a:lnTo>
                  <a:cubicBezTo>
                    <a:pt x="11952999" y="773537"/>
                    <a:pt x="11952999" y="773537"/>
                    <a:pt x="11952999" y="736342"/>
                  </a:cubicBezTo>
                  <a:cubicBezTo>
                    <a:pt x="11952999" y="736342"/>
                    <a:pt x="11952999" y="736342"/>
                    <a:pt x="12102343" y="736342"/>
                  </a:cubicBezTo>
                  <a:cubicBezTo>
                    <a:pt x="12102343" y="736342"/>
                    <a:pt x="12102343" y="736342"/>
                    <a:pt x="12115716" y="757264"/>
                  </a:cubicBezTo>
                  <a:cubicBezTo>
                    <a:pt x="12115716" y="757264"/>
                    <a:pt x="12115716" y="757264"/>
                    <a:pt x="12115716" y="803757"/>
                  </a:cubicBezTo>
                  <a:cubicBezTo>
                    <a:pt x="12115716" y="803757"/>
                    <a:pt x="12115716" y="803757"/>
                    <a:pt x="12114602" y="803757"/>
                  </a:cubicBezTo>
                  <a:lnTo>
                    <a:pt x="12106800" y="803757"/>
                  </a:lnTo>
                  <a:cubicBezTo>
                    <a:pt x="12106800" y="803757"/>
                    <a:pt x="12106800" y="803757"/>
                    <a:pt x="12106800" y="804919"/>
                  </a:cubicBezTo>
                  <a:lnTo>
                    <a:pt x="12106800" y="813056"/>
                  </a:lnTo>
                  <a:cubicBezTo>
                    <a:pt x="12106800" y="813056"/>
                    <a:pt x="12106800" y="813056"/>
                    <a:pt x="12107915" y="813056"/>
                  </a:cubicBezTo>
                  <a:lnTo>
                    <a:pt x="12115716" y="813056"/>
                  </a:lnTo>
                  <a:cubicBezTo>
                    <a:pt x="12115716" y="813056"/>
                    <a:pt x="12115716" y="813056"/>
                    <a:pt x="12115716" y="814218"/>
                  </a:cubicBezTo>
                  <a:lnTo>
                    <a:pt x="12115716" y="822354"/>
                  </a:lnTo>
                  <a:cubicBezTo>
                    <a:pt x="12115716" y="822354"/>
                    <a:pt x="12115716" y="822354"/>
                    <a:pt x="12114602" y="822354"/>
                  </a:cubicBezTo>
                  <a:lnTo>
                    <a:pt x="12106800" y="822354"/>
                  </a:lnTo>
                  <a:cubicBezTo>
                    <a:pt x="12106800" y="822354"/>
                    <a:pt x="12106800" y="822354"/>
                    <a:pt x="12106800" y="823516"/>
                  </a:cubicBezTo>
                  <a:lnTo>
                    <a:pt x="12106800" y="831653"/>
                  </a:lnTo>
                  <a:cubicBezTo>
                    <a:pt x="12106800" y="831653"/>
                    <a:pt x="12106800" y="831653"/>
                    <a:pt x="12107915" y="831653"/>
                  </a:cubicBezTo>
                  <a:lnTo>
                    <a:pt x="12115716" y="831653"/>
                  </a:lnTo>
                  <a:cubicBezTo>
                    <a:pt x="12115716" y="831653"/>
                    <a:pt x="12115716" y="831653"/>
                    <a:pt x="12115716" y="832525"/>
                  </a:cubicBezTo>
                  <a:lnTo>
                    <a:pt x="12115716" y="838627"/>
                  </a:lnTo>
                  <a:cubicBezTo>
                    <a:pt x="12115716" y="838627"/>
                    <a:pt x="12115716" y="838627"/>
                    <a:pt x="12114602" y="838627"/>
                  </a:cubicBezTo>
                  <a:lnTo>
                    <a:pt x="12106800" y="838627"/>
                  </a:lnTo>
                  <a:cubicBezTo>
                    <a:pt x="12106800" y="838627"/>
                    <a:pt x="12106800" y="838627"/>
                    <a:pt x="12106800" y="839789"/>
                  </a:cubicBezTo>
                  <a:lnTo>
                    <a:pt x="12106800" y="847925"/>
                  </a:lnTo>
                  <a:cubicBezTo>
                    <a:pt x="12106800" y="847925"/>
                    <a:pt x="12106800" y="847925"/>
                    <a:pt x="12107915" y="847925"/>
                  </a:cubicBezTo>
                  <a:lnTo>
                    <a:pt x="12115716" y="847925"/>
                  </a:lnTo>
                  <a:cubicBezTo>
                    <a:pt x="12115716" y="847925"/>
                    <a:pt x="12115716" y="847925"/>
                    <a:pt x="12115716" y="849088"/>
                  </a:cubicBezTo>
                  <a:lnTo>
                    <a:pt x="12115716" y="857224"/>
                  </a:lnTo>
                  <a:cubicBezTo>
                    <a:pt x="12115716" y="857224"/>
                    <a:pt x="12115716" y="857224"/>
                    <a:pt x="12114602" y="857224"/>
                  </a:cubicBezTo>
                  <a:lnTo>
                    <a:pt x="12106800" y="857224"/>
                  </a:lnTo>
                  <a:cubicBezTo>
                    <a:pt x="12106800" y="857224"/>
                    <a:pt x="12106800" y="857224"/>
                    <a:pt x="12106800" y="858386"/>
                  </a:cubicBezTo>
                  <a:lnTo>
                    <a:pt x="12106800" y="866523"/>
                  </a:lnTo>
                  <a:cubicBezTo>
                    <a:pt x="12106800" y="866523"/>
                    <a:pt x="12106800" y="866523"/>
                    <a:pt x="12107915" y="866523"/>
                  </a:cubicBezTo>
                  <a:lnTo>
                    <a:pt x="12115716" y="866523"/>
                  </a:lnTo>
                  <a:cubicBezTo>
                    <a:pt x="12115716" y="866523"/>
                    <a:pt x="12115716" y="866523"/>
                    <a:pt x="12115716" y="867394"/>
                  </a:cubicBezTo>
                  <a:lnTo>
                    <a:pt x="12115716" y="873496"/>
                  </a:lnTo>
                  <a:cubicBezTo>
                    <a:pt x="12115716" y="873496"/>
                    <a:pt x="12115716" y="873496"/>
                    <a:pt x="12114602" y="873496"/>
                  </a:cubicBezTo>
                  <a:lnTo>
                    <a:pt x="12106800" y="873496"/>
                  </a:lnTo>
                  <a:cubicBezTo>
                    <a:pt x="12106800" y="873496"/>
                    <a:pt x="12106800" y="873496"/>
                    <a:pt x="12106800" y="874659"/>
                  </a:cubicBezTo>
                  <a:lnTo>
                    <a:pt x="12106800" y="882795"/>
                  </a:lnTo>
                  <a:cubicBezTo>
                    <a:pt x="12106800" y="882795"/>
                    <a:pt x="12106800" y="882795"/>
                    <a:pt x="12107915" y="882795"/>
                  </a:cubicBezTo>
                  <a:lnTo>
                    <a:pt x="12115716" y="882795"/>
                  </a:lnTo>
                  <a:cubicBezTo>
                    <a:pt x="12115716" y="882795"/>
                    <a:pt x="12115716" y="882795"/>
                    <a:pt x="12115716" y="883957"/>
                  </a:cubicBezTo>
                  <a:lnTo>
                    <a:pt x="12115716" y="892094"/>
                  </a:lnTo>
                  <a:cubicBezTo>
                    <a:pt x="12115716" y="892094"/>
                    <a:pt x="12115716" y="892094"/>
                    <a:pt x="12114602" y="892094"/>
                  </a:cubicBezTo>
                  <a:lnTo>
                    <a:pt x="12106800" y="892094"/>
                  </a:lnTo>
                  <a:cubicBezTo>
                    <a:pt x="12106800" y="892094"/>
                    <a:pt x="12106800" y="892094"/>
                    <a:pt x="12106800" y="892965"/>
                  </a:cubicBezTo>
                  <a:lnTo>
                    <a:pt x="12106800" y="899068"/>
                  </a:lnTo>
                  <a:cubicBezTo>
                    <a:pt x="12106800" y="899068"/>
                    <a:pt x="12106800" y="899068"/>
                    <a:pt x="12107915" y="899068"/>
                  </a:cubicBezTo>
                  <a:lnTo>
                    <a:pt x="12115716" y="899068"/>
                  </a:lnTo>
                  <a:cubicBezTo>
                    <a:pt x="12115716" y="899068"/>
                    <a:pt x="12115716" y="899068"/>
                    <a:pt x="12115716" y="900230"/>
                  </a:cubicBezTo>
                  <a:lnTo>
                    <a:pt x="12115716" y="908366"/>
                  </a:lnTo>
                  <a:cubicBezTo>
                    <a:pt x="12115716" y="908366"/>
                    <a:pt x="12115716" y="908366"/>
                    <a:pt x="12114602" y="908366"/>
                  </a:cubicBezTo>
                  <a:lnTo>
                    <a:pt x="12106800" y="908366"/>
                  </a:lnTo>
                  <a:cubicBezTo>
                    <a:pt x="12106800" y="908366"/>
                    <a:pt x="12106800" y="908366"/>
                    <a:pt x="12106800" y="909528"/>
                  </a:cubicBezTo>
                  <a:lnTo>
                    <a:pt x="12106800" y="917665"/>
                  </a:lnTo>
                  <a:cubicBezTo>
                    <a:pt x="12106800" y="917665"/>
                    <a:pt x="12106800" y="917665"/>
                    <a:pt x="12107915" y="917665"/>
                  </a:cubicBezTo>
                  <a:lnTo>
                    <a:pt x="12115716" y="917665"/>
                  </a:lnTo>
                  <a:cubicBezTo>
                    <a:pt x="12115716" y="917665"/>
                    <a:pt x="12115716" y="917665"/>
                    <a:pt x="12115716" y="918827"/>
                  </a:cubicBezTo>
                  <a:lnTo>
                    <a:pt x="12115716" y="926963"/>
                  </a:lnTo>
                  <a:cubicBezTo>
                    <a:pt x="12115716" y="926963"/>
                    <a:pt x="12115716" y="926963"/>
                    <a:pt x="12114602" y="926963"/>
                  </a:cubicBezTo>
                  <a:lnTo>
                    <a:pt x="12106800" y="926963"/>
                  </a:lnTo>
                  <a:cubicBezTo>
                    <a:pt x="12106800" y="926963"/>
                    <a:pt x="12106800" y="926963"/>
                    <a:pt x="12106800" y="927835"/>
                  </a:cubicBezTo>
                  <a:lnTo>
                    <a:pt x="12106800" y="933937"/>
                  </a:lnTo>
                  <a:cubicBezTo>
                    <a:pt x="12106800" y="933937"/>
                    <a:pt x="12106800" y="933937"/>
                    <a:pt x="12107915" y="933937"/>
                  </a:cubicBezTo>
                  <a:lnTo>
                    <a:pt x="12115716" y="933937"/>
                  </a:lnTo>
                  <a:cubicBezTo>
                    <a:pt x="12115716" y="933937"/>
                    <a:pt x="12115716" y="933937"/>
                    <a:pt x="12115716" y="935100"/>
                  </a:cubicBezTo>
                  <a:lnTo>
                    <a:pt x="12115716" y="943236"/>
                  </a:lnTo>
                  <a:cubicBezTo>
                    <a:pt x="12115716" y="943236"/>
                    <a:pt x="12115716" y="943236"/>
                    <a:pt x="12114602" y="943236"/>
                  </a:cubicBezTo>
                  <a:lnTo>
                    <a:pt x="12106800" y="943236"/>
                  </a:lnTo>
                  <a:cubicBezTo>
                    <a:pt x="12106800" y="943236"/>
                    <a:pt x="12106800" y="943236"/>
                    <a:pt x="12106800" y="944398"/>
                  </a:cubicBezTo>
                  <a:lnTo>
                    <a:pt x="12106800" y="952535"/>
                  </a:lnTo>
                  <a:cubicBezTo>
                    <a:pt x="12106800" y="952535"/>
                    <a:pt x="12106800" y="952535"/>
                    <a:pt x="12107915" y="952535"/>
                  </a:cubicBezTo>
                  <a:lnTo>
                    <a:pt x="12115716" y="952535"/>
                  </a:lnTo>
                  <a:cubicBezTo>
                    <a:pt x="12115716" y="952535"/>
                    <a:pt x="12115716" y="952535"/>
                    <a:pt x="12115716" y="953406"/>
                  </a:cubicBezTo>
                  <a:lnTo>
                    <a:pt x="12115716" y="959508"/>
                  </a:lnTo>
                  <a:cubicBezTo>
                    <a:pt x="12115716" y="959508"/>
                    <a:pt x="12115716" y="959508"/>
                    <a:pt x="12114602" y="959508"/>
                  </a:cubicBezTo>
                  <a:lnTo>
                    <a:pt x="12106800" y="959508"/>
                  </a:lnTo>
                  <a:cubicBezTo>
                    <a:pt x="12106800" y="959508"/>
                    <a:pt x="12106800" y="959508"/>
                    <a:pt x="12106800" y="960671"/>
                  </a:cubicBezTo>
                  <a:lnTo>
                    <a:pt x="12106800" y="968807"/>
                  </a:lnTo>
                  <a:cubicBezTo>
                    <a:pt x="12106800" y="968807"/>
                    <a:pt x="12106800" y="968807"/>
                    <a:pt x="12107915" y="968807"/>
                  </a:cubicBezTo>
                  <a:lnTo>
                    <a:pt x="12115716" y="968807"/>
                  </a:lnTo>
                  <a:cubicBezTo>
                    <a:pt x="12115716" y="968807"/>
                    <a:pt x="12115716" y="968807"/>
                    <a:pt x="12115716" y="969969"/>
                  </a:cubicBezTo>
                  <a:lnTo>
                    <a:pt x="12115716" y="978106"/>
                  </a:lnTo>
                  <a:cubicBezTo>
                    <a:pt x="12115716" y="978106"/>
                    <a:pt x="12115716" y="978106"/>
                    <a:pt x="12114602" y="978106"/>
                  </a:cubicBezTo>
                  <a:lnTo>
                    <a:pt x="12106800" y="978106"/>
                  </a:lnTo>
                  <a:cubicBezTo>
                    <a:pt x="12106800" y="978106"/>
                    <a:pt x="12106800" y="978106"/>
                    <a:pt x="12106800" y="979268"/>
                  </a:cubicBezTo>
                  <a:lnTo>
                    <a:pt x="12106800" y="987404"/>
                  </a:lnTo>
                  <a:cubicBezTo>
                    <a:pt x="12106800" y="987404"/>
                    <a:pt x="12106800" y="987404"/>
                    <a:pt x="12107915" y="987404"/>
                  </a:cubicBezTo>
                  <a:lnTo>
                    <a:pt x="12115716" y="987404"/>
                  </a:lnTo>
                  <a:cubicBezTo>
                    <a:pt x="12115716" y="987404"/>
                    <a:pt x="12115716" y="987404"/>
                    <a:pt x="12115716" y="988276"/>
                  </a:cubicBezTo>
                  <a:lnTo>
                    <a:pt x="12115716" y="994378"/>
                  </a:lnTo>
                  <a:cubicBezTo>
                    <a:pt x="12115716" y="994378"/>
                    <a:pt x="12115716" y="994378"/>
                    <a:pt x="12114602" y="994378"/>
                  </a:cubicBezTo>
                  <a:lnTo>
                    <a:pt x="12106800" y="994378"/>
                  </a:lnTo>
                  <a:cubicBezTo>
                    <a:pt x="12106800" y="994378"/>
                    <a:pt x="12106800" y="994378"/>
                    <a:pt x="12106800" y="995540"/>
                  </a:cubicBezTo>
                  <a:lnTo>
                    <a:pt x="12106800" y="1003677"/>
                  </a:lnTo>
                  <a:cubicBezTo>
                    <a:pt x="12106800" y="1003677"/>
                    <a:pt x="12106800" y="1003677"/>
                    <a:pt x="12131319" y="1024599"/>
                  </a:cubicBezTo>
                  <a:cubicBezTo>
                    <a:pt x="12131319" y="1029248"/>
                    <a:pt x="12131319" y="1029248"/>
                    <a:pt x="12130206" y="1029248"/>
                  </a:cubicBezTo>
                  <a:lnTo>
                    <a:pt x="12122403" y="1029248"/>
                  </a:lnTo>
                  <a:cubicBezTo>
                    <a:pt x="12122403" y="1029248"/>
                    <a:pt x="12122403" y="1029248"/>
                    <a:pt x="12122403" y="1040036"/>
                  </a:cubicBezTo>
                  <a:lnTo>
                    <a:pt x="12122403" y="1046874"/>
                  </a:lnTo>
                  <a:lnTo>
                    <a:pt x="12131319" y="1046874"/>
                  </a:lnTo>
                  <a:lnTo>
                    <a:pt x="12131319" y="1043196"/>
                  </a:lnTo>
                  <a:cubicBezTo>
                    <a:pt x="12131319" y="1043196"/>
                    <a:pt x="12131319" y="1043196"/>
                    <a:pt x="12132434" y="1042615"/>
                  </a:cubicBezTo>
                  <a:lnTo>
                    <a:pt x="12140235" y="1038547"/>
                  </a:lnTo>
                  <a:cubicBezTo>
                    <a:pt x="12140235" y="1038547"/>
                    <a:pt x="12140235" y="1038547"/>
                    <a:pt x="12142186" y="1038547"/>
                  </a:cubicBezTo>
                  <a:lnTo>
                    <a:pt x="12155839" y="1038547"/>
                  </a:lnTo>
                  <a:cubicBezTo>
                    <a:pt x="12155839" y="1038547"/>
                    <a:pt x="12155839" y="1038547"/>
                    <a:pt x="12155839" y="1039709"/>
                  </a:cubicBezTo>
                  <a:lnTo>
                    <a:pt x="12155839" y="1046874"/>
                  </a:lnTo>
                  <a:lnTo>
                    <a:pt x="12192000" y="1046874"/>
                  </a:lnTo>
                  <a:lnTo>
                    <a:pt x="12192000" y="1070905"/>
                  </a:lnTo>
                  <a:lnTo>
                    <a:pt x="12192000" y="1121663"/>
                  </a:lnTo>
                  <a:lnTo>
                    <a:pt x="12192000" y="1608850"/>
                  </a:lnTo>
                  <a:lnTo>
                    <a:pt x="0" y="1608850"/>
                  </a:lnTo>
                  <a:lnTo>
                    <a:pt x="0" y="1046874"/>
                  </a:lnTo>
                  <a:lnTo>
                    <a:pt x="65773" y="1046874"/>
                  </a:lnTo>
                  <a:lnTo>
                    <a:pt x="82231" y="1045519"/>
                  </a:lnTo>
                  <a:cubicBezTo>
                    <a:pt x="82231" y="1033896"/>
                    <a:pt x="82231" y="1024598"/>
                    <a:pt x="82231" y="1012974"/>
                  </a:cubicBezTo>
                  <a:cubicBezTo>
                    <a:pt x="97834" y="1012974"/>
                    <a:pt x="113436" y="1012974"/>
                    <a:pt x="126811" y="1012974"/>
                  </a:cubicBezTo>
                  <a:cubicBezTo>
                    <a:pt x="126811" y="1006000"/>
                    <a:pt x="126811" y="1001351"/>
                    <a:pt x="126811" y="994377"/>
                  </a:cubicBezTo>
                  <a:cubicBezTo>
                    <a:pt x="158018" y="994377"/>
                    <a:pt x="189224" y="994377"/>
                    <a:pt x="220430" y="994377"/>
                  </a:cubicBezTo>
                  <a:cubicBezTo>
                    <a:pt x="220430" y="999026"/>
                    <a:pt x="220430" y="1001351"/>
                    <a:pt x="220430" y="1006000"/>
                  </a:cubicBezTo>
                  <a:cubicBezTo>
                    <a:pt x="240491" y="1006000"/>
                    <a:pt x="260552" y="1006000"/>
                    <a:pt x="280612" y="1006000"/>
                  </a:cubicBezTo>
                  <a:cubicBezTo>
                    <a:pt x="280612" y="1008325"/>
                    <a:pt x="280612" y="1010650"/>
                    <a:pt x="280612" y="1012974"/>
                  </a:cubicBezTo>
                  <a:cubicBezTo>
                    <a:pt x="285071" y="1012974"/>
                    <a:pt x="291758" y="1012974"/>
                    <a:pt x="298444" y="1012974"/>
                  </a:cubicBezTo>
                  <a:cubicBezTo>
                    <a:pt x="298444" y="1015299"/>
                    <a:pt x="298444" y="1017624"/>
                    <a:pt x="298444" y="1019948"/>
                  </a:cubicBezTo>
                  <a:cubicBezTo>
                    <a:pt x="302903" y="1019948"/>
                    <a:pt x="309590" y="1019948"/>
                    <a:pt x="314048" y="1019948"/>
                  </a:cubicBezTo>
                  <a:cubicBezTo>
                    <a:pt x="314048" y="985079"/>
                    <a:pt x="314048" y="950209"/>
                    <a:pt x="314048" y="915339"/>
                  </a:cubicBezTo>
                  <a:cubicBezTo>
                    <a:pt x="329651" y="910690"/>
                    <a:pt x="345255" y="906041"/>
                    <a:pt x="360858" y="901391"/>
                  </a:cubicBezTo>
                  <a:cubicBezTo>
                    <a:pt x="389835" y="901391"/>
                    <a:pt x="418812" y="901391"/>
                    <a:pt x="447789" y="901391"/>
                  </a:cubicBezTo>
                  <a:cubicBezTo>
                    <a:pt x="447789" y="845600"/>
                    <a:pt x="447789" y="789808"/>
                    <a:pt x="447789" y="734017"/>
                  </a:cubicBezTo>
                  <a:cubicBezTo>
                    <a:pt x="454476" y="729367"/>
                    <a:pt x="463392" y="727043"/>
                    <a:pt x="472308" y="722393"/>
                  </a:cubicBezTo>
                  <a:cubicBezTo>
                    <a:pt x="507972" y="717744"/>
                    <a:pt x="543636" y="710770"/>
                    <a:pt x="579301" y="703796"/>
                  </a:cubicBezTo>
                  <a:cubicBezTo>
                    <a:pt x="592675" y="708445"/>
                    <a:pt x="603820" y="713095"/>
                    <a:pt x="617194" y="715419"/>
                  </a:cubicBezTo>
                  <a:cubicBezTo>
                    <a:pt x="619423" y="717744"/>
                    <a:pt x="621652" y="720069"/>
                    <a:pt x="623881" y="722393"/>
                  </a:cubicBezTo>
                  <a:cubicBezTo>
                    <a:pt x="623881" y="827002"/>
                    <a:pt x="623881" y="931612"/>
                    <a:pt x="623881" y="1033896"/>
                  </a:cubicBezTo>
                  <a:cubicBezTo>
                    <a:pt x="628339" y="1033896"/>
                    <a:pt x="632796" y="1033896"/>
                    <a:pt x="639484" y="1033896"/>
                  </a:cubicBezTo>
                  <a:cubicBezTo>
                    <a:pt x="639484" y="992053"/>
                    <a:pt x="639484" y="950209"/>
                    <a:pt x="639484" y="908365"/>
                  </a:cubicBezTo>
                  <a:cubicBezTo>
                    <a:pt x="643942" y="908365"/>
                    <a:pt x="648400" y="908365"/>
                    <a:pt x="652858" y="908365"/>
                  </a:cubicBezTo>
                  <a:cubicBezTo>
                    <a:pt x="652858" y="903716"/>
                    <a:pt x="652858" y="901391"/>
                    <a:pt x="652858" y="896742"/>
                  </a:cubicBezTo>
                  <a:cubicBezTo>
                    <a:pt x="657316" y="894417"/>
                    <a:pt x="661774" y="892093"/>
                    <a:pt x="666232" y="889768"/>
                  </a:cubicBezTo>
                  <a:lnTo>
                    <a:pt x="677377" y="889768"/>
                  </a:lnTo>
                  <a:cubicBezTo>
                    <a:pt x="677377" y="885119"/>
                    <a:pt x="677377" y="882794"/>
                    <a:pt x="677377" y="878145"/>
                  </a:cubicBezTo>
                  <a:cubicBezTo>
                    <a:pt x="679606" y="875820"/>
                    <a:pt x="684064" y="873495"/>
                    <a:pt x="686293" y="871171"/>
                  </a:cubicBezTo>
                  <a:cubicBezTo>
                    <a:pt x="692981" y="871171"/>
                    <a:pt x="701896" y="871171"/>
                    <a:pt x="708584" y="871171"/>
                  </a:cubicBezTo>
                  <a:cubicBezTo>
                    <a:pt x="708584" y="882794"/>
                    <a:pt x="708584" y="896742"/>
                    <a:pt x="708584" y="908365"/>
                  </a:cubicBezTo>
                  <a:cubicBezTo>
                    <a:pt x="724187" y="908365"/>
                    <a:pt x="739790" y="908365"/>
                    <a:pt x="755393" y="908365"/>
                  </a:cubicBezTo>
                  <a:cubicBezTo>
                    <a:pt x="755393" y="952534"/>
                    <a:pt x="755393" y="994377"/>
                    <a:pt x="755393" y="1038546"/>
                  </a:cubicBezTo>
                  <a:cubicBezTo>
                    <a:pt x="762080" y="1038546"/>
                    <a:pt x="768767" y="1038546"/>
                    <a:pt x="773225" y="1038546"/>
                  </a:cubicBezTo>
                  <a:cubicBezTo>
                    <a:pt x="779912" y="1036221"/>
                    <a:pt x="784370" y="1033896"/>
                    <a:pt x="791057" y="1031572"/>
                  </a:cubicBezTo>
                  <a:cubicBezTo>
                    <a:pt x="791057" y="1026922"/>
                    <a:pt x="791057" y="1024598"/>
                    <a:pt x="791057" y="1022273"/>
                  </a:cubicBezTo>
                  <a:cubicBezTo>
                    <a:pt x="788828" y="1022273"/>
                    <a:pt x="786599" y="1019948"/>
                    <a:pt x="784370" y="1019948"/>
                  </a:cubicBezTo>
                  <a:cubicBezTo>
                    <a:pt x="784370" y="1017624"/>
                    <a:pt x="784370" y="1015299"/>
                    <a:pt x="784370" y="1012974"/>
                  </a:cubicBezTo>
                  <a:cubicBezTo>
                    <a:pt x="786599" y="1010650"/>
                    <a:pt x="788828" y="1010650"/>
                    <a:pt x="791057" y="1008325"/>
                  </a:cubicBezTo>
                  <a:cubicBezTo>
                    <a:pt x="791057" y="992053"/>
                    <a:pt x="791057" y="973455"/>
                    <a:pt x="791057" y="957183"/>
                  </a:cubicBezTo>
                  <a:cubicBezTo>
                    <a:pt x="788828" y="957183"/>
                    <a:pt x="786599" y="954858"/>
                    <a:pt x="784370" y="954858"/>
                  </a:cubicBezTo>
                  <a:cubicBezTo>
                    <a:pt x="784370" y="952534"/>
                    <a:pt x="784370" y="950209"/>
                    <a:pt x="784370" y="947884"/>
                  </a:cubicBezTo>
                  <a:cubicBezTo>
                    <a:pt x="786599" y="945560"/>
                    <a:pt x="788828" y="945560"/>
                    <a:pt x="791057" y="943235"/>
                  </a:cubicBezTo>
                  <a:lnTo>
                    <a:pt x="795515" y="938586"/>
                  </a:lnTo>
                  <a:lnTo>
                    <a:pt x="795515" y="929287"/>
                  </a:lnTo>
                  <a:cubicBezTo>
                    <a:pt x="793286" y="929287"/>
                    <a:pt x="793286" y="929287"/>
                    <a:pt x="791057" y="929287"/>
                  </a:cubicBezTo>
                  <a:cubicBezTo>
                    <a:pt x="791057" y="926962"/>
                    <a:pt x="791057" y="924638"/>
                    <a:pt x="791057" y="922313"/>
                  </a:cubicBezTo>
                  <a:cubicBezTo>
                    <a:pt x="793286" y="922313"/>
                    <a:pt x="795515" y="919988"/>
                    <a:pt x="797744" y="917664"/>
                  </a:cubicBezTo>
                  <a:cubicBezTo>
                    <a:pt x="799972" y="889768"/>
                    <a:pt x="806660" y="866522"/>
                    <a:pt x="833408" y="852574"/>
                  </a:cubicBezTo>
                  <a:cubicBezTo>
                    <a:pt x="831179" y="852574"/>
                    <a:pt x="831179" y="850249"/>
                    <a:pt x="828950" y="850249"/>
                  </a:cubicBezTo>
                  <a:cubicBezTo>
                    <a:pt x="828950" y="847924"/>
                    <a:pt x="828950" y="845600"/>
                    <a:pt x="828950" y="843275"/>
                  </a:cubicBezTo>
                  <a:cubicBezTo>
                    <a:pt x="831179" y="843275"/>
                    <a:pt x="833408" y="840950"/>
                    <a:pt x="835637" y="840950"/>
                  </a:cubicBezTo>
                  <a:cubicBezTo>
                    <a:pt x="835637" y="836301"/>
                    <a:pt x="835637" y="833976"/>
                    <a:pt x="835637" y="831652"/>
                  </a:cubicBezTo>
                  <a:cubicBezTo>
                    <a:pt x="837866" y="831652"/>
                    <a:pt x="837866" y="831652"/>
                    <a:pt x="840095" y="831652"/>
                  </a:cubicBezTo>
                  <a:cubicBezTo>
                    <a:pt x="840095" y="824678"/>
                    <a:pt x="840095" y="817704"/>
                    <a:pt x="840095" y="810730"/>
                  </a:cubicBezTo>
                  <a:cubicBezTo>
                    <a:pt x="837866" y="810730"/>
                    <a:pt x="837866" y="810730"/>
                    <a:pt x="835637" y="810730"/>
                  </a:cubicBezTo>
                  <a:cubicBezTo>
                    <a:pt x="835637" y="808405"/>
                    <a:pt x="835637" y="808405"/>
                    <a:pt x="835637" y="806081"/>
                  </a:cubicBezTo>
                  <a:lnTo>
                    <a:pt x="840095" y="803756"/>
                  </a:lnTo>
                  <a:cubicBezTo>
                    <a:pt x="844552" y="799107"/>
                    <a:pt x="846782" y="794457"/>
                    <a:pt x="851240" y="787483"/>
                  </a:cubicBezTo>
                  <a:cubicBezTo>
                    <a:pt x="853469" y="782834"/>
                    <a:pt x="853469" y="780510"/>
                    <a:pt x="853469" y="778185"/>
                  </a:cubicBezTo>
                  <a:cubicBezTo>
                    <a:pt x="849011" y="771211"/>
                    <a:pt x="849011" y="759588"/>
                    <a:pt x="853469" y="752614"/>
                  </a:cubicBezTo>
                  <a:cubicBezTo>
                    <a:pt x="853470" y="752611"/>
                    <a:pt x="853485" y="752565"/>
                    <a:pt x="853748" y="751742"/>
                  </a:cubicBezTo>
                  <a:lnTo>
                    <a:pt x="855698" y="745640"/>
                  </a:lnTo>
                  <a:cubicBezTo>
                    <a:pt x="855699" y="745643"/>
                    <a:pt x="855714" y="745689"/>
                    <a:pt x="855977" y="746512"/>
                  </a:cubicBezTo>
                  <a:lnTo>
                    <a:pt x="857927" y="752614"/>
                  </a:lnTo>
                  <a:cubicBezTo>
                    <a:pt x="862384" y="759588"/>
                    <a:pt x="864614" y="771211"/>
                    <a:pt x="860156" y="778185"/>
                  </a:cubicBezTo>
                  <a:cubicBezTo>
                    <a:pt x="860156" y="780510"/>
                    <a:pt x="860156" y="782834"/>
                    <a:pt x="860156" y="785159"/>
                  </a:cubicBezTo>
                  <a:cubicBezTo>
                    <a:pt x="864614" y="792133"/>
                    <a:pt x="869072" y="799107"/>
                    <a:pt x="871302" y="803756"/>
                  </a:cubicBezTo>
                  <a:cubicBezTo>
                    <a:pt x="873531" y="803756"/>
                    <a:pt x="873531" y="806081"/>
                    <a:pt x="875760" y="806081"/>
                  </a:cubicBezTo>
                  <a:cubicBezTo>
                    <a:pt x="875760" y="808405"/>
                    <a:pt x="875760" y="808405"/>
                    <a:pt x="875760" y="810730"/>
                  </a:cubicBezTo>
                  <a:cubicBezTo>
                    <a:pt x="873531" y="817704"/>
                    <a:pt x="873531" y="824678"/>
                    <a:pt x="873531" y="831652"/>
                  </a:cubicBezTo>
                  <a:cubicBezTo>
                    <a:pt x="877989" y="833976"/>
                    <a:pt x="877989" y="836301"/>
                    <a:pt x="877989" y="840950"/>
                  </a:cubicBezTo>
                  <a:lnTo>
                    <a:pt x="882447" y="843275"/>
                  </a:lnTo>
                  <a:cubicBezTo>
                    <a:pt x="882447" y="845600"/>
                    <a:pt x="882447" y="847924"/>
                    <a:pt x="882447" y="850249"/>
                  </a:cubicBezTo>
                  <a:cubicBezTo>
                    <a:pt x="880218" y="852574"/>
                    <a:pt x="880218" y="852574"/>
                    <a:pt x="877989" y="852574"/>
                  </a:cubicBezTo>
                  <a:cubicBezTo>
                    <a:pt x="891362" y="859548"/>
                    <a:pt x="899165" y="868846"/>
                    <a:pt x="904180" y="879888"/>
                  </a:cubicBezTo>
                  <a:lnTo>
                    <a:pt x="913070" y="915339"/>
                  </a:lnTo>
                  <a:lnTo>
                    <a:pt x="944859" y="915339"/>
                  </a:lnTo>
                  <a:lnTo>
                    <a:pt x="944859" y="886329"/>
                  </a:lnTo>
                  <a:lnTo>
                    <a:pt x="939475" y="886329"/>
                  </a:lnTo>
                  <a:cubicBezTo>
                    <a:pt x="939475" y="886306"/>
                    <a:pt x="939475" y="884414"/>
                    <a:pt x="939475" y="724196"/>
                  </a:cubicBezTo>
                  <a:cubicBezTo>
                    <a:pt x="939487" y="724196"/>
                    <a:pt x="939957" y="724196"/>
                    <a:pt x="959742" y="724196"/>
                  </a:cubicBezTo>
                  <a:cubicBezTo>
                    <a:pt x="959747" y="724190"/>
                    <a:pt x="959783" y="724108"/>
                    <a:pt x="960249" y="723115"/>
                  </a:cubicBezTo>
                  <a:lnTo>
                    <a:pt x="963795" y="715549"/>
                  </a:lnTo>
                  <a:cubicBezTo>
                    <a:pt x="963804" y="715550"/>
                    <a:pt x="963917" y="715568"/>
                    <a:pt x="965569" y="715819"/>
                  </a:cubicBezTo>
                  <a:lnTo>
                    <a:pt x="977982" y="717710"/>
                  </a:lnTo>
                  <a:cubicBezTo>
                    <a:pt x="977985" y="717720"/>
                    <a:pt x="978023" y="717821"/>
                    <a:pt x="978489" y="719062"/>
                  </a:cubicBezTo>
                  <a:lnTo>
                    <a:pt x="982035" y="728519"/>
                  </a:lnTo>
                  <a:cubicBezTo>
                    <a:pt x="982049" y="728520"/>
                    <a:pt x="982645" y="728570"/>
                    <a:pt x="1008382" y="730681"/>
                  </a:cubicBezTo>
                  <a:cubicBezTo>
                    <a:pt x="1008382" y="730661"/>
                    <a:pt x="1008382" y="729131"/>
                    <a:pt x="1008382" y="607460"/>
                  </a:cubicBezTo>
                  <a:cubicBezTo>
                    <a:pt x="1008391" y="607460"/>
                    <a:pt x="1008510" y="607460"/>
                    <a:pt x="1010409" y="607460"/>
                  </a:cubicBezTo>
                  <a:lnTo>
                    <a:pt x="1024597" y="607460"/>
                  </a:lnTo>
                  <a:cubicBezTo>
                    <a:pt x="1024597" y="607438"/>
                    <a:pt x="1024597" y="605724"/>
                    <a:pt x="1024597" y="471268"/>
                  </a:cubicBezTo>
                  <a:cubicBezTo>
                    <a:pt x="1024605" y="471268"/>
                    <a:pt x="1024712" y="471268"/>
                    <a:pt x="1026369" y="471268"/>
                  </a:cubicBezTo>
                  <a:lnTo>
                    <a:pt x="1038783" y="471268"/>
                  </a:lnTo>
                  <a:cubicBezTo>
                    <a:pt x="1038783" y="471251"/>
                    <a:pt x="1038783" y="469845"/>
                    <a:pt x="1038783" y="356694"/>
                  </a:cubicBezTo>
                  <a:cubicBezTo>
                    <a:pt x="1042837" y="354532"/>
                    <a:pt x="1042837" y="354532"/>
                    <a:pt x="1042837" y="328590"/>
                  </a:cubicBezTo>
                  <a:cubicBezTo>
                    <a:pt x="1042843" y="328590"/>
                    <a:pt x="1042963" y="328590"/>
                    <a:pt x="1044863" y="328590"/>
                  </a:cubicBezTo>
                  <a:lnTo>
                    <a:pt x="1059050" y="328590"/>
                  </a:lnTo>
                  <a:cubicBezTo>
                    <a:pt x="1059061" y="328567"/>
                    <a:pt x="1059667" y="327200"/>
                    <a:pt x="1095531" y="246443"/>
                  </a:cubicBezTo>
                  <a:cubicBezTo>
                    <a:pt x="1095531" y="246429"/>
                    <a:pt x="1095565" y="244478"/>
                    <a:pt x="10995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09402" y="70467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08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5489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554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gradFill>
          <a:gsLst>
            <a:gs pos="0">
              <a:schemeClr val="bg1">
                <a:lumMod val="90000"/>
              </a:schemeClr>
            </a:gs>
            <a:gs pos="100000">
              <a:schemeClr val="bg1">
                <a:lumMod val="85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68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4" r:id="rId2"/>
    <p:sldLayoutId id="2147483662" r:id="rId3"/>
    <p:sldLayoutId id="2147483675" r:id="rId4"/>
    <p:sldLayoutId id="2147483663" r:id="rId5"/>
    <p:sldLayoutId id="2147483658" r:id="rId6"/>
    <p:sldLayoutId id="2147483678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9" r:id="rId15"/>
    <p:sldLayoutId id="2147483672" r:id="rId16"/>
    <p:sldLayoutId id="2147483673" r:id="rId17"/>
    <p:sldLayoutId id="2147483674" r:id="rId18"/>
    <p:sldLayoutId id="2147483677" r:id="rId19"/>
    <p:sldLayoutId id="2147483660" r:id="rId20"/>
    <p:sldLayoutId id="2147483659" r:id="rId21"/>
    <p:sldLayoutId id="2147483680" r:id="rId22"/>
    <p:sldLayoutId id="2147483681" r:id="rId23"/>
    <p:sldLayoutId id="2147483682" r:id="rId24"/>
    <p:sldLayoutId id="214748368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roup 199">
            <a:extLst>
              <a:ext uri="{FF2B5EF4-FFF2-40B4-BE49-F238E27FC236}">
                <a16:creationId xmlns:a16="http://schemas.microsoft.com/office/drawing/2014/main" id="{BC7B065B-54AE-4A53-B6A8-39DDA8269F89}"/>
              </a:ext>
            </a:extLst>
          </p:cNvPr>
          <p:cNvGrpSpPr/>
          <p:nvPr/>
        </p:nvGrpSpPr>
        <p:grpSpPr>
          <a:xfrm>
            <a:off x="3387274" y="1780667"/>
            <a:ext cx="5347719" cy="2333046"/>
            <a:chOff x="3387275" y="1423862"/>
            <a:chExt cx="5347719" cy="2333046"/>
          </a:xfrm>
        </p:grpSpPr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5D903EF6-91AB-4BF1-B86F-30CE376FD13F}"/>
                </a:ext>
              </a:extLst>
            </p:cNvPr>
            <p:cNvSpPr/>
            <p:nvPr/>
          </p:nvSpPr>
          <p:spPr>
            <a:xfrm>
              <a:off x="5167979" y="1635491"/>
              <a:ext cx="428693" cy="2119360"/>
            </a:xfrm>
            <a:custGeom>
              <a:avLst/>
              <a:gdLst>
                <a:gd name="connsiteX0" fmla="*/ 477202 w 476250"/>
                <a:gd name="connsiteY0" fmla="*/ 2308860 h 2305050"/>
                <a:gd name="connsiteX1" fmla="*/ 0 w 476250"/>
                <a:gd name="connsiteY1" fmla="*/ 2308860 h 2305050"/>
                <a:gd name="connsiteX2" fmla="*/ 0 w 476250"/>
                <a:gd name="connsiteY2" fmla="*/ 0 h 2305050"/>
                <a:gd name="connsiteX3" fmla="*/ 477202 w 476250"/>
                <a:gd name="connsiteY3" fmla="*/ 0 h 2305050"/>
                <a:gd name="connsiteX4" fmla="*/ 477202 w 476250"/>
                <a:gd name="connsiteY4" fmla="*/ 2308860 h 2305050"/>
                <a:gd name="connsiteX5" fmla="*/ 452438 w 476250"/>
                <a:gd name="connsiteY5" fmla="*/ 1071563 h 2305050"/>
                <a:gd name="connsiteX6" fmla="*/ 332422 w 476250"/>
                <a:gd name="connsiteY6" fmla="*/ 1071563 h 2305050"/>
                <a:gd name="connsiteX7" fmla="*/ 332422 w 476250"/>
                <a:gd name="connsiteY7" fmla="*/ 1188720 h 2305050"/>
                <a:gd name="connsiteX8" fmla="*/ 452438 w 476250"/>
                <a:gd name="connsiteY8" fmla="*/ 1188720 h 2305050"/>
                <a:gd name="connsiteX9" fmla="*/ 452438 w 476250"/>
                <a:gd name="connsiteY9" fmla="*/ 1071563 h 2305050"/>
                <a:gd name="connsiteX10" fmla="*/ 298132 w 476250"/>
                <a:gd name="connsiteY10" fmla="*/ 1190625 h 2305050"/>
                <a:gd name="connsiteX11" fmla="*/ 298132 w 476250"/>
                <a:gd name="connsiteY11" fmla="*/ 1070610 h 2305050"/>
                <a:gd name="connsiteX12" fmla="*/ 180975 w 476250"/>
                <a:gd name="connsiteY12" fmla="*/ 1070610 h 2305050"/>
                <a:gd name="connsiteX13" fmla="*/ 180975 w 476250"/>
                <a:gd name="connsiteY13" fmla="*/ 1190625 h 2305050"/>
                <a:gd name="connsiteX14" fmla="*/ 298132 w 476250"/>
                <a:gd name="connsiteY14" fmla="*/ 1190625 h 2305050"/>
                <a:gd name="connsiteX15" fmla="*/ 27622 w 476250"/>
                <a:gd name="connsiteY15" fmla="*/ 1188720 h 2305050"/>
                <a:gd name="connsiteX16" fmla="*/ 146685 w 476250"/>
                <a:gd name="connsiteY16" fmla="*/ 1188720 h 2305050"/>
                <a:gd name="connsiteX17" fmla="*/ 146685 w 476250"/>
                <a:gd name="connsiteY17" fmla="*/ 1070610 h 2305050"/>
                <a:gd name="connsiteX18" fmla="*/ 27622 w 476250"/>
                <a:gd name="connsiteY18" fmla="*/ 1070610 h 2305050"/>
                <a:gd name="connsiteX19" fmla="*/ 27622 w 476250"/>
                <a:gd name="connsiteY19" fmla="*/ 1188720 h 2305050"/>
                <a:gd name="connsiteX20" fmla="*/ 28575 w 476250"/>
                <a:gd name="connsiteY20" fmla="*/ 328613 h 2305050"/>
                <a:gd name="connsiteX21" fmla="*/ 28575 w 476250"/>
                <a:gd name="connsiteY21" fmla="*/ 448627 h 2305050"/>
                <a:gd name="connsiteX22" fmla="*/ 147638 w 476250"/>
                <a:gd name="connsiteY22" fmla="*/ 448627 h 2305050"/>
                <a:gd name="connsiteX23" fmla="*/ 147638 w 476250"/>
                <a:gd name="connsiteY23" fmla="*/ 328613 h 2305050"/>
                <a:gd name="connsiteX24" fmla="*/ 28575 w 476250"/>
                <a:gd name="connsiteY24" fmla="*/ 328613 h 2305050"/>
                <a:gd name="connsiteX25" fmla="*/ 450532 w 476250"/>
                <a:gd name="connsiteY25" fmla="*/ 744855 h 2305050"/>
                <a:gd name="connsiteX26" fmla="*/ 450532 w 476250"/>
                <a:gd name="connsiteY26" fmla="*/ 627697 h 2305050"/>
                <a:gd name="connsiteX27" fmla="*/ 331470 w 476250"/>
                <a:gd name="connsiteY27" fmla="*/ 627697 h 2305050"/>
                <a:gd name="connsiteX28" fmla="*/ 331470 w 476250"/>
                <a:gd name="connsiteY28" fmla="*/ 744855 h 2305050"/>
                <a:gd name="connsiteX29" fmla="*/ 450532 w 476250"/>
                <a:gd name="connsiteY29" fmla="*/ 744855 h 2305050"/>
                <a:gd name="connsiteX30" fmla="*/ 147638 w 476250"/>
                <a:gd name="connsiteY30" fmla="*/ 626745 h 2305050"/>
                <a:gd name="connsiteX31" fmla="*/ 27622 w 476250"/>
                <a:gd name="connsiteY31" fmla="*/ 626745 h 2305050"/>
                <a:gd name="connsiteX32" fmla="*/ 27622 w 476250"/>
                <a:gd name="connsiteY32" fmla="*/ 743902 h 2305050"/>
                <a:gd name="connsiteX33" fmla="*/ 147638 w 476250"/>
                <a:gd name="connsiteY33" fmla="*/ 743902 h 2305050"/>
                <a:gd name="connsiteX34" fmla="*/ 147638 w 476250"/>
                <a:gd name="connsiteY34" fmla="*/ 626745 h 2305050"/>
                <a:gd name="connsiteX35" fmla="*/ 298132 w 476250"/>
                <a:gd name="connsiteY35" fmla="*/ 1337310 h 2305050"/>
                <a:gd name="connsiteX36" fmla="*/ 298132 w 476250"/>
                <a:gd name="connsiteY36" fmla="*/ 1219200 h 2305050"/>
                <a:gd name="connsiteX37" fmla="*/ 180975 w 476250"/>
                <a:gd name="connsiteY37" fmla="*/ 1219200 h 2305050"/>
                <a:gd name="connsiteX38" fmla="*/ 180975 w 476250"/>
                <a:gd name="connsiteY38" fmla="*/ 1337310 h 2305050"/>
                <a:gd name="connsiteX39" fmla="*/ 298132 w 476250"/>
                <a:gd name="connsiteY39" fmla="*/ 1337310 h 2305050"/>
                <a:gd name="connsiteX40" fmla="*/ 180022 w 476250"/>
                <a:gd name="connsiteY40" fmla="*/ 476250 h 2305050"/>
                <a:gd name="connsiteX41" fmla="*/ 180022 w 476250"/>
                <a:gd name="connsiteY41" fmla="*/ 595313 h 2305050"/>
                <a:gd name="connsiteX42" fmla="*/ 299085 w 476250"/>
                <a:gd name="connsiteY42" fmla="*/ 595313 h 2305050"/>
                <a:gd name="connsiteX43" fmla="*/ 299085 w 476250"/>
                <a:gd name="connsiteY43" fmla="*/ 476250 h 2305050"/>
                <a:gd name="connsiteX44" fmla="*/ 180022 w 476250"/>
                <a:gd name="connsiteY44" fmla="*/ 476250 h 2305050"/>
                <a:gd name="connsiteX45" fmla="*/ 452438 w 476250"/>
                <a:gd name="connsiteY45" fmla="*/ 32385 h 2305050"/>
                <a:gd name="connsiteX46" fmla="*/ 330518 w 476250"/>
                <a:gd name="connsiteY46" fmla="*/ 32385 h 2305050"/>
                <a:gd name="connsiteX47" fmla="*/ 330518 w 476250"/>
                <a:gd name="connsiteY47" fmla="*/ 148590 h 2305050"/>
                <a:gd name="connsiteX48" fmla="*/ 452438 w 476250"/>
                <a:gd name="connsiteY48" fmla="*/ 148590 h 2305050"/>
                <a:gd name="connsiteX49" fmla="*/ 452438 w 476250"/>
                <a:gd name="connsiteY49" fmla="*/ 32385 h 2305050"/>
                <a:gd name="connsiteX50" fmla="*/ 300038 w 476250"/>
                <a:gd name="connsiteY50" fmla="*/ 31432 h 2305050"/>
                <a:gd name="connsiteX51" fmla="*/ 180022 w 476250"/>
                <a:gd name="connsiteY51" fmla="*/ 31432 h 2305050"/>
                <a:gd name="connsiteX52" fmla="*/ 180022 w 476250"/>
                <a:gd name="connsiteY52" fmla="*/ 149542 h 2305050"/>
                <a:gd name="connsiteX53" fmla="*/ 300038 w 476250"/>
                <a:gd name="connsiteY53" fmla="*/ 149542 h 2305050"/>
                <a:gd name="connsiteX54" fmla="*/ 300038 w 476250"/>
                <a:gd name="connsiteY54" fmla="*/ 31432 h 2305050"/>
                <a:gd name="connsiteX55" fmla="*/ 300038 w 476250"/>
                <a:gd name="connsiteY55" fmla="*/ 299085 h 2305050"/>
                <a:gd name="connsiteX56" fmla="*/ 300038 w 476250"/>
                <a:gd name="connsiteY56" fmla="*/ 180022 h 2305050"/>
                <a:gd name="connsiteX57" fmla="*/ 179070 w 476250"/>
                <a:gd name="connsiteY57" fmla="*/ 180022 h 2305050"/>
                <a:gd name="connsiteX58" fmla="*/ 179070 w 476250"/>
                <a:gd name="connsiteY58" fmla="*/ 299085 h 2305050"/>
                <a:gd name="connsiteX59" fmla="*/ 300038 w 476250"/>
                <a:gd name="connsiteY59" fmla="*/ 299085 h 2305050"/>
                <a:gd name="connsiteX60" fmla="*/ 147638 w 476250"/>
                <a:gd name="connsiteY60" fmla="*/ 477202 h 2305050"/>
                <a:gd name="connsiteX61" fmla="*/ 26670 w 476250"/>
                <a:gd name="connsiteY61" fmla="*/ 477202 h 2305050"/>
                <a:gd name="connsiteX62" fmla="*/ 26670 w 476250"/>
                <a:gd name="connsiteY62" fmla="*/ 594360 h 2305050"/>
                <a:gd name="connsiteX63" fmla="*/ 147638 w 476250"/>
                <a:gd name="connsiteY63" fmla="*/ 594360 h 2305050"/>
                <a:gd name="connsiteX64" fmla="*/ 147638 w 476250"/>
                <a:gd name="connsiteY64" fmla="*/ 477202 h 2305050"/>
                <a:gd name="connsiteX65" fmla="*/ 450532 w 476250"/>
                <a:gd name="connsiteY65" fmla="*/ 1041082 h 2305050"/>
                <a:gd name="connsiteX66" fmla="*/ 450532 w 476250"/>
                <a:gd name="connsiteY66" fmla="*/ 923925 h 2305050"/>
                <a:gd name="connsiteX67" fmla="*/ 331470 w 476250"/>
                <a:gd name="connsiteY67" fmla="*/ 923925 h 2305050"/>
                <a:gd name="connsiteX68" fmla="*/ 331470 w 476250"/>
                <a:gd name="connsiteY68" fmla="*/ 1041082 h 2305050"/>
                <a:gd name="connsiteX69" fmla="*/ 450532 w 476250"/>
                <a:gd name="connsiteY69" fmla="*/ 1041082 h 2305050"/>
                <a:gd name="connsiteX70" fmla="*/ 332422 w 476250"/>
                <a:gd name="connsiteY70" fmla="*/ 1218248 h 2305050"/>
                <a:gd name="connsiteX71" fmla="*/ 332422 w 476250"/>
                <a:gd name="connsiteY71" fmla="*/ 1336357 h 2305050"/>
                <a:gd name="connsiteX72" fmla="*/ 451485 w 476250"/>
                <a:gd name="connsiteY72" fmla="*/ 1336357 h 2305050"/>
                <a:gd name="connsiteX73" fmla="*/ 451485 w 476250"/>
                <a:gd name="connsiteY73" fmla="*/ 1218248 h 2305050"/>
                <a:gd name="connsiteX74" fmla="*/ 332422 w 476250"/>
                <a:gd name="connsiteY74" fmla="*/ 1218248 h 2305050"/>
                <a:gd name="connsiteX75" fmla="*/ 452438 w 476250"/>
                <a:gd name="connsiteY75" fmla="*/ 447675 h 2305050"/>
                <a:gd name="connsiteX76" fmla="*/ 452438 w 476250"/>
                <a:gd name="connsiteY76" fmla="*/ 329565 h 2305050"/>
                <a:gd name="connsiteX77" fmla="*/ 331470 w 476250"/>
                <a:gd name="connsiteY77" fmla="*/ 329565 h 2305050"/>
                <a:gd name="connsiteX78" fmla="*/ 331470 w 476250"/>
                <a:gd name="connsiteY78" fmla="*/ 447675 h 2305050"/>
                <a:gd name="connsiteX79" fmla="*/ 452438 w 476250"/>
                <a:gd name="connsiteY79" fmla="*/ 447675 h 2305050"/>
                <a:gd name="connsiteX80" fmla="*/ 300038 w 476250"/>
                <a:gd name="connsiteY80" fmla="*/ 448627 h 2305050"/>
                <a:gd name="connsiteX81" fmla="*/ 300038 w 476250"/>
                <a:gd name="connsiteY81" fmla="*/ 328613 h 2305050"/>
                <a:gd name="connsiteX82" fmla="*/ 180022 w 476250"/>
                <a:gd name="connsiteY82" fmla="*/ 328613 h 2305050"/>
                <a:gd name="connsiteX83" fmla="*/ 180022 w 476250"/>
                <a:gd name="connsiteY83" fmla="*/ 448627 h 2305050"/>
                <a:gd name="connsiteX84" fmla="*/ 300038 w 476250"/>
                <a:gd name="connsiteY84" fmla="*/ 448627 h 2305050"/>
                <a:gd name="connsiteX85" fmla="*/ 146685 w 476250"/>
                <a:gd name="connsiteY85" fmla="*/ 299085 h 2305050"/>
                <a:gd name="connsiteX86" fmla="*/ 146685 w 476250"/>
                <a:gd name="connsiteY86" fmla="*/ 181927 h 2305050"/>
                <a:gd name="connsiteX87" fmla="*/ 27622 w 476250"/>
                <a:gd name="connsiteY87" fmla="*/ 181927 h 2305050"/>
                <a:gd name="connsiteX88" fmla="*/ 27622 w 476250"/>
                <a:gd name="connsiteY88" fmla="*/ 299085 h 2305050"/>
                <a:gd name="connsiteX89" fmla="*/ 146685 w 476250"/>
                <a:gd name="connsiteY89" fmla="*/ 299085 h 2305050"/>
                <a:gd name="connsiteX90" fmla="*/ 145732 w 476250"/>
                <a:gd name="connsiteY90" fmla="*/ 889635 h 2305050"/>
                <a:gd name="connsiteX91" fmla="*/ 145732 w 476250"/>
                <a:gd name="connsiteY91" fmla="*/ 772477 h 2305050"/>
                <a:gd name="connsiteX92" fmla="*/ 28575 w 476250"/>
                <a:gd name="connsiteY92" fmla="*/ 772477 h 2305050"/>
                <a:gd name="connsiteX93" fmla="*/ 28575 w 476250"/>
                <a:gd name="connsiteY93" fmla="*/ 889635 h 2305050"/>
                <a:gd name="connsiteX94" fmla="*/ 145732 w 476250"/>
                <a:gd name="connsiteY94" fmla="*/ 889635 h 2305050"/>
                <a:gd name="connsiteX95" fmla="*/ 179070 w 476250"/>
                <a:gd name="connsiteY95" fmla="*/ 889635 h 2305050"/>
                <a:gd name="connsiteX96" fmla="*/ 298132 w 476250"/>
                <a:gd name="connsiteY96" fmla="*/ 889635 h 2305050"/>
                <a:gd name="connsiteX97" fmla="*/ 298132 w 476250"/>
                <a:gd name="connsiteY97" fmla="*/ 772477 h 2305050"/>
                <a:gd name="connsiteX98" fmla="*/ 179070 w 476250"/>
                <a:gd name="connsiteY98" fmla="*/ 772477 h 2305050"/>
                <a:gd name="connsiteX99" fmla="*/ 179070 w 476250"/>
                <a:gd name="connsiteY99" fmla="*/ 889635 h 2305050"/>
                <a:gd name="connsiteX100" fmla="*/ 450532 w 476250"/>
                <a:gd name="connsiteY100" fmla="*/ 890588 h 2305050"/>
                <a:gd name="connsiteX101" fmla="*/ 450532 w 476250"/>
                <a:gd name="connsiteY101" fmla="*/ 771525 h 2305050"/>
                <a:gd name="connsiteX102" fmla="*/ 331470 w 476250"/>
                <a:gd name="connsiteY102" fmla="*/ 771525 h 2305050"/>
                <a:gd name="connsiteX103" fmla="*/ 331470 w 476250"/>
                <a:gd name="connsiteY103" fmla="*/ 890588 h 2305050"/>
                <a:gd name="connsiteX104" fmla="*/ 450532 w 476250"/>
                <a:gd name="connsiteY104" fmla="*/ 890588 h 2305050"/>
                <a:gd name="connsiteX105" fmla="*/ 298132 w 476250"/>
                <a:gd name="connsiteY105" fmla="*/ 1370648 h 2305050"/>
                <a:gd name="connsiteX106" fmla="*/ 180022 w 476250"/>
                <a:gd name="connsiteY106" fmla="*/ 1370648 h 2305050"/>
                <a:gd name="connsiteX107" fmla="*/ 180022 w 476250"/>
                <a:gd name="connsiteY107" fmla="*/ 1486853 h 2305050"/>
                <a:gd name="connsiteX108" fmla="*/ 298132 w 476250"/>
                <a:gd name="connsiteY108" fmla="*/ 1486853 h 2305050"/>
                <a:gd name="connsiteX109" fmla="*/ 298132 w 476250"/>
                <a:gd name="connsiteY109" fmla="*/ 1370648 h 2305050"/>
                <a:gd name="connsiteX110" fmla="*/ 299085 w 476250"/>
                <a:gd name="connsiteY110" fmla="*/ 1632585 h 2305050"/>
                <a:gd name="connsiteX111" fmla="*/ 299085 w 476250"/>
                <a:gd name="connsiteY111" fmla="*/ 1516380 h 2305050"/>
                <a:gd name="connsiteX112" fmla="*/ 179070 w 476250"/>
                <a:gd name="connsiteY112" fmla="*/ 1516380 h 2305050"/>
                <a:gd name="connsiteX113" fmla="*/ 179070 w 476250"/>
                <a:gd name="connsiteY113" fmla="*/ 1632585 h 2305050"/>
                <a:gd name="connsiteX114" fmla="*/ 299085 w 476250"/>
                <a:gd name="connsiteY114" fmla="*/ 1632585 h 2305050"/>
                <a:gd name="connsiteX115" fmla="*/ 146685 w 476250"/>
                <a:gd name="connsiteY115" fmla="*/ 1370648 h 2305050"/>
                <a:gd name="connsiteX116" fmla="*/ 28575 w 476250"/>
                <a:gd name="connsiteY116" fmla="*/ 1370648 h 2305050"/>
                <a:gd name="connsiteX117" fmla="*/ 28575 w 476250"/>
                <a:gd name="connsiteY117" fmla="*/ 1486853 h 2305050"/>
                <a:gd name="connsiteX118" fmla="*/ 146685 w 476250"/>
                <a:gd name="connsiteY118" fmla="*/ 1486853 h 2305050"/>
                <a:gd name="connsiteX119" fmla="*/ 146685 w 476250"/>
                <a:gd name="connsiteY119" fmla="*/ 1370648 h 2305050"/>
                <a:gd name="connsiteX120" fmla="*/ 449580 w 476250"/>
                <a:gd name="connsiteY120" fmla="*/ 1631632 h 2305050"/>
                <a:gd name="connsiteX121" fmla="*/ 449580 w 476250"/>
                <a:gd name="connsiteY121" fmla="*/ 1514475 h 2305050"/>
                <a:gd name="connsiteX122" fmla="*/ 332422 w 476250"/>
                <a:gd name="connsiteY122" fmla="*/ 1514475 h 2305050"/>
                <a:gd name="connsiteX123" fmla="*/ 332422 w 476250"/>
                <a:gd name="connsiteY123" fmla="*/ 1631632 h 2305050"/>
                <a:gd name="connsiteX124" fmla="*/ 449580 w 476250"/>
                <a:gd name="connsiteY124" fmla="*/ 1631632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476250" h="230505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8624DCA-2BD8-4952-AC4D-60B6C2D8EF1F}"/>
                </a:ext>
              </a:extLst>
            </p:cNvPr>
            <p:cNvSpPr/>
            <p:nvPr/>
          </p:nvSpPr>
          <p:spPr>
            <a:xfrm>
              <a:off x="5647753" y="1778275"/>
              <a:ext cx="565541" cy="1976576"/>
            </a:xfrm>
            <a:custGeom>
              <a:avLst/>
              <a:gdLst>
                <a:gd name="connsiteX0" fmla="*/ 335796 w 565541"/>
                <a:gd name="connsiteY0" fmla="*/ 1531565 h 1976576"/>
                <a:gd name="connsiteX1" fmla="*/ 335796 w 565541"/>
                <a:gd name="connsiteY1" fmla="*/ 1585857 h 1976576"/>
                <a:gd name="connsiteX2" fmla="*/ 441823 w 565541"/>
                <a:gd name="connsiteY2" fmla="*/ 1585857 h 1976576"/>
                <a:gd name="connsiteX3" fmla="*/ 441823 w 565541"/>
                <a:gd name="connsiteY3" fmla="*/ 1531565 h 1976576"/>
                <a:gd name="connsiteX4" fmla="*/ 123718 w 565541"/>
                <a:gd name="connsiteY4" fmla="*/ 1526871 h 1976576"/>
                <a:gd name="connsiteX5" fmla="*/ 123718 w 565541"/>
                <a:gd name="connsiteY5" fmla="*/ 1581163 h 1976576"/>
                <a:gd name="connsiteX6" fmla="*/ 229745 w 565541"/>
                <a:gd name="connsiteY6" fmla="*/ 1581163 h 1976576"/>
                <a:gd name="connsiteX7" fmla="*/ 229745 w 565541"/>
                <a:gd name="connsiteY7" fmla="*/ 1526871 h 1976576"/>
                <a:gd name="connsiteX8" fmla="*/ 335796 w 565541"/>
                <a:gd name="connsiteY8" fmla="*/ 1409581 h 1976576"/>
                <a:gd name="connsiteX9" fmla="*/ 335796 w 565541"/>
                <a:gd name="connsiteY9" fmla="*/ 1463873 h 1976576"/>
                <a:gd name="connsiteX10" fmla="*/ 441823 w 565541"/>
                <a:gd name="connsiteY10" fmla="*/ 1463873 h 1976576"/>
                <a:gd name="connsiteX11" fmla="*/ 441823 w 565541"/>
                <a:gd name="connsiteY11" fmla="*/ 1409581 h 1976576"/>
                <a:gd name="connsiteX12" fmla="*/ 123718 w 565541"/>
                <a:gd name="connsiteY12" fmla="*/ 1404887 h 1976576"/>
                <a:gd name="connsiteX13" fmla="*/ 123718 w 565541"/>
                <a:gd name="connsiteY13" fmla="*/ 1459180 h 1976576"/>
                <a:gd name="connsiteX14" fmla="*/ 229745 w 565541"/>
                <a:gd name="connsiteY14" fmla="*/ 1459180 h 1976576"/>
                <a:gd name="connsiteX15" fmla="*/ 229745 w 565541"/>
                <a:gd name="connsiteY15" fmla="*/ 1404887 h 1976576"/>
                <a:gd name="connsiteX16" fmla="*/ 335796 w 565541"/>
                <a:gd name="connsiteY16" fmla="*/ 1287599 h 1976576"/>
                <a:gd name="connsiteX17" fmla="*/ 335796 w 565541"/>
                <a:gd name="connsiteY17" fmla="*/ 1341892 h 1976576"/>
                <a:gd name="connsiteX18" fmla="*/ 441823 w 565541"/>
                <a:gd name="connsiteY18" fmla="*/ 1341892 h 1976576"/>
                <a:gd name="connsiteX19" fmla="*/ 441823 w 565541"/>
                <a:gd name="connsiteY19" fmla="*/ 1287599 h 1976576"/>
                <a:gd name="connsiteX20" fmla="*/ 123718 w 565541"/>
                <a:gd name="connsiteY20" fmla="*/ 1282905 h 1976576"/>
                <a:gd name="connsiteX21" fmla="*/ 123718 w 565541"/>
                <a:gd name="connsiteY21" fmla="*/ 1337198 h 1976576"/>
                <a:gd name="connsiteX22" fmla="*/ 229745 w 565541"/>
                <a:gd name="connsiteY22" fmla="*/ 1337198 h 1976576"/>
                <a:gd name="connsiteX23" fmla="*/ 229745 w 565541"/>
                <a:gd name="connsiteY23" fmla="*/ 1282905 h 1976576"/>
                <a:gd name="connsiteX24" fmla="*/ 335796 w 565541"/>
                <a:gd name="connsiteY24" fmla="*/ 1165617 h 1976576"/>
                <a:gd name="connsiteX25" fmla="*/ 335796 w 565541"/>
                <a:gd name="connsiteY25" fmla="*/ 1219910 h 1976576"/>
                <a:gd name="connsiteX26" fmla="*/ 441823 w 565541"/>
                <a:gd name="connsiteY26" fmla="*/ 1219910 h 1976576"/>
                <a:gd name="connsiteX27" fmla="*/ 441823 w 565541"/>
                <a:gd name="connsiteY27" fmla="*/ 1165617 h 1976576"/>
                <a:gd name="connsiteX28" fmla="*/ 123718 w 565541"/>
                <a:gd name="connsiteY28" fmla="*/ 1160924 h 1976576"/>
                <a:gd name="connsiteX29" fmla="*/ 123718 w 565541"/>
                <a:gd name="connsiteY29" fmla="*/ 1215216 h 1976576"/>
                <a:gd name="connsiteX30" fmla="*/ 229745 w 565541"/>
                <a:gd name="connsiteY30" fmla="*/ 1215216 h 1976576"/>
                <a:gd name="connsiteX31" fmla="*/ 229745 w 565541"/>
                <a:gd name="connsiteY31" fmla="*/ 1160924 h 1976576"/>
                <a:gd name="connsiteX32" fmla="*/ 335796 w 565541"/>
                <a:gd name="connsiteY32" fmla="*/ 1043636 h 1976576"/>
                <a:gd name="connsiteX33" fmla="*/ 335796 w 565541"/>
                <a:gd name="connsiteY33" fmla="*/ 1097928 h 1976576"/>
                <a:gd name="connsiteX34" fmla="*/ 441823 w 565541"/>
                <a:gd name="connsiteY34" fmla="*/ 1097928 h 1976576"/>
                <a:gd name="connsiteX35" fmla="*/ 441823 w 565541"/>
                <a:gd name="connsiteY35" fmla="*/ 1043636 h 1976576"/>
                <a:gd name="connsiteX36" fmla="*/ 123718 w 565541"/>
                <a:gd name="connsiteY36" fmla="*/ 1038942 h 1976576"/>
                <a:gd name="connsiteX37" fmla="*/ 123718 w 565541"/>
                <a:gd name="connsiteY37" fmla="*/ 1093234 h 1976576"/>
                <a:gd name="connsiteX38" fmla="*/ 229745 w 565541"/>
                <a:gd name="connsiteY38" fmla="*/ 1093234 h 1976576"/>
                <a:gd name="connsiteX39" fmla="*/ 229745 w 565541"/>
                <a:gd name="connsiteY39" fmla="*/ 1038942 h 1976576"/>
                <a:gd name="connsiteX40" fmla="*/ 335796 w 565541"/>
                <a:gd name="connsiteY40" fmla="*/ 921654 h 1976576"/>
                <a:gd name="connsiteX41" fmla="*/ 335796 w 565541"/>
                <a:gd name="connsiteY41" fmla="*/ 975946 h 1976576"/>
                <a:gd name="connsiteX42" fmla="*/ 441823 w 565541"/>
                <a:gd name="connsiteY42" fmla="*/ 975946 h 1976576"/>
                <a:gd name="connsiteX43" fmla="*/ 441823 w 565541"/>
                <a:gd name="connsiteY43" fmla="*/ 921654 h 1976576"/>
                <a:gd name="connsiteX44" fmla="*/ 123718 w 565541"/>
                <a:gd name="connsiteY44" fmla="*/ 916960 h 1976576"/>
                <a:gd name="connsiteX45" fmla="*/ 123718 w 565541"/>
                <a:gd name="connsiteY45" fmla="*/ 971252 h 1976576"/>
                <a:gd name="connsiteX46" fmla="*/ 229745 w 565541"/>
                <a:gd name="connsiteY46" fmla="*/ 971252 h 1976576"/>
                <a:gd name="connsiteX47" fmla="*/ 229745 w 565541"/>
                <a:gd name="connsiteY47" fmla="*/ 916960 h 1976576"/>
                <a:gd name="connsiteX48" fmla="*/ 335796 w 565541"/>
                <a:gd name="connsiteY48" fmla="*/ 799672 h 1976576"/>
                <a:gd name="connsiteX49" fmla="*/ 335796 w 565541"/>
                <a:gd name="connsiteY49" fmla="*/ 853964 h 1976576"/>
                <a:gd name="connsiteX50" fmla="*/ 441823 w 565541"/>
                <a:gd name="connsiteY50" fmla="*/ 853964 h 1976576"/>
                <a:gd name="connsiteX51" fmla="*/ 441823 w 565541"/>
                <a:gd name="connsiteY51" fmla="*/ 799672 h 1976576"/>
                <a:gd name="connsiteX52" fmla="*/ 123718 w 565541"/>
                <a:gd name="connsiteY52" fmla="*/ 794978 h 1976576"/>
                <a:gd name="connsiteX53" fmla="*/ 123718 w 565541"/>
                <a:gd name="connsiteY53" fmla="*/ 849270 h 1976576"/>
                <a:gd name="connsiteX54" fmla="*/ 229745 w 565541"/>
                <a:gd name="connsiteY54" fmla="*/ 849270 h 1976576"/>
                <a:gd name="connsiteX55" fmla="*/ 229745 w 565541"/>
                <a:gd name="connsiteY55" fmla="*/ 794978 h 1976576"/>
                <a:gd name="connsiteX56" fmla="*/ 335796 w 565541"/>
                <a:gd name="connsiteY56" fmla="*/ 677690 h 1976576"/>
                <a:gd name="connsiteX57" fmla="*/ 335796 w 565541"/>
                <a:gd name="connsiteY57" fmla="*/ 731982 h 1976576"/>
                <a:gd name="connsiteX58" fmla="*/ 441823 w 565541"/>
                <a:gd name="connsiteY58" fmla="*/ 731982 h 1976576"/>
                <a:gd name="connsiteX59" fmla="*/ 441823 w 565541"/>
                <a:gd name="connsiteY59" fmla="*/ 677690 h 1976576"/>
                <a:gd name="connsiteX60" fmla="*/ 123718 w 565541"/>
                <a:gd name="connsiteY60" fmla="*/ 672996 h 1976576"/>
                <a:gd name="connsiteX61" fmla="*/ 123718 w 565541"/>
                <a:gd name="connsiteY61" fmla="*/ 727289 h 1976576"/>
                <a:gd name="connsiteX62" fmla="*/ 229745 w 565541"/>
                <a:gd name="connsiteY62" fmla="*/ 727289 h 1976576"/>
                <a:gd name="connsiteX63" fmla="*/ 229745 w 565541"/>
                <a:gd name="connsiteY63" fmla="*/ 672996 h 1976576"/>
                <a:gd name="connsiteX64" fmla="*/ 335796 w 565541"/>
                <a:gd name="connsiteY64" fmla="*/ 555708 h 1976576"/>
                <a:gd name="connsiteX65" fmla="*/ 335796 w 565541"/>
                <a:gd name="connsiteY65" fmla="*/ 610000 h 1976576"/>
                <a:gd name="connsiteX66" fmla="*/ 441823 w 565541"/>
                <a:gd name="connsiteY66" fmla="*/ 610000 h 1976576"/>
                <a:gd name="connsiteX67" fmla="*/ 441823 w 565541"/>
                <a:gd name="connsiteY67" fmla="*/ 555708 h 1976576"/>
                <a:gd name="connsiteX68" fmla="*/ 123718 w 565541"/>
                <a:gd name="connsiteY68" fmla="*/ 551014 h 1976576"/>
                <a:gd name="connsiteX69" fmla="*/ 123718 w 565541"/>
                <a:gd name="connsiteY69" fmla="*/ 605307 h 1976576"/>
                <a:gd name="connsiteX70" fmla="*/ 229745 w 565541"/>
                <a:gd name="connsiteY70" fmla="*/ 605307 h 1976576"/>
                <a:gd name="connsiteX71" fmla="*/ 229745 w 565541"/>
                <a:gd name="connsiteY71" fmla="*/ 551014 h 1976576"/>
                <a:gd name="connsiteX72" fmla="*/ 335796 w 565541"/>
                <a:gd name="connsiteY72" fmla="*/ 433726 h 1976576"/>
                <a:gd name="connsiteX73" fmla="*/ 335796 w 565541"/>
                <a:gd name="connsiteY73" fmla="*/ 488019 h 1976576"/>
                <a:gd name="connsiteX74" fmla="*/ 441823 w 565541"/>
                <a:gd name="connsiteY74" fmla="*/ 488019 h 1976576"/>
                <a:gd name="connsiteX75" fmla="*/ 441823 w 565541"/>
                <a:gd name="connsiteY75" fmla="*/ 433726 h 1976576"/>
                <a:gd name="connsiteX76" fmla="*/ 123718 w 565541"/>
                <a:gd name="connsiteY76" fmla="*/ 429032 h 1976576"/>
                <a:gd name="connsiteX77" fmla="*/ 123718 w 565541"/>
                <a:gd name="connsiteY77" fmla="*/ 483325 h 1976576"/>
                <a:gd name="connsiteX78" fmla="*/ 229745 w 565541"/>
                <a:gd name="connsiteY78" fmla="*/ 483325 h 1976576"/>
                <a:gd name="connsiteX79" fmla="*/ 229745 w 565541"/>
                <a:gd name="connsiteY79" fmla="*/ 429032 h 1976576"/>
                <a:gd name="connsiteX80" fmla="*/ 244058 w 565541"/>
                <a:gd name="connsiteY80" fmla="*/ 0 h 1976576"/>
                <a:gd name="connsiteX81" fmla="*/ 321484 w 565541"/>
                <a:gd name="connsiteY81" fmla="*/ 0 h 1976576"/>
                <a:gd name="connsiteX82" fmla="*/ 321484 w 565541"/>
                <a:gd name="connsiteY82" fmla="*/ 178763 h 1976576"/>
                <a:gd name="connsiteX83" fmla="*/ 388810 w 565541"/>
                <a:gd name="connsiteY83" fmla="*/ 178763 h 1976576"/>
                <a:gd name="connsiteX84" fmla="*/ 388810 w 565541"/>
                <a:gd name="connsiteY84" fmla="*/ 299617 h 1976576"/>
                <a:gd name="connsiteX85" fmla="*/ 565541 w 565541"/>
                <a:gd name="connsiteY85" fmla="*/ 299617 h 1976576"/>
                <a:gd name="connsiteX86" fmla="*/ 565541 w 565541"/>
                <a:gd name="connsiteY86" fmla="*/ 1976576 h 1976576"/>
                <a:gd name="connsiteX87" fmla="*/ 448247 w 565541"/>
                <a:gd name="connsiteY87" fmla="*/ 1976576 h 1976576"/>
                <a:gd name="connsiteX88" fmla="*/ 371127 w 565541"/>
                <a:gd name="connsiteY88" fmla="*/ 1976576 h 1976576"/>
                <a:gd name="connsiteX89" fmla="*/ 194414 w 565541"/>
                <a:gd name="connsiteY89" fmla="*/ 1976576 h 1976576"/>
                <a:gd name="connsiteX90" fmla="*/ 88332 w 565541"/>
                <a:gd name="connsiteY90" fmla="*/ 1976576 h 1976576"/>
                <a:gd name="connsiteX91" fmla="*/ 0 w 565541"/>
                <a:gd name="connsiteY91" fmla="*/ 1976576 h 1976576"/>
                <a:gd name="connsiteX92" fmla="*/ 0 w 565541"/>
                <a:gd name="connsiteY92" fmla="*/ 299617 h 1976576"/>
                <a:gd name="connsiteX93" fmla="*/ 176731 w 565541"/>
                <a:gd name="connsiteY93" fmla="*/ 299617 h 1976576"/>
                <a:gd name="connsiteX94" fmla="*/ 176731 w 565541"/>
                <a:gd name="connsiteY94" fmla="*/ 178763 h 1976576"/>
                <a:gd name="connsiteX95" fmla="*/ 244058 w 565541"/>
                <a:gd name="connsiteY95" fmla="*/ 178763 h 19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65541" h="1976576">
                  <a:moveTo>
                    <a:pt x="335796" y="1531565"/>
                  </a:moveTo>
                  <a:lnTo>
                    <a:pt x="335796" y="1585857"/>
                  </a:lnTo>
                  <a:lnTo>
                    <a:pt x="441823" y="1585857"/>
                  </a:lnTo>
                  <a:lnTo>
                    <a:pt x="441823" y="1531565"/>
                  </a:lnTo>
                  <a:close/>
                  <a:moveTo>
                    <a:pt x="123718" y="1526871"/>
                  </a:moveTo>
                  <a:lnTo>
                    <a:pt x="123718" y="1581163"/>
                  </a:lnTo>
                  <a:lnTo>
                    <a:pt x="229745" y="1581163"/>
                  </a:lnTo>
                  <a:lnTo>
                    <a:pt x="229745" y="1526871"/>
                  </a:lnTo>
                  <a:close/>
                  <a:moveTo>
                    <a:pt x="335796" y="1409581"/>
                  </a:moveTo>
                  <a:lnTo>
                    <a:pt x="335796" y="1463873"/>
                  </a:lnTo>
                  <a:lnTo>
                    <a:pt x="441823" y="1463873"/>
                  </a:lnTo>
                  <a:lnTo>
                    <a:pt x="441823" y="1409581"/>
                  </a:lnTo>
                  <a:close/>
                  <a:moveTo>
                    <a:pt x="123718" y="1404887"/>
                  </a:moveTo>
                  <a:lnTo>
                    <a:pt x="123718" y="1459180"/>
                  </a:lnTo>
                  <a:lnTo>
                    <a:pt x="229745" y="1459180"/>
                  </a:lnTo>
                  <a:lnTo>
                    <a:pt x="229745" y="1404887"/>
                  </a:lnTo>
                  <a:close/>
                  <a:moveTo>
                    <a:pt x="335796" y="1287599"/>
                  </a:moveTo>
                  <a:lnTo>
                    <a:pt x="335796" y="1341892"/>
                  </a:lnTo>
                  <a:lnTo>
                    <a:pt x="441823" y="1341892"/>
                  </a:lnTo>
                  <a:lnTo>
                    <a:pt x="441823" y="1287599"/>
                  </a:lnTo>
                  <a:close/>
                  <a:moveTo>
                    <a:pt x="123718" y="1282905"/>
                  </a:moveTo>
                  <a:lnTo>
                    <a:pt x="123718" y="1337198"/>
                  </a:lnTo>
                  <a:lnTo>
                    <a:pt x="229745" y="1337198"/>
                  </a:lnTo>
                  <a:lnTo>
                    <a:pt x="229745" y="1282905"/>
                  </a:lnTo>
                  <a:close/>
                  <a:moveTo>
                    <a:pt x="335796" y="1165617"/>
                  </a:moveTo>
                  <a:lnTo>
                    <a:pt x="335796" y="1219910"/>
                  </a:lnTo>
                  <a:lnTo>
                    <a:pt x="441823" y="1219910"/>
                  </a:lnTo>
                  <a:lnTo>
                    <a:pt x="441823" y="1165617"/>
                  </a:lnTo>
                  <a:close/>
                  <a:moveTo>
                    <a:pt x="123718" y="1160924"/>
                  </a:moveTo>
                  <a:lnTo>
                    <a:pt x="123718" y="1215216"/>
                  </a:lnTo>
                  <a:lnTo>
                    <a:pt x="229745" y="1215216"/>
                  </a:lnTo>
                  <a:lnTo>
                    <a:pt x="229745" y="1160924"/>
                  </a:lnTo>
                  <a:close/>
                  <a:moveTo>
                    <a:pt x="335796" y="1043636"/>
                  </a:moveTo>
                  <a:lnTo>
                    <a:pt x="335796" y="1097928"/>
                  </a:lnTo>
                  <a:lnTo>
                    <a:pt x="441823" y="1097928"/>
                  </a:lnTo>
                  <a:lnTo>
                    <a:pt x="441823" y="1043636"/>
                  </a:lnTo>
                  <a:close/>
                  <a:moveTo>
                    <a:pt x="123718" y="1038942"/>
                  </a:moveTo>
                  <a:lnTo>
                    <a:pt x="123718" y="1093234"/>
                  </a:lnTo>
                  <a:lnTo>
                    <a:pt x="229745" y="1093234"/>
                  </a:lnTo>
                  <a:lnTo>
                    <a:pt x="229745" y="1038942"/>
                  </a:lnTo>
                  <a:close/>
                  <a:moveTo>
                    <a:pt x="335796" y="921654"/>
                  </a:moveTo>
                  <a:lnTo>
                    <a:pt x="335796" y="975946"/>
                  </a:lnTo>
                  <a:lnTo>
                    <a:pt x="441823" y="975946"/>
                  </a:lnTo>
                  <a:lnTo>
                    <a:pt x="441823" y="921654"/>
                  </a:lnTo>
                  <a:close/>
                  <a:moveTo>
                    <a:pt x="123718" y="916960"/>
                  </a:moveTo>
                  <a:lnTo>
                    <a:pt x="123718" y="971252"/>
                  </a:lnTo>
                  <a:lnTo>
                    <a:pt x="229745" y="971252"/>
                  </a:lnTo>
                  <a:lnTo>
                    <a:pt x="229745" y="916960"/>
                  </a:lnTo>
                  <a:close/>
                  <a:moveTo>
                    <a:pt x="335796" y="799672"/>
                  </a:moveTo>
                  <a:lnTo>
                    <a:pt x="335796" y="853964"/>
                  </a:lnTo>
                  <a:lnTo>
                    <a:pt x="441823" y="853964"/>
                  </a:lnTo>
                  <a:lnTo>
                    <a:pt x="441823" y="799672"/>
                  </a:lnTo>
                  <a:close/>
                  <a:moveTo>
                    <a:pt x="123718" y="794978"/>
                  </a:moveTo>
                  <a:lnTo>
                    <a:pt x="123718" y="849270"/>
                  </a:lnTo>
                  <a:lnTo>
                    <a:pt x="229745" y="849270"/>
                  </a:lnTo>
                  <a:lnTo>
                    <a:pt x="229745" y="794978"/>
                  </a:lnTo>
                  <a:close/>
                  <a:moveTo>
                    <a:pt x="335796" y="677690"/>
                  </a:moveTo>
                  <a:lnTo>
                    <a:pt x="335796" y="731982"/>
                  </a:lnTo>
                  <a:lnTo>
                    <a:pt x="441823" y="731982"/>
                  </a:lnTo>
                  <a:lnTo>
                    <a:pt x="441823" y="677690"/>
                  </a:lnTo>
                  <a:close/>
                  <a:moveTo>
                    <a:pt x="123718" y="672996"/>
                  </a:moveTo>
                  <a:lnTo>
                    <a:pt x="123718" y="727289"/>
                  </a:lnTo>
                  <a:lnTo>
                    <a:pt x="229745" y="727289"/>
                  </a:lnTo>
                  <a:lnTo>
                    <a:pt x="229745" y="672996"/>
                  </a:lnTo>
                  <a:close/>
                  <a:moveTo>
                    <a:pt x="335796" y="555708"/>
                  </a:moveTo>
                  <a:lnTo>
                    <a:pt x="335796" y="610000"/>
                  </a:lnTo>
                  <a:lnTo>
                    <a:pt x="441823" y="610000"/>
                  </a:lnTo>
                  <a:lnTo>
                    <a:pt x="441823" y="555708"/>
                  </a:lnTo>
                  <a:close/>
                  <a:moveTo>
                    <a:pt x="123718" y="551014"/>
                  </a:moveTo>
                  <a:lnTo>
                    <a:pt x="123718" y="605307"/>
                  </a:lnTo>
                  <a:lnTo>
                    <a:pt x="229745" y="605307"/>
                  </a:lnTo>
                  <a:lnTo>
                    <a:pt x="229745" y="551014"/>
                  </a:lnTo>
                  <a:close/>
                  <a:moveTo>
                    <a:pt x="335796" y="433726"/>
                  </a:moveTo>
                  <a:lnTo>
                    <a:pt x="335796" y="488019"/>
                  </a:lnTo>
                  <a:lnTo>
                    <a:pt x="441823" y="488019"/>
                  </a:lnTo>
                  <a:lnTo>
                    <a:pt x="441823" y="433726"/>
                  </a:lnTo>
                  <a:close/>
                  <a:moveTo>
                    <a:pt x="123718" y="429032"/>
                  </a:moveTo>
                  <a:lnTo>
                    <a:pt x="123718" y="483325"/>
                  </a:lnTo>
                  <a:lnTo>
                    <a:pt x="229745" y="483325"/>
                  </a:lnTo>
                  <a:lnTo>
                    <a:pt x="229745" y="429032"/>
                  </a:lnTo>
                  <a:close/>
                  <a:moveTo>
                    <a:pt x="244058" y="0"/>
                  </a:moveTo>
                  <a:lnTo>
                    <a:pt x="321484" y="0"/>
                  </a:lnTo>
                  <a:lnTo>
                    <a:pt x="321484" y="178763"/>
                  </a:lnTo>
                  <a:lnTo>
                    <a:pt x="388810" y="178763"/>
                  </a:lnTo>
                  <a:lnTo>
                    <a:pt x="388810" y="299617"/>
                  </a:lnTo>
                  <a:lnTo>
                    <a:pt x="565541" y="299617"/>
                  </a:lnTo>
                  <a:lnTo>
                    <a:pt x="565541" y="1976576"/>
                  </a:lnTo>
                  <a:lnTo>
                    <a:pt x="448247" y="1976576"/>
                  </a:lnTo>
                  <a:lnTo>
                    <a:pt x="371127" y="1976576"/>
                  </a:lnTo>
                  <a:lnTo>
                    <a:pt x="194414" y="1976576"/>
                  </a:lnTo>
                  <a:lnTo>
                    <a:pt x="8833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76731" y="299617"/>
                  </a:lnTo>
                  <a:lnTo>
                    <a:pt x="176731" y="178763"/>
                  </a:lnTo>
                  <a:lnTo>
                    <a:pt x="244058" y="1787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6188657-2466-4C2D-BF76-EB45EDF28F3E}"/>
                </a:ext>
              </a:extLst>
            </p:cNvPr>
            <p:cNvSpPr/>
            <p:nvPr/>
          </p:nvSpPr>
          <p:spPr>
            <a:xfrm>
              <a:off x="6261477" y="1635492"/>
              <a:ext cx="373686" cy="2119359"/>
            </a:xfrm>
            <a:custGeom>
              <a:avLst/>
              <a:gdLst>
                <a:gd name="connsiteX0" fmla="*/ 335280 w 333375"/>
                <a:gd name="connsiteY0" fmla="*/ 3057525 h 3057525"/>
                <a:gd name="connsiteX1" fmla="*/ 0 w 333375"/>
                <a:gd name="connsiteY1" fmla="*/ 3057525 h 3057525"/>
                <a:gd name="connsiteX2" fmla="*/ 0 w 333375"/>
                <a:gd name="connsiteY2" fmla="*/ 0 h 3057525"/>
                <a:gd name="connsiteX3" fmla="*/ 203835 w 333375"/>
                <a:gd name="connsiteY3" fmla="*/ 217170 h 3057525"/>
                <a:gd name="connsiteX4" fmla="*/ 218123 w 333375"/>
                <a:gd name="connsiteY4" fmla="*/ 269558 h 3057525"/>
                <a:gd name="connsiteX5" fmla="*/ 218123 w 333375"/>
                <a:gd name="connsiteY5" fmla="*/ 788670 h 3057525"/>
                <a:gd name="connsiteX6" fmla="*/ 252413 w 333375"/>
                <a:gd name="connsiteY6" fmla="*/ 870585 h 3057525"/>
                <a:gd name="connsiteX7" fmla="*/ 338138 w 333375"/>
                <a:gd name="connsiteY7" fmla="*/ 1076325 h 3057525"/>
                <a:gd name="connsiteX8" fmla="*/ 336233 w 333375"/>
                <a:gd name="connsiteY8" fmla="*/ 2999423 h 3057525"/>
                <a:gd name="connsiteX9" fmla="*/ 335280 w 333375"/>
                <a:gd name="connsiteY9" fmla="*/ 3057525 h 3057525"/>
                <a:gd name="connsiteX10" fmla="*/ 58103 w 333375"/>
                <a:gd name="connsiteY10" fmla="*/ 796290 h 3057525"/>
                <a:gd name="connsiteX11" fmla="*/ 35243 w 333375"/>
                <a:gd name="connsiteY11" fmla="*/ 755333 h 3057525"/>
                <a:gd name="connsiteX12" fmla="*/ 20955 w 333375"/>
                <a:gd name="connsiteY12" fmla="*/ 768668 h 3057525"/>
                <a:gd name="connsiteX13" fmla="*/ 20955 w 333375"/>
                <a:gd name="connsiteY13" fmla="*/ 1084898 h 3057525"/>
                <a:gd name="connsiteX14" fmla="*/ 91440 w 333375"/>
                <a:gd name="connsiteY14" fmla="*/ 1084898 h 3057525"/>
                <a:gd name="connsiteX15" fmla="*/ 90488 w 333375"/>
                <a:gd name="connsiteY15" fmla="*/ 832485 h 3057525"/>
                <a:gd name="connsiteX16" fmla="*/ 61913 w 333375"/>
                <a:gd name="connsiteY16" fmla="*/ 801053 h 3057525"/>
                <a:gd name="connsiteX17" fmla="*/ 58103 w 333375"/>
                <a:gd name="connsiteY17" fmla="*/ 796290 h 3057525"/>
                <a:gd name="connsiteX18" fmla="*/ 158115 w 333375"/>
                <a:gd name="connsiteY18" fmla="*/ 875347 h 3057525"/>
                <a:gd name="connsiteX19" fmla="*/ 159068 w 333375"/>
                <a:gd name="connsiteY19" fmla="*/ 877253 h 3057525"/>
                <a:gd name="connsiteX20" fmla="*/ 116205 w 333375"/>
                <a:gd name="connsiteY20" fmla="*/ 837247 h 3057525"/>
                <a:gd name="connsiteX21" fmla="*/ 116205 w 333375"/>
                <a:gd name="connsiteY21" fmla="*/ 1084898 h 3057525"/>
                <a:gd name="connsiteX22" fmla="*/ 215265 w 333375"/>
                <a:gd name="connsiteY22" fmla="*/ 1084898 h 3057525"/>
                <a:gd name="connsiteX23" fmla="*/ 216218 w 333375"/>
                <a:gd name="connsiteY23" fmla="*/ 975360 h 3057525"/>
                <a:gd name="connsiteX24" fmla="*/ 158115 w 333375"/>
                <a:gd name="connsiteY24" fmla="*/ 875347 h 3057525"/>
                <a:gd name="connsiteX25" fmla="*/ 215265 w 333375"/>
                <a:gd name="connsiteY25" fmla="*/ 1448753 h 3057525"/>
                <a:gd name="connsiteX26" fmla="*/ 215265 w 333375"/>
                <a:gd name="connsiteY26" fmla="*/ 1114425 h 3057525"/>
                <a:gd name="connsiteX27" fmla="*/ 118110 w 333375"/>
                <a:gd name="connsiteY27" fmla="*/ 1114425 h 3057525"/>
                <a:gd name="connsiteX28" fmla="*/ 118110 w 333375"/>
                <a:gd name="connsiteY28" fmla="*/ 1448753 h 3057525"/>
                <a:gd name="connsiteX29" fmla="*/ 215265 w 333375"/>
                <a:gd name="connsiteY29" fmla="*/ 1448753 h 3057525"/>
                <a:gd name="connsiteX30" fmla="*/ 236220 w 333375"/>
                <a:gd name="connsiteY30" fmla="*/ 1113473 h 3057525"/>
                <a:gd name="connsiteX31" fmla="*/ 236220 w 333375"/>
                <a:gd name="connsiteY31" fmla="*/ 1447800 h 3057525"/>
                <a:gd name="connsiteX32" fmla="*/ 313373 w 333375"/>
                <a:gd name="connsiteY32" fmla="*/ 1447800 h 3057525"/>
                <a:gd name="connsiteX33" fmla="*/ 313373 w 333375"/>
                <a:gd name="connsiteY33" fmla="*/ 1113473 h 3057525"/>
                <a:gd name="connsiteX34" fmla="*/ 236220 w 333375"/>
                <a:gd name="connsiteY34" fmla="*/ 1113473 h 3057525"/>
                <a:gd name="connsiteX35" fmla="*/ 89535 w 333375"/>
                <a:gd name="connsiteY35" fmla="*/ 1448753 h 3057525"/>
                <a:gd name="connsiteX36" fmla="*/ 89535 w 333375"/>
                <a:gd name="connsiteY36" fmla="*/ 1114425 h 3057525"/>
                <a:gd name="connsiteX37" fmla="*/ 20003 w 333375"/>
                <a:gd name="connsiteY37" fmla="*/ 1114425 h 3057525"/>
                <a:gd name="connsiteX38" fmla="*/ 20003 w 333375"/>
                <a:gd name="connsiteY38" fmla="*/ 1448753 h 3057525"/>
                <a:gd name="connsiteX39" fmla="*/ 89535 w 333375"/>
                <a:gd name="connsiteY39" fmla="*/ 1448753 h 3057525"/>
                <a:gd name="connsiteX40" fmla="*/ 135255 w 333375"/>
                <a:gd name="connsiteY40" fmla="*/ 742950 h 3057525"/>
                <a:gd name="connsiteX41" fmla="*/ 135255 w 333375"/>
                <a:gd name="connsiteY41" fmla="*/ 366713 h 3057525"/>
                <a:gd name="connsiteX42" fmla="*/ 76200 w 333375"/>
                <a:gd name="connsiteY42" fmla="*/ 366713 h 3057525"/>
                <a:gd name="connsiteX43" fmla="*/ 75248 w 333375"/>
                <a:gd name="connsiteY43" fmla="*/ 633413 h 3057525"/>
                <a:gd name="connsiteX44" fmla="*/ 135255 w 333375"/>
                <a:gd name="connsiteY44" fmla="*/ 742950 h 3057525"/>
                <a:gd name="connsiteX45" fmla="*/ 154305 w 333375"/>
                <a:gd name="connsiteY45" fmla="*/ 367665 h 3057525"/>
                <a:gd name="connsiteX46" fmla="*/ 156210 w 333375"/>
                <a:gd name="connsiteY46" fmla="*/ 753428 h 3057525"/>
                <a:gd name="connsiteX47" fmla="*/ 194310 w 333375"/>
                <a:gd name="connsiteY47" fmla="*/ 816293 h 3057525"/>
                <a:gd name="connsiteX48" fmla="*/ 194310 w 333375"/>
                <a:gd name="connsiteY48" fmla="*/ 365760 h 3057525"/>
                <a:gd name="connsiteX49" fmla="*/ 154305 w 333375"/>
                <a:gd name="connsiteY49" fmla="*/ 367665 h 3057525"/>
                <a:gd name="connsiteX50" fmla="*/ 176213 w 333375"/>
                <a:gd name="connsiteY50" fmla="*/ 1740218 h 3057525"/>
                <a:gd name="connsiteX51" fmla="*/ 20955 w 333375"/>
                <a:gd name="connsiteY51" fmla="*/ 1740218 h 3057525"/>
                <a:gd name="connsiteX52" fmla="*/ 20955 w 333375"/>
                <a:gd name="connsiteY52" fmla="*/ 1836420 h 3057525"/>
                <a:gd name="connsiteX53" fmla="*/ 176213 w 333375"/>
                <a:gd name="connsiteY53" fmla="*/ 1836420 h 3057525"/>
                <a:gd name="connsiteX54" fmla="*/ 176213 w 333375"/>
                <a:gd name="connsiteY54" fmla="*/ 1740218 h 3057525"/>
                <a:gd name="connsiteX55" fmla="*/ 155258 w 333375"/>
                <a:gd name="connsiteY55" fmla="*/ 1618298 h 3057525"/>
                <a:gd name="connsiteX56" fmla="*/ 155258 w 333375"/>
                <a:gd name="connsiteY56" fmla="*/ 1713548 h 3057525"/>
                <a:gd name="connsiteX57" fmla="*/ 311468 w 333375"/>
                <a:gd name="connsiteY57" fmla="*/ 1713548 h 3057525"/>
                <a:gd name="connsiteX58" fmla="*/ 311468 w 333375"/>
                <a:gd name="connsiteY58" fmla="*/ 1618298 h 3057525"/>
                <a:gd name="connsiteX59" fmla="*/ 155258 w 333375"/>
                <a:gd name="connsiteY59" fmla="*/ 1618298 h 3057525"/>
                <a:gd name="connsiteX60" fmla="*/ 87630 w 333375"/>
                <a:gd name="connsiteY60" fmla="*/ 1595438 h 3057525"/>
                <a:gd name="connsiteX61" fmla="*/ 243840 w 333375"/>
                <a:gd name="connsiteY61" fmla="*/ 1595438 h 3057525"/>
                <a:gd name="connsiteX62" fmla="*/ 243840 w 333375"/>
                <a:gd name="connsiteY62" fmla="*/ 1501140 h 3057525"/>
                <a:gd name="connsiteX63" fmla="*/ 87630 w 333375"/>
                <a:gd name="connsiteY63" fmla="*/ 1501140 h 3057525"/>
                <a:gd name="connsiteX64" fmla="*/ 87630 w 333375"/>
                <a:gd name="connsiteY64" fmla="*/ 1595438 h 3057525"/>
                <a:gd name="connsiteX65" fmla="*/ 244793 w 333375"/>
                <a:gd name="connsiteY65" fmla="*/ 1861185 h 3057525"/>
                <a:gd name="connsiteX66" fmla="*/ 89535 w 333375"/>
                <a:gd name="connsiteY66" fmla="*/ 1861185 h 3057525"/>
                <a:gd name="connsiteX67" fmla="*/ 89535 w 333375"/>
                <a:gd name="connsiteY67" fmla="*/ 1955482 h 3057525"/>
                <a:gd name="connsiteX68" fmla="*/ 244793 w 333375"/>
                <a:gd name="connsiteY68" fmla="*/ 1955482 h 3057525"/>
                <a:gd name="connsiteX69" fmla="*/ 244793 w 333375"/>
                <a:gd name="connsiteY69" fmla="*/ 1861185 h 3057525"/>
                <a:gd name="connsiteX70" fmla="*/ 40958 w 333375"/>
                <a:gd name="connsiteY70" fmla="*/ 659130 h 3057525"/>
                <a:gd name="connsiteX71" fmla="*/ 53340 w 333375"/>
                <a:gd name="connsiteY71" fmla="*/ 652463 h 3057525"/>
                <a:gd name="connsiteX72" fmla="*/ 53340 w 333375"/>
                <a:gd name="connsiteY72" fmla="*/ 369570 h 3057525"/>
                <a:gd name="connsiteX73" fmla="*/ 17145 w 333375"/>
                <a:gd name="connsiteY73" fmla="*/ 396240 h 3057525"/>
                <a:gd name="connsiteX74" fmla="*/ 18098 w 333375"/>
                <a:gd name="connsiteY74" fmla="*/ 599123 h 3057525"/>
                <a:gd name="connsiteX75" fmla="*/ 40958 w 333375"/>
                <a:gd name="connsiteY75" fmla="*/ 659130 h 3057525"/>
                <a:gd name="connsiteX76" fmla="*/ 178118 w 333375"/>
                <a:gd name="connsiteY76" fmla="*/ 2103120 h 3057525"/>
                <a:gd name="connsiteX77" fmla="*/ 21908 w 333375"/>
                <a:gd name="connsiteY77" fmla="*/ 2103120 h 3057525"/>
                <a:gd name="connsiteX78" fmla="*/ 21908 w 333375"/>
                <a:gd name="connsiteY78" fmla="*/ 2197418 h 3057525"/>
                <a:gd name="connsiteX79" fmla="*/ 175260 w 333375"/>
                <a:gd name="connsiteY79" fmla="*/ 2197418 h 3057525"/>
                <a:gd name="connsiteX80" fmla="*/ 178118 w 333375"/>
                <a:gd name="connsiteY80" fmla="*/ 2177415 h 3057525"/>
                <a:gd name="connsiteX81" fmla="*/ 178118 w 333375"/>
                <a:gd name="connsiteY81" fmla="*/ 2103120 h 3057525"/>
                <a:gd name="connsiteX82" fmla="*/ 313373 w 333375"/>
                <a:gd name="connsiteY82" fmla="*/ 1086803 h 3057525"/>
                <a:gd name="connsiteX83" fmla="*/ 238125 w 333375"/>
                <a:gd name="connsiteY83" fmla="*/ 942022 h 3057525"/>
                <a:gd name="connsiteX84" fmla="*/ 238125 w 333375"/>
                <a:gd name="connsiteY84" fmla="*/ 1086803 h 3057525"/>
                <a:gd name="connsiteX85" fmla="*/ 313373 w 333375"/>
                <a:gd name="connsiteY85" fmla="*/ 1086803 h 3057525"/>
                <a:gd name="connsiteX86" fmla="*/ 133350 w 333375"/>
                <a:gd name="connsiteY86" fmla="*/ 339090 h 3057525"/>
                <a:gd name="connsiteX87" fmla="*/ 79058 w 333375"/>
                <a:gd name="connsiteY87" fmla="*/ 186690 h 3057525"/>
                <a:gd name="connsiteX88" fmla="*/ 79058 w 333375"/>
                <a:gd name="connsiteY88" fmla="*/ 339090 h 3057525"/>
                <a:gd name="connsiteX89" fmla="*/ 133350 w 333375"/>
                <a:gd name="connsiteY89" fmla="*/ 339090 h 3057525"/>
                <a:gd name="connsiteX90" fmla="*/ 33338 w 333375"/>
                <a:gd name="connsiteY90" fmla="*/ 140970 h 3057525"/>
                <a:gd name="connsiteX91" fmla="*/ 20003 w 333375"/>
                <a:gd name="connsiteY91" fmla="*/ 142875 h 3057525"/>
                <a:gd name="connsiteX92" fmla="*/ 20003 w 333375"/>
                <a:gd name="connsiteY92" fmla="*/ 346710 h 3057525"/>
                <a:gd name="connsiteX93" fmla="*/ 52388 w 333375"/>
                <a:gd name="connsiteY93" fmla="*/ 325755 h 3057525"/>
                <a:gd name="connsiteX94" fmla="*/ 33338 w 333375"/>
                <a:gd name="connsiteY94" fmla="*/ 140970 h 3057525"/>
                <a:gd name="connsiteX95" fmla="*/ 130493 w 333375"/>
                <a:gd name="connsiteY95" fmla="*/ 1713548 h 3057525"/>
                <a:gd name="connsiteX96" fmla="*/ 130493 w 333375"/>
                <a:gd name="connsiteY96" fmla="*/ 1614488 h 3057525"/>
                <a:gd name="connsiteX97" fmla="*/ 87630 w 333375"/>
                <a:gd name="connsiteY97" fmla="*/ 1619250 h 3057525"/>
                <a:gd name="connsiteX98" fmla="*/ 87630 w 333375"/>
                <a:gd name="connsiteY98" fmla="*/ 1713548 h 3057525"/>
                <a:gd name="connsiteX99" fmla="*/ 130493 w 333375"/>
                <a:gd name="connsiteY99" fmla="*/ 1713548 h 3057525"/>
                <a:gd name="connsiteX100" fmla="*/ 312420 w 333375"/>
                <a:gd name="connsiteY100" fmla="*/ 2099310 h 3057525"/>
                <a:gd name="connsiteX101" fmla="*/ 269558 w 333375"/>
                <a:gd name="connsiteY101" fmla="*/ 2103120 h 3057525"/>
                <a:gd name="connsiteX102" fmla="*/ 269558 w 333375"/>
                <a:gd name="connsiteY102" fmla="*/ 2196465 h 3057525"/>
                <a:gd name="connsiteX103" fmla="*/ 312420 w 333375"/>
                <a:gd name="connsiteY103" fmla="*/ 2196465 h 3057525"/>
                <a:gd name="connsiteX104" fmla="*/ 312420 w 333375"/>
                <a:gd name="connsiteY104" fmla="*/ 2099310 h 3057525"/>
                <a:gd name="connsiteX105" fmla="*/ 244793 w 333375"/>
                <a:gd name="connsiteY105" fmla="*/ 1975485 h 3057525"/>
                <a:gd name="connsiteX106" fmla="*/ 200978 w 333375"/>
                <a:gd name="connsiteY106" fmla="*/ 1980248 h 3057525"/>
                <a:gd name="connsiteX107" fmla="*/ 200978 w 333375"/>
                <a:gd name="connsiteY107" fmla="*/ 2073593 h 3057525"/>
                <a:gd name="connsiteX108" fmla="*/ 244793 w 333375"/>
                <a:gd name="connsiteY108" fmla="*/ 2073593 h 3057525"/>
                <a:gd name="connsiteX109" fmla="*/ 244793 w 333375"/>
                <a:gd name="connsiteY109" fmla="*/ 1975485 h 3057525"/>
                <a:gd name="connsiteX110" fmla="*/ 202883 w 333375"/>
                <a:gd name="connsiteY110" fmla="*/ 2101215 h 3057525"/>
                <a:gd name="connsiteX111" fmla="*/ 202883 w 333375"/>
                <a:gd name="connsiteY111" fmla="*/ 2196465 h 3057525"/>
                <a:gd name="connsiteX112" fmla="*/ 243840 w 333375"/>
                <a:gd name="connsiteY112" fmla="*/ 2196465 h 3057525"/>
                <a:gd name="connsiteX113" fmla="*/ 243840 w 333375"/>
                <a:gd name="connsiteY113" fmla="*/ 2101215 h 3057525"/>
                <a:gd name="connsiteX114" fmla="*/ 202883 w 333375"/>
                <a:gd name="connsiteY114" fmla="*/ 2101215 h 3057525"/>
                <a:gd name="connsiteX115" fmla="*/ 270510 w 333375"/>
                <a:gd name="connsiteY115" fmla="*/ 1979295 h 3057525"/>
                <a:gd name="connsiteX116" fmla="*/ 270510 w 333375"/>
                <a:gd name="connsiteY116" fmla="*/ 2078355 h 3057525"/>
                <a:gd name="connsiteX117" fmla="*/ 312420 w 333375"/>
                <a:gd name="connsiteY117" fmla="*/ 2073593 h 3057525"/>
                <a:gd name="connsiteX118" fmla="*/ 312420 w 333375"/>
                <a:gd name="connsiteY118" fmla="*/ 1979295 h 3057525"/>
                <a:gd name="connsiteX119" fmla="*/ 270510 w 333375"/>
                <a:gd name="connsiteY119" fmla="*/ 1979295 h 3057525"/>
                <a:gd name="connsiteX120" fmla="*/ 313373 w 333375"/>
                <a:gd name="connsiteY120" fmla="*/ 1741170 h 3057525"/>
                <a:gd name="connsiteX121" fmla="*/ 268605 w 333375"/>
                <a:gd name="connsiteY121" fmla="*/ 1741170 h 3057525"/>
                <a:gd name="connsiteX122" fmla="*/ 268605 w 333375"/>
                <a:gd name="connsiteY122" fmla="*/ 1836420 h 3057525"/>
                <a:gd name="connsiteX123" fmla="*/ 313373 w 333375"/>
                <a:gd name="connsiteY123" fmla="*/ 1836420 h 3057525"/>
                <a:gd name="connsiteX124" fmla="*/ 313373 w 333375"/>
                <a:gd name="connsiteY124" fmla="*/ 1741170 h 3057525"/>
                <a:gd name="connsiteX125" fmla="*/ 268605 w 333375"/>
                <a:gd name="connsiteY125" fmla="*/ 1499235 h 3057525"/>
                <a:gd name="connsiteX126" fmla="*/ 268605 w 333375"/>
                <a:gd name="connsiteY126" fmla="*/ 1594485 h 3057525"/>
                <a:gd name="connsiteX127" fmla="*/ 312420 w 333375"/>
                <a:gd name="connsiteY127" fmla="*/ 1594485 h 3057525"/>
                <a:gd name="connsiteX128" fmla="*/ 312420 w 333375"/>
                <a:gd name="connsiteY128" fmla="*/ 1499235 h 3057525"/>
                <a:gd name="connsiteX129" fmla="*/ 268605 w 333375"/>
                <a:gd name="connsiteY129" fmla="*/ 1499235 h 3057525"/>
                <a:gd name="connsiteX130" fmla="*/ 62865 w 333375"/>
                <a:gd name="connsiteY130" fmla="*/ 1595438 h 3057525"/>
                <a:gd name="connsiteX131" fmla="*/ 62865 w 333375"/>
                <a:gd name="connsiteY131" fmla="*/ 1500188 h 3057525"/>
                <a:gd name="connsiteX132" fmla="*/ 20003 w 333375"/>
                <a:gd name="connsiteY132" fmla="*/ 1500188 h 3057525"/>
                <a:gd name="connsiteX133" fmla="*/ 20003 w 333375"/>
                <a:gd name="connsiteY133" fmla="*/ 1595438 h 3057525"/>
                <a:gd name="connsiteX134" fmla="*/ 62865 w 333375"/>
                <a:gd name="connsiteY134" fmla="*/ 1595438 h 3057525"/>
                <a:gd name="connsiteX135" fmla="*/ 157163 w 333375"/>
                <a:gd name="connsiteY135" fmla="*/ 2435543 h 3057525"/>
                <a:gd name="connsiteX136" fmla="*/ 308610 w 333375"/>
                <a:gd name="connsiteY136" fmla="*/ 2435543 h 3057525"/>
                <a:gd name="connsiteX137" fmla="*/ 308610 w 333375"/>
                <a:gd name="connsiteY137" fmla="*/ 2342198 h 3057525"/>
                <a:gd name="connsiteX138" fmla="*/ 157163 w 333375"/>
                <a:gd name="connsiteY138" fmla="*/ 2342198 h 3057525"/>
                <a:gd name="connsiteX139" fmla="*/ 157163 w 333375"/>
                <a:gd name="connsiteY139" fmla="*/ 2435543 h 3057525"/>
                <a:gd name="connsiteX140" fmla="*/ 63818 w 333375"/>
                <a:gd name="connsiteY140" fmla="*/ 1862138 h 3057525"/>
                <a:gd name="connsiteX141" fmla="*/ 20003 w 333375"/>
                <a:gd name="connsiteY141" fmla="*/ 1862138 h 3057525"/>
                <a:gd name="connsiteX142" fmla="*/ 20003 w 333375"/>
                <a:gd name="connsiteY142" fmla="*/ 1954530 h 3057525"/>
                <a:gd name="connsiteX143" fmla="*/ 63818 w 333375"/>
                <a:gd name="connsiteY143" fmla="*/ 1954530 h 3057525"/>
                <a:gd name="connsiteX144" fmla="*/ 63818 w 333375"/>
                <a:gd name="connsiteY144" fmla="*/ 1862138 h 3057525"/>
                <a:gd name="connsiteX145" fmla="*/ 21908 w 333375"/>
                <a:gd name="connsiteY145" fmla="*/ 2225993 h 3057525"/>
                <a:gd name="connsiteX146" fmla="*/ 21908 w 333375"/>
                <a:gd name="connsiteY146" fmla="*/ 2310765 h 3057525"/>
                <a:gd name="connsiteX147" fmla="*/ 61913 w 333375"/>
                <a:gd name="connsiteY147" fmla="*/ 2270760 h 3057525"/>
                <a:gd name="connsiteX148" fmla="*/ 21908 w 333375"/>
                <a:gd name="connsiteY148" fmla="*/ 2225993 h 3057525"/>
                <a:gd name="connsiteX149" fmla="*/ 157163 w 333375"/>
                <a:gd name="connsiteY149" fmla="*/ 242888 h 3057525"/>
                <a:gd name="connsiteX150" fmla="*/ 195263 w 333375"/>
                <a:gd name="connsiteY150" fmla="*/ 334328 h 3057525"/>
                <a:gd name="connsiteX151" fmla="*/ 157163 w 333375"/>
                <a:gd name="connsiteY151" fmla="*/ 242888 h 3057525"/>
                <a:gd name="connsiteX152" fmla="*/ 268605 w 333375"/>
                <a:gd name="connsiteY152" fmla="*/ 1861185 h 3057525"/>
                <a:gd name="connsiteX153" fmla="*/ 268605 w 333375"/>
                <a:gd name="connsiteY153" fmla="*/ 1953578 h 3057525"/>
                <a:gd name="connsiteX154" fmla="*/ 312420 w 333375"/>
                <a:gd name="connsiteY154" fmla="*/ 1953578 h 3057525"/>
                <a:gd name="connsiteX155" fmla="*/ 312420 w 333375"/>
                <a:gd name="connsiteY155" fmla="*/ 1861185 h 3057525"/>
                <a:gd name="connsiteX156" fmla="*/ 268605 w 333375"/>
                <a:gd name="connsiteY156" fmla="*/ 1861185 h 3057525"/>
                <a:gd name="connsiteX157" fmla="*/ 90488 w 333375"/>
                <a:gd name="connsiteY157" fmla="*/ 2223135 h 3057525"/>
                <a:gd name="connsiteX158" fmla="*/ 90488 w 333375"/>
                <a:gd name="connsiteY158" fmla="*/ 2312670 h 3057525"/>
                <a:gd name="connsiteX159" fmla="*/ 242888 w 333375"/>
                <a:gd name="connsiteY159" fmla="*/ 2312670 h 3057525"/>
                <a:gd name="connsiteX160" fmla="*/ 242888 w 333375"/>
                <a:gd name="connsiteY160" fmla="*/ 2223135 h 3057525"/>
                <a:gd name="connsiteX161" fmla="*/ 90488 w 333375"/>
                <a:gd name="connsiteY161" fmla="*/ 2223135 h 3057525"/>
                <a:gd name="connsiteX162" fmla="*/ 126683 w 333375"/>
                <a:gd name="connsiteY162" fmla="*/ 2436495 h 3057525"/>
                <a:gd name="connsiteX163" fmla="*/ 126683 w 333375"/>
                <a:gd name="connsiteY163" fmla="*/ 2336483 h 3057525"/>
                <a:gd name="connsiteX164" fmla="*/ 90488 w 333375"/>
                <a:gd name="connsiteY164" fmla="*/ 2346960 h 3057525"/>
                <a:gd name="connsiteX165" fmla="*/ 88583 w 333375"/>
                <a:gd name="connsiteY165" fmla="*/ 2436495 h 3057525"/>
                <a:gd name="connsiteX166" fmla="*/ 126683 w 333375"/>
                <a:gd name="connsiteY166" fmla="*/ 2436495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333375" h="3057525">
                  <a:moveTo>
                    <a:pt x="335280" y="3057525"/>
                  </a:moveTo>
                  <a:cubicBezTo>
                    <a:pt x="220980" y="3057525"/>
                    <a:pt x="112395" y="3057525"/>
                    <a:pt x="0" y="3057525"/>
                  </a:cubicBezTo>
                  <a:cubicBezTo>
                    <a:pt x="0" y="2040255"/>
                    <a:pt x="0" y="1022985"/>
                    <a:pt x="0" y="0"/>
                  </a:cubicBezTo>
                  <a:cubicBezTo>
                    <a:pt x="70485" y="74295"/>
                    <a:pt x="138113" y="144780"/>
                    <a:pt x="203835" y="217170"/>
                  </a:cubicBezTo>
                  <a:cubicBezTo>
                    <a:pt x="214313" y="229552"/>
                    <a:pt x="218123" y="251460"/>
                    <a:pt x="218123" y="269558"/>
                  </a:cubicBezTo>
                  <a:cubicBezTo>
                    <a:pt x="219075" y="442913"/>
                    <a:pt x="220028" y="615315"/>
                    <a:pt x="218123" y="788670"/>
                  </a:cubicBezTo>
                  <a:cubicBezTo>
                    <a:pt x="218123" y="822960"/>
                    <a:pt x="224790" y="850583"/>
                    <a:pt x="252413" y="870585"/>
                  </a:cubicBezTo>
                  <a:cubicBezTo>
                    <a:pt x="323850" y="922020"/>
                    <a:pt x="338138" y="989647"/>
                    <a:pt x="338138" y="1076325"/>
                  </a:cubicBezTo>
                  <a:cubicBezTo>
                    <a:pt x="334328" y="1717358"/>
                    <a:pt x="336233" y="2358390"/>
                    <a:pt x="336233" y="2999423"/>
                  </a:cubicBezTo>
                  <a:cubicBezTo>
                    <a:pt x="335280" y="3017520"/>
                    <a:pt x="335280" y="3036570"/>
                    <a:pt x="335280" y="3057525"/>
                  </a:cubicBezTo>
                  <a:close/>
                  <a:moveTo>
                    <a:pt x="58103" y="796290"/>
                  </a:moveTo>
                  <a:cubicBezTo>
                    <a:pt x="50483" y="782955"/>
                    <a:pt x="42863" y="768668"/>
                    <a:pt x="35243" y="755333"/>
                  </a:cubicBezTo>
                  <a:cubicBezTo>
                    <a:pt x="30480" y="760095"/>
                    <a:pt x="25718" y="763905"/>
                    <a:pt x="20955" y="768668"/>
                  </a:cubicBezTo>
                  <a:cubicBezTo>
                    <a:pt x="20955" y="873443"/>
                    <a:pt x="20955" y="979170"/>
                    <a:pt x="20955" y="1084898"/>
                  </a:cubicBezTo>
                  <a:cubicBezTo>
                    <a:pt x="45720" y="1084898"/>
                    <a:pt x="66675" y="1084898"/>
                    <a:pt x="91440" y="1084898"/>
                  </a:cubicBezTo>
                  <a:cubicBezTo>
                    <a:pt x="91440" y="999172"/>
                    <a:pt x="92393" y="915353"/>
                    <a:pt x="90488" y="832485"/>
                  </a:cubicBezTo>
                  <a:cubicBezTo>
                    <a:pt x="90488" y="822008"/>
                    <a:pt x="71438" y="811530"/>
                    <a:pt x="61913" y="801053"/>
                  </a:cubicBezTo>
                  <a:cubicBezTo>
                    <a:pt x="60008" y="799147"/>
                    <a:pt x="59055" y="798195"/>
                    <a:pt x="58103" y="796290"/>
                  </a:cubicBezTo>
                  <a:close/>
                  <a:moveTo>
                    <a:pt x="158115" y="875347"/>
                  </a:moveTo>
                  <a:lnTo>
                    <a:pt x="159068" y="877253"/>
                  </a:lnTo>
                  <a:cubicBezTo>
                    <a:pt x="145733" y="864870"/>
                    <a:pt x="133350" y="852488"/>
                    <a:pt x="116205" y="837247"/>
                  </a:cubicBezTo>
                  <a:cubicBezTo>
                    <a:pt x="116205" y="923925"/>
                    <a:pt x="116205" y="1003935"/>
                    <a:pt x="116205" y="1084898"/>
                  </a:cubicBezTo>
                  <a:cubicBezTo>
                    <a:pt x="149543" y="1084898"/>
                    <a:pt x="180023" y="1084898"/>
                    <a:pt x="215265" y="1084898"/>
                  </a:cubicBezTo>
                  <a:cubicBezTo>
                    <a:pt x="215265" y="1046797"/>
                    <a:pt x="212408" y="1010603"/>
                    <a:pt x="216218" y="975360"/>
                  </a:cubicBezTo>
                  <a:cubicBezTo>
                    <a:pt x="221933" y="925830"/>
                    <a:pt x="203835" y="893445"/>
                    <a:pt x="158115" y="875347"/>
                  </a:cubicBezTo>
                  <a:close/>
                  <a:moveTo>
                    <a:pt x="215265" y="1448753"/>
                  </a:moveTo>
                  <a:cubicBezTo>
                    <a:pt x="215265" y="1334453"/>
                    <a:pt x="215265" y="1225868"/>
                    <a:pt x="215265" y="1114425"/>
                  </a:cubicBezTo>
                  <a:cubicBezTo>
                    <a:pt x="180975" y="1114425"/>
                    <a:pt x="148590" y="1114425"/>
                    <a:pt x="118110" y="1114425"/>
                  </a:cubicBezTo>
                  <a:cubicBezTo>
                    <a:pt x="118110" y="1227773"/>
                    <a:pt x="118110" y="1338263"/>
                    <a:pt x="118110" y="1448753"/>
                  </a:cubicBezTo>
                  <a:cubicBezTo>
                    <a:pt x="151448" y="1448753"/>
                    <a:pt x="180975" y="1448753"/>
                    <a:pt x="215265" y="1448753"/>
                  </a:cubicBezTo>
                  <a:close/>
                  <a:moveTo>
                    <a:pt x="236220" y="1113473"/>
                  </a:moveTo>
                  <a:cubicBezTo>
                    <a:pt x="236220" y="1225868"/>
                    <a:pt x="236220" y="1337310"/>
                    <a:pt x="236220" y="1447800"/>
                  </a:cubicBezTo>
                  <a:cubicBezTo>
                    <a:pt x="263843" y="1447800"/>
                    <a:pt x="288608" y="1447800"/>
                    <a:pt x="313373" y="1447800"/>
                  </a:cubicBezTo>
                  <a:cubicBezTo>
                    <a:pt x="313373" y="1335405"/>
                    <a:pt x="313373" y="1224915"/>
                    <a:pt x="313373" y="1113473"/>
                  </a:cubicBezTo>
                  <a:cubicBezTo>
                    <a:pt x="286703" y="1113473"/>
                    <a:pt x="262890" y="1113473"/>
                    <a:pt x="236220" y="1113473"/>
                  </a:cubicBezTo>
                  <a:close/>
                  <a:moveTo>
                    <a:pt x="89535" y="1448753"/>
                  </a:moveTo>
                  <a:cubicBezTo>
                    <a:pt x="89535" y="1333500"/>
                    <a:pt x="89535" y="1223963"/>
                    <a:pt x="89535" y="1114425"/>
                  </a:cubicBezTo>
                  <a:cubicBezTo>
                    <a:pt x="63818" y="1114425"/>
                    <a:pt x="42863" y="1114425"/>
                    <a:pt x="20003" y="1114425"/>
                  </a:cubicBezTo>
                  <a:cubicBezTo>
                    <a:pt x="20003" y="1226820"/>
                    <a:pt x="20003" y="1337310"/>
                    <a:pt x="20003" y="1448753"/>
                  </a:cubicBezTo>
                  <a:cubicBezTo>
                    <a:pt x="44768" y="1448753"/>
                    <a:pt x="66675" y="1448753"/>
                    <a:pt x="89535" y="1448753"/>
                  </a:cubicBezTo>
                  <a:close/>
                  <a:moveTo>
                    <a:pt x="135255" y="742950"/>
                  </a:moveTo>
                  <a:cubicBezTo>
                    <a:pt x="135255" y="615315"/>
                    <a:pt x="135255" y="491490"/>
                    <a:pt x="135255" y="366713"/>
                  </a:cubicBezTo>
                  <a:cubicBezTo>
                    <a:pt x="115253" y="366713"/>
                    <a:pt x="98108" y="366713"/>
                    <a:pt x="76200" y="366713"/>
                  </a:cubicBezTo>
                  <a:cubicBezTo>
                    <a:pt x="76200" y="457200"/>
                    <a:pt x="80010" y="545783"/>
                    <a:pt x="75248" y="633413"/>
                  </a:cubicBezTo>
                  <a:cubicBezTo>
                    <a:pt x="71438" y="685800"/>
                    <a:pt x="94298" y="715328"/>
                    <a:pt x="135255" y="742950"/>
                  </a:cubicBezTo>
                  <a:close/>
                  <a:moveTo>
                    <a:pt x="154305" y="367665"/>
                  </a:moveTo>
                  <a:cubicBezTo>
                    <a:pt x="154305" y="497205"/>
                    <a:pt x="153353" y="625793"/>
                    <a:pt x="156210" y="753428"/>
                  </a:cubicBezTo>
                  <a:cubicBezTo>
                    <a:pt x="156210" y="770572"/>
                    <a:pt x="176213" y="787718"/>
                    <a:pt x="194310" y="816293"/>
                  </a:cubicBezTo>
                  <a:cubicBezTo>
                    <a:pt x="194310" y="656273"/>
                    <a:pt x="194310" y="511492"/>
                    <a:pt x="194310" y="365760"/>
                  </a:cubicBezTo>
                  <a:cubicBezTo>
                    <a:pt x="180023" y="365760"/>
                    <a:pt x="169545" y="366713"/>
                    <a:pt x="154305" y="367665"/>
                  </a:cubicBezTo>
                  <a:close/>
                  <a:moveTo>
                    <a:pt x="176213" y="1740218"/>
                  </a:moveTo>
                  <a:cubicBezTo>
                    <a:pt x="122873" y="1740218"/>
                    <a:pt x="71438" y="1740218"/>
                    <a:pt x="20955" y="1740218"/>
                  </a:cubicBezTo>
                  <a:cubicBezTo>
                    <a:pt x="20955" y="1774508"/>
                    <a:pt x="20955" y="1804988"/>
                    <a:pt x="20955" y="1836420"/>
                  </a:cubicBezTo>
                  <a:cubicBezTo>
                    <a:pt x="74295" y="1836420"/>
                    <a:pt x="124778" y="1836420"/>
                    <a:pt x="176213" y="1836420"/>
                  </a:cubicBezTo>
                  <a:cubicBezTo>
                    <a:pt x="176213" y="1803083"/>
                    <a:pt x="176213" y="1772603"/>
                    <a:pt x="176213" y="1740218"/>
                  </a:cubicBezTo>
                  <a:close/>
                  <a:moveTo>
                    <a:pt x="155258" y="1618298"/>
                  </a:moveTo>
                  <a:cubicBezTo>
                    <a:pt x="155258" y="1651635"/>
                    <a:pt x="155258" y="1682115"/>
                    <a:pt x="155258" y="1713548"/>
                  </a:cubicBezTo>
                  <a:cubicBezTo>
                    <a:pt x="209550" y="1713548"/>
                    <a:pt x="260985" y="1713548"/>
                    <a:pt x="311468" y="1713548"/>
                  </a:cubicBezTo>
                  <a:cubicBezTo>
                    <a:pt x="311468" y="1679258"/>
                    <a:pt x="311468" y="1648778"/>
                    <a:pt x="311468" y="1618298"/>
                  </a:cubicBezTo>
                  <a:cubicBezTo>
                    <a:pt x="257175" y="1618298"/>
                    <a:pt x="207645" y="1618298"/>
                    <a:pt x="155258" y="1618298"/>
                  </a:cubicBezTo>
                  <a:close/>
                  <a:moveTo>
                    <a:pt x="87630" y="1595438"/>
                  </a:moveTo>
                  <a:cubicBezTo>
                    <a:pt x="140970" y="1595438"/>
                    <a:pt x="191453" y="1595438"/>
                    <a:pt x="243840" y="1595438"/>
                  </a:cubicBezTo>
                  <a:cubicBezTo>
                    <a:pt x="243840" y="1563053"/>
                    <a:pt x="243840" y="1531620"/>
                    <a:pt x="243840" y="1501140"/>
                  </a:cubicBezTo>
                  <a:cubicBezTo>
                    <a:pt x="190500" y="1501140"/>
                    <a:pt x="139065" y="1501140"/>
                    <a:pt x="87630" y="1501140"/>
                  </a:cubicBezTo>
                  <a:cubicBezTo>
                    <a:pt x="87630" y="1533525"/>
                    <a:pt x="87630" y="1563053"/>
                    <a:pt x="87630" y="1595438"/>
                  </a:cubicBezTo>
                  <a:close/>
                  <a:moveTo>
                    <a:pt x="244793" y="1861185"/>
                  </a:moveTo>
                  <a:cubicBezTo>
                    <a:pt x="190500" y="1861185"/>
                    <a:pt x="140970" y="1861185"/>
                    <a:pt x="89535" y="1861185"/>
                  </a:cubicBezTo>
                  <a:cubicBezTo>
                    <a:pt x="89535" y="1894523"/>
                    <a:pt x="89535" y="1924050"/>
                    <a:pt x="89535" y="1955482"/>
                  </a:cubicBezTo>
                  <a:cubicBezTo>
                    <a:pt x="142875" y="1955482"/>
                    <a:pt x="192405" y="1955482"/>
                    <a:pt x="244793" y="1955482"/>
                  </a:cubicBezTo>
                  <a:cubicBezTo>
                    <a:pt x="244793" y="1924050"/>
                    <a:pt x="244793" y="1894523"/>
                    <a:pt x="244793" y="1861185"/>
                  </a:cubicBezTo>
                  <a:close/>
                  <a:moveTo>
                    <a:pt x="40958" y="659130"/>
                  </a:moveTo>
                  <a:cubicBezTo>
                    <a:pt x="44768" y="657225"/>
                    <a:pt x="48578" y="654368"/>
                    <a:pt x="53340" y="652463"/>
                  </a:cubicBezTo>
                  <a:cubicBezTo>
                    <a:pt x="53340" y="558165"/>
                    <a:pt x="53340" y="463867"/>
                    <a:pt x="53340" y="369570"/>
                  </a:cubicBezTo>
                  <a:cubicBezTo>
                    <a:pt x="22860" y="357188"/>
                    <a:pt x="17145" y="371475"/>
                    <a:pt x="17145" y="396240"/>
                  </a:cubicBezTo>
                  <a:cubicBezTo>
                    <a:pt x="18098" y="463867"/>
                    <a:pt x="15240" y="531495"/>
                    <a:pt x="18098" y="599123"/>
                  </a:cubicBezTo>
                  <a:cubicBezTo>
                    <a:pt x="19050" y="620078"/>
                    <a:pt x="33338" y="640080"/>
                    <a:pt x="40958" y="659130"/>
                  </a:cubicBezTo>
                  <a:close/>
                  <a:moveTo>
                    <a:pt x="178118" y="2103120"/>
                  </a:moveTo>
                  <a:cubicBezTo>
                    <a:pt x="121920" y="2103120"/>
                    <a:pt x="71438" y="2103120"/>
                    <a:pt x="21908" y="2103120"/>
                  </a:cubicBezTo>
                  <a:cubicBezTo>
                    <a:pt x="21908" y="2136458"/>
                    <a:pt x="21908" y="2165985"/>
                    <a:pt x="21908" y="2197418"/>
                  </a:cubicBezTo>
                  <a:cubicBezTo>
                    <a:pt x="74295" y="2197418"/>
                    <a:pt x="123825" y="2197418"/>
                    <a:pt x="175260" y="2197418"/>
                  </a:cubicBezTo>
                  <a:cubicBezTo>
                    <a:pt x="176213" y="2189798"/>
                    <a:pt x="178118" y="2183130"/>
                    <a:pt x="178118" y="2177415"/>
                  </a:cubicBezTo>
                  <a:cubicBezTo>
                    <a:pt x="178118" y="2153603"/>
                    <a:pt x="178118" y="2129790"/>
                    <a:pt x="178118" y="2103120"/>
                  </a:cubicBezTo>
                  <a:close/>
                  <a:moveTo>
                    <a:pt x="313373" y="1086803"/>
                  </a:moveTo>
                  <a:cubicBezTo>
                    <a:pt x="320993" y="989647"/>
                    <a:pt x="316230" y="981075"/>
                    <a:pt x="238125" y="942022"/>
                  </a:cubicBezTo>
                  <a:cubicBezTo>
                    <a:pt x="238125" y="989647"/>
                    <a:pt x="238125" y="1037272"/>
                    <a:pt x="238125" y="1086803"/>
                  </a:cubicBezTo>
                  <a:cubicBezTo>
                    <a:pt x="263843" y="1086803"/>
                    <a:pt x="287655" y="1086803"/>
                    <a:pt x="313373" y="1086803"/>
                  </a:cubicBezTo>
                  <a:close/>
                  <a:moveTo>
                    <a:pt x="133350" y="339090"/>
                  </a:moveTo>
                  <a:cubicBezTo>
                    <a:pt x="146685" y="225742"/>
                    <a:pt x="140018" y="207645"/>
                    <a:pt x="79058" y="186690"/>
                  </a:cubicBezTo>
                  <a:cubicBezTo>
                    <a:pt x="79058" y="236220"/>
                    <a:pt x="79058" y="286703"/>
                    <a:pt x="79058" y="339090"/>
                  </a:cubicBezTo>
                  <a:cubicBezTo>
                    <a:pt x="97155" y="339090"/>
                    <a:pt x="113348" y="339090"/>
                    <a:pt x="133350" y="339090"/>
                  </a:cubicBezTo>
                  <a:close/>
                  <a:moveTo>
                    <a:pt x="33338" y="140970"/>
                  </a:moveTo>
                  <a:cubicBezTo>
                    <a:pt x="28575" y="141923"/>
                    <a:pt x="23813" y="142875"/>
                    <a:pt x="20003" y="142875"/>
                  </a:cubicBezTo>
                  <a:cubicBezTo>
                    <a:pt x="20003" y="207645"/>
                    <a:pt x="20003" y="271463"/>
                    <a:pt x="20003" y="346710"/>
                  </a:cubicBezTo>
                  <a:cubicBezTo>
                    <a:pt x="35243" y="337185"/>
                    <a:pt x="53340" y="330517"/>
                    <a:pt x="52388" y="325755"/>
                  </a:cubicBezTo>
                  <a:cubicBezTo>
                    <a:pt x="44768" y="263842"/>
                    <a:pt x="75248" y="197167"/>
                    <a:pt x="33338" y="140970"/>
                  </a:cubicBezTo>
                  <a:close/>
                  <a:moveTo>
                    <a:pt x="130493" y="1713548"/>
                  </a:moveTo>
                  <a:cubicBezTo>
                    <a:pt x="130493" y="1678305"/>
                    <a:pt x="130493" y="1647825"/>
                    <a:pt x="130493" y="1614488"/>
                  </a:cubicBezTo>
                  <a:cubicBezTo>
                    <a:pt x="113348" y="1616393"/>
                    <a:pt x="100013" y="1618298"/>
                    <a:pt x="87630" y="1619250"/>
                  </a:cubicBezTo>
                  <a:cubicBezTo>
                    <a:pt x="87630" y="1652588"/>
                    <a:pt x="87630" y="1682115"/>
                    <a:pt x="87630" y="1713548"/>
                  </a:cubicBezTo>
                  <a:cubicBezTo>
                    <a:pt x="101918" y="1713548"/>
                    <a:pt x="115253" y="1713548"/>
                    <a:pt x="130493" y="1713548"/>
                  </a:cubicBezTo>
                  <a:close/>
                  <a:moveTo>
                    <a:pt x="312420" y="2099310"/>
                  </a:moveTo>
                  <a:cubicBezTo>
                    <a:pt x="295275" y="2101215"/>
                    <a:pt x="281940" y="2102168"/>
                    <a:pt x="269558" y="2103120"/>
                  </a:cubicBezTo>
                  <a:cubicBezTo>
                    <a:pt x="269558" y="2136458"/>
                    <a:pt x="269558" y="2165985"/>
                    <a:pt x="269558" y="2196465"/>
                  </a:cubicBezTo>
                  <a:cubicBezTo>
                    <a:pt x="284798" y="2196465"/>
                    <a:pt x="297180" y="2196465"/>
                    <a:pt x="312420" y="2196465"/>
                  </a:cubicBezTo>
                  <a:cubicBezTo>
                    <a:pt x="312420" y="2164080"/>
                    <a:pt x="312420" y="2135505"/>
                    <a:pt x="312420" y="2099310"/>
                  </a:cubicBezTo>
                  <a:close/>
                  <a:moveTo>
                    <a:pt x="244793" y="1975485"/>
                  </a:moveTo>
                  <a:cubicBezTo>
                    <a:pt x="226695" y="1977390"/>
                    <a:pt x="213360" y="1979295"/>
                    <a:pt x="200978" y="1980248"/>
                  </a:cubicBezTo>
                  <a:cubicBezTo>
                    <a:pt x="200978" y="2013585"/>
                    <a:pt x="200978" y="2043113"/>
                    <a:pt x="200978" y="2073593"/>
                  </a:cubicBezTo>
                  <a:cubicBezTo>
                    <a:pt x="217170" y="2073593"/>
                    <a:pt x="230505" y="2073593"/>
                    <a:pt x="244793" y="2073593"/>
                  </a:cubicBezTo>
                  <a:cubicBezTo>
                    <a:pt x="244793" y="2042160"/>
                    <a:pt x="244793" y="2012632"/>
                    <a:pt x="244793" y="1975485"/>
                  </a:cubicBezTo>
                  <a:close/>
                  <a:moveTo>
                    <a:pt x="202883" y="2101215"/>
                  </a:moveTo>
                  <a:cubicBezTo>
                    <a:pt x="202883" y="2135505"/>
                    <a:pt x="202883" y="2165985"/>
                    <a:pt x="202883" y="2196465"/>
                  </a:cubicBezTo>
                  <a:cubicBezTo>
                    <a:pt x="218123" y="2196465"/>
                    <a:pt x="229553" y="2196465"/>
                    <a:pt x="243840" y="2196465"/>
                  </a:cubicBezTo>
                  <a:cubicBezTo>
                    <a:pt x="243840" y="2164080"/>
                    <a:pt x="243840" y="2132648"/>
                    <a:pt x="243840" y="2101215"/>
                  </a:cubicBezTo>
                  <a:cubicBezTo>
                    <a:pt x="229553" y="2101215"/>
                    <a:pt x="218123" y="2101215"/>
                    <a:pt x="202883" y="2101215"/>
                  </a:cubicBezTo>
                  <a:close/>
                  <a:moveTo>
                    <a:pt x="270510" y="1979295"/>
                  </a:moveTo>
                  <a:cubicBezTo>
                    <a:pt x="270510" y="2014538"/>
                    <a:pt x="270510" y="2045018"/>
                    <a:pt x="270510" y="2078355"/>
                  </a:cubicBezTo>
                  <a:cubicBezTo>
                    <a:pt x="287655" y="2076450"/>
                    <a:pt x="300038" y="2075498"/>
                    <a:pt x="312420" y="2073593"/>
                  </a:cubicBezTo>
                  <a:cubicBezTo>
                    <a:pt x="312420" y="2039303"/>
                    <a:pt x="312420" y="2009775"/>
                    <a:pt x="312420" y="1979295"/>
                  </a:cubicBezTo>
                  <a:cubicBezTo>
                    <a:pt x="297180" y="1979295"/>
                    <a:pt x="284798" y="1979295"/>
                    <a:pt x="270510" y="1979295"/>
                  </a:cubicBezTo>
                  <a:close/>
                  <a:moveTo>
                    <a:pt x="313373" y="1741170"/>
                  </a:moveTo>
                  <a:cubicBezTo>
                    <a:pt x="296228" y="1741170"/>
                    <a:pt x="281940" y="1741170"/>
                    <a:pt x="268605" y="1741170"/>
                  </a:cubicBezTo>
                  <a:cubicBezTo>
                    <a:pt x="268605" y="1774508"/>
                    <a:pt x="268605" y="1804988"/>
                    <a:pt x="268605" y="1836420"/>
                  </a:cubicBezTo>
                  <a:cubicBezTo>
                    <a:pt x="283845" y="1836420"/>
                    <a:pt x="297180" y="1836420"/>
                    <a:pt x="313373" y="1836420"/>
                  </a:cubicBezTo>
                  <a:cubicBezTo>
                    <a:pt x="313373" y="1803083"/>
                    <a:pt x="313373" y="1772603"/>
                    <a:pt x="313373" y="1741170"/>
                  </a:cubicBezTo>
                  <a:close/>
                  <a:moveTo>
                    <a:pt x="268605" y="1499235"/>
                  </a:moveTo>
                  <a:cubicBezTo>
                    <a:pt x="268605" y="1533525"/>
                    <a:pt x="268605" y="1564005"/>
                    <a:pt x="268605" y="1594485"/>
                  </a:cubicBezTo>
                  <a:cubicBezTo>
                    <a:pt x="284798" y="1594485"/>
                    <a:pt x="298133" y="1594485"/>
                    <a:pt x="312420" y="1594485"/>
                  </a:cubicBezTo>
                  <a:cubicBezTo>
                    <a:pt x="312420" y="1561148"/>
                    <a:pt x="312420" y="1530668"/>
                    <a:pt x="312420" y="1499235"/>
                  </a:cubicBezTo>
                  <a:cubicBezTo>
                    <a:pt x="298133" y="1499235"/>
                    <a:pt x="285750" y="1499235"/>
                    <a:pt x="268605" y="1499235"/>
                  </a:cubicBezTo>
                  <a:close/>
                  <a:moveTo>
                    <a:pt x="62865" y="1595438"/>
                  </a:moveTo>
                  <a:cubicBezTo>
                    <a:pt x="62865" y="1561148"/>
                    <a:pt x="62865" y="1531620"/>
                    <a:pt x="62865" y="1500188"/>
                  </a:cubicBezTo>
                  <a:cubicBezTo>
                    <a:pt x="47625" y="1500188"/>
                    <a:pt x="34290" y="1500188"/>
                    <a:pt x="20003" y="1500188"/>
                  </a:cubicBezTo>
                  <a:cubicBezTo>
                    <a:pt x="20003" y="1533525"/>
                    <a:pt x="20003" y="1564005"/>
                    <a:pt x="20003" y="1595438"/>
                  </a:cubicBezTo>
                  <a:cubicBezTo>
                    <a:pt x="36195" y="1595438"/>
                    <a:pt x="47625" y="1595438"/>
                    <a:pt x="62865" y="1595438"/>
                  </a:cubicBezTo>
                  <a:close/>
                  <a:moveTo>
                    <a:pt x="157163" y="2435543"/>
                  </a:moveTo>
                  <a:cubicBezTo>
                    <a:pt x="210503" y="2435543"/>
                    <a:pt x="258128" y="2435543"/>
                    <a:pt x="308610" y="2435543"/>
                  </a:cubicBezTo>
                  <a:cubicBezTo>
                    <a:pt x="308610" y="2402205"/>
                    <a:pt x="308610" y="2372678"/>
                    <a:pt x="308610" y="2342198"/>
                  </a:cubicBezTo>
                  <a:cubicBezTo>
                    <a:pt x="256223" y="2342198"/>
                    <a:pt x="208598" y="2342198"/>
                    <a:pt x="157163" y="2342198"/>
                  </a:cubicBezTo>
                  <a:cubicBezTo>
                    <a:pt x="157163" y="2373630"/>
                    <a:pt x="157163" y="2403158"/>
                    <a:pt x="157163" y="2435543"/>
                  </a:cubicBezTo>
                  <a:close/>
                  <a:moveTo>
                    <a:pt x="63818" y="1862138"/>
                  </a:moveTo>
                  <a:cubicBezTo>
                    <a:pt x="46673" y="1862138"/>
                    <a:pt x="34290" y="1862138"/>
                    <a:pt x="20003" y="1862138"/>
                  </a:cubicBezTo>
                  <a:cubicBezTo>
                    <a:pt x="20003" y="1894523"/>
                    <a:pt x="20003" y="1924050"/>
                    <a:pt x="20003" y="1954530"/>
                  </a:cubicBezTo>
                  <a:cubicBezTo>
                    <a:pt x="35243" y="1954530"/>
                    <a:pt x="48578" y="1954530"/>
                    <a:pt x="63818" y="1954530"/>
                  </a:cubicBezTo>
                  <a:cubicBezTo>
                    <a:pt x="63818" y="1923098"/>
                    <a:pt x="63818" y="1895475"/>
                    <a:pt x="63818" y="1862138"/>
                  </a:cubicBezTo>
                  <a:close/>
                  <a:moveTo>
                    <a:pt x="21908" y="2225993"/>
                  </a:moveTo>
                  <a:cubicBezTo>
                    <a:pt x="21908" y="2253615"/>
                    <a:pt x="21908" y="2282190"/>
                    <a:pt x="21908" y="2310765"/>
                  </a:cubicBezTo>
                  <a:cubicBezTo>
                    <a:pt x="63818" y="2324100"/>
                    <a:pt x="62865" y="2297430"/>
                    <a:pt x="61913" y="2270760"/>
                  </a:cubicBezTo>
                  <a:cubicBezTo>
                    <a:pt x="61913" y="2245995"/>
                    <a:pt x="72390" y="2212658"/>
                    <a:pt x="21908" y="2225993"/>
                  </a:cubicBezTo>
                  <a:close/>
                  <a:moveTo>
                    <a:pt x="157163" y="242888"/>
                  </a:moveTo>
                  <a:cubicBezTo>
                    <a:pt x="151448" y="340995"/>
                    <a:pt x="151448" y="340995"/>
                    <a:pt x="195263" y="334328"/>
                  </a:cubicBezTo>
                  <a:cubicBezTo>
                    <a:pt x="193358" y="300990"/>
                    <a:pt x="211455" y="260033"/>
                    <a:pt x="157163" y="242888"/>
                  </a:cubicBezTo>
                  <a:close/>
                  <a:moveTo>
                    <a:pt x="268605" y="1861185"/>
                  </a:moveTo>
                  <a:cubicBezTo>
                    <a:pt x="268605" y="1892618"/>
                    <a:pt x="268605" y="1922145"/>
                    <a:pt x="268605" y="1953578"/>
                  </a:cubicBezTo>
                  <a:cubicBezTo>
                    <a:pt x="283845" y="1953578"/>
                    <a:pt x="297180" y="1953578"/>
                    <a:pt x="312420" y="1953578"/>
                  </a:cubicBezTo>
                  <a:cubicBezTo>
                    <a:pt x="312420" y="1922145"/>
                    <a:pt x="312420" y="1892618"/>
                    <a:pt x="312420" y="1861185"/>
                  </a:cubicBezTo>
                  <a:cubicBezTo>
                    <a:pt x="297180" y="1861185"/>
                    <a:pt x="283845" y="1861185"/>
                    <a:pt x="268605" y="1861185"/>
                  </a:cubicBezTo>
                  <a:close/>
                  <a:moveTo>
                    <a:pt x="90488" y="2223135"/>
                  </a:moveTo>
                  <a:cubicBezTo>
                    <a:pt x="90488" y="2255520"/>
                    <a:pt x="90488" y="2283143"/>
                    <a:pt x="90488" y="2312670"/>
                  </a:cubicBezTo>
                  <a:cubicBezTo>
                    <a:pt x="142875" y="2312670"/>
                    <a:pt x="192405" y="2312670"/>
                    <a:pt x="242888" y="2312670"/>
                  </a:cubicBezTo>
                  <a:cubicBezTo>
                    <a:pt x="242888" y="2281238"/>
                    <a:pt x="242888" y="2252663"/>
                    <a:pt x="242888" y="2223135"/>
                  </a:cubicBezTo>
                  <a:cubicBezTo>
                    <a:pt x="190500" y="2223135"/>
                    <a:pt x="141923" y="2223135"/>
                    <a:pt x="90488" y="2223135"/>
                  </a:cubicBezTo>
                  <a:close/>
                  <a:moveTo>
                    <a:pt x="126683" y="2436495"/>
                  </a:moveTo>
                  <a:cubicBezTo>
                    <a:pt x="126683" y="2402205"/>
                    <a:pt x="126683" y="2371725"/>
                    <a:pt x="126683" y="2336483"/>
                  </a:cubicBezTo>
                  <a:cubicBezTo>
                    <a:pt x="111443" y="2341245"/>
                    <a:pt x="90488" y="2343150"/>
                    <a:pt x="90488" y="2346960"/>
                  </a:cubicBezTo>
                  <a:cubicBezTo>
                    <a:pt x="87630" y="2376488"/>
                    <a:pt x="88583" y="2405063"/>
                    <a:pt x="88583" y="2436495"/>
                  </a:cubicBezTo>
                  <a:cubicBezTo>
                    <a:pt x="102870" y="2436495"/>
                    <a:pt x="113348" y="2436495"/>
                    <a:pt x="126683" y="243649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B703580-2F9F-42C5-B59B-94712BACD7E1}"/>
                </a:ext>
              </a:extLst>
            </p:cNvPr>
            <p:cNvSpPr/>
            <p:nvPr/>
          </p:nvSpPr>
          <p:spPr>
            <a:xfrm>
              <a:off x="4641190" y="1423862"/>
              <a:ext cx="477157" cy="2330989"/>
            </a:xfrm>
            <a:custGeom>
              <a:avLst/>
              <a:gdLst>
                <a:gd name="connsiteX0" fmla="*/ 285608 w 487386"/>
                <a:gd name="connsiteY0" fmla="*/ 1339706 h 2330989"/>
                <a:gd name="connsiteX1" fmla="*/ 285608 w 487386"/>
                <a:gd name="connsiteY1" fmla="*/ 1414297 h 2330989"/>
                <a:gd name="connsiteX2" fmla="*/ 356272 w 487386"/>
                <a:gd name="connsiteY2" fmla="*/ 1414297 h 2330989"/>
                <a:gd name="connsiteX3" fmla="*/ 356272 w 487386"/>
                <a:gd name="connsiteY3" fmla="*/ 1339706 h 2330989"/>
                <a:gd name="connsiteX4" fmla="*/ 285608 w 487386"/>
                <a:gd name="connsiteY4" fmla="*/ 1339706 h 2330989"/>
                <a:gd name="connsiteX5" fmla="*/ 31407 w 487386"/>
                <a:gd name="connsiteY5" fmla="*/ 1338724 h 2330989"/>
                <a:gd name="connsiteX6" fmla="*/ 31407 w 487386"/>
                <a:gd name="connsiteY6" fmla="*/ 1414297 h 2330989"/>
                <a:gd name="connsiteX7" fmla="*/ 258126 w 487386"/>
                <a:gd name="connsiteY7" fmla="*/ 1414297 h 2330989"/>
                <a:gd name="connsiteX8" fmla="*/ 258126 w 487386"/>
                <a:gd name="connsiteY8" fmla="*/ 1338724 h 2330989"/>
                <a:gd name="connsiteX9" fmla="*/ 31407 w 487386"/>
                <a:gd name="connsiteY9" fmla="*/ 1338724 h 2330989"/>
                <a:gd name="connsiteX10" fmla="*/ 385716 w 487386"/>
                <a:gd name="connsiteY10" fmla="*/ 1245485 h 2330989"/>
                <a:gd name="connsiteX11" fmla="*/ 385716 w 487386"/>
                <a:gd name="connsiteY11" fmla="*/ 1318113 h 2330989"/>
                <a:gd name="connsiteX12" fmla="*/ 453438 w 487386"/>
                <a:gd name="connsiteY12" fmla="*/ 1318113 h 2330989"/>
                <a:gd name="connsiteX13" fmla="*/ 453438 w 487386"/>
                <a:gd name="connsiteY13" fmla="*/ 1245485 h 2330989"/>
                <a:gd name="connsiteX14" fmla="*/ 385716 w 487386"/>
                <a:gd name="connsiteY14" fmla="*/ 1245485 h 2330989"/>
                <a:gd name="connsiteX15" fmla="*/ 32388 w 487386"/>
                <a:gd name="connsiteY15" fmla="*/ 1243522 h 2330989"/>
                <a:gd name="connsiteX16" fmla="*/ 32388 w 487386"/>
                <a:gd name="connsiteY16" fmla="*/ 1318113 h 2330989"/>
                <a:gd name="connsiteX17" fmla="*/ 102073 w 487386"/>
                <a:gd name="connsiteY17" fmla="*/ 1318113 h 2330989"/>
                <a:gd name="connsiteX18" fmla="*/ 102073 w 487386"/>
                <a:gd name="connsiteY18" fmla="*/ 1243522 h 2330989"/>
                <a:gd name="connsiteX19" fmla="*/ 32388 w 487386"/>
                <a:gd name="connsiteY19" fmla="*/ 1243522 h 2330989"/>
                <a:gd name="connsiteX20" fmla="*/ 130535 w 487386"/>
                <a:gd name="connsiteY20" fmla="*/ 1242540 h 2330989"/>
                <a:gd name="connsiteX21" fmla="*/ 130535 w 487386"/>
                <a:gd name="connsiteY21" fmla="*/ 1317131 h 2330989"/>
                <a:gd name="connsiteX22" fmla="*/ 356272 w 487386"/>
                <a:gd name="connsiteY22" fmla="*/ 1317131 h 2330989"/>
                <a:gd name="connsiteX23" fmla="*/ 356272 w 487386"/>
                <a:gd name="connsiteY23" fmla="*/ 1242540 h 2330989"/>
                <a:gd name="connsiteX24" fmla="*/ 130535 w 487386"/>
                <a:gd name="connsiteY24" fmla="*/ 1242540 h 2330989"/>
                <a:gd name="connsiteX25" fmla="*/ 128572 w 487386"/>
                <a:gd name="connsiteY25" fmla="*/ 1149301 h 2330989"/>
                <a:gd name="connsiteX26" fmla="*/ 128572 w 487386"/>
                <a:gd name="connsiteY26" fmla="*/ 1220947 h 2330989"/>
                <a:gd name="connsiteX27" fmla="*/ 199237 w 487386"/>
                <a:gd name="connsiteY27" fmla="*/ 1220947 h 2330989"/>
                <a:gd name="connsiteX28" fmla="*/ 199237 w 487386"/>
                <a:gd name="connsiteY28" fmla="*/ 1149301 h 2330989"/>
                <a:gd name="connsiteX29" fmla="*/ 128572 w 487386"/>
                <a:gd name="connsiteY29" fmla="*/ 1149301 h 2330989"/>
                <a:gd name="connsiteX30" fmla="*/ 226720 w 487386"/>
                <a:gd name="connsiteY30" fmla="*/ 1148319 h 2330989"/>
                <a:gd name="connsiteX31" fmla="*/ 226720 w 487386"/>
                <a:gd name="connsiteY31" fmla="*/ 1219966 h 2330989"/>
                <a:gd name="connsiteX32" fmla="*/ 453438 w 487386"/>
                <a:gd name="connsiteY32" fmla="*/ 1219966 h 2330989"/>
                <a:gd name="connsiteX33" fmla="*/ 453438 w 487386"/>
                <a:gd name="connsiteY33" fmla="*/ 1148319 h 2330989"/>
                <a:gd name="connsiteX34" fmla="*/ 226720 w 487386"/>
                <a:gd name="connsiteY34" fmla="*/ 1148319 h 2330989"/>
                <a:gd name="connsiteX35" fmla="*/ 128572 w 487386"/>
                <a:gd name="connsiteY35" fmla="*/ 1050172 h 2330989"/>
                <a:gd name="connsiteX36" fmla="*/ 128572 w 487386"/>
                <a:gd name="connsiteY36" fmla="*/ 1121820 h 2330989"/>
                <a:gd name="connsiteX37" fmla="*/ 357254 w 487386"/>
                <a:gd name="connsiteY37" fmla="*/ 1121820 h 2330989"/>
                <a:gd name="connsiteX38" fmla="*/ 357254 w 487386"/>
                <a:gd name="connsiteY38" fmla="*/ 1050172 h 2330989"/>
                <a:gd name="connsiteX39" fmla="*/ 128572 w 487386"/>
                <a:gd name="connsiteY39" fmla="*/ 1050172 h 2330989"/>
                <a:gd name="connsiteX40" fmla="*/ 32388 w 487386"/>
                <a:gd name="connsiteY40" fmla="*/ 1050172 h 2330989"/>
                <a:gd name="connsiteX41" fmla="*/ 32388 w 487386"/>
                <a:gd name="connsiteY41" fmla="*/ 1122800 h 2330989"/>
                <a:gd name="connsiteX42" fmla="*/ 103055 w 487386"/>
                <a:gd name="connsiteY42" fmla="*/ 1122800 h 2330989"/>
                <a:gd name="connsiteX43" fmla="*/ 103055 w 487386"/>
                <a:gd name="connsiteY43" fmla="*/ 1050172 h 2330989"/>
                <a:gd name="connsiteX44" fmla="*/ 32388 w 487386"/>
                <a:gd name="connsiteY44" fmla="*/ 1050172 h 2330989"/>
                <a:gd name="connsiteX45" fmla="*/ 383754 w 487386"/>
                <a:gd name="connsiteY45" fmla="*/ 953007 h 2330989"/>
                <a:gd name="connsiteX46" fmla="*/ 383754 w 487386"/>
                <a:gd name="connsiteY46" fmla="*/ 1024654 h 2330989"/>
                <a:gd name="connsiteX47" fmla="*/ 452457 w 487386"/>
                <a:gd name="connsiteY47" fmla="*/ 1024654 h 2330989"/>
                <a:gd name="connsiteX48" fmla="*/ 452457 w 487386"/>
                <a:gd name="connsiteY48" fmla="*/ 953007 h 2330989"/>
                <a:gd name="connsiteX49" fmla="*/ 383754 w 487386"/>
                <a:gd name="connsiteY49" fmla="*/ 953007 h 2330989"/>
                <a:gd name="connsiteX50" fmla="*/ 30425 w 487386"/>
                <a:gd name="connsiteY50" fmla="*/ 953007 h 2330989"/>
                <a:gd name="connsiteX51" fmla="*/ 30425 w 487386"/>
                <a:gd name="connsiteY51" fmla="*/ 1023673 h 2330989"/>
                <a:gd name="connsiteX52" fmla="*/ 259108 w 487386"/>
                <a:gd name="connsiteY52" fmla="*/ 1023673 h 2330989"/>
                <a:gd name="connsiteX53" fmla="*/ 259108 w 487386"/>
                <a:gd name="connsiteY53" fmla="*/ 953007 h 2330989"/>
                <a:gd name="connsiteX54" fmla="*/ 30425 w 487386"/>
                <a:gd name="connsiteY54" fmla="*/ 953007 h 2330989"/>
                <a:gd name="connsiteX55" fmla="*/ 286589 w 487386"/>
                <a:gd name="connsiteY55" fmla="*/ 952025 h 2330989"/>
                <a:gd name="connsiteX56" fmla="*/ 286589 w 487386"/>
                <a:gd name="connsiteY56" fmla="*/ 1023673 h 2330989"/>
                <a:gd name="connsiteX57" fmla="*/ 357254 w 487386"/>
                <a:gd name="connsiteY57" fmla="*/ 1023673 h 2330989"/>
                <a:gd name="connsiteX58" fmla="*/ 357254 w 487386"/>
                <a:gd name="connsiteY58" fmla="*/ 952025 h 2330989"/>
                <a:gd name="connsiteX59" fmla="*/ 286589 w 487386"/>
                <a:gd name="connsiteY59" fmla="*/ 952025 h 2330989"/>
                <a:gd name="connsiteX60" fmla="*/ 382772 w 487386"/>
                <a:gd name="connsiteY60" fmla="*/ 854860 h 2330989"/>
                <a:gd name="connsiteX61" fmla="*/ 382772 w 487386"/>
                <a:gd name="connsiteY61" fmla="*/ 927489 h 2330989"/>
                <a:gd name="connsiteX62" fmla="*/ 452457 w 487386"/>
                <a:gd name="connsiteY62" fmla="*/ 927489 h 2330989"/>
                <a:gd name="connsiteX63" fmla="*/ 452457 w 487386"/>
                <a:gd name="connsiteY63" fmla="*/ 854860 h 2330989"/>
                <a:gd name="connsiteX64" fmla="*/ 382772 w 487386"/>
                <a:gd name="connsiteY64" fmla="*/ 854860 h 2330989"/>
                <a:gd name="connsiteX65" fmla="*/ 286589 w 487386"/>
                <a:gd name="connsiteY65" fmla="*/ 853878 h 2330989"/>
                <a:gd name="connsiteX66" fmla="*/ 286589 w 487386"/>
                <a:gd name="connsiteY66" fmla="*/ 927489 h 2330989"/>
                <a:gd name="connsiteX67" fmla="*/ 355291 w 487386"/>
                <a:gd name="connsiteY67" fmla="*/ 927489 h 2330989"/>
                <a:gd name="connsiteX68" fmla="*/ 355291 w 487386"/>
                <a:gd name="connsiteY68" fmla="*/ 853878 h 2330989"/>
                <a:gd name="connsiteX69" fmla="*/ 286589 w 487386"/>
                <a:gd name="connsiteY69" fmla="*/ 853878 h 2330989"/>
                <a:gd name="connsiteX70" fmla="*/ 384735 w 487386"/>
                <a:gd name="connsiteY70" fmla="*/ 756713 h 2330989"/>
                <a:gd name="connsiteX71" fmla="*/ 384735 w 487386"/>
                <a:gd name="connsiteY71" fmla="*/ 829342 h 2330989"/>
                <a:gd name="connsiteX72" fmla="*/ 453438 w 487386"/>
                <a:gd name="connsiteY72" fmla="*/ 829342 h 2330989"/>
                <a:gd name="connsiteX73" fmla="*/ 453438 w 487386"/>
                <a:gd name="connsiteY73" fmla="*/ 756713 h 2330989"/>
                <a:gd name="connsiteX74" fmla="*/ 384735 w 487386"/>
                <a:gd name="connsiteY74" fmla="*/ 756713 h 2330989"/>
                <a:gd name="connsiteX75" fmla="*/ 130535 w 487386"/>
                <a:gd name="connsiteY75" fmla="*/ 756713 h 2330989"/>
                <a:gd name="connsiteX76" fmla="*/ 130535 w 487386"/>
                <a:gd name="connsiteY76" fmla="*/ 829342 h 2330989"/>
                <a:gd name="connsiteX77" fmla="*/ 357254 w 487386"/>
                <a:gd name="connsiteY77" fmla="*/ 829342 h 2330989"/>
                <a:gd name="connsiteX78" fmla="*/ 357254 w 487386"/>
                <a:gd name="connsiteY78" fmla="*/ 756713 h 2330989"/>
                <a:gd name="connsiteX79" fmla="*/ 130535 w 487386"/>
                <a:gd name="connsiteY79" fmla="*/ 756713 h 2330989"/>
                <a:gd name="connsiteX80" fmla="*/ 32388 w 487386"/>
                <a:gd name="connsiteY80" fmla="*/ 755731 h 2330989"/>
                <a:gd name="connsiteX81" fmla="*/ 32388 w 487386"/>
                <a:gd name="connsiteY81" fmla="*/ 830323 h 2330989"/>
                <a:gd name="connsiteX82" fmla="*/ 102073 w 487386"/>
                <a:gd name="connsiteY82" fmla="*/ 830323 h 2330989"/>
                <a:gd name="connsiteX83" fmla="*/ 102073 w 487386"/>
                <a:gd name="connsiteY83" fmla="*/ 755731 h 2330989"/>
                <a:gd name="connsiteX84" fmla="*/ 32388 w 487386"/>
                <a:gd name="connsiteY84" fmla="*/ 755731 h 2330989"/>
                <a:gd name="connsiteX85" fmla="*/ 382772 w 487386"/>
                <a:gd name="connsiteY85" fmla="*/ 658566 h 2330989"/>
                <a:gd name="connsiteX86" fmla="*/ 382772 w 487386"/>
                <a:gd name="connsiteY86" fmla="*/ 733158 h 2330989"/>
                <a:gd name="connsiteX87" fmla="*/ 452457 w 487386"/>
                <a:gd name="connsiteY87" fmla="*/ 733158 h 2330989"/>
                <a:gd name="connsiteX88" fmla="*/ 452457 w 487386"/>
                <a:gd name="connsiteY88" fmla="*/ 658566 h 2330989"/>
                <a:gd name="connsiteX89" fmla="*/ 382772 w 487386"/>
                <a:gd name="connsiteY89" fmla="*/ 658566 h 2330989"/>
                <a:gd name="connsiteX90" fmla="*/ 31407 w 487386"/>
                <a:gd name="connsiteY90" fmla="*/ 658566 h 2330989"/>
                <a:gd name="connsiteX91" fmla="*/ 31407 w 487386"/>
                <a:gd name="connsiteY91" fmla="*/ 735121 h 2330989"/>
                <a:gd name="connsiteX92" fmla="*/ 259108 w 487386"/>
                <a:gd name="connsiteY92" fmla="*/ 735121 h 2330989"/>
                <a:gd name="connsiteX93" fmla="*/ 259108 w 487386"/>
                <a:gd name="connsiteY93" fmla="*/ 658566 h 2330989"/>
                <a:gd name="connsiteX94" fmla="*/ 31407 w 487386"/>
                <a:gd name="connsiteY94" fmla="*/ 658566 h 2330989"/>
                <a:gd name="connsiteX95" fmla="*/ 226720 w 487386"/>
                <a:gd name="connsiteY95" fmla="*/ 561400 h 2330989"/>
                <a:gd name="connsiteX96" fmla="*/ 226720 w 487386"/>
                <a:gd name="connsiteY96" fmla="*/ 638937 h 2330989"/>
                <a:gd name="connsiteX97" fmla="*/ 451475 w 487386"/>
                <a:gd name="connsiteY97" fmla="*/ 638937 h 2330989"/>
                <a:gd name="connsiteX98" fmla="*/ 451475 w 487386"/>
                <a:gd name="connsiteY98" fmla="*/ 561400 h 2330989"/>
                <a:gd name="connsiteX99" fmla="*/ 226720 w 487386"/>
                <a:gd name="connsiteY99" fmla="*/ 561400 h 2330989"/>
                <a:gd name="connsiteX100" fmla="*/ 128572 w 487386"/>
                <a:gd name="connsiteY100" fmla="*/ 561400 h 2330989"/>
                <a:gd name="connsiteX101" fmla="*/ 128572 w 487386"/>
                <a:gd name="connsiteY101" fmla="*/ 636974 h 2330989"/>
                <a:gd name="connsiteX102" fmla="*/ 198257 w 487386"/>
                <a:gd name="connsiteY102" fmla="*/ 636974 h 2330989"/>
                <a:gd name="connsiteX103" fmla="*/ 198257 w 487386"/>
                <a:gd name="connsiteY103" fmla="*/ 561400 h 2330989"/>
                <a:gd name="connsiteX104" fmla="*/ 128572 w 487386"/>
                <a:gd name="connsiteY104" fmla="*/ 561400 h 2330989"/>
                <a:gd name="connsiteX105" fmla="*/ 129554 w 487386"/>
                <a:gd name="connsiteY105" fmla="*/ 464235 h 2330989"/>
                <a:gd name="connsiteX106" fmla="*/ 129554 w 487386"/>
                <a:gd name="connsiteY106" fmla="*/ 540790 h 2330989"/>
                <a:gd name="connsiteX107" fmla="*/ 356272 w 487386"/>
                <a:gd name="connsiteY107" fmla="*/ 540790 h 2330989"/>
                <a:gd name="connsiteX108" fmla="*/ 356272 w 487386"/>
                <a:gd name="connsiteY108" fmla="*/ 464235 h 2330989"/>
                <a:gd name="connsiteX109" fmla="*/ 129554 w 487386"/>
                <a:gd name="connsiteY109" fmla="*/ 464235 h 2330989"/>
                <a:gd name="connsiteX110" fmla="*/ 34352 w 487386"/>
                <a:gd name="connsiteY110" fmla="*/ 463253 h 2330989"/>
                <a:gd name="connsiteX111" fmla="*/ 34352 w 487386"/>
                <a:gd name="connsiteY111" fmla="*/ 539808 h 2330989"/>
                <a:gd name="connsiteX112" fmla="*/ 102073 w 487386"/>
                <a:gd name="connsiteY112" fmla="*/ 539808 h 2330989"/>
                <a:gd name="connsiteX113" fmla="*/ 102073 w 487386"/>
                <a:gd name="connsiteY113" fmla="*/ 463253 h 2330989"/>
                <a:gd name="connsiteX114" fmla="*/ 34352 w 487386"/>
                <a:gd name="connsiteY114" fmla="*/ 463253 h 2330989"/>
                <a:gd name="connsiteX115" fmla="*/ 384735 w 487386"/>
                <a:gd name="connsiteY115" fmla="*/ 462272 h 2330989"/>
                <a:gd name="connsiteX116" fmla="*/ 384735 w 487386"/>
                <a:gd name="connsiteY116" fmla="*/ 540790 h 2330989"/>
                <a:gd name="connsiteX117" fmla="*/ 451475 w 487386"/>
                <a:gd name="connsiteY117" fmla="*/ 540790 h 2330989"/>
                <a:gd name="connsiteX118" fmla="*/ 451475 w 487386"/>
                <a:gd name="connsiteY118" fmla="*/ 462272 h 2330989"/>
                <a:gd name="connsiteX119" fmla="*/ 384735 w 487386"/>
                <a:gd name="connsiteY119" fmla="*/ 462272 h 2330989"/>
                <a:gd name="connsiteX120" fmla="*/ 52999 w 487386"/>
                <a:gd name="connsiteY120" fmla="*/ 286589 h 2330989"/>
                <a:gd name="connsiteX121" fmla="*/ 52999 w 487386"/>
                <a:gd name="connsiteY121" fmla="*/ 364126 h 2330989"/>
                <a:gd name="connsiteX122" fmla="*/ 192368 w 487386"/>
                <a:gd name="connsiteY122" fmla="*/ 364126 h 2330989"/>
                <a:gd name="connsiteX123" fmla="*/ 192368 w 487386"/>
                <a:gd name="connsiteY123" fmla="*/ 286589 h 2330989"/>
                <a:gd name="connsiteX124" fmla="*/ 52999 w 487386"/>
                <a:gd name="connsiteY124" fmla="*/ 286589 h 2330989"/>
                <a:gd name="connsiteX125" fmla="*/ 295422 w 487386"/>
                <a:gd name="connsiteY125" fmla="*/ 285608 h 2330989"/>
                <a:gd name="connsiteX126" fmla="*/ 295422 w 487386"/>
                <a:gd name="connsiteY126" fmla="*/ 364126 h 2330989"/>
                <a:gd name="connsiteX127" fmla="*/ 434790 w 487386"/>
                <a:gd name="connsiteY127" fmla="*/ 364126 h 2330989"/>
                <a:gd name="connsiteX128" fmla="*/ 434790 w 487386"/>
                <a:gd name="connsiteY128" fmla="*/ 285608 h 2330989"/>
                <a:gd name="connsiteX129" fmla="*/ 295422 w 487386"/>
                <a:gd name="connsiteY129" fmla="*/ 285608 h 2330989"/>
                <a:gd name="connsiteX130" fmla="*/ 51036 w 487386"/>
                <a:gd name="connsiteY130" fmla="*/ 186479 h 2330989"/>
                <a:gd name="connsiteX131" fmla="*/ 51036 w 487386"/>
                <a:gd name="connsiteY131" fmla="*/ 259108 h 2330989"/>
                <a:gd name="connsiteX132" fmla="*/ 190405 w 487386"/>
                <a:gd name="connsiteY132" fmla="*/ 259108 h 2330989"/>
                <a:gd name="connsiteX133" fmla="*/ 190405 w 487386"/>
                <a:gd name="connsiteY133" fmla="*/ 186479 h 2330989"/>
                <a:gd name="connsiteX134" fmla="*/ 51036 w 487386"/>
                <a:gd name="connsiteY134" fmla="*/ 186479 h 2330989"/>
                <a:gd name="connsiteX135" fmla="*/ 294440 w 487386"/>
                <a:gd name="connsiteY135" fmla="*/ 185498 h 2330989"/>
                <a:gd name="connsiteX136" fmla="*/ 294440 w 487386"/>
                <a:gd name="connsiteY136" fmla="*/ 260090 h 2330989"/>
                <a:gd name="connsiteX137" fmla="*/ 432828 w 487386"/>
                <a:gd name="connsiteY137" fmla="*/ 260090 h 2330989"/>
                <a:gd name="connsiteX138" fmla="*/ 432828 w 487386"/>
                <a:gd name="connsiteY138" fmla="*/ 185498 h 2330989"/>
                <a:gd name="connsiteX139" fmla="*/ 294440 w 487386"/>
                <a:gd name="connsiteY139" fmla="*/ 185498 h 2330989"/>
                <a:gd name="connsiteX140" fmla="*/ 52999 w 487386"/>
                <a:gd name="connsiteY140" fmla="*/ 89314 h 2330989"/>
                <a:gd name="connsiteX141" fmla="*/ 52999 w 487386"/>
                <a:gd name="connsiteY141" fmla="*/ 158017 h 2330989"/>
                <a:gd name="connsiteX142" fmla="*/ 191387 w 487386"/>
                <a:gd name="connsiteY142" fmla="*/ 158017 h 2330989"/>
                <a:gd name="connsiteX143" fmla="*/ 191387 w 487386"/>
                <a:gd name="connsiteY143" fmla="*/ 89314 h 2330989"/>
                <a:gd name="connsiteX144" fmla="*/ 52999 w 487386"/>
                <a:gd name="connsiteY144" fmla="*/ 89314 h 2330989"/>
                <a:gd name="connsiteX145" fmla="*/ 296403 w 487386"/>
                <a:gd name="connsiteY145" fmla="*/ 87351 h 2330989"/>
                <a:gd name="connsiteX146" fmla="*/ 296403 w 487386"/>
                <a:gd name="connsiteY146" fmla="*/ 158998 h 2330989"/>
                <a:gd name="connsiteX147" fmla="*/ 432828 w 487386"/>
                <a:gd name="connsiteY147" fmla="*/ 158998 h 2330989"/>
                <a:gd name="connsiteX148" fmla="*/ 432828 w 487386"/>
                <a:gd name="connsiteY148" fmla="*/ 87351 h 2330989"/>
                <a:gd name="connsiteX149" fmla="*/ 296403 w 487386"/>
                <a:gd name="connsiteY149" fmla="*/ 87351 h 2330989"/>
                <a:gd name="connsiteX150" fmla="*/ 26499 w 487386"/>
                <a:gd name="connsiteY150" fmla="*/ 0 h 2330989"/>
                <a:gd name="connsiteX151" fmla="*/ 219849 w 487386"/>
                <a:gd name="connsiteY151" fmla="*/ 0 h 2330989"/>
                <a:gd name="connsiteX152" fmla="*/ 219849 w 487386"/>
                <a:gd name="connsiteY152" fmla="*/ 111888 h 2330989"/>
                <a:gd name="connsiteX153" fmla="*/ 219849 w 487386"/>
                <a:gd name="connsiteY153" fmla="*/ 337625 h 2330989"/>
                <a:gd name="connsiteX154" fmla="*/ 263033 w 487386"/>
                <a:gd name="connsiteY154" fmla="*/ 366088 h 2330989"/>
                <a:gd name="connsiteX155" fmla="*/ 263033 w 487386"/>
                <a:gd name="connsiteY155" fmla="*/ 2945 h 2330989"/>
                <a:gd name="connsiteX156" fmla="*/ 461290 w 487386"/>
                <a:gd name="connsiteY156" fmla="*/ 2945 h 2330989"/>
                <a:gd name="connsiteX157" fmla="*/ 463253 w 487386"/>
                <a:gd name="connsiteY157" fmla="*/ 330756 h 2330989"/>
                <a:gd name="connsiteX158" fmla="*/ 481901 w 487386"/>
                <a:gd name="connsiteY158" fmla="*/ 1297502 h 2330989"/>
                <a:gd name="connsiteX159" fmla="*/ 483863 w 487386"/>
                <a:gd name="connsiteY159" fmla="*/ 2269156 h 2330989"/>
                <a:gd name="connsiteX160" fmla="*/ 483863 w 487386"/>
                <a:gd name="connsiteY160" fmla="*/ 2330989 h 2330989"/>
                <a:gd name="connsiteX161" fmla="*/ 0 w 487386"/>
                <a:gd name="connsiteY161" fmla="*/ 2330989 h 2330989"/>
                <a:gd name="connsiteX162" fmla="*/ 0 w 487386"/>
                <a:gd name="connsiteY162" fmla="*/ 2284859 h 2330989"/>
                <a:gd name="connsiteX163" fmla="*/ 0 w 487386"/>
                <a:gd name="connsiteY163" fmla="*/ 421051 h 2330989"/>
                <a:gd name="connsiteX164" fmla="*/ 26499 w 487386"/>
                <a:gd name="connsiteY164" fmla="*/ 0 h 233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</a:cxnLst>
              <a:rect l="l" t="t" r="r" b="b"/>
              <a:pathLst>
                <a:path w="487386" h="2330989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46E5E6A-113C-4A8F-8850-0431BA324C81}"/>
                </a:ext>
              </a:extLst>
            </p:cNvPr>
            <p:cNvSpPr/>
            <p:nvPr/>
          </p:nvSpPr>
          <p:spPr>
            <a:xfrm>
              <a:off x="7034837" y="2159409"/>
              <a:ext cx="252773" cy="1597499"/>
            </a:xfrm>
            <a:custGeom>
              <a:avLst/>
              <a:gdLst>
                <a:gd name="connsiteX0" fmla="*/ 94664 w 252773"/>
                <a:gd name="connsiteY0" fmla="*/ 1169580 h 1597499"/>
                <a:gd name="connsiteX1" fmla="*/ 94664 w 252773"/>
                <a:gd name="connsiteY1" fmla="*/ 1232327 h 1597499"/>
                <a:gd name="connsiteX2" fmla="*/ 158109 w 252773"/>
                <a:gd name="connsiteY2" fmla="*/ 1232327 h 1597499"/>
                <a:gd name="connsiteX3" fmla="*/ 158109 w 252773"/>
                <a:gd name="connsiteY3" fmla="*/ 1169580 h 1597499"/>
                <a:gd name="connsiteX4" fmla="*/ 94664 w 252773"/>
                <a:gd name="connsiteY4" fmla="*/ 1169580 h 1597499"/>
                <a:gd name="connsiteX5" fmla="*/ 175733 w 252773"/>
                <a:gd name="connsiteY5" fmla="*/ 1168551 h 1597499"/>
                <a:gd name="connsiteX6" fmla="*/ 175733 w 252773"/>
                <a:gd name="connsiteY6" fmla="*/ 1231813 h 1597499"/>
                <a:gd name="connsiteX7" fmla="*/ 237667 w 252773"/>
                <a:gd name="connsiteY7" fmla="*/ 1231813 h 1597499"/>
                <a:gd name="connsiteX8" fmla="*/ 237667 w 252773"/>
                <a:gd name="connsiteY8" fmla="*/ 1168551 h 1597499"/>
                <a:gd name="connsiteX9" fmla="*/ 175733 w 252773"/>
                <a:gd name="connsiteY9" fmla="*/ 1168551 h 1597499"/>
                <a:gd name="connsiteX10" fmla="*/ 95168 w 252773"/>
                <a:gd name="connsiteY10" fmla="*/ 1090888 h 1597499"/>
                <a:gd name="connsiteX11" fmla="*/ 95168 w 252773"/>
                <a:gd name="connsiteY11" fmla="*/ 1153636 h 1597499"/>
                <a:gd name="connsiteX12" fmla="*/ 157605 w 252773"/>
                <a:gd name="connsiteY12" fmla="*/ 1153636 h 1597499"/>
                <a:gd name="connsiteX13" fmla="*/ 157605 w 252773"/>
                <a:gd name="connsiteY13" fmla="*/ 1090888 h 1597499"/>
                <a:gd name="connsiteX14" fmla="*/ 95168 w 252773"/>
                <a:gd name="connsiteY14" fmla="*/ 1090888 h 1597499"/>
                <a:gd name="connsiteX15" fmla="*/ 15106 w 252773"/>
                <a:gd name="connsiteY15" fmla="*/ 1090888 h 1597499"/>
                <a:gd name="connsiteX16" fmla="*/ 15106 w 252773"/>
                <a:gd name="connsiteY16" fmla="*/ 1153636 h 1597499"/>
                <a:gd name="connsiteX17" fmla="*/ 77544 w 252773"/>
                <a:gd name="connsiteY17" fmla="*/ 1153636 h 1597499"/>
                <a:gd name="connsiteX18" fmla="*/ 77544 w 252773"/>
                <a:gd name="connsiteY18" fmla="*/ 1090888 h 1597499"/>
                <a:gd name="connsiteX19" fmla="*/ 15106 w 252773"/>
                <a:gd name="connsiteY19" fmla="*/ 1090888 h 1597499"/>
                <a:gd name="connsiteX20" fmla="*/ 95671 w 252773"/>
                <a:gd name="connsiteY20" fmla="*/ 1009110 h 1597499"/>
                <a:gd name="connsiteX21" fmla="*/ 95671 w 252773"/>
                <a:gd name="connsiteY21" fmla="*/ 1072886 h 1597499"/>
                <a:gd name="connsiteX22" fmla="*/ 157605 w 252773"/>
                <a:gd name="connsiteY22" fmla="*/ 1072886 h 1597499"/>
                <a:gd name="connsiteX23" fmla="*/ 157605 w 252773"/>
                <a:gd name="connsiteY23" fmla="*/ 1009110 h 1597499"/>
                <a:gd name="connsiteX24" fmla="*/ 95671 w 252773"/>
                <a:gd name="connsiteY24" fmla="*/ 1009110 h 1597499"/>
                <a:gd name="connsiteX25" fmla="*/ 175733 w 252773"/>
                <a:gd name="connsiteY25" fmla="*/ 1008595 h 1597499"/>
                <a:gd name="connsiteX26" fmla="*/ 175733 w 252773"/>
                <a:gd name="connsiteY26" fmla="*/ 1072371 h 1597499"/>
                <a:gd name="connsiteX27" fmla="*/ 238674 w 252773"/>
                <a:gd name="connsiteY27" fmla="*/ 1072371 h 1597499"/>
                <a:gd name="connsiteX28" fmla="*/ 238674 w 252773"/>
                <a:gd name="connsiteY28" fmla="*/ 1008595 h 1597499"/>
                <a:gd name="connsiteX29" fmla="*/ 175733 w 252773"/>
                <a:gd name="connsiteY29" fmla="*/ 1008595 h 1597499"/>
                <a:gd name="connsiteX30" fmla="*/ 175733 w 252773"/>
                <a:gd name="connsiteY30" fmla="*/ 929389 h 1597499"/>
                <a:gd name="connsiteX31" fmla="*/ 175733 w 252773"/>
                <a:gd name="connsiteY31" fmla="*/ 992651 h 1597499"/>
                <a:gd name="connsiteX32" fmla="*/ 239178 w 252773"/>
                <a:gd name="connsiteY32" fmla="*/ 992651 h 1597499"/>
                <a:gd name="connsiteX33" fmla="*/ 239178 w 252773"/>
                <a:gd name="connsiteY33" fmla="*/ 929389 h 1597499"/>
                <a:gd name="connsiteX34" fmla="*/ 175733 w 252773"/>
                <a:gd name="connsiteY34" fmla="*/ 929389 h 1597499"/>
                <a:gd name="connsiteX35" fmla="*/ 95671 w 252773"/>
                <a:gd name="connsiteY35" fmla="*/ 928875 h 1597499"/>
                <a:gd name="connsiteX36" fmla="*/ 95671 w 252773"/>
                <a:gd name="connsiteY36" fmla="*/ 993680 h 1597499"/>
                <a:gd name="connsiteX37" fmla="*/ 157605 w 252773"/>
                <a:gd name="connsiteY37" fmla="*/ 993680 h 1597499"/>
                <a:gd name="connsiteX38" fmla="*/ 157605 w 252773"/>
                <a:gd name="connsiteY38" fmla="*/ 928875 h 1597499"/>
                <a:gd name="connsiteX39" fmla="*/ 95671 w 252773"/>
                <a:gd name="connsiteY39" fmla="*/ 928875 h 1597499"/>
                <a:gd name="connsiteX40" fmla="*/ 14602 w 252773"/>
                <a:gd name="connsiteY40" fmla="*/ 928875 h 1597499"/>
                <a:gd name="connsiteX41" fmla="*/ 14602 w 252773"/>
                <a:gd name="connsiteY41" fmla="*/ 992651 h 1597499"/>
                <a:gd name="connsiteX42" fmla="*/ 77544 w 252773"/>
                <a:gd name="connsiteY42" fmla="*/ 992651 h 1597499"/>
                <a:gd name="connsiteX43" fmla="*/ 77544 w 252773"/>
                <a:gd name="connsiteY43" fmla="*/ 928875 h 1597499"/>
                <a:gd name="connsiteX44" fmla="*/ 14602 w 252773"/>
                <a:gd name="connsiteY44" fmla="*/ 928875 h 1597499"/>
                <a:gd name="connsiteX45" fmla="*/ 175229 w 252773"/>
                <a:gd name="connsiteY45" fmla="*/ 849668 h 1597499"/>
                <a:gd name="connsiteX46" fmla="*/ 175229 w 252773"/>
                <a:gd name="connsiteY46" fmla="*/ 912930 h 1597499"/>
                <a:gd name="connsiteX47" fmla="*/ 238171 w 252773"/>
                <a:gd name="connsiteY47" fmla="*/ 912930 h 1597499"/>
                <a:gd name="connsiteX48" fmla="*/ 238171 w 252773"/>
                <a:gd name="connsiteY48" fmla="*/ 849668 h 1597499"/>
                <a:gd name="connsiteX49" fmla="*/ 175229 w 252773"/>
                <a:gd name="connsiteY49" fmla="*/ 849668 h 1597499"/>
                <a:gd name="connsiteX50" fmla="*/ 94664 w 252773"/>
                <a:gd name="connsiteY50" fmla="*/ 767890 h 1597499"/>
                <a:gd name="connsiteX51" fmla="*/ 94664 w 252773"/>
                <a:gd name="connsiteY51" fmla="*/ 831152 h 1597499"/>
                <a:gd name="connsiteX52" fmla="*/ 157605 w 252773"/>
                <a:gd name="connsiteY52" fmla="*/ 831152 h 1597499"/>
                <a:gd name="connsiteX53" fmla="*/ 157605 w 252773"/>
                <a:gd name="connsiteY53" fmla="*/ 767890 h 1597499"/>
                <a:gd name="connsiteX54" fmla="*/ 94664 w 252773"/>
                <a:gd name="connsiteY54" fmla="*/ 767890 h 1597499"/>
                <a:gd name="connsiteX55" fmla="*/ 15106 w 252773"/>
                <a:gd name="connsiteY55" fmla="*/ 767890 h 1597499"/>
                <a:gd name="connsiteX56" fmla="*/ 15106 w 252773"/>
                <a:gd name="connsiteY56" fmla="*/ 831152 h 1597499"/>
                <a:gd name="connsiteX57" fmla="*/ 77040 w 252773"/>
                <a:gd name="connsiteY57" fmla="*/ 831152 h 1597499"/>
                <a:gd name="connsiteX58" fmla="*/ 77040 w 252773"/>
                <a:gd name="connsiteY58" fmla="*/ 767890 h 1597499"/>
                <a:gd name="connsiteX59" fmla="*/ 15106 w 252773"/>
                <a:gd name="connsiteY59" fmla="*/ 767890 h 1597499"/>
                <a:gd name="connsiteX60" fmla="*/ 175229 w 252773"/>
                <a:gd name="connsiteY60" fmla="*/ 767376 h 1597499"/>
                <a:gd name="connsiteX61" fmla="*/ 175229 w 252773"/>
                <a:gd name="connsiteY61" fmla="*/ 831667 h 1597499"/>
                <a:gd name="connsiteX62" fmla="*/ 238171 w 252773"/>
                <a:gd name="connsiteY62" fmla="*/ 831667 h 1597499"/>
                <a:gd name="connsiteX63" fmla="*/ 238171 w 252773"/>
                <a:gd name="connsiteY63" fmla="*/ 767376 h 1597499"/>
                <a:gd name="connsiteX64" fmla="*/ 175229 w 252773"/>
                <a:gd name="connsiteY64" fmla="*/ 767376 h 1597499"/>
                <a:gd name="connsiteX65" fmla="*/ 175229 w 252773"/>
                <a:gd name="connsiteY65" fmla="*/ 689712 h 1597499"/>
                <a:gd name="connsiteX66" fmla="*/ 175229 w 252773"/>
                <a:gd name="connsiteY66" fmla="*/ 752975 h 1597499"/>
                <a:gd name="connsiteX67" fmla="*/ 238171 w 252773"/>
                <a:gd name="connsiteY67" fmla="*/ 752975 h 1597499"/>
                <a:gd name="connsiteX68" fmla="*/ 238171 w 252773"/>
                <a:gd name="connsiteY68" fmla="*/ 689712 h 1597499"/>
                <a:gd name="connsiteX69" fmla="*/ 175229 w 252773"/>
                <a:gd name="connsiteY69" fmla="*/ 689712 h 1597499"/>
                <a:gd name="connsiteX70" fmla="*/ 14602 w 252773"/>
                <a:gd name="connsiteY70" fmla="*/ 689198 h 1597499"/>
                <a:gd name="connsiteX71" fmla="*/ 14602 w 252773"/>
                <a:gd name="connsiteY71" fmla="*/ 752460 h 1597499"/>
                <a:gd name="connsiteX72" fmla="*/ 78048 w 252773"/>
                <a:gd name="connsiteY72" fmla="*/ 752460 h 1597499"/>
                <a:gd name="connsiteX73" fmla="*/ 78048 w 252773"/>
                <a:gd name="connsiteY73" fmla="*/ 689198 h 1597499"/>
                <a:gd name="connsiteX74" fmla="*/ 14602 w 252773"/>
                <a:gd name="connsiteY74" fmla="*/ 689198 h 1597499"/>
                <a:gd name="connsiteX75" fmla="*/ 14099 w 252773"/>
                <a:gd name="connsiteY75" fmla="*/ 608449 h 1597499"/>
                <a:gd name="connsiteX76" fmla="*/ 14099 w 252773"/>
                <a:gd name="connsiteY76" fmla="*/ 671711 h 1597499"/>
                <a:gd name="connsiteX77" fmla="*/ 78048 w 252773"/>
                <a:gd name="connsiteY77" fmla="*/ 671711 h 1597499"/>
                <a:gd name="connsiteX78" fmla="*/ 78048 w 252773"/>
                <a:gd name="connsiteY78" fmla="*/ 608449 h 1597499"/>
                <a:gd name="connsiteX79" fmla="*/ 14099 w 252773"/>
                <a:gd name="connsiteY79" fmla="*/ 608449 h 1597499"/>
                <a:gd name="connsiteX80" fmla="*/ 95168 w 252773"/>
                <a:gd name="connsiteY80" fmla="*/ 607935 h 1597499"/>
                <a:gd name="connsiteX81" fmla="*/ 95168 w 252773"/>
                <a:gd name="connsiteY81" fmla="*/ 672226 h 1597499"/>
                <a:gd name="connsiteX82" fmla="*/ 158109 w 252773"/>
                <a:gd name="connsiteY82" fmla="*/ 672226 h 1597499"/>
                <a:gd name="connsiteX83" fmla="*/ 158109 w 252773"/>
                <a:gd name="connsiteY83" fmla="*/ 607935 h 1597499"/>
                <a:gd name="connsiteX84" fmla="*/ 95168 w 252773"/>
                <a:gd name="connsiteY84" fmla="*/ 607935 h 1597499"/>
                <a:gd name="connsiteX85" fmla="*/ 175229 w 252773"/>
                <a:gd name="connsiteY85" fmla="*/ 528728 h 1597499"/>
                <a:gd name="connsiteX86" fmla="*/ 175229 w 252773"/>
                <a:gd name="connsiteY86" fmla="*/ 592505 h 1597499"/>
                <a:gd name="connsiteX87" fmla="*/ 239178 w 252773"/>
                <a:gd name="connsiteY87" fmla="*/ 592505 h 1597499"/>
                <a:gd name="connsiteX88" fmla="*/ 239178 w 252773"/>
                <a:gd name="connsiteY88" fmla="*/ 528728 h 1597499"/>
                <a:gd name="connsiteX89" fmla="*/ 175229 w 252773"/>
                <a:gd name="connsiteY89" fmla="*/ 528728 h 1597499"/>
                <a:gd name="connsiteX90" fmla="*/ 95168 w 252773"/>
                <a:gd name="connsiteY90" fmla="*/ 528214 h 1597499"/>
                <a:gd name="connsiteX91" fmla="*/ 95168 w 252773"/>
                <a:gd name="connsiteY91" fmla="*/ 593019 h 1597499"/>
                <a:gd name="connsiteX92" fmla="*/ 158613 w 252773"/>
                <a:gd name="connsiteY92" fmla="*/ 593019 h 1597499"/>
                <a:gd name="connsiteX93" fmla="*/ 158613 w 252773"/>
                <a:gd name="connsiteY93" fmla="*/ 528214 h 1597499"/>
                <a:gd name="connsiteX94" fmla="*/ 95168 w 252773"/>
                <a:gd name="connsiteY94" fmla="*/ 528214 h 1597499"/>
                <a:gd name="connsiteX95" fmla="*/ 15106 w 252773"/>
                <a:gd name="connsiteY95" fmla="*/ 528214 h 1597499"/>
                <a:gd name="connsiteX96" fmla="*/ 15106 w 252773"/>
                <a:gd name="connsiteY96" fmla="*/ 593019 h 1597499"/>
                <a:gd name="connsiteX97" fmla="*/ 78048 w 252773"/>
                <a:gd name="connsiteY97" fmla="*/ 593019 h 1597499"/>
                <a:gd name="connsiteX98" fmla="*/ 78048 w 252773"/>
                <a:gd name="connsiteY98" fmla="*/ 528214 h 1597499"/>
                <a:gd name="connsiteX99" fmla="*/ 15106 w 252773"/>
                <a:gd name="connsiteY99" fmla="*/ 528214 h 1597499"/>
                <a:gd name="connsiteX100" fmla="*/ 14602 w 252773"/>
                <a:gd name="connsiteY100" fmla="*/ 449007 h 1597499"/>
                <a:gd name="connsiteX101" fmla="*/ 14602 w 252773"/>
                <a:gd name="connsiteY101" fmla="*/ 512270 h 1597499"/>
                <a:gd name="connsiteX102" fmla="*/ 77544 w 252773"/>
                <a:gd name="connsiteY102" fmla="*/ 512270 h 1597499"/>
                <a:gd name="connsiteX103" fmla="*/ 77544 w 252773"/>
                <a:gd name="connsiteY103" fmla="*/ 449007 h 1597499"/>
                <a:gd name="connsiteX104" fmla="*/ 14602 w 252773"/>
                <a:gd name="connsiteY104" fmla="*/ 449007 h 1597499"/>
                <a:gd name="connsiteX105" fmla="*/ 94664 w 252773"/>
                <a:gd name="connsiteY105" fmla="*/ 447979 h 1597499"/>
                <a:gd name="connsiteX106" fmla="*/ 94664 w 252773"/>
                <a:gd name="connsiteY106" fmla="*/ 512270 h 1597499"/>
                <a:gd name="connsiteX107" fmla="*/ 158613 w 252773"/>
                <a:gd name="connsiteY107" fmla="*/ 512270 h 1597499"/>
                <a:gd name="connsiteX108" fmla="*/ 158613 w 252773"/>
                <a:gd name="connsiteY108" fmla="*/ 447979 h 1597499"/>
                <a:gd name="connsiteX109" fmla="*/ 94664 w 252773"/>
                <a:gd name="connsiteY109" fmla="*/ 447979 h 1597499"/>
                <a:gd name="connsiteX110" fmla="*/ 174726 w 252773"/>
                <a:gd name="connsiteY110" fmla="*/ 368258 h 1597499"/>
                <a:gd name="connsiteX111" fmla="*/ 174726 w 252773"/>
                <a:gd name="connsiteY111" fmla="*/ 431006 h 1597499"/>
                <a:gd name="connsiteX112" fmla="*/ 239178 w 252773"/>
                <a:gd name="connsiteY112" fmla="*/ 431006 h 1597499"/>
                <a:gd name="connsiteX113" fmla="*/ 239178 w 252773"/>
                <a:gd name="connsiteY113" fmla="*/ 368258 h 1597499"/>
                <a:gd name="connsiteX114" fmla="*/ 174726 w 252773"/>
                <a:gd name="connsiteY114" fmla="*/ 368258 h 1597499"/>
                <a:gd name="connsiteX115" fmla="*/ 95168 w 252773"/>
                <a:gd name="connsiteY115" fmla="*/ 367744 h 1597499"/>
                <a:gd name="connsiteX116" fmla="*/ 95168 w 252773"/>
                <a:gd name="connsiteY116" fmla="*/ 431520 h 1597499"/>
                <a:gd name="connsiteX117" fmla="*/ 158613 w 252773"/>
                <a:gd name="connsiteY117" fmla="*/ 431520 h 1597499"/>
                <a:gd name="connsiteX118" fmla="*/ 158613 w 252773"/>
                <a:gd name="connsiteY118" fmla="*/ 367744 h 1597499"/>
                <a:gd name="connsiteX119" fmla="*/ 95168 w 252773"/>
                <a:gd name="connsiteY119" fmla="*/ 367744 h 1597499"/>
                <a:gd name="connsiteX120" fmla="*/ 0 w 252773"/>
                <a:gd name="connsiteY120" fmla="*/ 350771 h 1597499"/>
                <a:gd name="connsiteX121" fmla="*/ 252270 w 252773"/>
                <a:gd name="connsiteY121" fmla="*/ 350771 h 1597499"/>
                <a:gd name="connsiteX122" fmla="*/ 252270 w 252773"/>
                <a:gd name="connsiteY122" fmla="*/ 1597499 h 1597499"/>
                <a:gd name="connsiteX123" fmla="*/ 0 w 252773"/>
                <a:gd name="connsiteY123" fmla="*/ 1597499 h 1597499"/>
                <a:gd name="connsiteX124" fmla="*/ 0 w 252773"/>
                <a:gd name="connsiteY124" fmla="*/ 350771 h 1597499"/>
                <a:gd name="connsiteX125" fmla="*/ 134947 w 252773"/>
                <a:gd name="connsiteY125" fmla="*/ 273107 h 1597499"/>
                <a:gd name="connsiteX126" fmla="*/ 134947 w 252773"/>
                <a:gd name="connsiteY126" fmla="*/ 321969 h 1597499"/>
                <a:gd name="connsiteX127" fmla="*/ 238674 w 252773"/>
                <a:gd name="connsiteY127" fmla="*/ 321969 h 1597499"/>
                <a:gd name="connsiteX128" fmla="*/ 238674 w 252773"/>
                <a:gd name="connsiteY128" fmla="*/ 273107 h 1597499"/>
                <a:gd name="connsiteX129" fmla="*/ 134947 w 252773"/>
                <a:gd name="connsiteY129" fmla="*/ 273107 h 1597499"/>
                <a:gd name="connsiteX130" fmla="*/ 14099 w 252773"/>
                <a:gd name="connsiteY130" fmla="*/ 271564 h 1597499"/>
                <a:gd name="connsiteX131" fmla="*/ 14099 w 252773"/>
                <a:gd name="connsiteY131" fmla="*/ 321969 h 1597499"/>
                <a:gd name="connsiteX132" fmla="*/ 117827 w 252773"/>
                <a:gd name="connsiteY132" fmla="*/ 321969 h 1597499"/>
                <a:gd name="connsiteX133" fmla="*/ 117827 w 252773"/>
                <a:gd name="connsiteY133" fmla="*/ 271564 h 1597499"/>
                <a:gd name="connsiteX134" fmla="*/ 66466 w 252773"/>
                <a:gd name="connsiteY134" fmla="*/ 271564 h 1597499"/>
                <a:gd name="connsiteX135" fmla="*/ 14099 w 252773"/>
                <a:gd name="connsiteY135" fmla="*/ 271564 h 1597499"/>
                <a:gd name="connsiteX136" fmla="*/ 49346 w 252773"/>
                <a:gd name="connsiteY136" fmla="*/ 209331 h 1597499"/>
                <a:gd name="connsiteX137" fmla="*/ 17120 w 252773"/>
                <a:gd name="connsiteY137" fmla="*/ 255106 h 1597499"/>
                <a:gd name="connsiteX138" fmla="*/ 237164 w 252773"/>
                <a:gd name="connsiteY138" fmla="*/ 255106 h 1597499"/>
                <a:gd name="connsiteX139" fmla="*/ 202923 w 252773"/>
                <a:gd name="connsiteY139" fmla="*/ 209331 h 1597499"/>
                <a:gd name="connsiteX140" fmla="*/ 49346 w 252773"/>
                <a:gd name="connsiteY140" fmla="*/ 209331 h 1597499"/>
                <a:gd name="connsiteX141" fmla="*/ 0 w 252773"/>
                <a:gd name="connsiteY141" fmla="*/ 190815 h 1597499"/>
                <a:gd name="connsiteX142" fmla="*/ 252773 w 252773"/>
                <a:gd name="connsiteY142" fmla="*/ 190815 h 1597499"/>
                <a:gd name="connsiteX143" fmla="*/ 252773 w 252773"/>
                <a:gd name="connsiteY143" fmla="*/ 340484 h 1597499"/>
                <a:gd name="connsiteX144" fmla="*/ 0 w 252773"/>
                <a:gd name="connsiteY144" fmla="*/ 340484 h 1597499"/>
                <a:gd name="connsiteX145" fmla="*/ 0 w 252773"/>
                <a:gd name="connsiteY145" fmla="*/ 190815 h 1597499"/>
                <a:gd name="connsiteX146" fmla="*/ 31723 w 252773"/>
                <a:gd name="connsiteY146" fmla="*/ 0 h 1597499"/>
                <a:gd name="connsiteX147" fmla="*/ 31723 w 252773"/>
                <a:gd name="connsiteY147" fmla="*/ 120867 h 1597499"/>
                <a:gd name="connsiteX148" fmla="*/ 95168 w 252773"/>
                <a:gd name="connsiteY148" fmla="*/ 120867 h 1597499"/>
                <a:gd name="connsiteX149" fmla="*/ 95168 w 252773"/>
                <a:gd name="connsiteY149" fmla="*/ 183100 h 1597499"/>
                <a:gd name="connsiteX150" fmla="*/ 11078 w 252773"/>
                <a:gd name="connsiteY150" fmla="*/ 183100 h 1597499"/>
                <a:gd name="connsiteX151" fmla="*/ 24170 w 252773"/>
                <a:gd name="connsiteY151" fmla="*/ 514 h 1597499"/>
                <a:gd name="connsiteX152" fmla="*/ 31723 w 252773"/>
                <a:gd name="connsiteY152" fmla="*/ 0 h 159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252773" h="1597499">
                  <a:moveTo>
                    <a:pt x="94664" y="1169580"/>
                  </a:moveTo>
                  <a:cubicBezTo>
                    <a:pt x="94664" y="1191696"/>
                    <a:pt x="94664" y="1211754"/>
                    <a:pt x="94664" y="1232327"/>
                  </a:cubicBezTo>
                  <a:cubicBezTo>
                    <a:pt x="115813" y="1232327"/>
                    <a:pt x="135450" y="1232327"/>
                    <a:pt x="158109" y="1232327"/>
                  </a:cubicBezTo>
                  <a:cubicBezTo>
                    <a:pt x="158109" y="1209697"/>
                    <a:pt x="158109" y="1189639"/>
                    <a:pt x="158109" y="1169580"/>
                  </a:cubicBezTo>
                  <a:cubicBezTo>
                    <a:pt x="136457" y="1169580"/>
                    <a:pt x="115813" y="1169580"/>
                    <a:pt x="94664" y="1169580"/>
                  </a:cubicBezTo>
                  <a:close/>
                  <a:moveTo>
                    <a:pt x="175733" y="1168551"/>
                  </a:moveTo>
                  <a:cubicBezTo>
                    <a:pt x="175733" y="1190153"/>
                    <a:pt x="175733" y="1210726"/>
                    <a:pt x="175733" y="1231813"/>
                  </a:cubicBezTo>
                  <a:cubicBezTo>
                    <a:pt x="197385" y="1231813"/>
                    <a:pt x="217022" y="1231813"/>
                    <a:pt x="237667" y="1231813"/>
                  </a:cubicBezTo>
                  <a:cubicBezTo>
                    <a:pt x="237667" y="1210212"/>
                    <a:pt x="237667" y="1189639"/>
                    <a:pt x="237667" y="1168551"/>
                  </a:cubicBezTo>
                  <a:cubicBezTo>
                    <a:pt x="216519" y="1168551"/>
                    <a:pt x="196881" y="1168551"/>
                    <a:pt x="175733" y="1168551"/>
                  </a:cubicBezTo>
                  <a:close/>
                  <a:moveTo>
                    <a:pt x="95168" y="1090888"/>
                  </a:moveTo>
                  <a:cubicBezTo>
                    <a:pt x="95168" y="1112490"/>
                    <a:pt x="95168" y="1132548"/>
                    <a:pt x="95168" y="1153636"/>
                  </a:cubicBezTo>
                  <a:cubicBezTo>
                    <a:pt x="116820" y="1153636"/>
                    <a:pt x="135954" y="1153636"/>
                    <a:pt x="157605" y="1153636"/>
                  </a:cubicBezTo>
                  <a:cubicBezTo>
                    <a:pt x="157605" y="1132548"/>
                    <a:pt x="157605" y="1113004"/>
                    <a:pt x="157605" y="1090888"/>
                  </a:cubicBezTo>
                  <a:cubicBezTo>
                    <a:pt x="135954" y="1090888"/>
                    <a:pt x="115309" y="1090888"/>
                    <a:pt x="95168" y="1090888"/>
                  </a:cubicBezTo>
                  <a:close/>
                  <a:moveTo>
                    <a:pt x="15106" y="1090888"/>
                  </a:moveTo>
                  <a:cubicBezTo>
                    <a:pt x="15106" y="1112490"/>
                    <a:pt x="15106" y="1132548"/>
                    <a:pt x="15106" y="1153636"/>
                  </a:cubicBezTo>
                  <a:cubicBezTo>
                    <a:pt x="36758" y="1153636"/>
                    <a:pt x="56396" y="1153636"/>
                    <a:pt x="77544" y="1153636"/>
                  </a:cubicBezTo>
                  <a:cubicBezTo>
                    <a:pt x="77544" y="1132548"/>
                    <a:pt x="77544" y="1112490"/>
                    <a:pt x="77544" y="1090888"/>
                  </a:cubicBezTo>
                  <a:cubicBezTo>
                    <a:pt x="55389" y="1090888"/>
                    <a:pt x="34744" y="1090888"/>
                    <a:pt x="15106" y="1090888"/>
                  </a:cubicBezTo>
                  <a:close/>
                  <a:moveTo>
                    <a:pt x="95671" y="1009110"/>
                  </a:moveTo>
                  <a:cubicBezTo>
                    <a:pt x="95671" y="1031225"/>
                    <a:pt x="95671" y="1051798"/>
                    <a:pt x="95671" y="1072886"/>
                  </a:cubicBezTo>
                  <a:cubicBezTo>
                    <a:pt x="116820" y="1072886"/>
                    <a:pt x="135954" y="1072886"/>
                    <a:pt x="157605" y="1072886"/>
                  </a:cubicBezTo>
                  <a:cubicBezTo>
                    <a:pt x="157605" y="1050256"/>
                    <a:pt x="157605" y="1029683"/>
                    <a:pt x="157605" y="1009110"/>
                  </a:cubicBezTo>
                  <a:cubicBezTo>
                    <a:pt x="135450" y="1009110"/>
                    <a:pt x="115813" y="1009110"/>
                    <a:pt x="95671" y="1009110"/>
                  </a:cubicBezTo>
                  <a:close/>
                  <a:moveTo>
                    <a:pt x="175733" y="1008595"/>
                  </a:moveTo>
                  <a:cubicBezTo>
                    <a:pt x="175733" y="1030197"/>
                    <a:pt x="175733" y="1050770"/>
                    <a:pt x="175733" y="1072371"/>
                  </a:cubicBezTo>
                  <a:cubicBezTo>
                    <a:pt x="197385" y="1072371"/>
                    <a:pt x="217022" y="1072371"/>
                    <a:pt x="238674" y="1072371"/>
                  </a:cubicBezTo>
                  <a:cubicBezTo>
                    <a:pt x="238674" y="1050770"/>
                    <a:pt x="238674" y="1029683"/>
                    <a:pt x="238674" y="1008595"/>
                  </a:cubicBezTo>
                  <a:cubicBezTo>
                    <a:pt x="216519" y="1008595"/>
                    <a:pt x="196881" y="1008595"/>
                    <a:pt x="175733" y="1008595"/>
                  </a:cubicBezTo>
                  <a:close/>
                  <a:moveTo>
                    <a:pt x="175733" y="929389"/>
                  </a:moveTo>
                  <a:cubicBezTo>
                    <a:pt x="175733" y="951505"/>
                    <a:pt x="175733" y="972078"/>
                    <a:pt x="175733" y="992651"/>
                  </a:cubicBezTo>
                  <a:cubicBezTo>
                    <a:pt x="197888" y="992651"/>
                    <a:pt x="218029" y="992651"/>
                    <a:pt x="239178" y="992651"/>
                  </a:cubicBezTo>
                  <a:cubicBezTo>
                    <a:pt x="239178" y="970535"/>
                    <a:pt x="239178" y="950990"/>
                    <a:pt x="239178" y="929389"/>
                  </a:cubicBezTo>
                  <a:cubicBezTo>
                    <a:pt x="218029" y="929389"/>
                    <a:pt x="196881" y="929389"/>
                    <a:pt x="175733" y="929389"/>
                  </a:cubicBezTo>
                  <a:close/>
                  <a:moveTo>
                    <a:pt x="95671" y="928875"/>
                  </a:moveTo>
                  <a:cubicBezTo>
                    <a:pt x="95671" y="951505"/>
                    <a:pt x="95671" y="972593"/>
                    <a:pt x="95671" y="993680"/>
                  </a:cubicBezTo>
                  <a:cubicBezTo>
                    <a:pt x="116820" y="993680"/>
                    <a:pt x="135954" y="993680"/>
                    <a:pt x="157605" y="993680"/>
                  </a:cubicBezTo>
                  <a:cubicBezTo>
                    <a:pt x="157605" y="970535"/>
                    <a:pt x="157605" y="949448"/>
                    <a:pt x="157605" y="928875"/>
                  </a:cubicBezTo>
                  <a:cubicBezTo>
                    <a:pt x="135450" y="928875"/>
                    <a:pt x="115309" y="928875"/>
                    <a:pt x="95671" y="928875"/>
                  </a:cubicBezTo>
                  <a:close/>
                  <a:moveTo>
                    <a:pt x="14602" y="928875"/>
                  </a:moveTo>
                  <a:cubicBezTo>
                    <a:pt x="14602" y="951505"/>
                    <a:pt x="14602" y="971563"/>
                    <a:pt x="14602" y="992651"/>
                  </a:cubicBezTo>
                  <a:cubicBezTo>
                    <a:pt x="36255" y="992651"/>
                    <a:pt x="56396" y="992651"/>
                    <a:pt x="77544" y="992651"/>
                  </a:cubicBezTo>
                  <a:cubicBezTo>
                    <a:pt x="77544" y="970021"/>
                    <a:pt x="77544" y="949448"/>
                    <a:pt x="77544" y="928875"/>
                  </a:cubicBezTo>
                  <a:cubicBezTo>
                    <a:pt x="55389" y="928875"/>
                    <a:pt x="35247" y="928875"/>
                    <a:pt x="14602" y="928875"/>
                  </a:cubicBezTo>
                  <a:close/>
                  <a:moveTo>
                    <a:pt x="175229" y="849668"/>
                  </a:moveTo>
                  <a:cubicBezTo>
                    <a:pt x="175229" y="871784"/>
                    <a:pt x="175229" y="891843"/>
                    <a:pt x="175229" y="912930"/>
                  </a:cubicBezTo>
                  <a:cubicBezTo>
                    <a:pt x="196881" y="912930"/>
                    <a:pt x="217022" y="912930"/>
                    <a:pt x="238171" y="912930"/>
                  </a:cubicBezTo>
                  <a:cubicBezTo>
                    <a:pt x="238171" y="891328"/>
                    <a:pt x="238171" y="870241"/>
                    <a:pt x="238171" y="849668"/>
                  </a:cubicBezTo>
                  <a:cubicBezTo>
                    <a:pt x="216015" y="849668"/>
                    <a:pt x="195874" y="849668"/>
                    <a:pt x="175229" y="849668"/>
                  </a:cubicBezTo>
                  <a:close/>
                  <a:moveTo>
                    <a:pt x="94664" y="767890"/>
                  </a:moveTo>
                  <a:cubicBezTo>
                    <a:pt x="94664" y="789492"/>
                    <a:pt x="94664" y="809551"/>
                    <a:pt x="94664" y="831152"/>
                  </a:cubicBezTo>
                  <a:cubicBezTo>
                    <a:pt x="116316" y="831152"/>
                    <a:pt x="136457" y="831152"/>
                    <a:pt x="157605" y="831152"/>
                  </a:cubicBezTo>
                  <a:cubicBezTo>
                    <a:pt x="157605" y="809036"/>
                    <a:pt x="157605" y="788463"/>
                    <a:pt x="157605" y="767890"/>
                  </a:cubicBezTo>
                  <a:cubicBezTo>
                    <a:pt x="135450" y="767890"/>
                    <a:pt x="115813" y="767890"/>
                    <a:pt x="94664" y="767890"/>
                  </a:cubicBezTo>
                  <a:close/>
                  <a:moveTo>
                    <a:pt x="15106" y="767890"/>
                  </a:moveTo>
                  <a:cubicBezTo>
                    <a:pt x="15106" y="790006"/>
                    <a:pt x="15106" y="810579"/>
                    <a:pt x="15106" y="831152"/>
                  </a:cubicBezTo>
                  <a:cubicBezTo>
                    <a:pt x="37262" y="831152"/>
                    <a:pt x="56899" y="831152"/>
                    <a:pt x="77040" y="831152"/>
                  </a:cubicBezTo>
                  <a:cubicBezTo>
                    <a:pt x="77040" y="809036"/>
                    <a:pt x="77040" y="788463"/>
                    <a:pt x="77040" y="767890"/>
                  </a:cubicBezTo>
                  <a:cubicBezTo>
                    <a:pt x="54885" y="767890"/>
                    <a:pt x="35247" y="767890"/>
                    <a:pt x="15106" y="767890"/>
                  </a:cubicBezTo>
                  <a:close/>
                  <a:moveTo>
                    <a:pt x="175229" y="767376"/>
                  </a:moveTo>
                  <a:cubicBezTo>
                    <a:pt x="175229" y="788978"/>
                    <a:pt x="175229" y="810065"/>
                    <a:pt x="175229" y="831667"/>
                  </a:cubicBezTo>
                  <a:cubicBezTo>
                    <a:pt x="196881" y="831667"/>
                    <a:pt x="217022" y="831667"/>
                    <a:pt x="238171" y="831667"/>
                  </a:cubicBezTo>
                  <a:cubicBezTo>
                    <a:pt x="238171" y="809551"/>
                    <a:pt x="238171" y="788978"/>
                    <a:pt x="238171" y="767376"/>
                  </a:cubicBezTo>
                  <a:cubicBezTo>
                    <a:pt x="216519" y="767376"/>
                    <a:pt x="196881" y="767376"/>
                    <a:pt x="175229" y="767376"/>
                  </a:cubicBezTo>
                  <a:close/>
                  <a:moveTo>
                    <a:pt x="175229" y="689712"/>
                  </a:moveTo>
                  <a:cubicBezTo>
                    <a:pt x="175229" y="711829"/>
                    <a:pt x="175229" y="731887"/>
                    <a:pt x="175229" y="752975"/>
                  </a:cubicBezTo>
                  <a:cubicBezTo>
                    <a:pt x="196378" y="752975"/>
                    <a:pt x="216519" y="752975"/>
                    <a:pt x="238171" y="752975"/>
                  </a:cubicBezTo>
                  <a:cubicBezTo>
                    <a:pt x="238171" y="730344"/>
                    <a:pt x="238171" y="709771"/>
                    <a:pt x="238171" y="689712"/>
                  </a:cubicBezTo>
                  <a:cubicBezTo>
                    <a:pt x="216015" y="689712"/>
                    <a:pt x="195371" y="689712"/>
                    <a:pt x="175229" y="689712"/>
                  </a:cubicBezTo>
                  <a:close/>
                  <a:moveTo>
                    <a:pt x="14602" y="689198"/>
                  </a:moveTo>
                  <a:cubicBezTo>
                    <a:pt x="14602" y="711314"/>
                    <a:pt x="14602" y="732402"/>
                    <a:pt x="14602" y="752460"/>
                  </a:cubicBezTo>
                  <a:cubicBezTo>
                    <a:pt x="36758" y="752460"/>
                    <a:pt x="56899" y="752460"/>
                    <a:pt x="78048" y="752460"/>
                  </a:cubicBezTo>
                  <a:cubicBezTo>
                    <a:pt x="78048" y="730344"/>
                    <a:pt x="78048" y="710285"/>
                    <a:pt x="78048" y="689198"/>
                  </a:cubicBezTo>
                  <a:cubicBezTo>
                    <a:pt x="56396" y="689198"/>
                    <a:pt x="35751" y="689198"/>
                    <a:pt x="14602" y="689198"/>
                  </a:cubicBezTo>
                  <a:close/>
                  <a:moveTo>
                    <a:pt x="14099" y="608449"/>
                  </a:moveTo>
                  <a:cubicBezTo>
                    <a:pt x="14099" y="630050"/>
                    <a:pt x="14099" y="650109"/>
                    <a:pt x="14099" y="671711"/>
                  </a:cubicBezTo>
                  <a:cubicBezTo>
                    <a:pt x="35751" y="671711"/>
                    <a:pt x="56396" y="671711"/>
                    <a:pt x="78048" y="671711"/>
                  </a:cubicBezTo>
                  <a:cubicBezTo>
                    <a:pt x="78048" y="650109"/>
                    <a:pt x="78048" y="630050"/>
                    <a:pt x="78048" y="608449"/>
                  </a:cubicBezTo>
                  <a:cubicBezTo>
                    <a:pt x="55389" y="608449"/>
                    <a:pt x="35247" y="608449"/>
                    <a:pt x="14099" y="608449"/>
                  </a:cubicBezTo>
                  <a:close/>
                  <a:moveTo>
                    <a:pt x="95168" y="607935"/>
                  </a:moveTo>
                  <a:cubicBezTo>
                    <a:pt x="95168" y="630565"/>
                    <a:pt x="95168" y="651138"/>
                    <a:pt x="95168" y="672226"/>
                  </a:cubicBezTo>
                  <a:cubicBezTo>
                    <a:pt x="116820" y="672226"/>
                    <a:pt x="136961" y="672226"/>
                    <a:pt x="158109" y="672226"/>
                  </a:cubicBezTo>
                  <a:cubicBezTo>
                    <a:pt x="158109" y="650109"/>
                    <a:pt x="158109" y="629536"/>
                    <a:pt x="158109" y="607935"/>
                  </a:cubicBezTo>
                  <a:cubicBezTo>
                    <a:pt x="136961" y="607935"/>
                    <a:pt x="116820" y="607935"/>
                    <a:pt x="95168" y="607935"/>
                  </a:cubicBezTo>
                  <a:close/>
                  <a:moveTo>
                    <a:pt x="175229" y="528728"/>
                  </a:moveTo>
                  <a:cubicBezTo>
                    <a:pt x="175229" y="550844"/>
                    <a:pt x="175229" y="571417"/>
                    <a:pt x="175229" y="592505"/>
                  </a:cubicBezTo>
                  <a:cubicBezTo>
                    <a:pt x="196378" y="592505"/>
                    <a:pt x="216519" y="592505"/>
                    <a:pt x="239178" y="592505"/>
                  </a:cubicBezTo>
                  <a:cubicBezTo>
                    <a:pt x="239178" y="570388"/>
                    <a:pt x="239178" y="550330"/>
                    <a:pt x="239178" y="528728"/>
                  </a:cubicBezTo>
                  <a:cubicBezTo>
                    <a:pt x="217526" y="528728"/>
                    <a:pt x="196378" y="528728"/>
                    <a:pt x="175229" y="528728"/>
                  </a:cubicBezTo>
                  <a:close/>
                  <a:moveTo>
                    <a:pt x="95168" y="528214"/>
                  </a:moveTo>
                  <a:cubicBezTo>
                    <a:pt x="95168" y="550844"/>
                    <a:pt x="95168" y="571417"/>
                    <a:pt x="95168" y="593019"/>
                  </a:cubicBezTo>
                  <a:cubicBezTo>
                    <a:pt x="116820" y="593019"/>
                    <a:pt x="136457" y="593019"/>
                    <a:pt x="158613" y="593019"/>
                  </a:cubicBezTo>
                  <a:cubicBezTo>
                    <a:pt x="158613" y="569874"/>
                    <a:pt x="158613" y="549815"/>
                    <a:pt x="158613" y="528214"/>
                  </a:cubicBezTo>
                  <a:cubicBezTo>
                    <a:pt x="136457" y="528214"/>
                    <a:pt x="115813" y="528214"/>
                    <a:pt x="95168" y="528214"/>
                  </a:cubicBezTo>
                  <a:close/>
                  <a:moveTo>
                    <a:pt x="15106" y="528214"/>
                  </a:moveTo>
                  <a:cubicBezTo>
                    <a:pt x="15106" y="551873"/>
                    <a:pt x="15106" y="572446"/>
                    <a:pt x="15106" y="593019"/>
                  </a:cubicBezTo>
                  <a:cubicBezTo>
                    <a:pt x="37262" y="593019"/>
                    <a:pt x="56899" y="593019"/>
                    <a:pt x="78048" y="593019"/>
                  </a:cubicBezTo>
                  <a:cubicBezTo>
                    <a:pt x="78048" y="570903"/>
                    <a:pt x="78048" y="550330"/>
                    <a:pt x="78048" y="528214"/>
                  </a:cubicBezTo>
                  <a:cubicBezTo>
                    <a:pt x="56396" y="528214"/>
                    <a:pt x="36255" y="528214"/>
                    <a:pt x="15106" y="528214"/>
                  </a:cubicBezTo>
                  <a:close/>
                  <a:moveTo>
                    <a:pt x="14602" y="449007"/>
                  </a:moveTo>
                  <a:cubicBezTo>
                    <a:pt x="14602" y="471124"/>
                    <a:pt x="14602" y="491182"/>
                    <a:pt x="14602" y="512270"/>
                  </a:cubicBezTo>
                  <a:cubicBezTo>
                    <a:pt x="35751" y="512270"/>
                    <a:pt x="55389" y="512270"/>
                    <a:pt x="77544" y="512270"/>
                  </a:cubicBezTo>
                  <a:cubicBezTo>
                    <a:pt x="77544" y="489125"/>
                    <a:pt x="77544" y="468552"/>
                    <a:pt x="77544" y="449007"/>
                  </a:cubicBezTo>
                  <a:cubicBezTo>
                    <a:pt x="54885" y="449007"/>
                    <a:pt x="34744" y="449007"/>
                    <a:pt x="14602" y="449007"/>
                  </a:cubicBezTo>
                  <a:close/>
                  <a:moveTo>
                    <a:pt x="94664" y="447979"/>
                  </a:moveTo>
                  <a:cubicBezTo>
                    <a:pt x="94664" y="469580"/>
                    <a:pt x="94664" y="490153"/>
                    <a:pt x="94664" y="512270"/>
                  </a:cubicBezTo>
                  <a:cubicBezTo>
                    <a:pt x="116316" y="512270"/>
                    <a:pt x="136457" y="512270"/>
                    <a:pt x="158613" y="512270"/>
                  </a:cubicBezTo>
                  <a:cubicBezTo>
                    <a:pt x="158613" y="489639"/>
                    <a:pt x="158613" y="469580"/>
                    <a:pt x="158613" y="447979"/>
                  </a:cubicBezTo>
                  <a:cubicBezTo>
                    <a:pt x="136961" y="447979"/>
                    <a:pt x="116316" y="447979"/>
                    <a:pt x="94664" y="447979"/>
                  </a:cubicBezTo>
                  <a:close/>
                  <a:moveTo>
                    <a:pt x="174726" y="368258"/>
                  </a:moveTo>
                  <a:cubicBezTo>
                    <a:pt x="174726" y="389346"/>
                    <a:pt x="174726" y="409404"/>
                    <a:pt x="174726" y="431006"/>
                  </a:cubicBezTo>
                  <a:cubicBezTo>
                    <a:pt x="196378" y="431006"/>
                    <a:pt x="217526" y="431006"/>
                    <a:pt x="239178" y="431006"/>
                  </a:cubicBezTo>
                  <a:cubicBezTo>
                    <a:pt x="239178" y="409919"/>
                    <a:pt x="239178" y="390374"/>
                    <a:pt x="239178" y="368258"/>
                  </a:cubicBezTo>
                  <a:cubicBezTo>
                    <a:pt x="217526" y="368258"/>
                    <a:pt x="196881" y="368258"/>
                    <a:pt x="174726" y="368258"/>
                  </a:cubicBezTo>
                  <a:close/>
                  <a:moveTo>
                    <a:pt x="95168" y="367744"/>
                  </a:moveTo>
                  <a:cubicBezTo>
                    <a:pt x="95168" y="389860"/>
                    <a:pt x="95168" y="410947"/>
                    <a:pt x="95168" y="431520"/>
                  </a:cubicBezTo>
                  <a:cubicBezTo>
                    <a:pt x="117323" y="431520"/>
                    <a:pt x="137968" y="431520"/>
                    <a:pt x="158613" y="431520"/>
                  </a:cubicBezTo>
                  <a:cubicBezTo>
                    <a:pt x="158613" y="409404"/>
                    <a:pt x="158613" y="389346"/>
                    <a:pt x="158613" y="367744"/>
                  </a:cubicBezTo>
                  <a:cubicBezTo>
                    <a:pt x="135954" y="367744"/>
                    <a:pt x="115813" y="367744"/>
                    <a:pt x="95168" y="367744"/>
                  </a:cubicBezTo>
                  <a:close/>
                  <a:moveTo>
                    <a:pt x="0" y="350771"/>
                  </a:moveTo>
                  <a:cubicBezTo>
                    <a:pt x="83083" y="350771"/>
                    <a:pt x="166669" y="350771"/>
                    <a:pt x="252270" y="350771"/>
                  </a:cubicBezTo>
                  <a:cubicBezTo>
                    <a:pt x="252270" y="765319"/>
                    <a:pt x="252270" y="1180380"/>
                    <a:pt x="252270" y="1597499"/>
                  </a:cubicBezTo>
                  <a:cubicBezTo>
                    <a:pt x="167173" y="1597499"/>
                    <a:pt x="84594" y="1597499"/>
                    <a:pt x="0" y="1597499"/>
                  </a:cubicBezTo>
                  <a:cubicBezTo>
                    <a:pt x="0" y="1181923"/>
                    <a:pt x="0" y="767376"/>
                    <a:pt x="0" y="350771"/>
                  </a:cubicBezTo>
                  <a:close/>
                  <a:moveTo>
                    <a:pt x="134947" y="273107"/>
                  </a:moveTo>
                  <a:cubicBezTo>
                    <a:pt x="134947" y="290080"/>
                    <a:pt x="134947" y="306024"/>
                    <a:pt x="134947" y="321969"/>
                  </a:cubicBezTo>
                  <a:cubicBezTo>
                    <a:pt x="170194" y="321969"/>
                    <a:pt x="203931" y="321969"/>
                    <a:pt x="238674" y="321969"/>
                  </a:cubicBezTo>
                  <a:cubicBezTo>
                    <a:pt x="238674" y="304482"/>
                    <a:pt x="238674" y="289566"/>
                    <a:pt x="238674" y="273107"/>
                  </a:cubicBezTo>
                  <a:cubicBezTo>
                    <a:pt x="202420" y="273107"/>
                    <a:pt x="169691" y="273107"/>
                    <a:pt x="134947" y="273107"/>
                  </a:cubicBezTo>
                  <a:close/>
                  <a:moveTo>
                    <a:pt x="14099" y="271564"/>
                  </a:moveTo>
                  <a:cubicBezTo>
                    <a:pt x="14099" y="290080"/>
                    <a:pt x="14099" y="304996"/>
                    <a:pt x="14099" y="321969"/>
                  </a:cubicBezTo>
                  <a:cubicBezTo>
                    <a:pt x="50353" y="321969"/>
                    <a:pt x="83587" y="321969"/>
                    <a:pt x="117827" y="321969"/>
                  </a:cubicBezTo>
                  <a:cubicBezTo>
                    <a:pt x="117827" y="304996"/>
                    <a:pt x="117827" y="289052"/>
                    <a:pt x="117827" y="271564"/>
                  </a:cubicBezTo>
                  <a:cubicBezTo>
                    <a:pt x="99700" y="271564"/>
                    <a:pt x="83083" y="271564"/>
                    <a:pt x="66466" y="271564"/>
                  </a:cubicBezTo>
                  <a:cubicBezTo>
                    <a:pt x="49346" y="271564"/>
                    <a:pt x="32226" y="271564"/>
                    <a:pt x="14099" y="271564"/>
                  </a:cubicBezTo>
                  <a:close/>
                  <a:moveTo>
                    <a:pt x="49346" y="209331"/>
                  </a:moveTo>
                  <a:cubicBezTo>
                    <a:pt x="11581" y="209331"/>
                    <a:pt x="6043" y="217045"/>
                    <a:pt x="17120" y="255106"/>
                  </a:cubicBezTo>
                  <a:cubicBezTo>
                    <a:pt x="90132" y="255106"/>
                    <a:pt x="163145" y="255106"/>
                    <a:pt x="237164" y="255106"/>
                  </a:cubicBezTo>
                  <a:cubicBezTo>
                    <a:pt x="243710" y="212417"/>
                    <a:pt x="241192" y="209331"/>
                    <a:pt x="202923" y="209331"/>
                  </a:cubicBezTo>
                  <a:cubicBezTo>
                    <a:pt x="151563" y="209331"/>
                    <a:pt x="100707" y="209331"/>
                    <a:pt x="49346" y="209331"/>
                  </a:cubicBezTo>
                  <a:close/>
                  <a:moveTo>
                    <a:pt x="0" y="190815"/>
                  </a:moveTo>
                  <a:cubicBezTo>
                    <a:pt x="84594" y="190815"/>
                    <a:pt x="167676" y="190815"/>
                    <a:pt x="252773" y="190815"/>
                  </a:cubicBezTo>
                  <a:cubicBezTo>
                    <a:pt x="252773" y="240704"/>
                    <a:pt x="252773" y="290080"/>
                    <a:pt x="252773" y="340484"/>
                  </a:cubicBezTo>
                  <a:cubicBezTo>
                    <a:pt x="168180" y="340484"/>
                    <a:pt x="84594" y="340484"/>
                    <a:pt x="0" y="340484"/>
                  </a:cubicBezTo>
                  <a:cubicBezTo>
                    <a:pt x="0" y="290594"/>
                    <a:pt x="0" y="241219"/>
                    <a:pt x="0" y="190815"/>
                  </a:cubicBezTo>
                  <a:close/>
                  <a:moveTo>
                    <a:pt x="31723" y="0"/>
                  </a:moveTo>
                  <a:cubicBezTo>
                    <a:pt x="31723" y="39603"/>
                    <a:pt x="31723" y="78691"/>
                    <a:pt x="31723" y="120867"/>
                  </a:cubicBezTo>
                  <a:cubicBezTo>
                    <a:pt x="55892" y="120867"/>
                    <a:pt x="74523" y="120867"/>
                    <a:pt x="95168" y="120867"/>
                  </a:cubicBezTo>
                  <a:cubicBezTo>
                    <a:pt x="95168" y="142468"/>
                    <a:pt x="95168" y="162013"/>
                    <a:pt x="95168" y="183100"/>
                  </a:cubicBezTo>
                  <a:cubicBezTo>
                    <a:pt x="66467" y="183100"/>
                    <a:pt x="40786" y="183100"/>
                    <a:pt x="11078" y="183100"/>
                  </a:cubicBezTo>
                  <a:cubicBezTo>
                    <a:pt x="15610" y="121381"/>
                    <a:pt x="20142" y="61205"/>
                    <a:pt x="24170" y="514"/>
                  </a:cubicBezTo>
                  <a:cubicBezTo>
                    <a:pt x="26688" y="514"/>
                    <a:pt x="29205" y="514"/>
                    <a:pt x="3172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95D39F9-71EA-4F56-A66D-4C9E01707329}"/>
                </a:ext>
              </a:extLst>
            </p:cNvPr>
            <p:cNvSpPr/>
            <p:nvPr/>
          </p:nvSpPr>
          <p:spPr>
            <a:xfrm>
              <a:off x="7336235" y="2262006"/>
              <a:ext cx="427135" cy="1492845"/>
            </a:xfrm>
            <a:custGeom>
              <a:avLst/>
              <a:gdLst>
                <a:gd name="connsiteX0" fmla="*/ 342995 w 577665"/>
                <a:gd name="connsiteY0" fmla="*/ 1531565 h 1976576"/>
                <a:gd name="connsiteX1" fmla="*/ 342995 w 577665"/>
                <a:gd name="connsiteY1" fmla="*/ 1585857 h 1976576"/>
                <a:gd name="connsiteX2" fmla="*/ 451295 w 577665"/>
                <a:gd name="connsiteY2" fmla="*/ 1585857 h 1976576"/>
                <a:gd name="connsiteX3" fmla="*/ 451295 w 577665"/>
                <a:gd name="connsiteY3" fmla="*/ 1531565 h 1976576"/>
                <a:gd name="connsiteX4" fmla="*/ 126370 w 577665"/>
                <a:gd name="connsiteY4" fmla="*/ 1526871 h 1976576"/>
                <a:gd name="connsiteX5" fmla="*/ 126370 w 577665"/>
                <a:gd name="connsiteY5" fmla="*/ 1581163 h 1976576"/>
                <a:gd name="connsiteX6" fmla="*/ 234670 w 577665"/>
                <a:gd name="connsiteY6" fmla="*/ 1581163 h 1976576"/>
                <a:gd name="connsiteX7" fmla="*/ 234670 w 577665"/>
                <a:gd name="connsiteY7" fmla="*/ 1526871 h 1976576"/>
                <a:gd name="connsiteX8" fmla="*/ 342995 w 577665"/>
                <a:gd name="connsiteY8" fmla="*/ 1409581 h 1976576"/>
                <a:gd name="connsiteX9" fmla="*/ 342995 w 577665"/>
                <a:gd name="connsiteY9" fmla="*/ 1463873 h 1976576"/>
                <a:gd name="connsiteX10" fmla="*/ 451295 w 577665"/>
                <a:gd name="connsiteY10" fmla="*/ 1463873 h 1976576"/>
                <a:gd name="connsiteX11" fmla="*/ 451295 w 577665"/>
                <a:gd name="connsiteY11" fmla="*/ 1409581 h 1976576"/>
                <a:gd name="connsiteX12" fmla="*/ 126370 w 577665"/>
                <a:gd name="connsiteY12" fmla="*/ 1404887 h 1976576"/>
                <a:gd name="connsiteX13" fmla="*/ 126370 w 577665"/>
                <a:gd name="connsiteY13" fmla="*/ 1459180 h 1976576"/>
                <a:gd name="connsiteX14" fmla="*/ 234670 w 577665"/>
                <a:gd name="connsiteY14" fmla="*/ 1459180 h 1976576"/>
                <a:gd name="connsiteX15" fmla="*/ 234670 w 577665"/>
                <a:gd name="connsiteY15" fmla="*/ 1404887 h 1976576"/>
                <a:gd name="connsiteX16" fmla="*/ 342995 w 577665"/>
                <a:gd name="connsiteY16" fmla="*/ 1287599 h 1976576"/>
                <a:gd name="connsiteX17" fmla="*/ 342995 w 577665"/>
                <a:gd name="connsiteY17" fmla="*/ 1341892 h 1976576"/>
                <a:gd name="connsiteX18" fmla="*/ 451295 w 577665"/>
                <a:gd name="connsiteY18" fmla="*/ 1341892 h 1976576"/>
                <a:gd name="connsiteX19" fmla="*/ 451295 w 577665"/>
                <a:gd name="connsiteY19" fmla="*/ 1287599 h 1976576"/>
                <a:gd name="connsiteX20" fmla="*/ 126370 w 577665"/>
                <a:gd name="connsiteY20" fmla="*/ 1282905 h 1976576"/>
                <a:gd name="connsiteX21" fmla="*/ 126370 w 577665"/>
                <a:gd name="connsiteY21" fmla="*/ 1337198 h 1976576"/>
                <a:gd name="connsiteX22" fmla="*/ 234670 w 577665"/>
                <a:gd name="connsiteY22" fmla="*/ 1337198 h 1976576"/>
                <a:gd name="connsiteX23" fmla="*/ 234670 w 577665"/>
                <a:gd name="connsiteY23" fmla="*/ 1282905 h 1976576"/>
                <a:gd name="connsiteX24" fmla="*/ 342995 w 577665"/>
                <a:gd name="connsiteY24" fmla="*/ 1165617 h 1976576"/>
                <a:gd name="connsiteX25" fmla="*/ 342995 w 577665"/>
                <a:gd name="connsiteY25" fmla="*/ 1219910 h 1976576"/>
                <a:gd name="connsiteX26" fmla="*/ 451295 w 577665"/>
                <a:gd name="connsiteY26" fmla="*/ 1219910 h 1976576"/>
                <a:gd name="connsiteX27" fmla="*/ 451295 w 577665"/>
                <a:gd name="connsiteY27" fmla="*/ 1165617 h 1976576"/>
                <a:gd name="connsiteX28" fmla="*/ 126370 w 577665"/>
                <a:gd name="connsiteY28" fmla="*/ 1160924 h 1976576"/>
                <a:gd name="connsiteX29" fmla="*/ 126370 w 577665"/>
                <a:gd name="connsiteY29" fmla="*/ 1215216 h 1976576"/>
                <a:gd name="connsiteX30" fmla="*/ 234670 w 577665"/>
                <a:gd name="connsiteY30" fmla="*/ 1215216 h 1976576"/>
                <a:gd name="connsiteX31" fmla="*/ 234670 w 577665"/>
                <a:gd name="connsiteY31" fmla="*/ 1160924 h 1976576"/>
                <a:gd name="connsiteX32" fmla="*/ 342995 w 577665"/>
                <a:gd name="connsiteY32" fmla="*/ 1043636 h 1976576"/>
                <a:gd name="connsiteX33" fmla="*/ 342995 w 577665"/>
                <a:gd name="connsiteY33" fmla="*/ 1097928 h 1976576"/>
                <a:gd name="connsiteX34" fmla="*/ 451295 w 577665"/>
                <a:gd name="connsiteY34" fmla="*/ 1097928 h 1976576"/>
                <a:gd name="connsiteX35" fmla="*/ 451295 w 577665"/>
                <a:gd name="connsiteY35" fmla="*/ 1043636 h 1976576"/>
                <a:gd name="connsiteX36" fmla="*/ 126370 w 577665"/>
                <a:gd name="connsiteY36" fmla="*/ 1038942 h 1976576"/>
                <a:gd name="connsiteX37" fmla="*/ 126370 w 577665"/>
                <a:gd name="connsiteY37" fmla="*/ 1093234 h 1976576"/>
                <a:gd name="connsiteX38" fmla="*/ 234670 w 577665"/>
                <a:gd name="connsiteY38" fmla="*/ 1093234 h 1976576"/>
                <a:gd name="connsiteX39" fmla="*/ 234670 w 577665"/>
                <a:gd name="connsiteY39" fmla="*/ 1038942 h 1976576"/>
                <a:gd name="connsiteX40" fmla="*/ 342995 w 577665"/>
                <a:gd name="connsiteY40" fmla="*/ 921654 h 1976576"/>
                <a:gd name="connsiteX41" fmla="*/ 342995 w 577665"/>
                <a:gd name="connsiteY41" fmla="*/ 975946 h 1976576"/>
                <a:gd name="connsiteX42" fmla="*/ 451295 w 577665"/>
                <a:gd name="connsiteY42" fmla="*/ 975946 h 1976576"/>
                <a:gd name="connsiteX43" fmla="*/ 451295 w 577665"/>
                <a:gd name="connsiteY43" fmla="*/ 921654 h 1976576"/>
                <a:gd name="connsiteX44" fmla="*/ 126370 w 577665"/>
                <a:gd name="connsiteY44" fmla="*/ 916960 h 1976576"/>
                <a:gd name="connsiteX45" fmla="*/ 126370 w 577665"/>
                <a:gd name="connsiteY45" fmla="*/ 971252 h 1976576"/>
                <a:gd name="connsiteX46" fmla="*/ 234670 w 577665"/>
                <a:gd name="connsiteY46" fmla="*/ 971252 h 1976576"/>
                <a:gd name="connsiteX47" fmla="*/ 234670 w 577665"/>
                <a:gd name="connsiteY47" fmla="*/ 916960 h 1976576"/>
                <a:gd name="connsiteX48" fmla="*/ 342995 w 577665"/>
                <a:gd name="connsiteY48" fmla="*/ 799672 h 1976576"/>
                <a:gd name="connsiteX49" fmla="*/ 342995 w 577665"/>
                <a:gd name="connsiteY49" fmla="*/ 853964 h 1976576"/>
                <a:gd name="connsiteX50" fmla="*/ 451295 w 577665"/>
                <a:gd name="connsiteY50" fmla="*/ 853964 h 1976576"/>
                <a:gd name="connsiteX51" fmla="*/ 451295 w 577665"/>
                <a:gd name="connsiteY51" fmla="*/ 799672 h 1976576"/>
                <a:gd name="connsiteX52" fmla="*/ 126370 w 577665"/>
                <a:gd name="connsiteY52" fmla="*/ 794978 h 1976576"/>
                <a:gd name="connsiteX53" fmla="*/ 126370 w 577665"/>
                <a:gd name="connsiteY53" fmla="*/ 849270 h 1976576"/>
                <a:gd name="connsiteX54" fmla="*/ 234670 w 577665"/>
                <a:gd name="connsiteY54" fmla="*/ 849270 h 1976576"/>
                <a:gd name="connsiteX55" fmla="*/ 234670 w 577665"/>
                <a:gd name="connsiteY55" fmla="*/ 794978 h 1976576"/>
                <a:gd name="connsiteX56" fmla="*/ 342995 w 577665"/>
                <a:gd name="connsiteY56" fmla="*/ 677690 h 1976576"/>
                <a:gd name="connsiteX57" fmla="*/ 342995 w 577665"/>
                <a:gd name="connsiteY57" fmla="*/ 731982 h 1976576"/>
                <a:gd name="connsiteX58" fmla="*/ 451295 w 577665"/>
                <a:gd name="connsiteY58" fmla="*/ 731982 h 1976576"/>
                <a:gd name="connsiteX59" fmla="*/ 451295 w 577665"/>
                <a:gd name="connsiteY59" fmla="*/ 677690 h 1976576"/>
                <a:gd name="connsiteX60" fmla="*/ 126370 w 577665"/>
                <a:gd name="connsiteY60" fmla="*/ 672996 h 1976576"/>
                <a:gd name="connsiteX61" fmla="*/ 126370 w 577665"/>
                <a:gd name="connsiteY61" fmla="*/ 727289 h 1976576"/>
                <a:gd name="connsiteX62" fmla="*/ 234670 w 577665"/>
                <a:gd name="connsiteY62" fmla="*/ 727289 h 1976576"/>
                <a:gd name="connsiteX63" fmla="*/ 234670 w 577665"/>
                <a:gd name="connsiteY63" fmla="*/ 672996 h 1976576"/>
                <a:gd name="connsiteX64" fmla="*/ 342995 w 577665"/>
                <a:gd name="connsiteY64" fmla="*/ 555708 h 1976576"/>
                <a:gd name="connsiteX65" fmla="*/ 342995 w 577665"/>
                <a:gd name="connsiteY65" fmla="*/ 610000 h 1976576"/>
                <a:gd name="connsiteX66" fmla="*/ 451295 w 577665"/>
                <a:gd name="connsiteY66" fmla="*/ 610000 h 1976576"/>
                <a:gd name="connsiteX67" fmla="*/ 451295 w 577665"/>
                <a:gd name="connsiteY67" fmla="*/ 555708 h 1976576"/>
                <a:gd name="connsiteX68" fmla="*/ 126370 w 577665"/>
                <a:gd name="connsiteY68" fmla="*/ 551014 h 1976576"/>
                <a:gd name="connsiteX69" fmla="*/ 126370 w 577665"/>
                <a:gd name="connsiteY69" fmla="*/ 605307 h 1976576"/>
                <a:gd name="connsiteX70" fmla="*/ 234670 w 577665"/>
                <a:gd name="connsiteY70" fmla="*/ 605307 h 1976576"/>
                <a:gd name="connsiteX71" fmla="*/ 234670 w 577665"/>
                <a:gd name="connsiteY71" fmla="*/ 551014 h 1976576"/>
                <a:gd name="connsiteX72" fmla="*/ 342995 w 577665"/>
                <a:gd name="connsiteY72" fmla="*/ 433726 h 1976576"/>
                <a:gd name="connsiteX73" fmla="*/ 342995 w 577665"/>
                <a:gd name="connsiteY73" fmla="*/ 488019 h 1976576"/>
                <a:gd name="connsiteX74" fmla="*/ 451295 w 577665"/>
                <a:gd name="connsiteY74" fmla="*/ 488019 h 1976576"/>
                <a:gd name="connsiteX75" fmla="*/ 451295 w 577665"/>
                <a:gd name="connsiteY75" fmla="*/ 433726 h 1976576"/>
                <a:gd name="connsiteX76" fmla="*/ 126370 w 577665"/>
                <a:gd name="connsiteY76" fmla="*/ 429032 h 1976576"/>
                <a:gd name="connsiteX77" fmla="*/ 126370 w 577665"/>
                <a:gd name="connsiteY77" fmla="*/ 483325 h 1976576"/>
                <a:gd name="connsiteX78" fmla="*/ 234670 w 577665"/>
                <a:gd name="connsiteY78" fmla="*/ 483325 h 1976576"/>
                <a:gd name="connsiteX79" fmla="*/ 234670 w 577665"/>
                <a:gd name="connsiteY79" fmla="*/ 429032 h 1976576"/>
                <a:gd name="connsiteX80" fmla="*/ 249290 w 577665"/>
                <a:gd name="connsiteY80" fmla="*/ 0 h 1976576"/>
                <a:gd name="connsiteX81" fmla="*/ 328376 w 577665"/>
                <a:gd name="connsiteY81" fmla="*/ 0 h 1976576"/>
                <a:gd name="connsiteX82" fmla="*/ 328376 w 577665"/>
                <a:gd name="connsiteY82" fmla="*/ 178763 h 1976576"/>
                <a:gd name="connsiteX83" fmla="*/ 397145 w 577665"/>
                <a:gd name="connsiteY83" fmla="*/ 178763 h 1976576"/>
                <a:gd name="connsiteX84" fmla="*/ 397145 w 577665"/>
                <a:gd name="connsiteY84" fmla="*/ 299617 h 1976576"/>
                <a:gd name="connsiteX85" fmla="*/ 577665 w 577665"/>
                <a:gd name="connsiteY85" fmla="*/ 299617 h 1976576"/>
                <a:gd name="connsiteX86" fmla="*/ 577665 w 577665"/>
                <a:gd name="connsiteY86" fmla="*/ 1976576 h 1976576"/>
                <a:gd name="connsiteX87" fmla="*/ 379083 w 577665"/>
                <a:gd name="connsiteY87" fmla="*/ 1976576 h 1976576"/>
                <a:gd name="connsiteX88" fmla="*/ 379083 w 577665"/>
                <a:gd name="connsiteY88" fmla="*/ 1654427 h 1976576"/>
                <a:gd name="connsiteX89" fmla="*/ 198582 w 577665"/>
                <a:gd name="connsiteY89" fmla="*/ 1654427 h 1976576"/>
                <a:gd name="connsiteX90" fmla="*/ 198582 w 577665"/>
                <a:gd name="connsiteY90" fmla="*/ 1976576 h 1976576"/>
                <a:gd name="connsiteX91" fmla="*/ 0 w 577665"/>
                <a:gd name="connsiteY91" fmla="*/ 1976576 h 1976576"/>
                <a:gd name="connsiteX92" fmla="*/ 0 w 577665"/>
                <a:gd name="connsiteY92" fmla="*/ 299617 h 1976576"/>
                <a:gd name="connsiteX93" fmla="*/ 180520 w 577665"/>
                <a:gd name="connsiteY93" fmla="*/ 299617 h 1976576"/>
                <a:gd name="connsiteX94" fmla="*/ 180520 w 577665"/>
                <a:gd name="connsiteY94" fmla="*/ 178763 h 1976576"/>
                <a:gd name="connsiteX95" fmla="*/ 249290 w 577665"/>
                <a:gd name="connsiteY95" fmla="*/ 178763 h 1976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577665" h="1976576">
                  <a:moveTo>
                    <a:pt x="342995" y="1531565"/>
                  </a:moveTo>
                  <a:lnTo>
                    <a:pt x="342995" y="1585857"/>
                  </a:lnTo>
                  <a:lnTo>
                    <a:pt x="451295" y="1585857"/>
                  </a:lnTo>
                  <a:lnTo>
                    <a:pt x="451295" y="1531565"/>
                  </a:lnTo>
                  <a:close/>
                  <a:moveTo>
                    <a:pt x="126370" y="1526871"/>
                  </a:moveTo>
                  <a:lnTo>
                    <a:pt x="126370" y="1581163"/>
                  </a:lnTo>
                  <a:lnTo>
                    <a:pt x="234670" y="1581163"/>
                  </a:lnTo>
                  <a:lnTo>
                    <a:pt x="234670" y="1526871"/>
                  </a:lnTo>
                  <a:close/>
                  <a:moveTo>
                    <a:pt x="342995" y="1409581"/>
                  </a:moveTo>
                  <a:lnTo>
                    <a:pt x="342995" y="1463873"/>
                  </a:lnTo>
                  <a:lnTo>
                    <a:pt x="451295" y="1463873"/>
                  </a:lnTo>
                  <a:lnTo>
                    <a:pt x="451295" y="1409581"/>
                  </a:lnTo>
                  <a:close/>
                  <a:moveTo>
                    <a:pt x="126370" y="1404887"/>
                  </a:moveTo>
                  <a:lnTo>
                    <a:pt x="126370" y="1459180"/>
                  </a:lnTo>
                  <a:lnTo>
                    <a:pt x="234670" y="1459180"/>
                  </a:lnTo>
                  <a:lnTo>
                    <a:pt x="234670" y="1404887"/>
                  </a:lnTo>
                  <a:close/>
                  <a:moveTo>
                    <a:pt x="342995" y="1287599"/>
                  </a:moveTo>
                  <a:lnTo>
                    <a:pt x="342995" y="1341892"/>
                  </a:lnTo>
                  <a:lnTo>
                    <a:pt x="451295" y="1341892"/>
                  </a:lnTo>
                  <a:lnTo>
                    <a:pt x="451295" y="1287599"/>
                  </a:lnTo>
                  <a:close/>
                  <a:moveTo>
                    <a:pt x="126370" y="1282905"/>
                  </a:moveTo>
                  <a:lnTo>
                    <a:pt x="126370" y="1337198"/>
                  </a:lnTo>
                  <a:lnTo>
                    <a:pt x="234670" y="1337198"/>
                  </a:lnTo>
                  <a:lnTo>
                    <a:pt x="234670" y="1282905"/>
                  </a:lnTo>
                  <a:close/>
                  <a:moveTo>
                    <a:pt x="342995" y="1165617"/>
                  </a:moveTo>
                  <a:lnTo>
                    <a:pt x="342995" y="1219910"/>
                  </a:lnTo>
                  <a:lnTo>
                    <a:pt x="451295" y="1219910"/>
                  </a:lnTo>
                  <a:lnTo>
                    <a:pt x="451295" y="1165617"/>
                  </a:lnTo>
                  <a:close/>
                  <a:moveTo>
                    <a:pt x="126370" y="1160924"/>
                  </a:moveTo>
                  <a:lnTo>
                    <a:pt x="126370" y="1215216"/>
                  </a:lnTo>
                  <a:lnTo>
                    <a:pt x="234670" y="1215216"/>
                  </a:lnTo>
                  <a:lnTo>
                    <a:pt x="234670" y="1160924"/>
                  </a:lnTo>
                  <a:close/>
                  <a:moveTo>
                    <a:pt x="342995" y="1043636"/>
                  </a:moveTo>
                  <a:lnTo>
                    <a:pt x="342995" y="1097928"/>
                  </a:lnTo>
                  <a:lnTo>
                    <a:pt x="451295" y="1097928"/>
                  </a:lnTo>
                  <a:lnTo>
                    <a:pt x="451295" y="1043636"/>
                  </a:lnTo>
                  <a:close/>
                  <a:moveTo>
                    <a:pt x="126370" y="1038942"/>
                  </a:moveTo>
                  <a:lnTo>
                    <a:pt x="126370" y="1093234"/>
                  </a:lnTo>
                  <a:lnTo>
                    <a:pt x="234670" y="1093234"/>
                  </a:lnTo>
                  <a:lnTo>
                    <a:pt x="234670" y="1038942"/>
                  </a:lnTo>
                  <a:close/>
                  <a:moveTo>
                    <a:pt x="342995" y="921654"/>
                  </a:moveTo>
                  <a:lnTo>
                    <a:pt x="342995" y="975946"/>
                  </a:lnTo>
                  <a:lnTo>
                    <a:pt x="451295" y="975946"/>
                  </a:lnTo>
                  <a:lnTo>
                    <a:pt x="451295" y="921654"/>
                  </a:lnTo>
                  <a:close/>
                  <a:moveTo>
                    <a:pt x="126370" y="916960"/>
                  </a:moveTo>
                  <a:lnTo>
                    <a:pt x="126370" y="971252"/>
                  </a:lnTo>
                  <a:lnTo>
                    <a:pt x="234670" y="971252"/>
                  </a:lnTo>
                  <a:lnTo>
                    <a:pt x="234670" y="916960"/>
                  </a:lnTo>
                  <a:close/>
                  <a:moveTo>
                    <a:pt x="342995" y="799672"/>
                  </a:moveTo>
                  <a:lnTo>
                    <a:pt x="342995" y="853964"/>
                  </a:lnTo>
                  <a:lnTo>
                    <a:pt x="451295" y="853964"/>
                  </a:lnTo>
                  <a:lnTo>
                    <a:pt x="451295" y="799672"/>
                  </a:lnTo>
                  <a:close/>
                  <a:moveTo>
                    <a:pt x="126370" y="794978"/>
                  </a:moveTo>
                  <a:lnTo>
                    <a:pt x="126370" y="849270"/>
                  </a:lnTo>
                  <a:lnTo>
                    <a:pt x="234670" y="849270"/>
                  </a:lnTo>
                  <a:lnTo>
                    <a:pt x="234670" y="794978"/>
                  </a:lnTo>
                  <a:close/>
                  <a:moveTo>
                    <a:pt x="342995" y="677690"/>
                  </a:moveTo>
                  <a:lnTo>
                    <a:pt x="342995" y="731982"/>
                  </a:lnTo>
                  <a:lnTo>
                    <a:pt x="451295" y="731982"/>
                  </a:lnTo>
                  <a:lnTo>
                    <a:pt x="451295" y="677690"/>
                  </a:lnTo>
                  <a:close/>
                  <a:moveTo>
                    <a:pt x="126370" y="672996"/>
                  </a:moveTo>
                  <a:lnTo>
                    <a:pt x="126370" y="727289"/>
                  </a:lnTo>
                  <a:lnTo>
                    <a:pt x="234670" y="727289"/>
                  </a:lnTo>
                  <a:lnTo>
                    <a:pt x="234670" y="672996"/>
                  </a:lnTo>
                  <a:close/>
                  <a:moveTo>
                    <a:pt x="342995" y="555708"/>
                  </a:moveTo>
                  <a:lnTo>
                    <a:pt x="342995" y="610000"/>
                  </a:lnTo>
                  <a:lnTo>
                    <a:pt x="451295" y="610000"/>
                  </a:lnTo>
                  <a:lnTo>
                    <a:pt x="451295" y="555708"/>
                  </a:lnTo>
                  <a:close/>
                  <a:moveTo>
                    <a:pt x="126370" y="551014"/>
                  </a:moveTo>
                  <a:lnTo>
                    <a:pt x="126370" y="605307"/>
                  </a:lnTo>
                  <a:lnTo>
                    <a:pt x="234670" y="605307"/>
                  </a:lnTo>
                  <a:lnTo>
                    <a:pt x="234670" y="551014"/>
                  </a:lnTo>
                  <a:close/>
                  <a:moveTo>
                    <a:pt x="342995" y="433726"/>
                  </a:moveTo>
                  <a:lnTo>
                    <a:pt x="342995" y="488019"/>
                  </a:lnTo>
                  <a:lnTo>
                    <a:pt x="451295" y="488019"/>
                  </a:lnTo>
                  <a:lnTo>
                    <a:pt x="451295" y="433726"/>
                  </a:lnTo>
                  <a:close/>
                  <a:moveTo>
                    <a:pt x="126370" y="429032"/>
                  </a:moveTo>
                  <a:lnTo>
                    <a:pt x="126370" y="483325"/>
                  </a:lnTo>
                  <a:lnTo>
                    <a:pt x="234670" y="483325"/>
                  </a:lnTo>
                  <a:lnTo>
                    <a:pt x="234670" y="429032"/>
                  </a:lnTo>
                  <a:close/>
                  <a:moveTo>
                    <a:pt x="249290" y="0"/>
                  </a:moveTo>
                  <a:lnTo>
                    <a:pt x="328376" y="0"/>
                  </a:lnTo>
                  <a:lnTo>
                    <a:pt x="328376" y="178763"/>
                  </a:lnTo>
                  <a:lnTo>
                    <a:pt x="397145" y="178763"/>
                  </a:lnTo>
                  <a:lnTo>
                    <a:pt x="397145" y="299617"/>
                  </a:lnTo>
                  <a:lnTo>
                    <a:pt x="577665" y="299617"/>
                  </a:lnTo>
                  <a:lnTo>
                    <a:pt x="577665" y="1976576"/>
                  </a:lnTo>
                  <a:lnTo>
                    <a:pt x="379083" y="1976576"/>
                  </a:lnTo>
                  <a:lnTo>
                    <a:pt x="379083" y="1654427"/>
                  </a:lnTo>
                  <a:lnTo>
                    <a:pt x="198582" y="1654427"/>
                  </a:lnTo>
                  <a:lnTo>
                    <a:pt x="19858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80520" y="299617"/>
                  </a:lnTo>
                  <a:lnTo>
                    <a:pt x="180520" y="178763"/>
                  </a:lnTo>
                  <a:lnTo>
                    <a:pt x="249290" y="1787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424A004-6C84-414C-9A2E-E88E63CD4C18}"/>
                </a:ext>
              </a:extLst>
            </p:cNvPr>
            <p:cNvSpPr/>
            <p:nvPr/>
          </p:nvSpPr>
          <p:spPr>
            <a:xfrm>
              <a:off x="7813002" y="2415640"/>
              <a:ext cx="623978" cy="1339211"/>
            </a:xfrm>
            <a:custGeom>
              <a:avLst/>
              <a:gdLst>
                <a:gd name="connsiteX0" fmla="*/ 220666 w 637355"/>
                <a:gd name="connsiteY0" fmla="*/ 807253 h 1339211"/>
                <a:gd name="connsiteX1" fmla="*/ 220666 w 637355"/>
                <a:gd name="connsiteY1" fmla="*/ 920972 h 1339211"/>
                <a:gd name="connsiteX2" fmla="*/ 334385 w 637355"/>
                <a:gd name="connsiteY2" fmla="*/ 920972 h 1339211"/>
                <a:gd name="connsiteX3" fmla="*/ 334385 w 637355"/>
                <a:gd name="connsiteY3" fmla="*/ 807253 h 1339211"/>
                <a:gd name="connsiteX4" fmla="*/ 79542 w 637355"/>
                <a:gd name="connsiteY4" fmla="*/ 807253 h 1339211"/>
                <a:gd name="connsiteX5" fmla="*/ 79542 w 637355"/>
                <a:gd name="connsiteY5" fmla="*/ 920972 h 1339211"/>
                <a:gd name="connsiteX6" fmla="*/ 193261 w 637355"/>
                <a:gd name="connsiteY6" fmla="*/ 920972 h 1339211"/>
                <a:gd name="connsiteX7" fmla="*/ 193261 w 637355"/>
                <a:gd name="connsiteY7" fmla="*/ 807253 h 1339211"/>
                <a:gd name="connsiteX8" fmla="*/ 220666 w 637355"/>
                <a:gd name="connsiteY8" fmla="*/ 661702 h 1339211"/>
                <a:gd name="connsiteX9" fmla="*/ 220666 w 637355"/>
                <a:gd name="connsiteY9" fmla="*/ 775421 h 1339211"/>
                <a:gd name="connsiteX10" fmla="*/ 334385 w 637355"/>
                <a:gd name="connsiteY10" fmla="*/ 775421 h 1339211"/>
                <a:gd name="connsiteX11" fmla="*/ 334385 w 637355"/>
                <a:gd name="connsiteY11" fmla="*/ 661702 h 1339211"/>
                <a:gd name="connsiteX12" fmla="*/ 79542 w 637355"/>
                <a:gd name="connsiteY12" fmla="*/ 661702 h 1339211"/>
                <a:gd name="connsiteX13" fmla="*/ 79542 w 637355"/>
                <a:gd name="connsiteY13" fmla="*/ 775421 h 1339211"/>
                <a:gd name="connsiteX14" fmla="*/ 193261 w 637355"/>
                <a:gd name="connsiteY14" fmla="*/ 775421 h 1339211"/>
                <a:gd name="connsiteX15" fmla="*/ 193261 w 637355"/>
                <a:gd name="connsiteY15" fmla="*/ 661702 h 1339211"/>
                <a:gd name="connsiteX16" fmla="*/ 220666 w 637355"/>
                <a:gd name="connsiteY16" fmla="*/ 519029 h 1339211"/>
                <a:gd name="connsiteX17" fmla="*/ 220666 w 637355"/>
                <a:gd name="connsiteY17" fmla="*/ 632748 h 1339211"/>
                <a:gd name="connsiteX18" fmla="*/ 334385 w 637355"/>
                <a:gd name="connsiteY18" fmla="*/ 632748 h 1339211"/>
                <a:gd name="connsiteX19" fmla="*/ 334385 w 637355"/>
                <a:gd name="connsiteY19" fmla="*/ 519029 h 1339211"/>
                <a:gd name="connsiteX20" fmla="*/ 79542 w 637355"/>
                <a:gd name="connsiteY20" fmla="*/ 519029 h 1339211"/>
                <a:gd name="connsiteX21" fmla="*/ 79542 w 637355"/>
                <a:gd name="connsiteY21" fmla="*/ 632748 h 1339211"/>
                <a:gd name="connsiteX22" fmla="*/ 193261 w 637355"/>
                <a:gd name="connsiteY22" fmla="*/ 632748 h 1339211"/>
                <a:gd name="connsiteX23" fmla="*/ 193261 w 637355"/>
                <a:gd name="connsiteY23" fmla="*/ 519029 h 1339211"/>
                <a:gd name="connsiteX24" fmla="*/ 220666 w 637355"/>
                <a:gd name="connsiteY24" fmla="*/ 373478 h 1339211"/>
                <a:gd name="connsiteX25" fmla="*/ 220666 w 637355"/>
                <a:gd name="connsiteY25" fmla="*/ 487197 h 1339211"/>
                <a:gd name="connsiteX26" fmla="*/ 334385 w 637355"/>
                <a:gd name="connsiteY26" fmla="*/ 487197 h 1339211"/>
                <a:gd name="connsiteX27" fmla="*/ 334385 w 637355"/>
                <a:gd name="connsiteY27" fmla="*/ 373478 h 1339211"/>
                <a:gd name="connsiteX28" fmla="*/ 79542 w 637355"/>
                <a:gd name="connsiteY28" fmla="*/ 373478 h 1339211"/>
                <a:gd name="connsiteX29" fmla="*/ 79542 w 637355"/>
                <a:gd name="connsiteY29" fmla="*/ 487197 h 1339211"/>
                <a:gd name="connsiteX30" fmla="*/ 193261 w 637355"/>
                <a:gd name="connsiteY30" fmla="*/ 487197 h 1339211"/>
                <a:gd name="connsiteX31" fmla="*/ 193261 w 637355"/>
                <a:gd name="connsiteY31" fmla="*/ 373478 h 1339211"/>
                <a:gd name="connsiteX32" fmla="*/ 220666 w 637355"/>
                <a:gd name="connsiteY32" fmla="*/ 230805 h 1339211"/>
                <a:gd name="connsiteX33" fmla="*/ 220666 w 637355"/>
                <a:gd name="connsiteY33" fmla="*/ 344524 h 1339211"/>
                <a:gd name="connsiteX34" fmla="*/ 334385 w 637355"/>
                <a:gd name="connsiteY34" fmla="*/ 344524 h 1339211"/>
                <a:gd name="connsiteX35" fmla="*/ 334385 w 637355"/>
                <a:gd name="connsiteY35" fmla="*/ 230805 h 1339211"/>
                <a:gd name="connsiteX36" fmla="*/ 79542 w 637355"/>
                <a:gd name="connsiteY36" fmla="*/ 230805 h 1339211"/>
                <a:gd name="connsiteX37" fmla="*/ 79542 w 637355"/>
                <a:gd name="connsiteY37" fmla="*/ 344524 h 1339211"/>
                <a:gd name="connsiteX38" fmla="*/ 193261 w 637355"/>
                <a:gd name="connsiteY38" fmla="*/ 344524 h 1339211"/>
                <a:gd name="connsiteX39" fmla="*/ 193261 w 637355"/>
                <a:gd name="connsiteY39" fmla="*/ 230805 h 1339211"/>
                <a:gd name="connsiteX40" fmla="*/ 220666 w 637355"/>
                <a:gd name="connsiteY40" fmla="*/ 85254 h 1339211"/>
                <a:gd name="connsiteX41" fmla="*/ 220666 w 637355"/>
                <a:gd name="connsiteY41" fmla="*/ 198973 h 1339211"/>
                <a:gd name="connsiteX42" fmla="*/ 334385 w 637355"/>
                <a:gd name="connsiteY42" fmla="*/ 198973 h 1339211"/>
                <a:gd name="connsiteX43" fmla="*/ 334385 w 637355"/>
                <a:gd name="connsiteY43" fmla="*/ 85254 h 1339211"/>
                <a:gd name="connsiteX44" fmla="*/ 79542 w 637355"/>
                <a:gd name="connsiteY44" fmla="*/ 85254 h 1339211"/>
                <a:gd name="connsiteX45" fmla="*/ 79542 w 637355"/>
                <a:gd name="connsiteY45" fmla="*/ 198973 h 1339211"/>
                <a:gd name="connsiteX46" fmla="*/ 193261 w 637355"/>
                <a:gd name="connsiteY46" fmla="*/ 198973 h 1339211"/>
                <a:gd name="connsiteX47" fmla="*/ 193261 w 637355"/>
                <a:gd name="connsiteY47" fmla="*/ 85254 h 1339211"/>
                <a:gd name="connsiteX48" fmla="*/ 0 w 637355"/>
                <a:gd name="connsiteY48" fmla="*/ 0 h 1339211"/>
                <a:gd name="connsiteX49" fmla="*/ 637355 w 637355"/>
                <a:gd name="connsiteY49" fmla="*/ 0 h 1339211"/>
                <a:gd name="connsiteX50" fmla="*/ 637355 w 637355"/>
                <a:gd name="connsiteY50" fmla="*/ 1339211 h 1339211"/>
                <a:gd name="connsiteX51" fmla="*/ 0 w 637355"/>
                <a:gd name="connsiteY51" fmla="*/ 1339211 h 1339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37355" h="1339211">
                  <a:moveTo>
                    <a:pt x="220666" y="807253"/>
                  </a:moveTo>
                  <a:lnTo>
                    <a:pt x="220666" y="920972"/>
                  </a:lnTo>
                  <a:lnTo>
                    <a:pt x="334385" y="920972"/>
                  </a:lnTo>
                  <a:lnTo>
                    <a:pt x="334385" y="807253"/>
                  </a:lnTo>
                  <a:close/>
                  <a:moveTo>
                    <a:pt x="79542" y="807253"/>
                  </a:moveTo>
                  <a:lnTo>
                    <a:pt x="79542" y="920972"/>
                  </a:lnTo>
                  <a:lnTo>
                    <a:pt x="193261" y="920972"/>
                  </a:lnTo>
                  <a:lnTo>
                    <a:pt x="193261" y="807253"/>
                  </a:lnTo>
                  <a:close/>
                  <a:moveTo>
                    <a:pt x="220666" y="661702"/>
                  </a:moveTo>
                  <a:lnTo>
                    <a:pt x="220666" y="775421"/>
                  </a:lnTo>
                  <a:lnTo>
                    <a:pt x="334385" y="775421"/>
                  </a:lnTo>
                  <a:lnTo>
                    <a:pt x="334385" y="661702"/>
                  </a:lnTo>
                  <a:close/>
                  <a:moveTo>
                    <a:pt x="79542" y="661702"/>
                  </a:moveTo>
                  <a:lnTo>
                    <a:pt x="79542" y="775421"/>
                  </a:lnTo>
                  <a:lnTo>
                    <a:pt x="193261" y="775421"/>
                  </a:lnTo>
                  <a:lnTo>
                    <a:pt x="193261" y="661702"/>
                  </a:lnTo>
                  <a:close/>
                  <a:moveTo>
                    <a:pt x="220666" y="519029"/>
                  </a:moveTo>
                  <a:lnTo>
                    <a:pt x="220666" y="632748"/>
                  </a:lnTo>
                  <a:lnTo>
                    <a:pt x="334385" y="632748"/>
                  </a:lnTo>
                  <a:lnTo>
                    <a:pt x="334385" y="519029"/>
                  </a:lnTo>
                  <a:close/>
                  <a:moveTo>
                    <a:pt x="79542" y="519029"/>
                  </a:moveTo>
                  <a:lnTo>
                    <a:pt x="79542" y="632748"/>
                  </a:lnTo>
                  <a:lnTo>
                    <a:pt x="193261" y="632748"/>
                  </a:lnTo>
                  <a:lnTo>
                    <a:pt x="193261" y="519029"/>
                  </a:lnTo>
                  <a:close/>
                  <a:moveTo>
                    <a:pt x="220666" y="373478"/>
                  </a:moveTo>
                  <a:lnTo>
                    <a:pt x="220666" y="487197"/>
                  </a:lnTo>
                  <a:lnTo>
                    <a:pt x="334385" y="487197"/>
                  </a:lnTo>
                  <a:lnTo>
                    <a:pt x="334385" y="373478"/>
                  </a:lnTo>
                  <a:close/>
                  <a:moveTo>
                    <a:pt x="79542" y="373478"/>
                  </a:moveTo>
                  <a:lnTo>
                    <a:pt x="79542" y="487197"/>
                  </a:lnTo>
                  <a:lnTo>
                    <a:pt x="193261" y="487197"/>
                  </a:lnTo>
                  <a:lnTo>
                    <a:pt x="193261" y="373478"/>
                  </a:lnTo>
                  <a:close/>
                  <a:moveTo>
                    <a:pt x="220666" y="230805"/>
                  </a:moveTo>
                  <a:lnTo>
                    <a:pt x="220666" y="344524"/>
                  </a:lnTo>
                  <a:lnTo>
                    <a:pt x="334385" y="344524"/>
                  </a:lnTo>
                  <a:lnTo>
                    <a:pt x="334385" y="230805"/>
                  </a:lnTo>
                  <a:close/>
                  <a:moveTo>
                    <a:pt x="79542" y="230805"/>
                  </a:moveTo>
                  <a:lnTo>
                    <a:pt x="79542" y="344524"/>
                  </a:lnTo>
                  <a:lnTo>
                    <a:pt x="193261" y="344524"/>
                  </a:lnTo>
                  <a:lnTo>
                    <a:pt x="193261" y="230805"/>
                  </a:lnTo>
                  <a:close/>
                  <a:moveTo>
                    <a:pt x="220666" y="85254"/>
                  </a:moveTo>
                  <a:lnTo>
                    <a:pt x="220666" y="198973"/>
                  </a:lnTo>
                  <a:lnTo>
                    <a:pt x="334385" y="198973"/>
                  </a:lnTo>
                  <a:lnTo>
                    <a:pt x="334385" y="85254"/>
                  </a:lnTo>
                  <a:close/>
                  <a:moveTo>
                    <a:pt x="79542" y="85254"/>
                  </a:moveTo>
                  <a:lnTo>
                    <a:pt x="79542" y="198973"/>
                  </a:lnTo>
                  <a:lnTo>
                    <a:pt x="193261" y="198973"/>
                  </a:lnTo>
                  <a:lnTo>
                    <a:pt x="193261" y="85254"/>
                  </a:lnTo>
                  <a:close/>
                  <a:moveTo>
                    <a:pt x="0" y="0"/>
                  </a:moveTo>
                  <a:lnTo>
                    <a:pt x="637355" y="0"/>
                  </a:lnTo>
                  <a:lnTo>
                    <a:pt x="637355" y="1339211"/>
                  </a:lnTo>
                  <a:lnTo>
                    <a:pt x="0" y="13392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DF1B5FC-F41B-4543-A07F-87B63D963741}"/>
                </a:ext>
              </a:extLst>
            </p:cNvPr>
            <p:cNvSpPr/>
            <p:nvPr/>
          </p:nvSpPr>
          <p:spPr>
            <a:xfrm>
              <a:off x="3788766" y="2278018"/>
              <a:ext cx="452749" cy="1476833"/>
            </a:xfrm>
            <a:custGeom>
              <a:avLst/>
              <a:gdLst>
                <a:gd name="connsiteX0" fmla="*/ 244930 w 462455"/>
                <a:gd name="connsiteY0" fmla="*/ 661816 h 1476833"/>
                <a:gd name="connsiteX1" fmla="*/ 244930 w 462455"/>
                <a:gd name="connsiteY1" fmla="*/ 775535 h 1476833"/>
                <a:gd name="connsiteX2" fmla="*/ 358649 w 462455"/>
                <a:gd name="connsiteY2" fmla="*/ 775535 h 1476833"/>
                <a:gd name="connsiteX3" fmla="*/ 358649 w 462455"/>
                <a:gd name="connsiteY3" fmla="*/ 661816 h 1476833"/>
                <a:gd name="connsiteX4" fmla="*/ 103806 w 462455"/>
                <a:gd name="connsiteY4" fmla="*/ 661816 h 1476833"/>
                <a:gd name="connsiteX5" fmla="*/ 103806 w 462455"/>
                <a:gd name="connsiteY5" fmla="*/ 775535 h 1476833"/>
                <a:gd name="connsiteX6" fmla="*/ 217525 w 462455"/>
                <a:gd name="connsiteY6" fmla="*/ 775535 h 1476833"/>
                <a:gd name="connsiteX7" fmla="*/ 217525 w 462455"/>
                <a:gd name="connsiteY7" fmla="*/ 661816 h 1476833"/>
                <a:gd name="connsiteX8" fmla="*/ 244930 w 462455"/>
                <a:gd name="connsiteY8" fmla="*/ 516265 h 1476833"/>
                <a:gd name="connsiteX9" fmla="*/ 244930 w 462455"/>
                <a:gd name="connsiteY9" fmla="*/ 629984 h 1476833"/>
                <a:gd name="connsiteX10" fmla="*/ 358649 w 462455"/>
                <a:gd name="connsiteY10" fmla="*/ 629984 h 1476833"/>
                <a:gd name="connsiteX11" fmla="*/ 358649 w 462455"/>
                <a:gd name="connsiteY11" fmla="*/ 516265 h 1476833"/>
                <a:gd name="connsiteX12" fmla="*/ 103806 w 462455"/>
                <a:gd name="connsiteY12" fmla="*/ 516265 h 1476833"/>
                <a:gd name="connsiteX13" fmla="*/ 103806 w 462455"/>
                <a:gd name="connsiteY13" fmla="*/ 629984 h 1476833"/>
                <a:gd name="connsiteX14" fmla="*/ 217525 w 462455"/>
                <a:gd name="connsiteY14" fmla="*/ 629984 h 1476833"/>
                <a:gd name="connsiteX15" fmla="*/ 217525 w 462455"/>
                <a:gd name="connsiteY15" fmla="*/ 516265 h 1476833"/>
                <a:gd name="connsiteX16" fmla="*/ 244930 w 462455"/>
                <a:gd name="connsiteY16" fmla="*/ 368427 h 1476833"/>
                <a:gd name="connsiteX17" fmla="*/ 244930 w 462455"/>
                <a:gd name="connsiteY17" fmla="*/ 482146 h 1476833"/>
                <a:gd name="connsiteX18" fmla="*/ 358649 w 462455"/>
                <a:gd name="connsiteY18" fmla="*/ 482146 h 1476833"/>
                <a:gd name="connsiteX19" fmla="*/ 358649 w 462455"/>
                <a:gd name="connsiteY19" fmla="*/ 368427 h 1476833"/>
                <a:gd name="connsiteX20" fmla="*/ 103806 w 462455"/>
                <a:gd name="connsiteY20" fmla="*/ 368427 h 1476833"/>
                <a:gd name="connsiteX21" fmla="*/ 103806 w 462455"/>
                <a:gd name="connsiteY21" fmla="*/ 482146 h 1476833"/>
                <a:gd name="connsiteX22" fmla="*/ 217525 w 462455"/>
                <a:gd name="connsiteY22" fmla="*/ 482146 h 1476833"/>
                <a:gd name="connsiteX23" fmla="*/ 217525 w 462455"/>
                <a:gd name="connsiteY23" fmla="*/ 368427 h 1476833"/>
                <a:gd name="connsiteX24" fmla="*/ 244930 w 462455"/>
                <a:gd name="connsiteY24" fmla="*/ 222876 h 1476833"/>
                <a:gd name="connsiteX25" fmla="*/ 244930 w 462455"/>
                <a:gd name="connsiteY25" fmla="*/ 336595 h 1476833"/>
                <a:gd name="connsiteX26" fmla="*/ 358649 w 462455"/>
                <a:gd name="connsiteY26" fmla="*/ 336595 h 1476833"/>
                <a:gd name="connsiteX27" fmla="*/ 358649 w 462455"/>
                <a:gd name="connsiteY27" fmla="*/ 222876 h 1476833"/>
                <a:gd name="connsiteX28" fmla="*/ 103806 w 462455"/>
                <a:gd name="connsiteY28" fmla="*/ 222876 h 1476833"/>
                <a:gd name="connsiteX29" fmla="*/ 103806 w 462455"/>
                <a:gd name="connsiteY29" fmla="*/ 336595 h 1476833"/>
                <a:gd name="connsiteX30" fmla="*/ 217525 w 462455"/>
                <a:gd name="connsiteY30" fmla="*/ 336595 h 1476833"/>
                <a:gd name="connsiteX31" fmla="*/ 217525 w 462455"/>
                <a:gd name="connsiteY31" fmla="*/ 222876 h 1476833"/>
                <a:gd name="connsiteX32" fmla="*/ 0 w 462455"/>
                <a:gd name="connsiteY32" fmla="*/ 0 h 1476833"/>
                <a:gd name="connsiteX33" fmla="*/ 162985 w 462455"/>
                <a:gd name="connsiteY33" fmla="*/ 0 h 1476833"/>
                <a:gd name="connsiteX34" fmla="*/ 162985 w 462455"/>
                <a:gd name="connsiteY34" fmla="*/ 137622 h 1476833"/>
                <a:gd name="connsiteX35" fmla="*/ 462455 w 462455"/>
                <a:gd name="connsiteY35" fmla="*/ 137622 h 1476833"/>
                <a:gd name="connsiteX36" fmla="*/ 462455 w 462455"/>
                <a:gd name="connsiteY36" fmla="*/ 1476833 h 1476833"/>
                <a:gd name="connsiteX37" fmla="*/ 0 w 462455"/>
                <a:gd name="connsiteY37" fmla="*/ 1476833 h 1476833"/>
                <a:gd name="connsiteX38" fmla="*/ 0 w 462455"/>
                <a:gd name="connsiteY38" fmla="*/ 188757 h 1476833"/>
                <a:gd name="connsiteX39" fmla="*/ 0 w 462455"/>
                <a:gd name="connsiteY39" fmla="*/ 137622 h 1476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62455" h="1476833">
                  <a:moveTo>
                    <a:pt x="244930" y="661816"/>
                  </a:moveTo>
                  <a:lnTo>
                    <a:pt x="244930" y="775535"/>
                  </a:lnTo>
                  <a:lnTo>
                    <a:pt x="358649" y="775535"/>
                  </a:lnTo>
                  <a:lnTo>
                    <a:pt x="358649" y="661816"/>
                  </a:lnTo>
                  <a:close/>
                  <a:moveTo>
                    <a:pt x="103806" y="661816"/>
                  </a:moveTo>
                  <a:lnTo>
                    <a:pt x="103806" y="775535"/>
                  </a:lnTo>
                  <a:lnTo>
                    <a:pt x="217525" y="775535"/>
                  </a:lnTo>
                  <a:lnTo>
                    <a:pt x="217525" y="661816"/>
                  </a:lnTo>
                  <a:close/>
                  <a:moveTo>
                    <a:pt x="244930" y="516265"/>
                  </a:moveTo>
                  <a:lnTo>
                    <a:pt x="244930" y="629984"/>
                  </a:lnTo>
                  <a:lnTo>
                    <a:pt x="358649" y="629984"/>
                  </a:lnTo>
                  <a:lnTo>
                    <a:pt x="358649" y="516265"/>
                  </a:lnTo>
                  <a:close/>
                  <a:moveTo>
                    <a:pt x="103806" y="516265"/>
                  </a:moveTo>
                  <a:lnTo>
                    <a:pt x="103806" y="629984"/>
                  </a:lnTo>
                  <a:lnTo>
                    <a:pt x="217525" y="629984"/>
                  </a:lnTo>
                  <a:lnTo>
                    <a:pt x="217525" y="516265"/>
                  </a:lnTo>
                  <a:close/>
                  <a:moveTo>
                    <a:pt x="244930" y="368427"/>
                  </a:moveTo>
                  <a:lnTo>
                    <a:pt x="244930" y="482146"/>
                  </a:lnTo>
                  <a:lnTo>
                    <a:pt x="358649" y="482146"/>
                  </a:lnTo>
                  <a:lnTo>
                    <a:pt x="358649" y="368427"/>
                  </a:lnTo>
                  <a:close/>
                  <a:moveTo>
                    <a:pt x="103806" y="368427"/>
                  </a:moveTo>
                  <a:lnTo>
                    <a:pt x="103806" y="482146"/>
                  </a:lnTo>
                  <a:lnTo>
                    <a:pt x="217525" y="482146"/>
                  </a:lnTo>
                  <a:lnTo>
                    <a:pt x="217525" y="368427"/>
                  </a:lnTo>
                  <a:close/>
                  <a:moveTo>
                    <a:pt x="244930" y="222876"/>
                  </a:moveTo>
                  <a:lnTo>
                    <a:pt x="244930" y="336595"/>
                  </a:lnTo>
                  <a:lnTo>
                    <a:pt x="358649" y="336595"/>
                  </a:lnTo>
                  <a:lnTo>
                    <a:pt x="358649" y="222876"/>
                  </a:lnTo>
                  <a:close/>
                  <a:moveTo>
                    <a:pt x="103806" y="222876"/>
                  </a:moveTo>
                  <a:lnTo>
                    <a:pt x="103806" y="336595"/>
                  </a:lnTo>
                  <a:lnTo>
                    <a:pt x="217525" y="336595"/>
                  </a:lnTo>
                  <a:lnTo>
                    <a:pt x="217525" y="222876"/>
                  </a:lnTo>
                  <a:close/>
                  <a:moveTo>
                    <a:pt x="0" y="0"/>
                  </a:moveTo>
                  <a:lnTo>
                    <a:pt x="162985" y="0"/>
                  </a:lnTo>
                  <a:lnTo>
                    <a:pt x="162985" y="137622"/>
                  </a:lnTo>
                  <a:lnTo>
                    <a:pt x="462455" y="137622"/>
                  </a:lnTo>
                  <a:lnTo>
                    <a:pt x="462455" y="1476833"/>
                  </a:lnTo>
                  <a:lnTo>
                    <a:pt x="0" y="1476833"/>
                  </a:lnTo>
                  <a:lnTo>
                    <a:pt x="0" y="188757"/>
                  </a:lnTo>
                  <a:lnTo>
                    <a:pt x="0" y="13762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99A2E62-3F97-40F3-814F-9C13CBE9F1D9}"/>
                </a:ext>
              </a:extLst>
            </p:cNvPr>
            <p:cNvSpPr/>
            <p:nvPr/>
          </p:nvSpPr>
          <p:spPr>
            <a:xfrm>
              <a:off x="6684795" y="2234665"/>
              <a:ext cx="300410" cy="1520186"/>
            </a:xfrm>
            <a:custGeom>
              <a:avLst/>
              <a:gdLst>
                <a:gd name="connsiteX0" fmla="*/ 99275 w 306850"/>
                <a:gd name="connsiteY0" fmla="*/ 1096373 h 1339211"/>
                <a:gd name="connsiteX1" fmla="*/ 99275 w 306850"/>
                <a:gd name="connsiteY1" fmla="*/ 1150665 h 1339211"/>
                <a:gd name="connsiteX2" fmla="*/ 207575 w 306850"/>
                <a:gd name="connsiteY2" fmla="*/ 1150665 h 1339211"/>
                <a:gd name="connsiteX3" fmla="*/ 207575 w 306850"/>
                <a:gd name="connsiteY3" fmla="*/ 1096373 h 1339211"/>
                <a:gd name="connsiteX4" fmla="*/ 99275 w 306850"/>
                <a:gd name="connsiteY4" fmla="*/ 974391 h 1339211"/>
                <a:gd name="connsiteX5" fmla="*/ 99275 w 306850"/>
                <a:gd name="connsiteY5" fmla="*/ 1028684 h 1339211"/>
                <a:gd name="connsiteX6" fmla="*/ 207575 w 306850"/>
                <a:gd name="connsiteY6" fmla="*/ 1028684 h 1339211"/>
                <a:gd name="connsiteX7" fmla="*/ 207575 w 306850"/>
                <a:gd name="connsiteY7" fmla="*/ 974391 h 1339211"/>
                <a:gd name="connsiteX8" fmla="*/ 99275 w 306850"/>
                <a:gd name="connsiteY8" fmla="*/ 852409 h 1339211"/>
                <a:gd name="connsiteX9" fmla="*/ 99275 w 306850"/>
                <a:gd name="connsiteY9" fmla="*/ 906702 h 1339211"/>
                <a:gd name="connsiteX10" fmla="*/ 207575 w 306850"/>
                <a:gd name="connsiteY10" fmla="*/ 906702 h 1339211"/>
                <a:gd name="connsiteX11" fmla="*/ 207575 w 306850"/>
                <a:gd name="connsiteY11" fmla="*/ 852409 h 1339211"/>
                <a:gd name="connsiteX12" fmla="*/ 99275 w 306850"/>
                <a:gd name="connsiteY12" fmla="*/ 730427 h 1339211"/>
                <a:gd name="connsiteX13" fmla="*/ 99275 w 306850"/>
                <a:gd name="connsiteY13" fmla="*/ 784720 h 1339211"/>
                <a:gd name="connsiteX14" fmla="*/ 207575 w 306850"/>
                <a:gd name="connsiteY14" fmla="*/ 784720 h 1339211"/>
                <a:gd name="connsiteX15" fmla="*/ 207575 w 306850"/>
                <a:gd name="connsiteY15" fmla="*/ 730427 h 1339211"/>
                <a:gd name="connsiteX16" fmla="*/ 99275 w 306850"/>
                <a:gd name="connsiteY16" fmla="*/ 608446 h 1339211"/>
                <a:gd name="connsiteX17" fmla="*/ 99275 w 306850"/>
                <a:gd name="connsiteY17" fmla="*/ 662738 h 1339211"/>
                <a:gd name="connsiteX18" fmla="*/ 207575 w 306850"/>
                <a:gd name="connsiteY18" fmla="*/ 662738 h 1339211"/>
                <a:gd name="connsiteX19" fmla="*/ 207575 w 306850"/>
                <a:gd name="connsiteY19" fmla="*/ 608446 h 1339211"/>
                <a:gd name="connsiteX20" fmla="*/ 99275 w 306850"/>
                <a:gd name="connsiteY20" fmla="*/ 486464 h 1339211"/>
                <a:gd name="connsiteX21" fmla="*/ 99275 w 306850"/>
                <a:gd name="connsiteY21" fmla="*/ 540756 h 1339211"/>
                <a:gd name="connsiteX22" fmla="*/ 207575 w 306850"/>
                <a:gd name="connsiteY22" fmla="*/ 540756 h 1339211"/>
                <a:gd name="connsiteX23" fmla="*/ 207575 w 306850"/>
                <a:gd name="connsiteY23" fmla="*/ 486464 h 1339211"/>
                <a:gd name="connsiteX24" fmla="*/ 99275 w 306850"/>
                <a:gd name="connsiteY24" fmla="*/ 364482 h 1339211"/>
                <a:gd name="connsiteX25" fmla="*/ 99275 w 306850"/>
                <a:gd name="connsiteY25" fmla="*/ 418774 h 1339211"/>
                <a:gd name="connsiteX26" fmla="*/ 207575 w 306850"/>
                <a:gd name="connsiteY26" fmla="*/ 418774 h 1339211"/>
                <a:gd name="connsiteX27" fmla="*/ 207575 w 306850"/>
                <a:gd name="connsiteY27" fmla="*/ 364482 h 1339211"/>
                <a:gd name="connsiteX28" fmla="*/ 99275 w 306850"/>
                <a:gd name="connsiteY28" fmla="*/ 242500 h 1339211"/>
                <a:gd name="connsiteX29" fmla="*/ 99275 w 306850"/>
                <a:gd name="connsiteY29" fmla="*/ 296792 h 1339211"/>
                <a:gd name="connsiteX30" fmla="*/ 207575 w 306850"/>
                <a:gd name="connsiteY30" fmla="*/ 296792 h 1339211"/>
                <a:gd name="connsiteX31" fmla="*/ 207575 w 306850"/>
                <a:gd name="connsiteY31" fmla="*/ 242500 h 1339211"/>
                <a:gd name="connsiteX32" fmla="*/ 99275 w 306850"/>
                <a:gd name="connsiteY32" fmla="*/ 120518 h 1339211"/>
                <a:gd name="connsiteX33" fmla="*/ 99275 w 306850"/>
                <a:gd name="connsiteY33" fmla="*/ 174811 h 1339211"/>
                <a:gd name="connsiteX34" fmla="*/ 207575 w 306850"/>
                <a:gd name="connsiteY34" fmla="*/ 174811 h 1339211"/>
                <a:gd name="connsiteX35" fmla="*/ 207575 w 306850"/>
                <a:gd name="connsiteY35" fmla="*/ 120518 h 1339211"/>
                <a:gd name="connsiteX36" fmla="*/ 0 w 306850"/>
                <a:gd name="connsiteY36" fmla="*/ 0 h 1339211"/>
                <a:gd name="connsiteX37" fmla="*/ 306850 w 306850"/>
                <a:gd name="connsiteY37" fmla="*/ 0 h 1339211"/>
                <a:gd name="connsiteX38" fmla="*/ 306850 w 306850"/>
                <a:gd name="connsiteY38" fmla="*/ 1339211 h 1339211"/>
                <a:gd name="connsiteX39" fmla="*/ 0 w 306850"/>
                <a:gd name="connsiteY39" fmla="*/ 1339211 h 1339211"/>
                <a:gd name="connsiteX0" fmla="*/ 99275 w 306850"/>
                <a:gd name="connsiteY0" fmla="*/ 1277348 h 1520186"/>
                <a:gd name="connsiteX1" fmla="*/ 99275 w 306850"/>
                <a:gd name="connsiteY1" fmla="*/ 1331640 h 1520186"/>
                <a:gd name="connsiteX2" fmla="*/ 207575 w 306850"/>
                <a:gd name="connsiteY2" fmla="*/ 1331640 h 1520186"/>
                <a:gd name="connsiteX3" fmla="*/ 207575 w 306850"/>
                <a:gd name="connsiteY3" fmla="*/ 1277348 h 1520186"/>
                <a:gd name="connsiteX4" fmla="*/ 99275 w 306850"/>
                <a:gd name="connsiteY4" fmla="*/ 1277348 h 1520186"/>
                <a:gd name="connsiteX5" fmla="*/ 99275 w 306850"/>
                <a:gd name="connsiteY5" fmla="*/ 1155366 h 1520186"/>
                <a:gd name="connsiteX6" fmla="*/ 99275 w 306850"/>
                <a:gd name="connsiteY6" fmla="*/ 1209659 h 1520186"/>
                <a:gd name="connsiteX7" fmla="*/ 207575 w 306850"/>
                <a:gd name="connsiteY7" fmla="*/ 1209659 h 1520186"/>
                <a:gd name="connsiteX8" fmla="*/ 207575 w 306850"/>
                <a:gd name="connsiteY8" fmla="*/ 1155366 h 1520186"/>
                <a:gd name="connsiteX9" fmla="*/ 99275 w 306850"/>
                <a:gd name="connsiteY9" fmla="*/ 1155366 h 1520186"/>
                <a:gd name="connsiteX10" fmla="*/ 99275 w 306850"/>
                <a:gd name="connsiteY10" fmla="*/ 1033384 h 1520186"/>
                <a:gd name="connsiteX11" fmla="*/ 99275 w 306850"/>
                <a:gd name="connsiteY11" fmla="*/ 1087677 h 1520186"/>
                <a:gd name="connsiteX12" fmla="*/ 207575 w 306850"/>
                <a:gd name="connsiteY12" fmla="*/ 1087677 h 1520186"/>
                <a:gd name="connsiteX13" fmla="*/ 207575 w 306850"/>
                <a:gd name="connsiteY13" fmla="*/ 1033384 h 1520186"/>
                <a:gd name="connsiteX14" fmla="*/ 99275 w 306850"/>
                <a:gd name="connsiteY14" fmla="*/ 1033384 h 1520186"/>
                <a:gd name="connsiteX15" fmla="*/ 99275 w 306850"/>
                <a:gd name="connsiteY15" fmla="*/ 911402 h 1520186"/>
                <a:gd name="connsiteX16" fmla="*/ 99275 w 306850"/>
                <a:gd name="connsiteY16" fmla="*/ 965695 h 1520186"/>
                <a:gd name="connsiteX17" fmla="*/ 207575 w 306850"/>
                <a:gd name="connsiteY17" fmla="*/ 965695 h 1520186"/>
                <a:gd name="connsiteX18" fmla="*/ 207575 w 306850"/>
                <a:gd name="connsiteY18" fmla="*/ 911402 h 1520186"/>
                <a:gd name="connsiteX19" fmla="*/ 99275 w 306850"/>
                <a:gd name="connsiteY19" fmla="*/ 911402 h 1520186"/>
                <a:gd name="connsiteX20" fmla="*/ 99275 w 306850"/>
                <a:gd name="connsiteY20" fmla="*/ 789421 h 1520186"/>
                <a:gd name="connsiteX21" fmla="*/ 99275 w 306850"/>
                <a:gd name="connsiteY21" fmla="*/ 843713 h 1520186"/>
                <a:gd name="connsiteX22" fmla="*/ 207575 w 306850"/>
                <a:gd name="connsiteY22" fmla="*/ 843713 h 1520186"/>
                <a:gd name="connsiteX23" fmla="*/ 207575 w 306850"/>
                <a:gd name="connsiteY23" fmla="*/ 789421 h 1520186"/>
                <a:gd name="connsiteX24" fmla="*/ 99275 w 306850"/>
                <a:gd name="connsiteY24" fmla="*/ 789421 h 1520186"/>
                <a:gd name="connsiteX25" fmla="*/ 99275 w 306850"/>
                <a:gd name="connsiteY25" fmla="*/ 667439 h 1520186"/>
                <a:gd name="connsiteX26" fmla="*/ 99275 w 306850"/>
                <a:gd name="connsiteY26" fmla="*/ 721731 h 1520186"/>
                <a:gd name="connsiteX27" fmla="*/ 207575 w 306850"/>
                <a:gd name="connsiteY27" fmla="*/ 721731 h 1520186"/>
                <a:gd name="connsiteX28" fmla="*/ 207575 w 306850"/>
                <a:gd name="connsiteY28" fmla="*/ 667439 h 1520186"/>
                <a:gd name="connsiteX29" fmla="*/ 99275 w 306850"/>
                <a:gd name="connsiteY29" fmla="*/ 667439 h 1520186"/>
                <a:gd name="connsiteX30" fmla="*/ 99275 w 306850"/>
                <a:gd name="connsiteY30" fmla="*/ 545457 h 1520186"/>
                <a:gd name="connsiteX31" fmla="*/ 99275 w 306850"/>
                <a:gd name="connsiteY31" fmla="*/ 599749 h 1520186"/>
                <a:gd name="connsiteX32" fmla="*/ 207575 w 306850"/>
                <a:gd name="connsiteY32" fmla="*/ 599749 h 1520186"/>
                <a:gd name="connsiteX33" fmla="*/ 207575 w 306850"/>
                <a:gd name="connsiteY33" fmla="*/ 545457 h 1520186"/>
                <a:gd name="connsiteX34" fmla="*/ 99275 w 306850"/>
                <a:gd name="connsiteY34" fmla="*/ 545457 h 1520186"/>
                <a:gd name="connsiteX35" fmla="*/ 99275 w 306850"/>
                <a:gd name="connsiteY35" fmla="*/ 423475 h 1520186"/>
                <a:gd name="connsiteX36" fmla="*/ 99275 w 306850"/>
                <a:gd name="connsiteY36" fmla="*/ 477767 h 1520186"/>
                <a:gd name="connsiteX37" fmla="*/ 207575 w 306850"/>
                <a:gd name="connsiteY37" fmla="*/ 477767 h 1520186"/>
                <a:gd name="connsiteX38" fmla="*/ 207575 w 306850"/>
                <a:gd name="connsiteY38" fmla="*/ 423475 h 1520186"/>
                <a:gd name="connsiteX39" fmla="*/ 99275 w 306850"/>
                <a:gd name="connsiteY39" fmla="*/ 423475 h 1520186"/>
                <a:gd name="connsiteX40" fmla="*/ 99275 w 306850"/>
                <a:gd name="connsiteY40" fmla="*/ 301493 h 1520186"/>
                <a:gd name="connsiteX41" fmla="*/ 99275 w 306850"/>
                <a:gd name="connsiteY41" fmla="*/ 355786 h 1520186"/>
                <a:gd name="connsiteX42" fmla="*/ 207575 w 306850"/>
                <a:gd name="connsiteY42" fmla="*/ 355786 h 1520186"/>
                <a:gd name="connsiteX43" fmla="*/ 207575 w 306850"/>
                <a:gd name="connsiteY43" fmla="*/ 301493 h 1520186"/>
                <a:gd name="connsiteX44" fmla="*/ 99275 w 306850"/>
                <a:gd name="connsiteY44" fmla="*/ 301493 h 1520186"/>
                <a:gd name="connsiteX45" fmla="*/ 0 w 306850"/>
                <a:gd name="connsiteY45" fmla="*/ 180975 h 1520186"/>
                <a:gd name="connsiteX46" fmla="*/ 297325 w 306850"/>
                <a:gd name="connsiteY46" fmla="*/ 0 h 1520186"/>
                <a:gd name="connsiteX47" fmla="*/ 306850 w 306850"/>
                <a:gd name="connsiteY47" fmla="*/ 1520186 h 1520186"/>
                <a:gd name="connsiteX48" fmla="*/ 0 w 306850"/>
                <a:gd name="connsiteY48" fmla="*/ 1520186 h 1520186"/>
                <a:gd name="connsiteX49" fmla="*/ 0 w 306850"/>
                <a:gd name="connsiteY49" fmla="*/ 180975 h 15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6850" h="1520186">
                  <a:moveTo>
                    <a:pt x="99275" y="1277348"/>
                  </a:moveTo>
                  <a:lnTo>
                    <a:pt x="99275" y="1331640"/>
                  </a:lnTo>
                  <a:lnTo>
                    <a:pt x="207575" y="1331640"/>
                  </a:lnTo>
                  <a:lnTo>
                    <a:pt x="207575" y="1277348"/>
                  </a:lnTo>
                  <a:lnTo>
                    <a:pt x="99275" y="1277348"/>
                  </a:lnTo>
                  <a:close/>
                  <a:moveTo>
                    <a:pt x="99275" y="1155366"/>
                  </a:moveTo>
                  <a:lnTo>
                    <a:pt x="99275" y="1209659"/>
                  </a:lnTo>
                  <a:lnTo>
                    <a:pt x="207575" y="1209659"/>
                  </a:lnTo>
                  <a:lnTo>
                    <a:pt x="207575" y="1155366"/>
                  </a:lnTo>
                  <a:lnTo>
                    <a:pt x="99275" y="1155366"/>
                  </a:lnTo>
                  <a:close/>
                  <a:moveTo>
                    <a:pt x="99275" y="1033384"/>
                  </a:moveTo>
                  <a:lnTo>
                    <a:pt x="99275" y="1087677"/>
                  </a:lnTo>
                  <a:lnTo>
                    <a:pt x="207575" y="1087677"/>
                  </a:lnTo>
                  <a:lnTo>
                    <a:pt x="207575" y="1033384"/>
                  </a:lnTo>
                  <a:lnTo>
                    <a:pt x="99275" y="1033384"/>
                  </a:lnTo>
                  <a:close/>
                  <a:moveTo>
                    <a:pt x="99275" y="911402"/>
                  </a:moveTo>
                  <a:lnTo>
                    <a:pt x="99275" y="965695"/>
                  </a:lnTo>
                  <a:lnTo>
                    <a:pt x="207575" y="965695"/>
                  </a:lnTo>
                  <a:lnTo>
                    <a:pt x="207575" y="911402"/>
                  </a:lnTo>
                  <a:lnTo>
                    <a:pt x="99275" y="911402"/>
                  </a:lnTo>
                  <a:close/>
                  <a:moveTo>
                    <a:pt x="99275" y="789421"/>
                  </a:moveTo>
                  <a:lnTo>
                    <a:pt x="99275" y="843713"/>
                  </a:lnTo>
                  <a:lnTo>
                    <a:pt x="207575" y="843713"/>
                  </a:lnTo>
                  <a:lnTo>
                    <a:pt x="207575" y="789421"/>
                  </a:lnTo>
                  <a:lnTo>
                    <a:pt x="99275" y="789421"/>
                  </a:lnTo>
                  <a:close/>
                  <a:moveTo>
                    <a:pt x="99275" y="667439"/>
                  </a:moveTo>
                  <a:lnTo>
                    <a:pt x="99275" y="721731"/>
                  </a:lnTo>
                  <a:lnTo>
                    <a:pt x="207575" y="721731"/>
                  </a:lnTo>
                  <a:lnTo>
                    <a:pt x="207575" y="667439"/>
                  </a:lnTo>
                  <a:lnTo>
                    <a:pt x="99275" y="667439"/>
                  </a:lnTo>
                  <a:close/>
                  <a:moveTo>
                    <a:pt x="99275" y="545457"/>
                  </a:moveTo>
                  <a:lnTo>
                    <a:pt x="99275" y="599749"/>
                  </a:lnTo>
                  <a:lnTo>
                    <a:pt x="207575" y="599749"/>
                  </a:lnTo>
                  <a:lnTo>
                    <a:pt x="207575" y="545457"/>
                  </a:lnTo>
                  <a:lnTo>
                    <a:pt x="99275" y="545457"/>
                  </a:lnTo>
                  <a:close/>
                  <a:moveTo>
                    <a:pt x="99275" y="423475"/>
                  </a:moveTo>
                  <a:lnTo>
                    <a:pt x="99275" y="477767"/>
                  </a:lnTo>
                  <a:lnTo>
                    <a:pt x="207575" y="477767"/>
                  </a:lnTo>
                  <a:lnTo>
                    <a:pt x="207575" y="423475"/>
                  </a:lnTo>
                  <a:lnTo>
                    <a:pt x="99275" y="423475"/>
                  </a:lnTo>
                  <a:close/>
                  <a:moveTo>
                    <a:pt x="99275" y="301493"/>
                  </a:moveTo>
                  <a:lnTo>
                    <a:pt x="99275" y="355786"/>
                  </a:lnTo>
                  <a:lnTo>
                    <a:pt x="207575" y="355786"/>
                  </a:lnTo>
                  <a:lnTo>
                    <a:pt x="207575" y="301493"/>
                  </a:lnTo>
                  <a:lnTo>
                    <a:pt x="99275" y="301493"/>
                  </a:lnTo>
                  <a:close/>
                  <a:moveTo>
                    <a:pt x="0" y="180975"/>
                  </a:moveTo>
                  <a:lnTo>
                    <a:pt x="297325" y="0"/>
                  </a:lnTo>
                  <a:lnTo>
                    <a:pt x="306850" y="1520186"/>
                  </a:lnTo>
                  <a:lnTo>
                    <a:pt x="0" y="1520186"/>
                  </a:lnTo>
                  <a:lnTo>
                    <a:pt x="0" y="1809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FA71455-07A1-4F21-87E0-9E14427D07BE}"/>
                </a:ext>
              </a:extLst>
            </p:cNvPr>
            <p:cNvSpPr/>
            <p:nvPr/>
          </p:nvSpPr>
          <p:spPr>
            <a:xfrm>
              <a:off x="4291147" y="2164683"/>
              <a:ext cx="300411" cy="1590168"/>
            </a:xfrm>
            <a:custGeom>
              <a:avLst/>
              <a:gdLst>
                <a:gd name="connsiteX0" fmla="*/ 99275 w 306851"/>
                <a:gd name="connsiteY0" fmla="*/ 971161 h 1218693"/>
                <a:gd name="connsiteX1" fmla="*/ 99275 w 306851"/>
                <a:gd name="connsiteY1" fmla="*/ 1025454 h 1218693"/>
                <a:gd name="connsiteX2" fmla="*/ 207576 w 306851"/>
                <a:gd name="connsiteY2" fmla="*/ 1025454 h 1218693"/>
                <a:gd name="connsiteX3" fmla="*/ 207576 w 306851"/>
                <a:gd name="connsiteY3" fmla="*/ 971161 h 1218693"/>
                <a:gd name="connsiteX4" fmla="*/ 99275 w 306851"/>
                <a:gd name="connsiteY4" fmla="*/ 849179 h 1218693"/>
                <a:gd name="connsiteX5" fmla="*/ 99275 w 306851"/>
                <a:gd name="connsiteY5" fmla="*/ 903472 h 1218693"/>
                <a:gd name="connsiteX6" fmla="*/ 207576 w 306851"/>
                <a:gd name="connsiteY6" fmla="*/ 903472 h 1218693"/>
                <a:gd name="connsiteX7" fmla="*/ 207576 w 306851"/>
                <a:gd name="connsiteY7" fmla="*/ 849179 h 1218693"/>
                <a:gd name="connsiteX8" fmla="*/ 99275 w 306851"/>
                <a:gd name="connsiteY8" fmla="*/ 727198 h 1218693"/>
                <a:gd name="connsiteX9" fmla="*/ 99275 w 306851"/>
                <a:gd name="connsiteY9" fmla="*/ 781490 h 1218693"/>
                <a:gd name="connsiteX10" fmla="*/ 207576 w 306851"/>
                <a:gd name="connsiteY10" fmla="*/ 781490 h 1218693"/>
                <a:gd name="connsiteX11" fmla="*/ 207576 w 306851"/>
                <a:gd name="connsiteY11" fmla="*/ 727198 h 1218693"/>
                <a:gd name="connsiteX12" fmla="*/ 99275 w 306851"/>
                <a:gd name="connsiteY12" fmla="*/ 605216 h 1218693"/>
                <a:gd name="connsiteX13" fmla="*/ 99275 w 306851"/>
                <a:gd name="connsiteY13" fmla="*/ 659508 h 1218693"/>
                <a:gd name="connsiteX14" fmla="*/ 207576 w 306851"/>
                <a:gd name="connsiteY14" fmla="*/ 659508 h 1218693"/>
                <a:gd name="connsiteX15" fmla="*/ 207576 w 306851"/>
                <a:gd name="connsiteY15" fmla="*/ 605216 h 1218693"/>
                <a:gd name="connsiteX16" fmla="*/ 99275 w 306851"/>
                <a:gd name="connsiteY16" fmla="*/ 483234 h 1218693"/>
                <a:gd name="connsiteX17" fmla="*/ 99275 w 306851"/>
                <a:gd name="connsiteY17" fmla="*/ 537526 h 1218693"/>
                <a:gd name="connsiteX18" fmla="*/ 207576 w 306851"/>
                <a:gd name="connsiteY18" fmla="*/ 537526 h 1218693"/>
                <a:gd name="connsiteX19" fmla="*/ 207576 w 306851"/>
                <a:gd name="connsiteY19" fmla="*/ 483234 h 1218693"/>
                <a:gd name="connsiteX20" fmla="*/ 99275 w 306851"/>
                <a:gd name="connsiteY20" fmla="*/ 361252 h 1218693"/>
                <a:gd name="connsiteX21" fmla="*/ 99275 w 306851"/>
                <a:gd name="connsiteY21" fmla="*/ 415544 h 1218693"/>
                <a:gd name="connsiteX22" fmla="*/ 207576 w 306851"/>
                <a:gd name="connsiteY22" fmla="*/ 415544 h 1218693"/>
                <a:gd name="connsiteX23" fmla="*/ 207576 w 306851"/>
                <a:gd name="connsiteY23" fmla="*/ 361252 h 1218693"/>
                <a:gd name="connsiteX24" fmla="*/ 99275 w 306851"/>
                <a:gd name="connsiteY24" fmla="*/ 239270 h 1218693"/>
                <a:gd name="connsiteX25" fmla="*/ 99275 w 306851"/>
                <a:gd name="connsiteY25" fmla="*/ 293563 h 1218693"/>
                <a:gd name="connsiteX26" fmla="*/ 207576 w 306851"/>
                <a:gd name="connsiteY26" fmla="*/ 293563 h 1218693"/>
                <a:gd name="connsiteX27" fmla="*/ 207576 w 306851"/>
                <a:gd name="connsiteY27" fmla="*/ 239270 h 1218693"/>
                <a:gd name="connsiteX28" fmla="*/ 99275 w 306851"/>
                <a:gd name="connsiteY28" fmla="*/ 117288 h 1218693"/>
                <a:gd name="connsiteX29" fmla="*/ 99275 w 306851"/>
                <a:gd name="connsiteY29" fmla="*/ 171581 h 1218693"/>
                <a:gd name="connsiteX30" fmla="*/ 207576 w 306851"/>
                <a:gd name="connsiteY30" fmla="*/ 171581 h 1218693"/>
                <a:gd name="connsiteX31" fmla="*/ 207576 w 306851"/>
                <a:gd name="connsiteY31" fmla="*/ 117288 h 1218693"/>
                <a:gd name="connsiteX32" fmla="*/ 0 w 306851"/>
                <a:gd name="connsiteY32" fmla="*/ 0 h 1218693"/>
                <a:gd name="connsiteX33" fmla="*/ 306851 w 306851"/>
                <a:gd name="connsiteY33" fmla="*/ 0 h 1218693"/>
                <a:gd name="connsiteX34" fmla="*/ 306851 w 306851"/>
                <a:gd name="connsiteY34" fmla="*/ 1218693 h 1218693"/>
                <a:gd name="connsiteX35" fmla="*/ 0 w 306851"/>
                <a:gd name="connsiteY35" fmla="*/ 1218693 h 1218693"/>
                <a:gd name="connsiteX0" fmla="*/ 99275 w 306851"/>
                <a:gd name="connsiteY0" fmla="*/ 1342636 h 1590168"/>
                <a:gd name="connsiteX1" fmla="*/ 99275 w 306851"/>
                <a:gd name="connsiteY1" fmla="*/ 1396929 h 1590168"/>
                <a:gd name="connsiteX2" fmla="*/ 207576 w 306851"/>
                <a:gd name="connsiteY2" fmla="*/ 1396929 h 1590168"/>
                <a:gd name="connsiteX3" fmla="*/ 207576 w 306851"/>
                <a:gd name="connsiteY3" fmla="*/ 1342636 h 1590168"/>
                <a:gd name="connsiteX4" fmla="*/ 99275 w 306851"/>
                <a:gd name="connsiteY4" fmla="*/ 1342636 h 1590168"/>
                <a:gd name="connsiteX5" fmla="*/ 99275 w 306851"/>
                <a:gd name="connsiteY5" fmla="*/ 1220654 h 1590168"/>
                <a:gd name="connsiteX6" fmla="*/ 99275 w 306851"/>
                <a:gd name="connsiteY6" fmla="*/ 1274947 h 1590168"/>
                <a:gd name="connsiteX7" fmla="*/ 207576 w 306851"/>
                <a:gd name="connsiteY7" fmla="*/ 1274947 h 1590168"/>
                <a:gd name="connsiteX8" fmla="*/ 207576 w 306851"/>
                <a:gd name="connsiteY8" fmla="*/ 1220654 h 1590168"/>
                <a:gd name="connsiteX9" fmla="*/ 99275 w 306851"/>
                <a:gd name="connsiteY9" fmla="*/ 1220654 h 1590168"/>
                <a:gd name="connsiteX10" fmla="*/ 99275 w 306851"/>
                <a:gd name="connsiteY10" fmla="*/ 1098673 h 1590168"/>
                <a:gd name="connsiteX11" fmla="*/ 99275 w 306851"/>
                <a:gd name="connsiteY11" fmla="*/ 1152965 h 1590168"/>
                <a:gd name="connsiteX12" fmla="*/ 207576 w 306851"/>
                <a:gd name="connsiteY12" fmla="*/ 1152965 h 1590168"/>
                <a:gd name="connsiteX13" fmla="*/ 207576 w 306851"/>
                <a:gd name="connsiteY13" fmla="*/ 1098673 h 1590168"/>
                <a:gd name="connsiteX14" fmla="*/ 99275 w 306851"/>
                <a:gd name="connsiteY14" fmla="*/ 1098673 h 1590168"/>
                <a:gd name="connsiteX15" fmla="*/ 99275 w 306851"/>
                <a:gd name="connsiteY15" fmla="*/ 976691 h 1590168"/>
                <a:gd name="connsiteX16" fmla="*/ 99275 w 306851"/>
                <a:gd name="connsiteY16" fmla="*/ 1030983 h 1590168"/>
                <a:gd name="connsiteX17" fmla="*/ 207576 w 306851"/>
                <a:gd name="connsiteY17" fmla="*/ 1030983 h 1590168"/>
                <a:gd name="connsiteX18" fmla="*/ 207576 w 306851"/>
                <a:gd name="connsiteY18" fmla="*/ 976691 h 1590168"/>
                <a:gd name="connsiteX19" fmla="*/ 99275 w 306851"/>
                <a:gd name="connsiteY19" fmla="*/ 976691 h 1590168"/>
                <a:gd name="connsiteX20" fmla="*/ 99275 w 306851"/>
                <a:gd name="connsiteY20" fmla="*/ 854709 h 1590168"/>
                <a:gd name="connsiteX21" fmla="*/ 99275 w 306851"/>
                <a:gd name="connsiteY21" fmla="*/ 909001 h 1590168"/>
                <a:gd name="connsiteX22" fmla="*/ 207576 w 306851"/>
                <a:gd name="connsiteY22" fmla="*/ 909001 h 1590168"/>
                <a:gd name="connsiteX23" fmla="*/ 207576 w 306851"/>
                <a:gd name="connsiteY23" fmla="*/ 854709 h 1590168"/>
                <a:gd name="connsiteX24" fmla="*/ 99275 w 306851"/>
                <a:gd name="connsiteY24" fmla="*/ 854709 h 1590168"/>
                <a:gd name="connsiteX25" fmla="*/ 99275 w 306851"/>
                <a:gd name="connsiteY25" fmla="*/ 732727 h 1590168"/>
                <a:gd name="connsiteX26" fmla="*/ 99275 w 306851"/>
                <a:gd name="connsiteY26" fmla="*/ 787019 h 1590168"/>
                <a:gd name="connsiteX27" fmla="*/ 207576 w 306851"/>
                <a:gd name="connsiteY27" fmla="*/ 787019 h 1590168"/>
                <a:gd name="connsiteX28" fmla="*/ 207576 w 306851"/>
                <a:gd name="connsiteY28" fmla="*/ 732727 h 1590168"/>
                <a:gd name="connsiteX29" fmla="*/ 99275 w 306851"/>
                <a:gd name="connsiteY29" fmla="*/ 732727 h 1590168"/>
                <a:gd name="connsiteX30" fmla="*/ 99275 w 306851"/>
                <a:gd name="connsiteY30" fmla="*/ 610745 h 1590168"/>
                <a:gd name="connsiteX31" fmla="*/ 99275 w 306851"/>
                <a:gd name="connsiteY31" fmla="*/ 665038 h 1590168"/>
                <a:gd name="connsiteX32" fmla="*/ 207576 w 306851"/>
                <a:gd name="connsiteY32" fmla="*/ 665038 h 1590168"/>
                <a:gd name="connsiteX33" fmla="*/ 207576 w 306851"/>
                <a:gd name="connsiteY33" fmla="*/ 610745 h 1590168"/>
                <a:gd name="connsiteX34" fmla="*/ 99275 w 306851"/>
                <a:gd name="connsiteY34" fmla="*/ 610745 h 1590168"/>
                <a:gd name="connsiteX35" fmla="*/ 99275 w 306851"/>
                <a:gd name="connsiteY35" fmla="*/ 488763 h 1590168"/>
                <a:gd name="connsiteX36" fmla="*/ 99275 w 306851"/>
                <a:gd name="connsiteY36" fmla="*/ 543056 h 1590168"/>
                <a:gd name="connsiteX37" fmla="*/ 207576 w 306851"/>
                <a:gd name="connsiteY37" fmla="*/ 543056 h 1590168"/>
                <a:gd name="connsiteX38" fmla="*/ 207576 w 306851"/>
                <a:gd name="connsiteY38" fmla="*/ 488763 h 1590168"/>
                <a:gd name="connsiteX39" fmla="*/ 99275 w 306851"/>
                <a:gd name="connsiteY39" fmla="*/ 488763 h 1590168"/>
                <a:gd name="connsiteX40" fmla="*/ 9525 w 306851"/>
                <a:gd name="connsiteY40" fmla="*/ 0 h 1590168"/>
                <a:gd name="connsiteX41" fmla="*/ 306851 w 306851"/>
                <a:gd name="connsiteY41" fmla="*/ 371475 h 1590168"/>
                <a:gd name="connsiteX42" fmla="*/ 306851 w 306851"/>
                <a:gd name="connsiteY42" fmla="*/ 1590168 h 1590168"/>
                <a:gd name="connsiteX43" fmla="*/ 0 w 306851"/>
                <a:gd name="connsiteY43" fmla="*/ 1590168 h 1590168"/>
                <a:gd name="connsiteX44" fmla="*/ 9525 w 306851"/>
                <a:gd name="connsiteY44" fmla="*/ 0 h 1590168"/>
                <a:gd name="connsiteX0" fmla="*/ 99275 w 306851"/>
                <a:gd name="connsiteY0" fmla="*/ 1342636 h 1590168"/>
                <a:gd name="connsiteX1" fmla="*/ 99275 w 306851"/>
                <a:gd name="connsiteY1" fmla="*/ 1396929 h 1590168"/>
                <a:gd name="connsiteX2" fmla="*/ 207576 w 306851"/>
                <a:gd name="connsiteY2" fmla="*/ 1396929 h 1590168"/>
                <a:gd name="connsiteX3" fmla="*/ 207576 w 306851"/>
                <a:gd name="connsiteY3" fmla="*/ 1342636 h 1590168"/>
                <a:gd name="connsiteX4" fmla="*/ 99275 w 306851"/>
                <a:gd name="connsiteY4" fmla="*/ 1342636 h 1590168"/>
                <a:gd name="connsiteX5" fmla="*/ 99275 w 306851"/>
                <a:gd name="connsiteY5" fmla="*/ 1220654 h 1590168"/>
                <a:gd name="connsiteX6" fmla="*/ 99275 w 306851"/>
                <a:gd name="connsiteY6" fmla="*/ 1274947 h 1590168"/>
                <a:gd name="connsiteX7" fmla="*/ 207576 w 306851"/>
                <a:gd name="connsiteY7" fmla="*/ 1274947 h 1590168"/>
                <a:gd name="connsiteX8" fmla="*/ 207576 w 306851"/>
                <a:gd name="connsiteY8" fmla="*/ 1220654 h 1590168"/>
                <a:gd name="connsiteX9" fmla="*/ 99275 w 306851"/>
                <a:gd name="connsiteY9" fmla="*/ 1220654 h 1590168"/>
                <a:gd name="connsiteX10" fmla="*/ 99275 w 306851"/>
                <a:gd name="connsiteY10" fmla="*/ 1098673 h 1590168"/>
                <a:gd name="connsiteX11" fmla="*/ 99275 w 306851"/>
                <a:gd name="connsiteY11" fmla="*/ 1152965 h 1590168"/>
                <a:gd name="connsiteX12" fmla="*/ 207576 w 306851"/>
                <a:gd name="connsiteY12" fmla="*/ 1152965 h 1590168"/>
                <a:gd name="connsiteX13" fmla="*/ 207576 w 306851"/>
                <a:gd name="connsiteY13" fmla="*/ 1098673 h 1590168"/>
                <a:gd name="connsiteX14" fmla="*/ 99275 w 306851"/>
                <a:gd name="connsiteY14" fmla="*/ 1098673 h 1590168"/>
                <a:gd name="connsiteX15" fmla="*/ 99275 w 306851"/>
                <a:gd name="connsiteY15" fmla="*/ 976691 h 1590168"/>
                <a:gd name="connsiteX16" fmla="*/ 99275 w 306851"/>
                <a:gd name="connsiteY16" fmla="*/ 1030983 h 1590168"/>
                <a:gd name="connsiteX17" fmla="*/ 207576 w 306851"/>
                <a:gd name="connsiteY17" fmla="*/ 1030983 h 1590168"/>
                <a:gd name="connsiteX18" fmla="*/ 207576 w 306851"/>
                <a:gd name="connsiteY18" fmla="*/ 976691 h 1590168"/>
                <a:gd name="connsiteX19" fmla="*/ 99275 w 306851"/>
                <a:gd name="connsiteY19" fmla="*/ 976691 h 1590168"/>
                <a:gd name="connsiteX20" fmla="*/ 99275 w 306851"/>
                <a:gd name="connsiteY20" fmla="*/ 854709 h 1590168"/>
                <a:gd name="connsiteX21" fmla="*/ 99275 w 306851"/>
                <a:gd name="connsiteY21" fmla="*/ 909001 h 1590168"/>
                <a:gd name="connsiteX22" fmla="*/ 207576 w 306851"/>
                <a:gd name="connsiteY22" fmla="*/ 909001 h 1590168"/>
                <a:gd name="connsiteX23" fmla="*/ 207576 w 306851"/>
                <a:gd name="connsiteY23" fmla="*/ 854709 h 1590168"/>
                <a:gd name="connsiteX24" fmla="*/ 99275 w 306851"/>
                <a:gd name="connsiteY24" fmla="*/ 854709 h 1590168"/>
                <a:gd name="connsiteX25" fmla="*/ 99275 w 306851"/>
                <a:gd name="connsiteY25" fmla="*/ 732727 h 1590168"/>
                <a:gd name="connsiteX26" fmla="*/ 99275 w 306851"/>
                <a:gd name="connsiteY26" fmla="*/ 787019 h 1590168"/>
                <a:gd name="connsiteX27" fmla="*/ 207576 w 306851"/>
                <a:gd name="connsiteY27" fmla="*/ 787019 h 1590168"/>
                <a:gd name="connsiteX28" fmla="*/ 207576 w 306851"/>
                <a:gd name="connsiteY28" fmla="*/ 732727 h 1590168"/>
                <a:gd name="connsiteX29" fmla="*/ 99275 w 306851"/>
                <a:gd name="connsiteY29" fmla="*/ 732727 h 1590168"/>
                <a:gd name="connsiteX30" fmla="*/ 99275 w 306851"/>
                <a:gd name="connsiteY30" fmla="*/ 610745 h 1590168"/>
                <a:gd name="connsiteX31" fmla="*/ 99275 w 306851"/>
                <a:gd name="connsiteY31" fmla="*/ 665038 h 1590168"/>
                <a:gd name="connsiteX32" fmla="*/ 207576 w 306851"/>
                <a:gd name="connsiteY32" fmla="*/ 665038 h 1590168"/>
                <a:gd name="connsiteX33" fmla="*/ 207576 w 306851"/>
                <a:gd name="connsiteY33" fmla="*/ 610745 h 1590168"/>
                <a:gd name="connsiteX34" fmla="*/ 99275 w 306851"/>
                <a:gd name="connsiteY34" fmla="*/ 610745 h 1590168"/>
                <a:gd name="connsiteX35" fmla="*/ 99275 w 306851"/>
                <a:gd name="connsiteY35" fmla="*/ 488763 h 1590168"/>
                <a:gd name="connsiteX36" fmla="*/ 99275 w 306851"/>
                <a:gd name="connsiteY36" fmla="*/ 543056 h 1590168"/>
                <a:gd name="connsiteX37" fmla="*/ 207576 w 306851"/>
                <a:gd name="connsiteY37" fmla="*/ 543056 h 1590168"/>
                <a:gd name="connsiteX38" fmla="*/ 207576 w 306851"/>
                <a:gd name="connsiteY38" fmla="*/ 488763 h 1590168"/>
                <a:gd name="connsiteX39" fmla="*/ 99275 w 306851"/>
                <a:gd name="connsiteY39" fmla="*/ 488763 h 1590168"/>
                <a:gd name="connsiteX40" fmla="*/ 0 w 306851"/>
                <a:gd name="connsiteY40" fmla="*/ 0 h 1590168"/>
                <a:gd name="connsiteX41" fmla="*/ 306851 w 306851"/>
                <a:gd name="connsiteY41" fmla="*/ 371475 h 1590168"/>
                <a:gd name="connsiteX42" fmla="*/ 306851 w 306851"/>
                <a:gd name="connsiteY42" fmla="*/ 1590168 h 1590168"/>
                <a:gd name="connsiteX43" fmla="*/ 0 w 306851"/>
                <a:gd name="connsiteY43" fmla="*/ 1590168 h 1590168"/>
                <a:gd name="connsiteX44" fmla="*/ 0 w 306851"/>
                <a:gd name="connsiteY44" fmla="*/ 0 h 159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6851" h="1590168">
                  <a:moveTo>
                    <a:pt x="99275" y="1342636"/>
                  </a:moveTo>
                  <a:lnTo>
                    <a:pt x="99275" y="1396929"/>
                  </a:lnTo>
                  <a:lnTo>
                    <a:pt x="207576" y="1396929"/>
                  </a:lnTo>
                  <a:lnTo>
                    <a:pt x="207576" y="1342636"/>
                  </a:lnTo>
                  <a:lnTo>
                    <a:pt x="99275" y="1342636"/>
                  </a:lnTo>
                  <a:close/>
                  <a:moveTo>
                    <a:pt x="99275" y="1220654"/>
                  </a:moveTo>
                  <a:lnTo>
                    <a:pt x="99275" y="1274947"/>
                  </a:lnTo>
                  <a:lnTo>
                    <a:pt x="207576" y="1274947"/>
                  </a:lnTo>
                  <a:lnTo>
                    <a:pt x="207576" y="1220654"/>
                  </a:lnTo>
                  <a:lnTo>
                    <a:pt x="99275" y="1220654"/>
                  </a:lnTo>
                  <a:close/>
                  <a:moveTo>
                    <a:pt x="99275" y="1098673"/>
                  </a:moveTo>
                  <a:lnTo>
                    <a:pt x="99275" y="1152965"/>
                  </a:lnTo>
                  <a:lnTo>
                    <a:pt x="207576" y="1152965"/>
                  </a:lnTo>
                  <a:lnTo>
                    <a:pt x="207576" y="1098673"/>
                  </a:lnTo>
                  <a:lnTo>
                    <a:pt x="99275" y="1098673"/>
                  </a:lnTo>
                  <a:close/>
                  <a:moveTo>
                    <a:pt x="99275" y="976691"/>
                  </a:moveTo>
                  <a:lnTo>
                    <a:pt x="99275" y="1030983"/>
                  </a:lnTo>
                  <a:lnTo>
                    <a:pt x="207576" y="1030983"/>
                  </a:lnTo>
                  <a:lnTo>
                    <a:pt x="207576" y="976691"/>
                  </a:lnTo>
                  <a:lnTo>
                    <a:pt x="99275" y="976691"/>
                  </a:lnTo>
                  <a:close/>
                  <a:moveTo>
                    <a:pt x="99275" y="854709"/>
                  </a:moveTo>
                  <a:lnTo>
                    <a:pt x="99275" y="909001"/>
                  </a:lnTo>
                  <a:lnTo>
                    <a:pt x="207576" y="909001"/>
                  </a:lnTo>
                  <a:lnTo>
                    <a:pt x="207576" y="854709"/>
                  </a:lnTo>
                  <a:lnTo>
                    <a:pt x="99275" y="854709"/>
                  </a:lnTo>
                  <a:close/>
                  <a:moveTo>
                    <a:pt x="99275" y="732727"/>
                  </a:moveTo>
                  <a:lnTo>
                    <a:pt x="99275" y="787019"/>
                  </a:lnTo>
                  <a:lnTo>
                    <a:pt x="207576" y="787019"/>
                  </a:lnTo>
                  <a:lnTo>
                    <a:pt x="207576" y="732727"/>
                  </a:lnTo>
                  <a:lnTo>
                    <a:pt x="99275" y="732727"/>
                  </a:lnTo>
                  <a:close/>
                  <a:moveTo>
                    <a:pt x="99275" y="610745"/>
                  </a:moveTo>
                  <a:lnTo>
                    <a:pt x="99275" y="665038"/>
                  </a:lnTo>
                  <a:lnTo>
                    <a:pt x="207576" y="665038"/>
                  </a:lnTo>
                  <a:lnTo>
                    <a:pt x="207576" y="610745"/>
                  </a:lnTo>
                  <a:lnTo>
                    <a:pt x="99275" y="610745"/>
                  </a:lnTo>
                  <a:close/>
                  <a:moveTo>
                    <a:pt x="99275" y="488763"/>
                  </a:moveTo>
                  <a:lnTo>
                    <a:pt x="99275" y="543056"/>
                  </a:lnTo>
                  <a:lnTo>
                    <a:pt x="207576" y="543056"/>
                  </a:lnTo>
                  <a:lnTo>
                    <a:pt x="207576" y="488763"/>
                  </a:lnTo>
                  <a:lnTo>
                    <a:pt x="99275" y="488763"/>
                  </a:lnTo>
                  <a:close/>
                  <a:moveTo>
                    <a:pt x="0" y="0"/>
                  </a:moveTo>
                  <a:lnTo>
                    <a:pt x="306851" y="371475"/>
                  </a:lnTo>
                  <a:lnTo>
                    <a:pt x="306851" y="1590168"/>
                  </a:lnTo>
                  <a:lnTo>
                    <a:pt x="0" y="1590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65016AA4-C50E-4E94-A238-8C09CD3C3B26}"/>
                </a:ext>
              </a:extLst>
            </p:cNvPr>
            <p:cNvSpPr/>
            <p:nvPr/>
          </p:nvSpPr>
          <p:spPr>
            <a:xfrm>
              <a:off x="8486617" y="2597309"/>
              <a:ext cx="248377" cy="1157542"/>
            </a:xfrm>
            <a:custGeom>
              <a:avLst/>
              <a:gdLst>
                <a:gd name="connsiteX0" fmla="*/ 99275 w 306851"/>
                <a:gd name="connsiteY0" fmla="*/ 971161 h 1218693"/>
                <a:gd name="connsiteX1" fmla="*/ 99275 w 306851"/>
                <a:gd name="connsiteY1" fmla="*/ 1025454 h 1218693"/>
                <a:gd name="connsiteX2" fmla="*/ 207576 w 306851"/>
                <a:gd name="connsiteY2" fmla="*/ 1025454 h 1218693"/>
                <a:gd name="connsiteX3" fmla="*/ 207576 w 306851"/>
                <a:gd name="connsiteY3" fmla="*/ 971161 h 1218693"/>
                <a:gd name="connsiteX4" fmla="*/ 99275 w 306851"/>
                <a:gd name="connsiteY4" fmla="*/ 849179 h 1218693"/>
                <a:gd name="connsiteX5" fmla="*/ 99275 w 306851"/>
                <a:gd name="connsiteY5" fmla="*/ 903472 h 1218693"/>
                <a:gd name="connsiteX6" fmla="*/ 207576 w 306851"/>
                <a:gd name="connsiteY6" fmla="*/ 903472 h 1218693"/>
                <a:gd name="connsiteX7" fmla="*/ 207576 w 306851"/>
                <a:gd name="connsiteY7" fmla="*/ 849179 h 1218693"/>
                <a:gd name="connsiteX8" fmla="*/ 99275 w 306851"/>
                <a:gd name="connsiteY8" fmla="*/ 727198 h 1218693"/>
                <a:gd name="connsiteX9" fmla="*/ 99275 w 306851"/>
                <a:gd name="connsiteY9" fmla="*/ 781490 h 1218693"/>
                <a:gd name="connsiteX10" fmla="*/ 207576 w 306851"/>
                <a:gd name="connsiteY10" fmla="*/ 781490 h 1218693"/>
                <a:gd name="connsiteX11" fmla="*/ 207576 w 306851"/>
                <a:gd name="connsiteY11" fmla="*/ 727198 h 1218693"/>
                <a:gd name="connsiteX12" fmla="*/ 99275 w 306851"/>
                <a:gd name="connsiteY12" fmla="*/ 605216 h 1218693"/>
                <a:gd name="connsiteX13" fmla="*/ 99275 w 306851"/>
                <a:gd name="connsiteY13" fmla="*/ 659508 h 1218693"/>
                <a:gd name="connsiteX14" fmla="*/ 207576 w 306851"/>
                <a:gd name="connsiteY14" fmla="*/ 659508 h 1218693"/>
                <a:gd name="connsiteX15" fmla="*/ 207576 w 306851"/>
                <a:gd name="connsiteY15" fmla="*/ 605216 h 1218693"/>
                <a:gd name="connsiteX16" fmla="*/ 99275 w 306851"/>
                <a:gd name="connsiteY16" fmla="*/ 483234 h 1218693"/>
                <a:gd name="connsiteX17" fmla="*/ 99275 w 306851"/>
                <a:gd name="connsiteY17" fmla="*/ 537526 h 1218693"/>
                <a:gd name="connsiteX18" fmla="*/ 207576 w 306851"/>
                <a:gd name="connsiteY18" fmla="*/ 537526 h 1218693"/>
                <a:gd name="connsiteX19" fmla="*/ 207576 w 306851"/>
                <a:gd name="connsiteY19" fmla="*/ 483234 h 1218693"/>
                <a:gd name="connsiteX20" fmla="*/ 99275 w 306851"/>
                <a:gd name="connsiteY20" fmla="*/ 361252 h 1218693"/>
                <a:gd name="connsiteX21" fmla="*/ 99275 w 306851"/>
                <a:gd name="connsiteY21" fmla="*/ 415544 h 1218693"/>
                <a:gd name="connsiteX22" fmla="*/ 207576 w 306851"/>
                <a:gd name="connsiteY22" fmla="*/ 415544 h 1218693"/>
                <a:gd name="connsiteX23" fmla="*/ 207576 w 306851"/>
                <a:gd name="connsiteY23" fmla="*/ 361252 h 1218693"/>
                <a:gd name="connsiteX24" fmla="*/ 99275 w 306851"/>
                <a:gd name="connsiteY24" fmla="*/ 239270 h 1218693"/>
                <a:gd name="connsiteX25" fmla="*/ 99275 w 306851"/>
                <a:gd name="connsiteY25" fmla="*/ 293563 h 1218693"/>
                <a:gd name="connsiteX26" fmla="*/ 207576 w 306851"/>
                <a:gd name="connsiteY26" fmla="*/ 293563 h 1218693"/>
                <a:gd name="connsiteX27" fmla="*/ 207576 w 306851"/>
                <a:gd name="connsiteY27" fmla="*/ 239270 h 1218693"/>
                <a:gd name="connsiteX28" fmla="*/ 99275 w 306851"/>
                <a:gd name="connsiteY28" fmla="*/ 117288 h 1218693"/>
                <a:gd name="connsiteX29" fmla="*/ 99275 w 306851"/>
                <a:gd name="connsiteY29" fmla="*/ 171581 h 1218693"/>
                <a:gd name="connsiteX30" fmla="*/ 207576 w 306851"/>
                <a:gd name="connsiteY30" fmla="*/ 171581 h 1218693"/>
                <a:gd name="connsiteX31" fmla="*/ 207576 w 306851"/>
                <a:gd name="connsiteY31" fmla="*/ 117288 h 1218693"/>
                <a:gd name="connsiteX32" fmla="*/ 0 w 306851"/>
                <a:gd name="connsiteY32" fmla="*/ 0 h 1218693"/>
                <a:gd name="connsiteX33" fmla="*/ 306851 w 306851"/>
                <a:gd name="connsiteY33" fmla="*/ 0 h 1218693"/>
                <a:gd name="connsiteX34" fmla="*/ 306851 w 306851"/>
                <a:gd name="connsiteY34" fmla="*/ 1218693 h 1218693"/>
                <a:gd name="connsiteX35" fmla="*/ 0 w 306851"/>
                <a:gd name="connsiteY35" fmla="*/ 1218693 h 1218693"/>
                <a:gd name="connsiteX0" fmla="*/ 99275 w 306851"/>
                <a:gd name="connsiteY0" fmla="*/ 1342636 h 1590168"/>
                <a:gd name="connsiteX1" fmla="*/ 99275 w 306851"/>
                <a:gd name="connsiteY1" fmla="*/ 1396929 h 1590168"/>
                <a:gd name="connsiteX2" fmla="*/ 207576 w 306851"/>
                <a:gd name="connsiteY2" fmla="*/ 1396929 h 1590168"/>
                <a:gd name="connsiteX3" fmla="*/ 207576 w 306851"/>
                <a:gd name="connsiteY3" fmla="*/ 1342636 h 1590168"/>
                <a:gd name="connsiteX4" fmla="*/ 99275 w 306851"/>
                <a:gd name="connsiteY4" fmla="*/ 1342636 h 1590168"/>
                <a:gd name="connsiteX5" fmla="*/ 99275 w 306851"/>
                <a:gd name="connsiteY5" fmla="*/ 1220654 h 1590168"/>
                <a:gd name="connsiteX6" fmla="*/ 99275 w 306851"/>
                <a:gd name="connsiteY6" fmla="*/ 1274947 h 1590168"/>
                <a:gd name="connsiteX7" fmla="*/ 207576 w 306851"/>
                <a:gd name="connsiteY7" fmla="*/ 1274947 h 1590168"/>
                <a:gd name="connsiteX8" fmla="*/ 207576 w 306851"/>
                <a:gd name="connsiteY8" fmla="*/ 1220654 h 1590168"/>
                <a:gd name="connsiteX9" fmla="*/ 99275 w 306851"/>
                <a:gd name="connsiteY9" fmla="*/ 1220654 h 1590168"/>
                <a:gd name="connsiteX10" fmla="*/ 99275 w 306851"/>
                <a:gd name="connsiteY10" fmla="*/ 1098673 h 1590168"/>
                <a:gd name="connsiteX11" fmla="*/ 99275 w 306851"/>
                <a:gd name="connsiteY11" fmla="*/ 1152965 h 1590168"/>
                <a:gd name="connsiteX12" fmla="*/ 207576 w 306851"/>
                <a:gd name="connsiteY12" fmla="*/ 1152965 h 1590168"/>
                <a:gd name="connsiteX13" fmla="*/ 207576 w 306851"/>
                <a:gd name="connsiteY13" fmla="*/ 1098673 h 1590168"/>
                <a:gd name="connsiteX14" fmla="*/ 99275 w 306851"/>
                <a:gd name="connsiteY14" fmla="*/ 1098673 h 1590168"/>
                <a:gd name="connsiteX15" fmla="*/ 99275 w 306851"/>
                <a:gd name="connsiteY15" fmla="*/ 976691 h 1590168"/>
                <a:gd name="connsiteX16" fmla="*/ 99275 w 306851"/>
                <a:gd name="connsiteY16" fmla="*/ 1030983 h 1590168"/>
                <a:gd name="connsiteX17" fmla="*/ 207576 w 306851"/>
                <a:gd name="connsiteY17" fmla="*/ 1030983 h 1590168"/>
                <a:gd name="connsiteX18" fmla="*/ 207576 w 306851"/>
                <a:gd name="connsiteY18" fmla="*/ 976691 h 1590168"/>
                <a:gd name="connsiteX19" fmla="*/ 99275 w 306851"/>
                <a:gd name="connsiteY19" fmla="*/ 976691 h 1590168"/>
                <a:gd name="connsiteX20" fmla="*/ 99275 w 306851"/>
                <a:gd name="connsiteY20" fmla="*/ 854709 h 1590168"/>
                <a:gd name="connsiteX21" fmla="*/ 99275 w 306851"/>
                <a:gd name="connsiteY21" fmla="*/ 909001 h 1590168"/>
                <a:gd name="connsiteX22" fmla="*/ 207576 w 306851"/>
                <a:gd name="connsiteY22" fmla="*/ 909001 h 1590168"/>
                <a:gd name="connsiteX23" fmla="*/ 207576 w 306851"/>
                <a:gd name="connsiteY23" fmla="*/ 854709 h 1590168"/>
                <a:gd name="connsiteX24" fmla="*/ 99275 w 306851"/>
                <a:gd name="connsiteY24" fmla="*/ 854709 h 1590168"/>
                <a:gd name="connsiteX25" fmla="*/ 99275 w 306851"/>
                <a:gd name="connsiteY25" fmla="*/ 732727 h 1590168"/>
                <a:gd name="connsiteX26" fmla="*/ 99275 w 306851"/>
                <a:gd name="connsiteY26" fmla="*/ 787019 h 1590168"/>
                <a:gd name="connsiteX27" fmla="*/ 207576 w 306851"/>
                <a:gd name="connsiteY27" fmla="*/ 787019 h 1590168"/>
                <a:gd name="connsiteX28" fmla="*/ 207576 w 306851"/>
                <a:gd name="connsiteY28" fmla="*/ 732727 h 1590168"/>
                <a:gd name="connsiteX29" fmla="*/ 99275 w 306851"/>
                <a:gd name="connsiteY29" fmla="*/ 732727 h 1590168"/>
                <a:gd name="connsiteX30" fmla="*/ 99275 w 306851"/>
                <a:gd name="connsiteY30" fmla="*/ 610745 h 1590168"/>
                <a:gd name="connsiteX31" fmla="*/ 99275 w 306851"/>
                <a:gd name="connsiteY31" fmla="*/ 665038 h 1590168"/>
                <a:gd name="connsiteX32" fmla="*/ 207576 w 306851"/>
                <a:gd name="connsiteY32" fmla="*/ 665038 h 1590168"/>
                <a:gd name="connsiteX33" fmla="*/ 207576 w 306851"/>
                <a:gd name="connsiteY33" fmla="*/ 610745 h 1590168"/>
                <a:gd name="connsiteX34" fmla="*/ 99275 w 306851"/>
                <a:gd name="connsiteY34" fmla="*/ 610745 h 1590168"/>
                <a:gd name="connsiteX35" fmla="*/ 99275 w 306851"/>
                <a:gd name="connsiteY35" fmla="*/ 488763 h 1590168"/>
                <a:gd name="connsiteX36" fmla="*/ 99275 w 306851"/>
                <a:gd name="connsiteY36" fmla="*/ 543056 h 1590168"/>
                <a:gd name="connsiteX37" fmla="*/ 207576 w 306851"/>
                <a:gd name="connsiteY37" fmla="*/ 543056 h 1590168"/>
                <a:gd name="connsiteX38" fmla="*/ 207576 w 306851"/>
                <a:gd name="connsiteY38" fmla="*/ 488763 h 1590168"/>
                <a:gd name="connsiteX39" fmla="*/ 99275 w 306851"/>
                <a:gd name="connsiteY39" fmla="*/ 488763 h 1590168"/>
                <a:gd name="connsiteX40" fmla="*/ 9525 w 306851"/>
                <a:gd name="connsiteY40" fmla="*/ 0 h 1590168"/>
                <a:gd name="connsiteX41" fmla="*/ 306851 w 306851"/>
                <a:gd name="connsiteY41" fmla="*/ 371475 h 1590168"/>
                <a:gd name="connsiteX42" fmla="*/ 306851 w 306851"/>
                <a:gd name="connsiteY42" fmla="*/ 1590168 h 1590168"/>
                <a:gd name="connsiteX43" fmla="*/ 0 w 306851"/>
                <a:gd name="connsiteY43" fmla="*/ 1590168 h 1590168"/>
                <a:gd name="connsiteX44" fmla="*/ 9525 w 306851"/>
                <a:gd name="connsiteY44" fmla="*/ 0 h 1590168"/>
                <a:gd name="connsiteX0" fmla="*/ 99275 w 306851"/>
                <a:gd name="connsiteY0" fmla="*/ 1342636 h 1590168"/>
                <a:gd name="connsiteX1" fmla="*/ 99275 w 306851"/>
                <a:gd name="connsiteY1" fmla="*/ 1396929 h 1590168"/>
                <a:gd name="connsiteX2" fmla="*/ 207576 w 306851"/>
                <a:gd name="connsiteY2" fmla="*/ 1396929 h 1590168"/>
                <a:gd name="connsiteX3" fmla="*/ 207576 w 306851"/>
                <a:gd name="connsiteY3" fmla="*/ 1342636 h 1590168"/>
                <a:gd name="connsiteX4" fmla="*/ 99275 w 306851"/>
                <a:gd name="connsiteY4" fmla="*/ 1342636 h 1590168"/>
                <a:gd name="connsiteX5" fmla="*/ 99275 w 306851"/>
                <a:gd name="connsiteY5" fmla="*/ 1220654 h 1590168"/>
                <a:gd name="connsiteX6" fmla="*/ 99275 w 306851"/>
                <a:gd name="connsiteY6" fmla="*/ 1274947 h 1590168"/>
                <a:gd name="connsiteX7" fmla="*/ 207576 w 306851"/>
                <a:gd name="connsiteY7" fmla="*/ 1274947 h 1590168"/>
                <a:gd name="connsiteX8" fmla="*/ 207576 w 306851"/>
                <a:gd name="connsiteY8" fmla="*/ 1220654 h 1590168"/>
                <a:gd name="connsiteX9" fmla="*/ 99275 w 306851"/>
                <a:gd name="connsiteY9" fmla="*/ 1220654 h 1590168"/>
                <a:gd name="connsiteX10" fmla="*/ 99275 w 306851"/>
                <a:gd name="connsiteY10" fmla="*/ 1098673 h 1590168"/>
                <a:gd name="connsiteX11" fmla="*/ 99275 w 306851"/>
                <a:gd name="connsiteY11" fmla="*/ 1152965 h 1590168"/>
                <a:gd name="connsiteX12" fmla="*/ 207576 w 306851"/>
                <a:gd name="connsiteY12" fmla="*/ 1152965 h 1590168"/>
                <a:gd name="connsiteX13" fmla="*/ 207576 w 306851"/>
                <a:gd name="connsiteY13" fmla="*/ 1098673 h 1590168"/>
                <a:gd name="connsiteX14" fmla="*/ 99275 w 306851"/>
                <a:gd name="connsiteY14" fmla="*/ 1098673 h 1590168"/>
                <a:gd name="connsiteX15" fmla="*/ 99275 w 306851"/>
                <a:gd name="connsiteY15" fmla="*/ 976691 h 1590168"/>
                <a:gd name="connsiteX16" fmla="*/ 99275 w 306851"/>
                <a:gd name="connsiteY16" fmla="*/ 1030983 h 1590168"/>
                <a:gd name="connsiteX17" fmla="*/ 207576 w 306851"/>
                <a:gd name="connsiteY17" fmla="*/ 1030983 h 1590168"/>
                <a:gd name="connsiteX18" fmla="*/ 207576 w 306851"/>
                <a:gd name="connsiteY18" fmla="*/ 976691 h 1590168"/>
                <a:gd name="connsiteX19" fmla="*/ 99275 w 306851"/>
                <a:gd name="connsiteY19" fmla="*/ 976691 h 1590168"/>
                <a:gd name="connsiteX20" fmla="*/ 99275 w 306851"/>
                <a:gd name="connsiteY20" fmla="*/ 854709 h 1590168"/>
                <a:gd name="connsiteX21" fmla="*/ 99275 w 306851"/>
                <a:gd name="connsiteY21" fmla="*/ 909001 h 1590168"/>
                <a:gd name="connsiteX22" fmla="*/ 207576 w 306851"/>
                <a:gd name="connsiteY22" fmla="*/ 909001 h 1590168"/>
                <a:gd name="connsiteX23" fmla="*/ 207576 w 306851"/>
                <a:gd name="connsiteY23" fmla="*/ 854709 h 1590168"/>
                <a:gd name="connsiteX24" fmla="*/ 99275 w 306851"/>
                <a:gd name="connsiteY24" fmla="*/ 854709 h 1590168"/>
                <a:gd name="connsiteX25" fmla="*/ 99275 w 306851"/>
                <a:gd name="connsiteY25" fmla="*/ 732727 h 1590168"/>
                <a:gd name="connsiteX26" fmla="*/ 99275 w 306851"/>
                <a:gd name="connsiteY26" fmla="*/ 787019 h 1590168"/>
                <a:gd name="connsiteX27" fmla="*/ 207576 w 306851"/>
                <a:gd name="connsiteY27" fmla="*/ 787019 h 1590168"/>
                <a:gd name="connsiteX28" fmla="*/ 207576 w 306851"/>
                <a:gd name="connsiteY28" fmla="*/ 732727 h 1590168"/>
                <a:gd name="connsiteX29" fmla="*/ 99275 w 306851"/>
                <a:gd name="connsiteY29" fmla="*/ 732727 h 1590168"/>
                <a:gd name="connsiteX30" fmla="*/ 99275 w 306851"/>
                <a:gd name="connsiteY30" fmla="*/ 610745 h 1590168"/>
                <a:gd name="connsiteX31" fmla="*/ 99275 w 306851"/>
                <a:gd name="connsiteY31" fmla="*/ 665038 h 1590168"/>
                <a:gd name="connsiteX32" fmla="*/ 207576 w 306851"/>
                <a:gd name="connsiteY32" fmla="*/ 665038 h 1590168"/>
                <a:gd name="connsiteX33" fmla="*/ 207576 w 306851"/>
                <a:gd name="connsiteY33" fmla="*/ 610745 h 1590168"/>
                <a:gd name="connsiteX34" fmla="*/ 99275 w 306851"/>
                <a:gd name="connsiteY34" fmla="*/ 610745 h 1590168"/>
                <a:gd name="connsiteX35" fmla="*/ 99275 w 306851"/>
                <a:gd name="connsiteY35" fmla="*/ 488763 h 1590168"/>
                <a:gd name="connsiteX36" fmla="*/ 99275 w 306851"/>
                <a:gd name="connsiteY36" fmla="*/ 543056 h 1590168"/>
                <a:gd name="connsiteX37" fmla="*/ 207576 w 306851"/>
                <a:gd name="connsiteY37" fmla="*/ 543056 h 1590168"/>
                <a:gd name="connsiteX38" fmla="*/ 207576 w 306851"/>
                <a:gd name="connsiteY38" fmla="*/ 488763 h 1590168"/>
                <a:gd name="connsiteX39" fmla="*/ 99275 w 306851"/>
                <a:gd name="connsiteY39" fmla="*/ 488763 h 1590168"/>
                <a:gd name="connsiteX40" fmla="*/ 0 w 306851"/>
                <a:gd name="connsiteY40" fmla="*/ 0 h 1590168"/>
                <a:gd name="connsiteX41" fmla="*/ 306851 w 306851"/>
                <a:gd name="connsiteY41" fmla="*/ 371475 h 1590168"/>
                <a:gd name="connsiteX42" fmla="*/ 306851 w 306851"/>
                <a:gd name="connsiteY42" fmla="*/ 1590168 h 1590168"/>
                <a:gd name="connsiteX43" fmla="*/ 0 w 306851"/>
                <a:gd name="connsiteY43" fmla="*/ 1590168 h 1590168"/>
                <a:gd name="connsiteX44" fmla="*/ 0 w 306851"/>
                <a:gd name="connsiteY44" fmla="*/ 0 h 1590168"/>
                <a:gd name="connsiteX0" fmla="*/ 99275 w 306851"/>
                <a:gd name="connsiteY0" fmla="*/ 1152513 h 1400045"/>
                <a:gd name="connsiteX1" fmla="*/ 99275 w 306851"/>
                <a:gd name="connsiteY1" fmla="*/ 1206806 h 1400045"/>
                <a:gd name="connsiteX2" fmla="*/ 207576 w 306851"/>
                <a:gd name="connsiteY2" fmla="*/ 1206806 h 1400045"/>
                <a:gd name="connsiteX3" fmla="*/ 207576 w 306851"/>
                <a:gd name="connsiteY3" fmla="*/ 1152513 h 1400045"/>
                <a:gd name="connsiteX4" fmla="*/ 99275 w 306851"/>
                <a:gd name="connsiteY4" fmla="*/ 1152513 h 1400045"/>
                <a:gd name="connsiteX5" fmla="*/ 99275 w 306851"/>
                <a:gd name="connsiteY5" fmla="*/ 1030531 h 1400045"/>
                <a:gd name="connsiteX6" fmla="*/ 99275 w 306851"/>
                <a:gd name="connsiteY6" fmla="*/ 1084824 h 1400045"/>
                <a:gd name="connsiteX7" fmla="*/ 207576 w 306851"/>
                <a:gd name="connsiteY7" fmla="*/ 1084824 h 1400045"/>
                <a:gd name="connsiteX8" fmla="*/ 207576 w 306851"/>
                <a:gd name="connsiteY8" fmla="*/ 1030531 h 1400045"/>
                <a:gd name="connsiteX9" fmla="*/ 99275 w 306851"/>
                <a:gd name="connsiteY9" fmla="*/ 1030531 h 1400045"/>
                <a:gd name="connsiteX10" fmla="*/ 99275 w 306851"/>
                <a:gd name="connsiteY10" fmla="*/ 908550 h 1400045"/>
                <a:gd name="connsiteX11" fmla="*/ 99275 w 306851"/>
                <a:gd name="connsiteY11" fmla="*/ 962842 h 1400045"/>
                <a:gd name="connsiteX12" fmla="*/ 207576 w 306851"/>
                <a:gd name="connsiteY12" fmla="*/ 962842 h 1400045"/>
                <a:gd name="connsiteX13" fmla="*/ 207576 w 306851"/>
                <a:gd name="connsiteY13" fmla="*/ 908550 h 1400045"/>
                <a:gd name="connsiteX14" fmla="*/ 99275 w 306851"/>
                <a:gd name="connsiteY14" fmla="*/ 908550 h 1400045"/>
                <a:gd name="connsiteX15" fmla="*/ 99275 w 306851"/>
                <a:gd name="connsiteY15" fmla="*/ 786568 h 1400045"/>
                <a:gd name="connsiteX16" fmla="*/ 99275 w 306851"/>
                <a:gd name="connsiteY16" fmla="*/ 840860 h 1400045"/>
                <a:gd name="connsiteX17" fmla="*/ 207576 w 306851"/>
                <a:gd name="connsiteY17" fmla="*/ 840860 h 1400045"/>
                <a:gd name="connsiteX18" fmla="*/ 207576 w 306851"/>
                <a:gd name="connsiteY18" fmla="*/ 786568 h 1400045"/>
                <a:gd name="connsiteX19" fmla="*/ 99275 w 306851"/>
                <a:gd name="connsiteY19" fmla="*/ 786568 h 1400045"/>
                <a:gd name="connsiteX20" fmla="*/ 99275 w 306851"/>
                <a:gd name="connsiteY20" fmla="*/ 664586 h 1400045"/>
                <a:gd name="connsiteX21" fmla="*/ 99275 w 306851"/>
                <a:gd name="connsiteY21" fmla="*/ 718878 h 1400045"/>
                <a:gd name="connsiteX22" fmla="*/ 207576 w 306851"/>
                <a:gd name="connsiteY22" fmla="*/ 718878 h 1400045"/>
                <a:gd name="connsiteX23" fmla="*/ 207576 w 306851"/>
                <a:gd name="connsiteY23" fmla="*/ 664586 h 1400045"/>
                <a:gd name="connsiteX24" fmla="*/ 99275 w 306851"/>
                <a:gd name="connsiteY24" fmla="*/ 664586 h 1400045"/>
                <a:gd name="connsiteX25" fmla="*/ 99275 w 306851"/>
                <a:gd name="connsiteY25" fmla="*/ 542604 h 1400045"/>
                <a:gd name="connsiteX26" fmla="*/ 99275 w 306851"/>
                <a:gd name="connsiteY26" fmla="*/ 596896 h 1400045"/>
                <a:gd name="connsiteX27" fmla="*/ 207576 w 306851"/>
                <a:gd name="connsiteY27" fmla="*/ 596896 h 1400045"/>
                <a:gd name="connsiteX28" fmla="*/ 207576 w 306851"/>
                <a:gd name="connsiteY28" fmla="*/ 542604 h 1400045"/>
                <a:gd name="connsiteX29" fmla="*/ 99275 w 306851"/>
                <a:gd name="connsiteY29" fmla="*/ 542604 h 1400045"/>
                <a:gd name="connsiteX30" fmla="*/ 99275 w 306851"/>
                <a:gd name="connsiteY30" fmla="*/ 420622 h 1400045"/>
                <a:gd name="connsiteX31" fmla="*/ 99275 w 306851"/>
                <a:gd name="connsiteY31" fmla="*/ 474915 h 1400045"/>
                <a:gd name="connsiteX32" fmla="*/ 207576 w 306851"/>
                <a:gd name="connsiteY32" fmla="*/ 474915 h 1400045"/>
                <a:gd name="connsiteX33" fmla="*/ 207576 w 306851"/>
                <a:gd name="connsiteY33" fmla="*/ 420622 h 1400045"/>
                <a:gd name="connsiteX34" fmla="*/ 99275 w 306851"/>
                <a:gd name="connsiteY34" fmla="*/ 420622 h 1400045"/>
                <a:gd name="connsiteX35" fmla="*/ 99275 w 306851"/>
                <a:gd name="connsiteY35" fmla="*/ 298640 h 1400045"/>
                <a:gd name="connsiteX36" fmla="*/ 99275 w 306851"/>
                <a:gd name="connsiteY36" fmla="*/ 352933 h 1400045"/>
                <a:gd name="connsiteX37" fmla="*/ 207576 w 306851"/>
                <a:gd name="connsiteY37" fmla="*/ 352933 h 1400045"/>
                <a:gd name="connsiteX38" fmla="*/ 207576 w 306851"/>
                <a:gd name="connsiteY38" fmla="*/ 298640 h 1400045"/>
                <a:gd name="connsiteX39" fmla="*/ 99275 w 306851"/>
                <a:gd name="connsiteY39" fmla="*/ 298640 h 1400045"/>
                <a:gd name="connsiteX40" fmla="*/ 0 w 306851"/>
                <a:gd name="connsiteY40" fmla="*/ 0 h 1400045"/>
                <a:gd name="connsiteX41" fmla="*/ 306851 w 306851"/>
                <a:gd name="connsiteY41" fmla="*/ 181352 h 1400045"/>
                <a:gd name="connsiteX42" fmla="*/ 306851 w 306851"/>
                <a:gd name="connsiteY42" fmla="*/ 1400045 h 1400045"/>
                <a:gd name="connsiteX43" fmla="*/ 0 w 306851"/>
                <a:gd name="connsiteY43" fmla="*/ 1400045 h 1400045"/>
                <a:gd name="connsiteX44" fmla="*/ 0 w 306851"/>
                <a:gd name="connsiteY44" fmla="*/ 0 h 140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6851" h="1400045">
                  <a:moveTo>
                    <a:pt x="99275" y="1152513"/>
                  </a:moveTo>
                  <a:lnTo>
                    <a:pt x="99275" y="1206806"/>
                  </a:lnTo>
                  <a:lnTo>
                    <a:pt x="207576" y="1206806"/>
                  </a:lnTo>
                  <a:lnTo>
                    <a:pt x="207576" y="1152513"/>
                  </a:lnTo>
                  <a:lnTo>
                    <a:pt x="99275" y="1152513"/>
                  </a:lnTo>
                  <a:close/>
                  <a:moveTo>
                    <a:pt x="99275" y="1030531"/>
                  </a:moveTo>
                  <a:lnTo>
                    <a:pt x="99275" y="1084824"/>
                  </a:lnTo>
                  <a:lnTo>
                    <a:pt x="207576" y="1084824"/>
                  </a:lnTo>
                  <a:lnTo>
                    <a:pt x="207576" y="1030531"/>
                  </a:lnTo>
                  <a:lnTo>
                    <a:pt x="99275" y="1030531"/>
                  </a:lnTo>
                  <a:close/>
                  <a:moveTo>
                    <a:pt x="99275" y="908550"/>
                  </a:moveTo>
                  <a:lnTo>
                    <a:pt x="99275" y="962842"/>
                  </a:lnTo>
                  <a:lnTo>
                    <a:pt x="207576" y="962842"/>
                  </a:lnTo>
                  <a:lnTo>
                    <a:pt x="207576" y="908550"/>
                  </a:lnTo>
                  <a:lnTo>
                    <a:pt x="99275" y="908550"/>
                  </a:lnTo>
                  <a:close/>
                  <a:moveTo>
                    <a:pt x="99275" y="786568"/>
                  </a:moveTo>
                  <a:lnTo>
                    <a:pt x="99275" y="840860"/>
                  </a:lnTo>
                  <a:lnTo>
                    <a:pt x="207576" y="840860"/>
                  </a:lnTo>
                  <a:lnTo>
                    <a:pt x="207576" y="786568"/>
                  </a:lnTo>
                  <a:lnTo>
                    <a:pt x="99275" y="786568"/>
                  </a:lnTo>
                  <a:close/>
                  <a:moveTo>
                    <a:pt x="99275" y="664586"/>
                  </a:moveTo>
                  <a:lnTo>
                    <a:pt x="99275" y="718878"/>
                  </a:lnTo>
                  <a:lnTo>
                    <a:pt x="207576" y="718878"/>
                  </a:lnTo>
                  <a:lnTo>
                    <a:pt x="207576" y="664586"/>
                  </a:lnTo>
                  <a:lnTo>
                    <a:pt x="99275" y="664586"/>
                  </a:lnTo>
                  <a:close/>
                  <a:moveTo>
                    <a:pt x="99275" y="542604"/>
                  </a:moveTo>
                  <a:lnTo>
                    <a:pt x="99275" y="596896"/>
                  </a:lnTo>
                  <a:lnTo>
                    <a:pt x="207576" y="596896"/>
                  </a:lnTo>
                  <a:lnTo>
                    <a:pt x="207576" y="542604"/>
                  </a:lnTo>
                  <a:lnTo>
                    <a:pt x="99275" y="542604"/>
                  </a:lnTo>
                  <a:close/>
                  <a:moveTo>
                    <a:pt x="99275" y="420622"/>
                  </a:moveTo>
                  <a:lnTo>
                    <a:pt x="99275" y="474915"/>
                  </a:lnTo>
                  <a:lnTo>
                    <a:pt x="207576" y="474915"/>
                  </a:lnTo>
                  <a:lnTo>
                    <a:pt x="207576" y="420622"/>
                  </a:lnTo>
                  <a:lnTo>
                    <a:pt x="99275" y="420622"/>
                  </a:lnTo>
                  <a:close/>
                  <a:moveTo>
                    <a:pt x="99275" y="298640"/>
                  </a:moveTo>
                  <a:lnTo>
                    <a:pt x="99275" y="352933"/>
                  </a:lnTo>
                  <a:lnTo>
                    <a:pt x="207576" y="352933"/>
                  </a:lnTo>
                  <a:lnTo>
                    <a:pt x="207576" y="298640"/>
                  </a:lnTo>
                  <a:lnTo>
                    <a:pt x="99275" y="298640"/>
                  </a:lnTo>
                  <a:close/>
                  <a:moveTo>
                    <a:pt x="0" y="0"/>
                  </a:moveTo>
                  <a:lnTo>
                    <a:pt x="306851" y="181352"/>
                  </a:lnTo>
                  <a:lnTo>
                    <a:pt x="306851" y="1400045"/>
                  </a:lnTo>
                  <a:lnTo>
                    <a:pt x="0" y="14000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081C78CA-E12A-4358-A209-76E10566621F}"/>
                </a:ext>
              </a:extLst>
            </p:cNvPr>
            <p:cNvSpPr/>
            <p:nvPr/>
          </p:nvSpPr>
          <p:spPr>
            <a:xfrm flipH="1">
              <a:off x="3387275" y="2734432"/>
              <a:ext cx="351859" cy="1020419"/>
            </a:xfrm>
            <a:custGeom>
              <a:avLst/>
              <a:gdLst>
                <a:gd name="connsiteX0" fmla="*/ 159201 w 408118"/>
                <a:gd name="connsiteY0" fmla="*/ 578755 h 1158732"/>
                <a:gd name="connsiteX1" fmla="*/ 159201 w 408118"/>
                <a:gd name="connsiteY1" fmla="*/ 665832 h 1158732"/>
                <a:gd name="connsiteX2" fmla="*/ 248917 w 408118"/>
                <a:gd name="connsiteY2" fmla="*/ 665832 h 1158732"/>
                <a:gd name="connsiteX3" fmla="*/ 248917 w 408118"/>
                <a:gd name="connsiteY3" fmla="*/ 578755 h 1158732"/>
                <a:gd name="connsiteX4" fmla="*/ 159201 w 408118"/>
                <a:gd name="connsiteY4" fmla="*/ 578755 h 1158732"/>
                <a:gd name="connsiteX5" fmla="*/ 278823 w 408118"/>
                <a:gd name="connsiteY5" fmla="*/ 576996 h 1158732"/>
                <a:gd name="connsiteX6" fmla="*/ 278823 w 408118"/>
                <a:gd name="connsiteY6" fmla="*/ 664073 h 1158732"/>
                <a:gd name="connsiteX7" fmla="*/ 365020 w 408118"/>
                <a:gd name="connsiteY7" fmla="*/ 664073 h 1158732"/>
                <a:gd name="connsiteX8" fmla="*/ 365020 w 408118"/>
                <a:gd name="connsiteY8" fmla="*/ 576996 h 1158732"/>
                <a:gd name="connsiteX9" fmla="*/ 278823 w 408118"/>
                <a:gd name="connsiteY9" fmla="*/ 576996 h 1158732"/>
                <a:gd name="connsiteX10" fmla="*/ 43979 w 408118"/>
                <a:gd name="connsiteY10" fmla="*/ 576996 h 1158732"/>
                <a:gd name="connsiteX11" fmla="*/ 43979 w 408118"/>
                <a:gd name="connsiteY11" fmla="*/ 664952 h 1158732"/>
                <a:gd name="connsiteX12" fmla="*/ 131935 w 408118"/>
                <a:gd name="connsiteY12" fmla="*/ 665832 h 1158732"/>
                <a:gd name="connsiteX13" fmla="*/ 132814 w 408118"/>
                <a:gd name="connsiteY13" fmla="*/ 576996 h 1158732"/>
                <a:gd name="connsiteX14" fmla="*/ 43979 w 408118"/>
                <a:gd name="connsiteY14" fmla="*/ 576996 h 1158732"/>
                <a:gd name="connsiteX15" fmla="*/ 160960 w 408118"/>
                <a:gd name="connsiteY15" fmla="*/ 449459 h 1158732"/>
                <a:gd name="connsiteX16" fmla="*/ 160960 w 408118"/>
                <a:gd name="connsiteY16" fmla="*/ 539174 h 1158732"/>
                <a:gd name="connsiteX17" fmla="*/ 248917 w 408118"/>
                <a:gd name="connsiteY17" fmla="*/ 539174 h 1158732"/>
                <a:gd name="connsiteX18" fmla="*/ 248917 w 408118"/>
                <a:gd name="connsiteY18" fmla="*/ 449459 h 1158732"/>
                <a:gd name="connsiteX19" fmla="*/ 160960 w 408118"/>
                <a:gd name="connsiteY19" fmla="*/ 449459 h 1158732"/>
                <a:gd name="connsiteX20" fmla="*/ 44858 w 408118"/>
                <a:gd name="connsiteY20" fmla="*/ 449459 h 1158732"/>
                <a:gd name="connsiteX21" fmla="*/ 44858 w 408118"/>
                <a:gd name="connsiteY21" fmla="*/ 539174 h 1158732"/>
                <a:gd name="connsiteX22" fmla="*/ 131935 w 408118"/>
                <a:gd name="connsiteY22" fmla="*/ 539174 h 1158732"/>
                <a:gd name="connsiteX23" fmla="*/ 131935 w 408118"/>
                <a:gd name="connsiteY23" fmla="*/ 449459 h 1158732"/>
                <a:gd name="connsiteX24" fmla="*/ 44858 w 408118"/>
                <a:gd name="connsiteY24" fmla="*/ 449459 h 1158732"/>
                <a:gd name="connsiteX25" fmla="*/ 278823 w 408118"/>
                <a:gd name="connsiteY25" fmla="*/ 448579 h 1158732"/>
                <a:gd name="connsiteX26" fmla="*/ 278823 w 408118"/>
                <a:gd name="connsiteY26" fmla="*/ 538295 h 1158732"/>
                <a:gd name="connsiteX27" fmla="*/ 365020 w 408118"/>
                <a:gd name="connsiteY27" fmla="*/ 538295 h 1158732"/>
                <a:gd name="connsiteX28" fmla="*/ 365020 w 408118"/>
                <a:gd name="connsiteY28" fmla="*/ 448579 h 1158732"/>
                <a:gd name="connsiteX29" fmla="*/ 278823 w 408118"/>
                <a:gd name="connsiteY29" fmla="*/ 448579 h 1158732"/>
                <a:gd name="connsiteX30" fmla="*/ 277943 w 408118"/>
                <a:gd name="connsiteY30" fmla="*/ 318403 h 1158732"/>
                <a:gd name="connsiteX31" fmla="*/ 277943 w 408118"/>
                <a:gd name="connsiteY31" fmla="*/ 408999 h 1158732"/>
                <a:gd name="connsiteX32" fmla="*/ 366779 w 408118"/>
                <a:gd name="connsiteY32" fmla="*/ 408999 h 1158732"/>
                <a:gd name="connsiteX33" fmla="*/ 366779 w 408118"/>
                <a:gd name="connsiteY33" fmla="*/ 318403 h 1158732"/>
                <a:gd name="connsiteX34" fmla="*/ 277943 w 408118"/>
                <a:gd name="connsiteY34" fmla="*/ 318403 h 1158732"/>
                <a:gd name="connsiteX35" fmla="*/ 159201 w 408118"/>
                <a:gd name="connsiteY35" fmla="*/ 318403 h 1158732"/>
                <a:gd name="connsiteX36" fmla="*/ 159201 w 408118"/>
                <a:gd name="connsiteY36" fmla="*/ 407239 h 1158732"/>
                <a:gd name="connsiteX37" fmla="*/ 249797 w 408118"/>
                <a:gd name="connsiteY37" fmla="*/ 407239 h 1158732"/>
                <a:gd name="connsiteX38" fmla="*/ 249797 w 408118"/>
                <a:gd name="connsiteY38" fmla="*/ 318403 h 1158732"/>
                <a:gd name="connsiteX39" fmla="*/ 159201 w 408118"/>
                <a:gd name="connsiteY39" fmla="*/ 318403 h 1158732"/>
                <a:gd name="connsiteX40" fmla="*/ 43979 w 408118"/>
                <a:gd name="connsiteY40" fmla="*/ 318403 h 1158732"/>
                <a:gd name="connsiteX41" fmla="*/ 43979 w 408118"/>
                <a:gd name="connsiteY41" fmla="*/ 408119 h 1158732"/>
                <a:gd name="connsiteX42" fmla="*/ 131935 w 408118"/>
                <a:gd name="connsiteY42" fmla="*/ 408119 h 1158732"/>
                <a:gd name="connsiteX43" fmla="*/ 131935 w 408118"/>
                <a:gd name="connsiteY43" fmla="*/ 318403 h 1158732"/>
                <a:gd name="connsiteX44" fmla="*/ 43979 w 408118"/>
                <a:gd name="connsiteY44" fmla="*/ 318403 h 1158732"/>
                <a:gd name="connsiteX45" fmla="*/ 43098 w 408118"/>
                <a:gd name="connsiteY45" fmla="*/ 187348 h 1158732"/>
                <a:gd name="connsiteX46" fmla="*/ 43098 w 408118"/>
                <a:gd name="connsiteY46" fmla="*/ 279702 h 1158732"/>
                <a:gd name="connsiteX47" fmla="*/ 132814 w 408118"/>
                <a:gd name="connsiteY47" fmla="*/ 279702 h 1158732"/>
                <a:gd name="connsiteX48" fmla="*/ 132814 w 408118"/>
                <a:gd name="connsiteY48" fmla="*/ 187348 h 1158732"/>
                <a:gd name="connsiteX49" fmla="*/ 43098 w 408118"/>
                <a:gd name="connsiteY49" fmla="*/ 187348 h 1158732"/>
                <a:gd name="connsiteX50" fmla="*/ 43979 w 408118"/>
                <a:gd name="connsiteY50" fmla="*/ 60690 h 1158732"/>
                <a:gd name="connsiteX51" fmla="*/ 43979 w 408118"/>
                <a:gd name="connsiteY51" fmla="*/ 152166 h 1158732"/>
                <a:gd name="connsiteX52" fmla="*/ 133694 w 408118"/>
                <a:gd name="connsiteY52" fmla="*/ 152166 h 1158732"/>
                <a:gd name="connsiteX53" fmla="*/ 133694 w 408118"/>
                <a:gd name="connsiteY53" fmla="*/ 60690 h 1158732"/>
                <a:gd name="connsiteX54" fmla="*/ 43979 w 408118"/>
                <a:gd name="connsiteY54" fmla="*/ 60690 h 1158732"/>
                <a:gd name="connsiteX55" fmla="*/ 0 w 408118"/>
                <a:gd name="connsiteY55" fmla="*/ 0 h 1158732"/>
                <a:gd name="connsiteX56" fmla="*/ 155702 w 408118"/>
                <a:gd name="connsiteY56" fmla="*/ 0 h 1158732"/>
                <a:gd name="connsiteX57" fmla="*/ 155702 w 408118"/>
                <a:gd name="connsiteY57" fmla="*/ 281913 h 1158732"/>
                <a:gd name="connsiteX58" fmla="*/ 277943 w 408118"/>
                <a:gd name="connsiteY58" fmla="*/ 281913 h 1158732"/>
                <a:gd name="connsiteX59" fmla="*/ 277943 w 408118"/>
                <a:gd name="connsiteY59" fmla="*/ 282341 h 1158732"/>
                <a:gd name="connsiteX60" fmla="*/ 366779 w 408118"/>
                <a:gd name="connsiteY60" fmla="*/ 282341 h 1158732"/>
                <a:gd name="connsiteX61" fmla="*/ 366779 w 408118"/>
                <a:gd name="connsiteY61" fmla="*/ 281913 h 1158732"/>
                <a:gd name="connsiteX62" fmla="*/ 408118 w 408118"/>
                <a:gd name="connsiteY62" fmla="*/ 281913 h 1158732"/>
                <a:gd name="connsiteX63" fmla="*/ 408118 w 408118"/>
                <a:gd name="connsiteY63" fmla="*/ 1158732 h 1158732"/>
                <a:gd name="connsiteX64" fmla="*/ 0 w 408118"/>
                <a:gd name="connsiteY64" fmla="*/ 1158732 h 115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08118" h="1158732">
                  <a:moveTo>
                    <a:pt x="159201" y="578755"/>
                  </a:moveTo>
                  <a:cubicBezTo>
                    <a:pt x="159201" y="608660"/>
                    <a:pt x="159201" y="638565"/>
                    <a:pt x="159201" y="665832"/>
                  </a:cubicBezTo>
                  <a:cubicBezTo>
                    <a:pt x="189986" y="668470"/>
                    <a:pt x="222530" y="665832"/>
                    <a:pt x="248917" y="665832"/>
                  </a:cubicBezTo>
                  <a:cubicBezTo>
                    <a:pt x="248917" y="634168"/>
                    <a:pt x="248917" y="608660"/>
                    <a:pt x="248917" y="578755"/>
                  </a:cubicBezTo>
                  <a:cubicBezTo>
                    <a:pt x="217253" y="578755"/>
                    <a:pt x="188227" y="578755"/>
                    <a:pt x="159201" y="578755"/>
                  </a:cubicBezTo>
                  <a:close/>
                  <a:moveTo>
                    <a:pt x="278823" y="576996"/>
                  </a:moveTo>
                  <a:cubicBezTo>
                    <a:pt x="278823" y="606901"/>
                    <a:pt x="278823" y="632408"/>
                    <a:pt x="278823" y="664073"/>
                  </a:cubicBezTo>
                  <a:cubicBezTo>
                    <a:pt x="311366" y="664073"/>
                    <a:pt x="346549" y="664952"/>
                    <a:pt x="365020" y="664073"/>
                  </a:cubicBezTo>
                  <a:cubicBezTo>
                    <a:pt x="365020" y="632408"/>
                    <a:pt x="365020" y="606021"/>
                    <a:pt x="365020" y="576996"/>
                  </a:cubicBezTo>
                  <a:cubicBezTo>
                    <a:pt x="335114" y="576996"/>
                    <a:pt x="306968" y="576996"/>
                    <a:pt x="278823" y="576996"/>
                  </a:cubicBezTo>
                  <a:close/>
                  <a:moveTo>
                    <a:pt x="43979" y="576996"/>
                  </a:moveTo>
                  <a:cubicBezTo>
                    <a:pt x="43979" y="605142"/>
                    <a:pt x="43979" y="638565"/>
                    <a:pt x="43979" y="664952"/>
                  </a:cubicBezTo>
                  <a:cubicBezTo>
                    <a:pt x="81799" y="664952"/>
                    <a:pt x="105548" y="664073"/>
                    <a:pt x="131935" y="665832"/>
                  </a:cubicBezTo>
                  <a:cubicBezTo>
                    <a:pt x="131935" y="631529"/>
                    <a:pt x="132814" y="602503"/>
                    <a:pt x="132814" y="576996"/>
                  </a:cubicBezTo>
                  <a:cubicBezTo>
                    <a:pt x="102030" y="576996"/>
                    <a:pt x="73884" y="576996"/>
                    <a:pt x="43979" y="576996"/>
                  </a:cubicBezTo>
                  <a:close/>
                  <a:moveTo>
                    <a:pt x="160960" y="449459"/>
                  </a:moveTo>
                  <a:cubicBezTo>
                    <a:pt x="160960" y="481123"/>
                    <a:pt x="160960" y="509268"/>
                    <a:pt x="160960" y="539174"/>
                  </a:cubicBezTo>
                  <a:cubicBezTo>
                    <a:pt x="189986" y="539174"/>
                    <a:pt x="217253" y="539174"/>
                    <a:pt x="248917" y="539174"/>
                  </a:cubicBezTo>
                  <a:cubicBezTo>
                    <a:pt x="248917" y="506630"/>
                    <a:pt x="248917" y="477604"/>
                    <a:pt x="248917" y="449459"/>
                  </a:cubicBezTo>
                  <a:cubicBezTo>
                    <a:pt x="218132" y="449459"/>
                    <a:pt x="189107" y="449459"/>
                    <a:pt x="160960" y="449459"/>
                  </a:cubicBezTo>
                  <a:close/>
                  <a:moveTo>
                    <a:pt x="44858" y="449459"/>
                  </a:moveTo>
                  <a:cubicBezTo>
                    <a:pt x="44858" y="481123"/>
                    <a:pt x="44858" y="509268"/>
                    <a:pt x="44858" y="539174"/>
                  </a:cubicBezTo>
                  <a:cubicBezTo>
                    <a:pt x="75643" y="539174"/>
                    <a:pt x="102910" y="539174"/>
                    <a:pt x="131935" y="539174"/>
                  </a:cubicBezTo>
                  <a:cubicBezTo>
                    <a:pt x="131935" y="505751"/>
                    <a:pt x="131935" y="477604"/>
                    <a:pt x="131935" y="449459"/>
                  </a:cubicBezTo>
                  <a:cubicBezTo>
                    <a:pt x="100271" y="449459"/>
                    <a:pt x="72125" y="449459"/>
                    <a:pt x="44858" y="449459"/>
                  </a:cubicBezTo>
                  <a:close/>
                  <a:moveTo>
                    <a:pt x="278823" y="448579"/>
                  </a:moveTo>
                  <a:cubicBezTo>
                    <a:pt x="278823" y="479364"/>
                    <a:pt x="278823" y="508389"/>
                    <a:pt x="278823" y="538295"/>
                  </a:cubicBezTo>
                  <a:cubicBezTo>
                    <a:pt x="308727" y="538295"/>
                    <a:pt x="335994" y="538295"/>
                    <a:pt x="365020" y="538295"/>
                  </a:cubicBezTo>
                  <a:cubicBezTo>
                    <a:pt x="365020" y="507510"/>
                    <a:pt x="365020" y="478484"/>
                    <a:pt x="365020" y="448579"/>
                  </a:cubicBezTo>
                  <a:cubicBezTo>
                    <a:pt x="335994" y="448579"/>
                    <a:pt x="308727" y="448579"/>
                    <a:pt x="278823" y="448579"/>
                  </a:cubicBezTo>
                  <a:close/>
                  <a:moveTo>
                    <a:pt x="277943" y="318403"/>
                  </a:moveTo>
                  <a:cubicBezTo>
                    <a:pt x="277943" y="350067"/>
                    <a:pt x="277943" y="379094"/>
                    <a:pt x="277943" y="408999"/>
                  </a:cubicBezTo>
                  <a:cubicBezTo>
                    <a:pt x="309607" y="408999"/>
                    <a:pt x="337753" y="408999"/>
                    <a:pt x="366779" y="408999"/>
                  </a:cubicBezTo>
                  <a:cubicBezTo>
                    <a:pt x="366779" y="378214"/>
                    <a:pt x="366779" y="349187"/>
                    <a:pt x="366779" y="318403"/>
                  </a:cubicBezTo>
                  <a:cubicBezTo>
                    <a:pt x="336873" y="318403"/>
                    <a:pt x="307848" y="318403"/>
                    <a:pt x="277943" y="318403"/>
                  </a:cubicBezTo>
                  <a:close/>
                  <a:moveTo>
                    <a:pt x="159201" y="318403"/>
                  </a:moveTo>
                  <a:cubicBezTo>
                    <a:pt x="159201" y="349187"/>
                    <a:pt x="159201" y="378214"/>
                    <a:pt x="159201" y="407239"/>
                  </a:cubicBezTo>
                  <a:cubicBezTo>
                    <a:pt x="190866" y="407239"/>
                    <a:pt x="219892" y="407239"/>
                    <a:pt x="249797" y="407239"/>
                  </a:cubicBezTo>
                  <a:cubicBezTo>
                    <a:pt x="249797" y="376454"/>
                    <a:pt x="249797" y="349187"/>
                    <a:pt x="249797" y="318403"/>
                  </a:cubicBezTo>
                  <a:cubicBezTo>
                    <a:pt x="217253" y="318403"/>
                    <a:pt x="188227" y="318403"/>
                    <a:pt x="159201" y="318403"/>
                  </a:cubicBezTo>
                  <a:close/>
                  <a:moveTo>
                    <a:pt x="43979" y="318403"/>
                  </a:moveTo>
                  <a:cubicBezTo>
                    <a:pt x="43979" y="349187"/>
                    <a:pt x="43979" y="378214"/>
                    <a:pt x="43979" y="408119"/>
                  </a:cubicBezTo>
                  <a:cubicBezTo>
                    <a:pt x="74764" y="408119"/>
                    <a:pt x="102910" y="408119"/>
                    <a:pt x="131935" y="408119"/>
                  </a:cubicBezTo>
                  <a:cubicBezTo>
                    <a:pt x="131935" y="376454"/>
                    <a:pt x="131935" y="347429"/>
                    <a:pt x="131935" y="318403"/>
                  </a:cubicBezTo>
                  <a:cubicBezTo>
                    <a:pt x="100271" y="318403"/>
                    <a:pt x="72125" y="318403"/>
                    <a:pt x="43979" y="318403"/>
                  </a:cubicBezTo>
                  <a:close/>
                  <a:moveTo>
                    <a:pt x="43098" y="187348"/>
                  </a:moveTo>
                  <a:cubicBezTo>
                    <a:pt x="43098" y="219892"/>
                    <a:pt x="43098" y="249797"/>
                    <a:pt x="43098" y="279702"/>
                  </a:cubicBezTo>
                  <a:cubicBezTo>
                    <a:pt x="74764" y="279702"/>
                    <a:pt x="104668" y="279702"/>
                    <a:pt x="132814" y="279702"/>
                  </a:cubicBezTo>
                  <a:cubicBezTo>
                    <a:pt x="132814" y="247159"/>
                    <a:pt x="132814" y="218133"/>
                    <a:pt x="132814" y="187348"/>
                  </a:cubicBezTo>
                  <a:cubicBezTo>
                    <a:pt x="102030" y="187348"/>
                    <a:pt x="73884" y="187348"/>
                    <a:pt x="43098" y="187348"/>
                  </a:cubicBezTo>
                  <a:close/>
                  <a:moveTo>
                    <a:pt x="43979" y="60690"/>
                  </a:moveTo>
                  <a:cubicBezTo>
                    <a:pt x="43979" y="93234"/>
                    <a:pt x="43979" y="122259"/>
                    <a:pt x="43979" y="152166"/>
                  </a:cubicBezTo>
                  <a:cubicBezTo>
                    <a:pt x="75643" y="152166"/>
                    <a:pt x="103789" y="152166"/>
                    <a:pt x="133694" y="152166"/>
                  </a:cubicBezTo>
                  <a:cubicBezTo>
                    <a:pt x="133694" y="121380"/>
                    <a:pt x="133694" y="93234"/>
                    <a:pt x="133694" y="60690"/>
                  </a:cubicBezTo>
                  <a:cubicBezTo>
                    <a:pt x="101151" y="60690"/>
                    <a:pt x="72125" y="60690"/>
                    <a:pt x="43979" y="60690"/>
                  </a:cubicBezTo>
                  <a:close/>
                  <a:moveTo>
                    <a:pt x="0" y="0"/>
                  </a:moveTo>
                  <a:lnTo>
                    <a:pt x="155702" y="0"/>
                  </a:lnTo>
                  <a:lnTo>
                    <a:pt x="155702" y="281913"/>
                  </a:lnTo>
                  <a:lnTo>
                    <a:pt x="277943" y="281913"/>
                  </a:lnTo>
                  <a:lnTo>
                    <a:pt x="277943" y="282341"/>
                  </a:lnTo>
                  <a:cubicBezTo>
                    <a:pt x="307848" y="282341"/>
                    <a:pt x="334235" y="282341"/>
                    <a:pt x="366779" y="282341"/>
                  </a:cubicBezTo>
                  <a:lnTo>
                    <a:pt x="366779" y="281913"/>
                  </a:lnTo>
                  <a:lnTo>
                    <a:pt x="408118" y="281913"/>
                  </a:lnTo>
                  <a:lnTo>
                    <a:pt x="408118" y="1158732"/>
                  </a:lnTo>
                  <a:lnTo>
                    <a:pt x="0" y="115873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32A74F96-8F0D-48B6-AA82-2AAC090A7956}"/>
              </a:ext>
            </a:extLst>
          </p:cNvPr>
          <p:cNvGrpSpPr/>
          <p:nvPr/>
        </p:nvGrpSpPr>
        <p:grpSpPr>
          <a:xfrm>
            <a:off x="4107219" y="2771850"/>
            <a:ext cx="3724579" cy="1339211"/>
            <a:chOff x="72370" y="560319"/>
            <a:chExt cx="3724579" cy="1339211"/>
          </a:xfrm>
        </p:grpSpPr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A9B7F142-3292-4340-A182-29D78D5C968C}"/>
                </a:ext>
              </a:extLst>
            </p:cNvPr>
            <p:cNvGrpSpPr/>
            <p:nvPr/>
          </p:nvGrpSpPr>
          <p:grpSpPr>
            <a:xfrm>
              <a:off x="102369" y="588209"/>
              <a:ext cx="3676679" cy="1220090"/>
              <a:chOff x="4067546" y="4123739"/>
              <a:chExt cx="3676679" cy="1220090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F11563C-B50B-4898-91C4-31EC84967A9F}"/>
                  </a:ext>
                </a:extLst>
              </p:cNvPr>
              <p:cNvSpPr/>
              <p:nvPr/>
            </p:nvSpPr>
            <p:spPr>
              <a:xfrm>
                <a:off x="4447643" y="4123739"/>
                <a:ext cx="214892" cy="122009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452C4001-8FA0-45CA-BB82-05AFAE70A732}"/>
                  </a:ext>
                </a:extLst>
              </p:cNvPr>
              <p:cNvSpPr/>
              <p:nvPr/>
            </p:nvSpPr>
            <p:spPr>
              <a:xfrm>
                <a:off x="4800373" y="4611034"/>
                <a:ext cx="301172" cy="6114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C25D9036-11EB-4E8E-8CDB-36FB022A9F71}"/>
                  </a:ext>
                </a:extLst>
              </p:cNvPr>
              <p:cNvSpPr/>
              <p:nvPr/>
            </p:nvSpPr>
            <p:spPr>
              <a:xfrm>
                <a:off x="5249722" y="4765455"/>
                <a:ext cx="301172" cy="4810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D1B7FF64-73BA-4E3F-9139-C9EE73F30CA1}"/>
                  </a:ext>
                </a:extLst>
              </p:cNvPr>
              <p:cNvSpPr/>
              <p:nvPr/>
            </p:nvSpPr>
            <p:spPr>
              <a:xfrm>
                <a:off x="6012699" y="4794858"/>
                <a:ext cx="230206" cy="5376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E2AFB15B-F262-4613-8414-9DDD22EA37FA}"/>
                  </a:ext>
                </a:extLst>
              </p:cNvPr>
              <p:cNvSpPr/>
              <p:nvPr/>
            </p:nvSpPr>
            <p:spPr>
              <a:xfrm>
                <a:off x="7412084" y="4927006"/>
                <a:ext cx="332141" cy="3751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DF94B43A-7AA9-4621-A71D-3B3174DB8EAB}"/>
                  </a:ext>
                </a:extLst>
              </p:cNvPr>
              <p:cNvSpPr/>
              <p:nvPr/>
            </p:nvSpPr>
            <p:spPr>
              <a:xfrm>
                <a:off x="6424578" y="4322737"/>
                <a:ext cx="344968" cy="729909"/>
              </a:xfrm>
              <a:custGeom>
                <a:avLst/>
                <a:gdLst>
                  <a:gd name="connsiteX0" fmla="*/ 0 w 344968"/>
                  <a:gd name="connsiteY0" fmla="*/ 0 h 729909"/>
                  <a:gd name="connsiteX1" fmla="*/ 112879 w 344968"/>
                  <a:gd name="connsiteY1" fmla="*/ 0 h 729909"/>
                  <a:gd name="connsiteX2" fmla="*/ 112879 w 344968"/>
                  <a:gd name="connsiteY2" fmla="*/ 262206 h 729909"/>
                  <a:gd name="connsiteX3" fmla="*/ 344968 w 344968"/>
                  <a:gd name="connsiteY3" fmla="*/ 262206 h 729909"/>
                  <a:gd name="connsiteX4" fmla="*/ 344968 w 344968"/>
                  <a:gd name="connsiteY4" fmla="*/ 729909 h 729909"/>
                  <a:gd name="connsiteX5" fmla="*/ 112879 w 344968"/>
                  <a:gd name="connsiteY5" fmla="*/ 729909 h 729909"/>
                  <a:gd name="connsiteX6" fmla="*/ 104808 w 344968"/>
                  <a:gd name="connsiteY6" fmla="*/ 729909 h 729909"/>
                  <a:gd name="connsiteX7" fmla="*/ 0 w 344968"/>
                  <a:gd name="connsiteY7" fmla="*/ 729909 h 729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968" h="729909">
                    <a:moveTo>
                      <a:pt x="0" y="0"/>
                    </a:moveTo>
                    <a:lnTo>
                      <a:pt x="112879" y="0"/>
                    </a:lnTo>
                    <a:lnTo>
                      <a:pt x="112879" y="262206"/>
                    </a:lnTo>
                    <a:lnTo>
                      <a:pt x="344968" y="262206"/>
                    </a:lnTo>
                    <a:lnTo>
                      <a:pt x="344968" y="729909"/>
                    </a:lnTo>
                    <a:lnTo>
                      <a:pt x="112879" y="729909"/>
                    </a:lnTo>
                    <a:lnTo>
                      <a:pt x="104808" y="729909"/>
                    </a:lnTo>
                    <a:lnTo>
                      <a:pt x="0" y="7299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45CBFAD5-392F-402A-B1A9-6A6F80FA99F0}"/>
                  </a:ext>
                </a:extLst>
              </p:cNvPr>
              <p:cNvSpPr/>
              <p:nvPr/>
            </p:nvSpPr>
            <p:spPr>
              <a:xfrm>
                <a:off x="6924401" y="4567247"/>
                <a:ext cx="123249" cy="765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4A90C30C-3046-4B88-9226-3AA39A78BE38}"/>
                  </a:ext>
                </a:extLst>
              </p:cNvPr>
              <p:cNvSpPr/>
              <p:nvPr/>
            </p:nvSpPr>
            <p:spPr>
              <a:xfrm flipH="1">
                <a:off x="4067546" y="4602487"/>
                <a:ext cx="248823" cy="526477"/>
              </a:xfrm>
              <a:custGeom>
                <a:avLst/>
                <a:gdLst>
                  <a:gd name="connsiteX0" fmla="*/ 0 w 344968"/>
                  <a:gd name="connsiteY0" fmla="*/ 0 h 729909"/>
                  <a:gd name="connsiteX1" fmla="*/ 112879 w 344968"/>
                  <a:gd name="connsiteY1" fmla="*/ 0 h 729909"/>
                  <a:gd name="connsiteX2" fmla="*/ 112879 w 344968"/>
                  <a:gd name="connsiteY2" fmla="*/ 262206 h 729909"/>
                  <a:gd name="connsiteX3" fmla="*/ 344968 w 344968"/>
                  <a:gd name="connsiteY3" fmla="*/ 262206 h 729909"/>
                  <a:gd name="connsiteX4" fmla="*/ 344968 w 344968"/>
                  <a:gd name="connsiteY4" fmla="*/ 729909 h 729909"/>
                  <a:gd name="connsiteX5" fmla="*/ 112879 w 344968"/>
                  <a:gd name="connsiteY5" fmla="*/ 729909 h 729909"/>
                  <a:gd name="connsiteX6" fmla="*/ 104808 w 344968"/>
                  <a:gd name="connsiteY6" fmla="*/ 729909 h 729909"/>
                  <a:gd name="connsiteX7" fmla="*/ 0 w 344968"/>
                  <a:gd name="connsiteY7" fmla="*/ 729909 h 729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968" h="729909">
                    <a:moveTo>
                      <a:pt x="0" y="0"/>
                    </a:moveTo>
                    <a:lnTo>
                      <a:pt x="112879" y="0"/>
                    </a:lnTo>
                    <a:lnTo>
                      <a:pt x="112879" y="262206"/>
                    </a:lnTo>
                    <a:lnTo>
                      <a:pt x="344968" y="262206"/>
                    </a:lnTo>
                    <a:lnTo>
                      <a:pt x="344968" y="729909"/>
                    </a:lnTo>
                    <a:lnTo>
                      <a:pt x="112879" y="729909"/>
                    </a:lnTo>
                    <a:lnTo>
                      <a:pt x="104808" y="729909"/>
                    </a:lnTo>
                    <a:lnTo>
                      <a:pt x="0" y="72990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E361B2A2-77F0-45BB-B2C4-D255F45A4F3B}"/>
                </a:ext>
              </a:extLst>
            </p:cNvPr>
            <p:cNvGrpSpPr/>
            <p:nvPr/>
          </p:nvGrpSpPr>
          <p:grpSpPr>
            <a:xfrm>
              <a:off x="72370" y="560319"/>
              <a:ext cx="3724579" cy="1339211"/>
              <a:chOff x="4037547" y="4095849"/>
              <a:chExt cx="3724579" cy="1339211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143B37F1-FF10-4F7D-8952-DDBBF143F707}"/>
                  </a:ext>
                </a:extLst>
              </p:cNvPr>
              <p:cNvSpPr/>
              <p:nvPr/>
            </p:nvSpPr>
            <p:spPr>
              <a:xfrm>
                <a:off x="4693877" y="4464737"/>
                <a:ext cx="532405" cy="970323"/>
              </a:xfrm>
              <a:custGeom>
                <a:avLst/>
                <a:gdLst>
                  <a:gd name="connsiteX0" fmla="*/ 475422 w 923439"/>
                  <a:gd name="connsiteY0" fmla="*/ 855427 h 1647670"/>
                  <a:gd name="connsiteX1" fmla="*/ 475422 w 923439"/>
                  <a:gd name="connsiteY1" fmla="*/ 969146 h 1647670"/>
                  <a:gd name="connsiteX2" fmla="*/ 589141 w 923439"/>
                  <a:gd name="connsiteY2" fmla="*/ 969146 h 1647670"/>
                  <a:gd name="connsiteX3" fmla="*/ 589141 w 923439"/>
                  <a:gd name="connsiteY3" fmla="*/ 855427 h 1647670"/>
                  <a:gd name="connsiteX4" fmla="*/ 334298 w 923439"/>
                  <a:gd name="connsiteY4" fmla="*/ 855427 h 1647670"/>
                  <a:gd name="connsiteX5" fmla="*/ 334298 w 923439"/>
                  <a:gd name="connsiteY5" fmla="*/ 969146 h 1647670"/>
                  <a:gd name="connsiteX6" fmla="*/ 448017 w 923439"/>
                  <a:gd name="connsiteY6" fmla="*/ 969146 h 1647670"/>
                  <a:gd name="connsiteX7" fmla="*/ 448017 w 923439"/>
                  <a:gd name="connsiteY7" fmla="*/ 855427 h 1647670"/>
                  <a:gd name="connsiteX8" fmla="*/ 475422 w 923439"/>
                  <a:gd name="connsiteY8" fmla="*/ 709876 h 1647670"/>
                  <a:gd name="connsiteX9" fmla="*/ 475422 w 923439"/>
                  <a:gd name="connsiteY9" fmla="*/ 823595 h 1647670"/>
                  <a:gd name="connsiteX10" fmla="*/ 589141 w 923439"/>
                  <a:gd name="connsiteY10" fmla="*/ 823595 h 1647670"/>
                  <a:gd name="connsiteX11" fmla="*/ 589141 w 923439"/>
                  <a:gd name="connsiteY11" fmla="*/ 709876 h 1647670"/>
                  <a:gd name="connsiteX12" fmla="*/ 334298 w 923439"/>
                  <a:gd name="connsiteY12" fmla="*/ 709876 h 1647670"/>
                  <a:gd name="connsiteX13" fmla="*/ 334298 w 923439"/>
                  <a:gd name="connsiteY13" fmla="*/ 823595 h 1647670"/>
                  <a:gd name="connsiteX14" fmla="*/ 448017 w 923439"/>
                  <a:gd name="connsiteY14" fmla="*/ 823595 h 1647670"/>
                  <a:gd name="connsiteX15" fmla="*/ 448017 w 923439"/>
                  <a:gd name="connsiteY15" fmla="*/ 709876 h 1647670"/>
                  <a:gd name="connsiteX16" fmla="*/ 475422 w 923439"/>
                  <a:gd name="connsiteY16" fmla="*/ 500489 h 1647670"/>
                  <a:gd name="connsiteX17" fmla="*/ 475422 w 923439"/>
                  <a:gd name="connsiteY17" fmla="*/ 614208 h 1647670"/>
                  <a:gd name="connsiteX18" fmla="*/ 589141 w 923439"/>
                  <a:gd name="connsiteY18" fmla="*/ 614208 h 1647670"/>
                  <a:gd name="connsiteX19" fmla="*/ 589141 w 923439"/>
                  <a:gd name="connsiteY19" fmla="*/ 500489 h 1647670"/>
                  <a:gd name="connsiteX20" fmla="*/ 334298 w 923439"/>
                  <a:gd name="connsiteY20" fmla="*/ 500489 h 1647670"/>
                  <a:gd name="connsiteX21" fmla="*/ 334298 w 923439"/>
                  <a:gd name="connsiteY21" fmla="*/ 614208 h 1647670"/>
                  <a:gd name="connsiteX22" fmla="*/ 448017 w 923439"/>
                  <a:gd name="connsiteY22" fmla="*/ 614208 h 1647670"/>
                  <a:gd name="connsiteX23" fmla="*/ 448017 w 923439"/>
                  <a:gd name="connsiteY23" fmla="*/ 500489 h 1647670"/>
                  <a:gd name="connsiteX24" fmla="*/ 475422 w 923439"/>
                  <a:gd name="connsiteY24" fmla="*/ 354938 h 1647670"/>
                  <a:gd name="connsiteX25" fmla="*/ 475422 w 923439"/>
                  <a:gd name="connsiteY25" fmla="*/ 468657 h 1647670"/>
                  <a:gd name="connsiteX26" fmla="*/ 589141 w 923439"/>
                  <a:gd name="connsiteY26" fmla="*/ 468657 h 1647670"/>
                  <a:gd name="connsiteX27" fmla="*/ 589141 w 923439"/>
                  <a:gd name="connsiteY27" fmla="*/ 354938 h 1647670"/>
                  <a:gd name="connsiteX28" fmla="*/ 334298 w 923439"/>
                  <a:gd name="connsiteY28" fmla="*/ 354938 h 1647670"/>
                  <a:gd name="connsiteX29" fmla="*/ 334298 w 923439"/>
                  <a:gd name="connsiteY29" fmla="*/ 468657 h 1647670"/>
                  <a:gd name="connsiteX30" fmla="*/ 448017 w 923439"/>
                  <a:gd name="connsiteY30" fmla="*/ 468657 h 1647670"/>
                  <a:gd name="connsiteX31" fmla="*/ 448017 w 923439"/>
                  <a:gd name="connsiteY31" fmla="*/ 354938 h 1647670"/>
                  <a:gd name="connsiteX32" fmla="*/ 461720 w 923439"/>
                  <a:gd name="connsiteY32" fmla="*/ 0 h 1647670"/>
                  <a:gd name="connsiteX33" fmla="*/ 923439 w 923439"/>
                  <a:gd name="connsiteY33" fmla="*/ 308459 h 1647670"/>
                  <a:gd name="connsiteX34" fmla="*/ 768082 w 923439"/>
                  <a:gd name="connsiteY34" fmla="*/ 308459 h 1647670"/>
                  <a:gd name="connsiteX35" fmla="*/ 768082 w 923439"/>
                  <a:gd name="connsiteY35" fmla="*/ 1647670 h 1647670"/>
                  <a:gd name="connsiteX36" fmla="*/ 155357 w 923439"/>
                  <a:gd name="connsiteY36" fmla="*/ 1647670 h 1647670"/>
                  <a:gd name="connsiteX37" fmla="*/ 155357 w 923439"/>
                  <a:gd name="connsiteY37" fmla="*/ 308459 h 1647670"/>
                  <a:gd name="connsiteX38" fmla="*/ 0 w 923439"/>
                  <a:gd name="connsiteY38" fmla="*/ 308459 h 16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23439" h="1647670">
                    <a:moveTo>
                      <a:pt x="475422" y="855427"/>
                    </a:moveTo>
                    <a:lnTo>
                      <a:pt x="475422" y="969146"/>
                    </a:lnTo>
                    <a:lnTo>
                      <a:pt x="589141" y="969146"/>
                    </a:lnTo>
                    <a:lnTo>
                      <a:pt x="589141" y="855427"/>
                    </a:lnTo>
                    <a:close/>
                    <a:moveTo>
                      <a:pt x="334298" y="855427"/>
                    </a:moveTo>
                    <a:lnTo>
                      <a:pt x="334298" y="969146"/>
                    </a:lnTo>
                    <a:lnTo>
                      <a:pt x="448017" y="969146"/>
                    </a:lnTo>
                    <a:lnTo>
                      <a:pt x="448017" y="855427"/>
                    </a:lnTo>
                    <a:close/>
                    <a:moveTo>
                      <a:pt x="475422" y="709876"/>
                    </a:moveTo>
                    <a:lnTo>
                      <a:pt x="475422" y="823595"/>
                    </a:lnTo>
                    <a:lnTo>
                      <a:pt x="589141" y="823595"/>
                    </a:lnTo>
                    <a:lnTo>
                      <a:pt x="589141" y="709876"/>
                    </a:lnTo>
                    <a:close/>
                    <a:moveTo>
                      <a:pt x="334298" y="709876"/>
                    </a:moveTo>
                    <a:lnTo>
                      <a:pt x="334298" y="823595"/>
                    </a:lnTo>
                    <a:lnTo>
                      <a:pt x="448017" y="823595"/>
                    </a:lnTo>
                    <a:lnTo>
                      <a:pt x="448017" y="709876"/>
                    </a:lnTo>
                    <a:close/>
                    <a:moveTo>
                      <a:pt x="475422" y="500489"/>
                    </a:moveTo>
                    <a:lnTo>
                      <a:pt x="475422" y="614208"/>
                    </a:lnTo>
                    <a:lnTo>
                      <a:pt x="589141" y="614208"/>
                    </a:lnTo>
                    <a:lnTo>
                      <a:pt x="589141" y="500489"/>
                    </a:lnTo>
                    <a:close/>
                    <a:moveTo>
                      <a:pt x="334298" y="500489"/>
                    </a:moveTo>
                    <a:lnTo>
                      <a:pt x="334298" y="614208"/>
                    </a:lnTo>
                    <a:lnTo>
                      <a:pt x="448017" y="614208"/>
                    </a:lnTo>
                    <a:lnTo>
                      <a:pt x="448017" y="500489"/>
                    </a:lnTo>
                    <a:close/>
                    <a:moveTo>
                      <a:pt x="475422" y="354938"/>
                    </a:moveTo>
                    <a:lnTo>
                      <a:pt x="475422" y="468657"/>
                    </a:lnTo>
                    <a:lnTo>
                      <a:pt x="589141" y="468657"/>
                    </a:lnTo>
                    <a:lnTo>
                      <a:pt x="589141" y="354938"/>
                    </a:lnTo>
                    <a:close/>
                    <a:moveTo>
                      <a:pt x="334298" y="354938"/>
                    </a:moveTo>
                    <a:lnTo>
                      <a:pt x="334298" y="468657"/>
                    </a:lnTo>
                    <a:lnTo>
                      <a:pt x="448017" y="468657"/>
                    </a:lnTo>
                    <a:lnTo>
                      <a:pt x="448017" y="354938"/>
                    </a:lnTo>
                    <a:close/>
                    <a:moveTo>
                      <a:pt x="461720" y="0"/>
                    </a:moveTo>
                    <a:lnTo>
                      <a:pt x="923439" y="308459"/>
                    </a:lnTo>
                    <a:lnTo>
                      <a:pt x="768082" y="308459"/>
                    </a:lnTo>
                    <a:lnTo>
                      <a:pt x="768082" y="1647670"/>
                    </a:lnTo>
                    <a:lnTo>
                      <a:pt x="155357" y="1647670"/>
                    </a:lnTo>
                    <a:lnTo>
                      <a:pt x="155357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E4D0F66E-08E0-42C9-951B-5B7907C7E180}"/>
                  </a:ext>
                </a:extLst>
              </p:cNvPr>
              <p:cNvSpPr/>
              <p:nvPr/>
            </p:nvSpPr>
            <p:spPr>
              <a:xfrm>
                <a:off x="6882746" y="4407892"/>
                <a:ext cx="202983" cy="1027168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0A580BDB-6743-4031-B1BB-2725B90CF86D}"/>
                  </a:ext>
                </a:extLst>
              </p:cNvPr>
              <p:cNvSpPr/>
              <p:nvPr/>
            </p:nvSpPr>
            <p:spPr>
              <a:xfrm>
                <a:off x="4410083" y="4095849"/>
                <a:ext cx="300410" cy="1339211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06850" h="1339211">
                    <a:moveTo>
                      <a:pt x="99275" y="1096373"/>
                    </a:moveTo>
                    <a:lnTo>
                      <a:pt x="99275" y="1150665"/>
                    </a:lnTo>
                    <a:lnTo>
                      <a:pt x="207575" y="1150665"/>
                    </a:lnTo>
                    <a:lnTo>
                      <a:pt x="207575" y="1096373"/>
                    </a:lnTo>
                    <a:close/>
                    <a:moveTo>
                      <a:pt x="99275" y="974391"/>
                    </a:moveTo>
                    <a:lnTo>
                      <a:pt x="99275" y="1028684"/>
                    </a:lnTo>
                    <a:lnTo>
                      <a:pt x="207575" y="1028684"/>
                    </a:lnTo>
                    <a:lnTo>
                      <a:pt x="207575" y="974391"/>
                    </a:lnTo>
                    <a:close/>
                    <a:moveTo>
                      <a:pt x="99275" y="852409"/>
                    </a:moveTo>
                    <a:lnTo>
                      <a:pt x="99275" y="906702"/>
                    </a:lnTo>
                    <a:lnTo>
                      <a:pt x="207575" y="906702"/>
                    </a:lnTo>
                    <a:lnTo>
                      <a:pt x="207575" y="852409"/>
                    </a:lnTo>
                    <a:close/>
                    <a:moveTo>
                      <a:pt x="99275" y="730427"/>
                    </a:moveTo>
                    <a:lnTo>
                      <a:pt x="99275" y="784720"/>
                    </a:lnTo>
                    <a:lnTo>
                      <a:pt x="207575" y="784720"/>
                    </a:lnTo>
                    <a:lnTo>
                      <a:pt x="207575" y="730427"/>
                    </a:lnTo>
                    <a:close/>
                    <a:moveTo>
                      <a:pt x="99275" y="608446"/>
                    </a:moveTo>
                    <a:lnTo>
                      <a:pt x="99275" y="662738"/>
                    </a:lnTo>
                    <a:lnTo>
                      <a:pt x="207575" y="662738"/>
                    </a:lnTo>
                    <a:lnTo>
                      <a:pt x="207575" y="608446"/>
                    </a:lnTo>
                    <a:close/>
                    <a:moveTo>
                      <a:pt x="99275" y="486464"/>
                    </a:moveTo>
                    <a:lnTo>
                      <a:pt x="99275" y="540756"/>
                    </a:lnTo>
                    <a:lnTo>
                      <a:pt x="207575" y="540756"/>
                    </a:lnTo>
                    <a:lnTo>
                      <a:pt x="207575" y="486464"/>
                    </a:lnTo>
                    <a:close/>
                    <a:moveTo>
                      <a:pt x="99275" y="364482"/>
                    </a:moveTo>
                    <a:lnTo>
                      <a:pt x="99275" y="418774"/>
                    </a:lnTo>
                    <a:lnTo>
                      <a:pt x="207575" y="418774"/>
                    </a:lnTo>
                    <a:lnTo>
                      <a:pt x="207575" y="364482"/>
                    </a:lnTo>
                    <a:close/>
                    <a:moveTo>
                      <a:pt x="99275" y="242500"/>
                    </a:moveTo>
                    <a:lnTo>
                      <a:pt x="99275" y="296792"/>
                    </a:lnTo>
                    <a:lnTo>
                      <a:pt x="207575" y="296792"/>
                    </a:lnTo>
                    <a:lnTo>
                      <a:pt x="207575" y="242500"/>
                    </a:lnTo>
                    <a:close/>
                    <a:moveTo>
                      <a:pt x="99275" y="120518"/>
                    </a:moveTo>
                    <a:lnTo>
                      <a:pt x="99275" y="174811"/>
                    </a:lnTo>
                    <a:lnTo>
                      <a:pt x="207575" y="174811"/>
                    </a:lnTo>
                    <a:lnTo>
                      <a:pt x="207575" y="120518"/>
                    </a:lnTo>
                    <a:close/>
                    <a:moveTo>
                      <a:pt x="0" y="0"/>
                    </a:moveTo>
                    <a:lnTo>
                      <a:pt x="306850" y="0"/>
                    </a:lnTo>
                    <a:lnTo>
                      <a:pt x="306850" y="1339211"/>
                    </a:lnTo>
                    <a:lnTo>
                      <a:pt x="0" y="133921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157AB6AF-1C4C-4F5F-948B-3459F76D50E1}"/>
                  </a:ext>
                </a:extLst>
              </p:cNvPr>
              <p:cNvSpPr/>
              <p:nvPr/>
            </p:nvSpPr>
            <p:spPr>
              <a:xfrm>
                <a:off x="5216540" y="4730927"/>
                <a:ext cx="623978" cy="704133"/>
              </a:xfrm>
              <a:custGeom>
                <a:avLst/>
                <a:gdLst>
                  <a:gd name="connsiteX0" fmla="*/ 220666 w 637355"/>
                  <a:gd name="connsiteY0" fmla="*/ 230805 h 704133"/>
                  <a:gd name="connsiteX1" fmla="*/ 220666 w 637355"/>
                  <a:gd name="connsiteY1" fmla="*/ 344524 h 704133"/>
                  <a:gd name="connsiteX2" fmla="*/ 334385 w 637355"/>
                  <a:gd name="connsiteY2" fmla="*/ 344524 h 704133"/>
                  <a:gd name="connsiteX3" fmla="*/ 334385 w 637355"/>
                  <a:gd name="connsiteY3" fmla="*/ 230805 h 704133"/>
                  <a:gd name="connsiteX4" fmla="*/ 79542 w 637355"/>
                  <a:gd name="connsiteY4" fmla="*/ 230805 h 704133"/>
                  <a:gd name="connsiteX5" fmla="*/ 79542 w 637355"/>
                  <a:gd name="connsiteY5" fmla="*/ 344524 h 704133"/>
                  <a:gd name="connsiteX6" fmla="*/ 193261 w 637355"/>
                  <a:gd name="connsiteY6" fmla="*/ 344524 h 704133"/>
                  <a:gd name="connsiteX7" fmla="*/ 193261 w 637355"/>
                  <a:gd name="connsiteY7" fmla="*/ 230805 h 704133"/>
                  <a:gd name="connsiteX8" fmla="*/ 220666 w 637355"/>
                  <a:gd name="connsiteY8" fmla="*/ 85254 h 704133"/>
                  <a:gd name="connsiteX9" fmla="*/ 220666 w 637355"/>
                  <a:gd name="connsiteY9" fmla="*/ 198973 h 704133"/>
                  <a:gd name="connsiteX10" fmla="*/ 334385 w 637355"/>
                  <a:gd name="connsiteY10" fmla="*/ 198973 h 704133"/>
                  <a:gd name="connsiteX11" fmla="*/ 334385 w 637355"/>
                  <a:gd name="connsiteY11" fmla="*/ 85254 h 704133"/>
                  <a:gd name="connsiteX12" fmla="*/ 79542 w 637355"/>
                  <a:gd name="connsiteY12" fmla="*/ 85254 h 704133"/>
                  <a:gd name="connsiteX13" fmla="*/ 79542 w 637355"/>
                  <a:gd name="connsiteY13" fmla="*/ 198973 h 704133"/>
                  <a:gd name="connsiteX14" fmla="*/ 193261 w 637355"/>
                  <a:gd name="connsiteY14" fmla="*/ 198973 h 704133"/>
                  <a:gd name="connsiteX15" fmla="*/ 193261 w 637355"/>
                  <a:gd name="connsiteY15" fmla="*/ 85254 h 704133"/>
                  <a:gd name="connsiteX16" fmla="*/ 0 w 637355"/>
                  <a:gd name="connsiteY16" fmla="*/ 0 h 704133"/>
                  <a:gd name="connsiteX17" fmla="*/ 637355 w 637355"/>
                  <a:gd name="connsiteY17" fmla="*/ 0 h 704133"/>
                  <a:gd name="connsiteX18" fmla="*/ 637355 w 637355"/>
                  <a:gd name="connsiteY18" fmla="*/ 704133 h 704133"/>
                  <a:gd name="connsiteX19" fmla="*/ 0 w 637355"/>
                  <a:gd name="connsiteY19" fmla="*/ 704133 h 70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37355" h="704133">
                    <a:moveTo>
                      <a:pt x="220666" y="230805"/>
                    </a:moveTo>
                    <a:lnTo>
                      <a:pt x="220666" y="344524"/>
                    </a:lnTo>
                    <a:lnTo>
                      <a:pt x="334385" y="344524"/>
                    </a:lnTo>
                    <a:lnTo>
                      <a:pt x="334385" y="230805"/>
                    </a:lnTo>
                    <a:close/>
                    <a:moveTo>
                      <a:pt x="79542" y="230805"/>
                    </a:moveTo>
                    <a:lnTo>
                      <a:pt x="79542" y="344524"/>
                    </a:lnTo>
                    <a:lnTo>
                      <a:pt x="193261" y="344524"/>
                    </a:lnTo>
                    <a:lnTo>
                      <a:pt x="193261" y="230805"/>
                    </a:lnTo>
                    <a:close/>
                    <a:moveTo>
                      <a:pt x="220666" y="85254"/>
                    </a:moveTo>
                    <a:lnTo>
                      <a:pt x="220666" y="198973"/>
                    </a:lnTo>
                    <a:lnTo>
                      <a:pt x="334385" y="198973"/>
                    </a:lnTo>
                    <a:lnTo>
                      <a:pt x="334385" y="85254"/>
                    </a:lnTo>
                    <a:close/>
                    <a:moveTo>
                      <a:pt x="79542" y="85254"/>
                    </a:moveTo>
                    <a:lnTo>
                      <a:pt x="79542" y="198973"/>
                    </a:lnTo>
                    <a:lnTo>
                      <a:pt x="193261" y="198973"/>
                    </a:lnTo>
                    <a:lnTo>
                      <a:pt x="193261" y="85254"/>
                    </a:lnTo>
                    <a:close/>
                    <a:moveTo>
                      <a:pt x="0" y="0"/>
                    </a:moveTo>
                    <a:lnTo>
                      <a:pt x="637355" y="0"/>
                    </a:lnTo>
                    <a:lnTo>
                      <a:pt x="637355" y="704133"/>
                    </a:lnTo>
                    <a:lnTo>
                      <a:pt x="0" y="7041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F10B3E95-9AF5-4AC0-B014-6A4E6F62F0EE}"/>
                  </a:ext>
                </a:extLst>
              </p:cNvPr>
              <p:cNvSpPr/>
              <p:nvPr/>
            </p:nvSpPr>
            <p:spPr>
              <a:xfrm>
                <a:off x="5819397" y="4564529"/>
                <a:ext cx="602196" cy="870531"/>
              </a:xfrm>
              <a:custGeom>
                <a:avLst/>
                <a:gdLst>
                  <a:gd name="connsiteX0" fmla="*/ 238494 w 462454"/>
                  <a:gd name="connsiteY0" fmla="*/ 563076 h 870531"/>
                  <a:gd name="connsiteX1" fmla="*/ 238494 w 462454"/>
                  <a:gd name="connsiteY1" fmla="*/ 715154 h 870531"/>
                  <a:gd name="connsiteX2" fmla="*/ 324676 w 462454"/>
                  <a:gd name="connsiteY2" fmla="*/ 715154 h 870531"/>
                  <a:gd name="connsiteX3" fmla="*/ 324676 w 462454"/>
                  <a:gd name="connsiteY3" fmla="*/ 563076 h 870531"/>
                  <a:gd name="connsiteX4" fmla="*/ 238494 w 462454"/>
                  <a:gd name="connsiteY4" fmla="*/ 353251 h 870531"/>
                  <a:gd name="connsiteX5" fmla="*/ 238494 w 462454"/>
                  <a:gd name="connsiteY5" fmla="*/ 505329 h 870531"/>
                  <a:gd name="connsiteX6" fmla="*/ 324676 w 462454"/>
                  <a:gd name="connsiteY6" fmla="*/ 505329 h 870531"/>
                  <a:gd name="connsiteX7" fmla="*/ 324676 w 462454"/>
                  <a:gd name="connsiteY7" fmla="*/ 353251 h 870531"/>
                  <a:gd name="connsiteX8" fmla="*/ 231227 w 462454"/>
                  <a:gd name="connsiteY8" fmla="*/ 0 h 870531"/>
                  <a:gd name="connsiteX9" fmla="*/ 462454 w 462454"/>
                  <a:gd name="connsiteY9" fmla="*/ 308459 h 870531"/>
                  <a:gd name="connsiteX10" fmla="*/ 384652 w 462454"/>
                  <a:gd name="connsiteY10" fmla="*/ 308459 h 870531"/>
                  <a:gd name="connsiteX11" fmla="*/ 384652 w 462454"/>
                  <a:gd name="connsiteY11" fmla="*/ 870531 h 870531"/>
                  <a:gd name="connsiteX12" fmla="*/ 77802 w 462454"/>
                  <a:gd name="connsiteY12" fmla="*/ 870531 h 870531"/>
                  <a:gd name="connsiteX13" fmla="*/ 77802 w 462454"/>
                  <a:gd name="connsiteY13" fmla="*/ 308459 h 870531"/>
                  <a:gd name="connsiteX14" fmla="*/ 0 w 462454"/>
                  <a:gd name="connsiteY14" fmla="*/ 308459 h 87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454" h="870531">
                    <a:moveTo>
                      <a:pt x="238494" y="563076"/>
                    </a:moveTo>
                    <a:lnTo>
                      <a:pt x="238494" y="715154"/>
                    </a:lnTo>
                    <a:lnTo>
                      <a:pt x="324676" y="715154"/>
                    </a:lnTo>
                    <a:lnTo>
                      <a:pt x="324676" y="563076"/>
                    </a:lnTo>
                    <a:close/>
                    <a:moveTo>
                      <a:pt x="238494" y="353251"/>
                    </a:moveTo>
                    <a:lnTo>
                      <a:pt x="238494" y="505329"/>
                    </a:lnTo>
                    <a:lnTo>
                      <a:pt x="324676" y="505329"/>
                    </a:lnTo>
                    <a:lnTo>
                      <a:pt x="324676" y="353251"/>
                    </a:lnTo>
                    <a:close/>
                    <a:moveTo>
                      <a:pt x="231227" y="0"/>
                    </a:moveTo>
                    <a:lnTo>
                      <a:pt x="462454" y="308459"/>
                    </a:lnTo>
                    <a:lnTo>
                      <a:pt x="384652" y="308459"/>
                    </a:lnTo>
                    <a:lnTo>
                      <a:pt x="384652" y="870531"/>
                    </a:lnTo>
                    <a:lnTo>
                      <a:pt x="77802" y="870531"/>
                    </a:lnTo>
                    <a:lnTo>
                      <a:pt x="77802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B66632A-A3D6-405A-9B03-DD8D0E42102D}"/>
                  </a:ext>
                </a:extLst>
              </p:cNvPr>
              <p:cNvSpPr/>
              <p:nvPr/>
            </p:nvSpPr>
            <p:spPr>
              <a:xfrm>
                <a:off x="7174463" y="4795378"/>
                <a:ext cx="587663" cy="639087"/>
              </a:xfrm>
              <a:custGeom>
                <a:avLst/>
                <a:gdLst>
                  <a:gd name="connsiteX0" fmla="*/ 426331 w 600261"/>
                  <a:gd name="connsiteY0" fmla="*/ 337859 h 639087"/>
                  <a:gd name="connsiteX1" fmla="*/ 426331 w 600261"/>
                  <a:gd name="connsiteY1" fmla="*/ 451578 h 639087"/>
                  <a:gd name="connsiteX2" fmla="*/ 540050 w 600261"/>
                  <a:gd name="connsiteY2" fmla="*/ 451578 h 639087"/>
                  <a:gd name="connsiteX3" fmla="*/ 540050 w 600261"/>
                  <a:gd name="connsiteY3" fmla="*/ 337859 h 639087"/>
                  <a:gd name="connsiteX4" fmla="*/ 285207 w 600261"/>
                  <a:gd name="connsiteY4" fmla="*/ 337859 h 639087"/>
                  <a:gd name="connsiteX5" fmla="*/ 285207 w 600261"/>
                  <a:gd name="connsiteY5" fmla="*/ 451578 h 639087"/>
                  <a:gd name="connsiteX6" fmla="*/ 398926 w 600261"/>
                  <a:gd name="connsiteY6" fmla="*/ 451578 h 639087"/>
                  <a:gd name="connsiteX7" fmla="*/ 398926 w 600261"/>
                  <a:gd name="connsiteY7" fmla="*/ 337859 h 639087"/>
                  <a:gd name="connsiteX8" fmla="*/ 426331 w 600261"/>
                  <a:gd name="connsiteY8" fmla="*/ 192308 h 639087"/>
                  <a:gd name="connsiteX9" fmla="*/ 426331 w 600261"/>
                  <a:gd name="connsiteY9" fmla="*/ 306027 h 639087"/>
                  <a:gd name="connsiteX10" fmla="*/ 540050 w 600261"/>
                  <a:gd name="connsiteY10" fmla="*/ 306027 h 639087"/>
                  <a:gd name="connsiteX11" fmla="*/ 540050 w 600261"/>
                  <a:gd name="connsiteY11" fmla="*/ 192308 h 639087"/>
                  <a:gd name="connsiteX12" fmla="*/ 285207 w 600261"/>
                  <a:gd name="connsiteY12" fmla="*/ 192308 h 639087"/>
                  <a:gd name="connsiteX13" fmla="*/ 285207 w 600261"/>
                  <a:gd name="connsiteY13" fmla="*/ 306027 h 639087"/>
                  <a:gd name="connsiteX14" fmla="*/ 398926 w 600261"/>
                  <a:gd name="connsiteY14" fmla="*/ 306027 h 639087"/>
                  <a:gd name="connsiteX15" fmla="*/ 398926 w 600261"/>
                  <a:gd name="connsiteY15" fmla="*/ 192308 h 639087"/>
                  <a:gd name="connsiteX16" fmla="*/ 0 w 600261"/>
                  <a:gd name="connsiteY16" fmla="*/ 0 h 639087"/>
                  <a:gd name="connsiteX17" fmla="*/ 306850 w 600261"/>
                  <a:gd name="connsiteY17" fmla="*/ 0 h 639087"/>
                  <a:gd name="connsiteX18" fmla="*/ 306850 w 600261"/>
                  <a:gd name="connsiteY18" fmla="*/ 115748 h 639087"/>
                  <a:gd name="connsiteX19" fmla="*/ 600261 w 600261"/>
                  <a:gd name="connsiteY19" fmla="*/ 115748 h 639087"/>
                  <a:gd name="connsiteX20" fmla="*/ 600261 w 600261"/>
                  <a:gd name="connsiteY20" fmla="*/ 639087 h 639087"/>
                  <a:gd name="connsiteX21" fmla="*/ 0 w 600261"/>
                  <a:gd name="connsiteY21" fmla="*/ 639087 h 639087"/>
                  <a:gd name="connsiteX22" fmla="*/ 0 w 600261"/>
                  <a:gd name="connsiteY22" fmla="*/ 523339 h 639087"/>
                  <a:gd name="connsiteX23" fmla="*/ 0 w 600261"/>
                  <a:gd name="connsiteY23" fmla="*/ 115748 h 639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00261" h="639087">
                    <a:moveTo>
                      <a:pt x="426331" y="337859"/>
                    </a:moveTo>
                    <a:lnTo>
                      <a:pt x="426331" y="451578"/>
                    </a:lnTo>
                    <a:lnTo>
                      <a:pt x="540050" y="451578"/>
                    </a:lnTo>
                    <a:lnTo>
                      <a:pt x="540050" y="337859"/>
                    </a:lnTo>
                    <a:close/>
                    <a:moveTo>
                      <a:pt x="285207" y="337859"/>
                    </a:moveTo>
                    <a:lnTo>
                      <a:pt x="285207" y="451578"/>
                    </a:lnTo>
                    <a:lnTo>
                      <a:pt x="398926" y="451578"/>
                    </a:lnTo>
                    <a:lnTo>
                      <a:pt x="398926" y="337859"/>
                    </a:lnTo>
                    <a:close/>
                    <a:moveTo>
                      <a:pt x="426331" y="192308"/>
                    </a:moveTo>
                    <a:lnTo>
                      <a:pt x="426331" y="306027"/>
                    </a:lnTo>
                    <a:lnTo>
                      <a:pt x="540050" y="306027"/>
                    </a:lnTo>
                    <a:lnTo>
                      <a:pt x="540050" y="192308"/>
                    </a:lnTo>
                    <a:close/>
                    <a:moveTo>
                      <a:pt x="285207" y="192308"/>
                    </a:moveTo>
                    <a:lnTo>
                      <a:pt x="285207" y="306027"/>
                    </a:lnTo>
                    <a:lnTo>
                      <a:pt x="398926" y="306027"/>
                    </a:lnTo>
                    <a:lnTo>
                      <a:pt x="398926" y="192308"/>
                    </a:lnTo>
                    <a:close/>
                    <a:moveTo>
                      <a:pt x="0" y="0"/>
                    </a:moveTo>
                    <a:lnTo>
                      <a:pt x="306850" y="0"/>
                    </a:lnTo>
                    <a:lnTo>
                      <a:pt x="306850" y="115748"/>
                    </a:lnTo>
                    <a:lnTo>
                      <a:pt x="600261" y="115748"/>
                    </a:lnTo>
                    <a:lnTo>
                      <a:pt x="600261" y="639087"/>
                    </a:lnTo>
                    <a:lnTo>
                      <a:pt x="0" y="639087"/>
                    </a:lnTo>
                    <a:lnTo>
                      <a:pt x="0" y="523339"/>
                    </a:lnTo>
                    <a:lnTo>
                      <a:pt x="0" y="1157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5C0BA4D0-3287-40CF-B96A-43B13BA807C4}"/>
                  </a:ext>
                </a:extLst>
              </p:cNvPr>
              <p:cNvSpPr/>
              <p:nvPr/>
            </p:nvSpPr>
            <p:spPr>
              <a:xfrm>
                <a:off x="6399687" y="4276328"/>
                <a:ext cx="399552" cy="1158732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870A3D36-6E95-4A43-A326-F3C0C8F60F7F}"/>
                  </a:ext>
                </a:extLst>
              </p:cNvPr>
              <p:cNvSpPr/>
              <p:nvPr/>
            </p:nvSpPr>
            <p:spPr>
              <a:xfrm flipH="1">
                <a:off x="4037547" y="4564529"/>
                <a:ext cx="299970" cy="869936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0629E66-ED3C-4A85-8560-E4ED6CCC562B}"/>
              </a:ext>
            </a:extLst>
          </p:cNvPr>
          <p:cNvGrpSpPr/>
          <p:nvPr/>
        </p:nvGrpSpPr>
        <p:grpSpPr>
          <a:xfrm rot="16200000">
            <a:off x="5700153" y="1148861"/>
            <a:ext cx="791694" cy="6074652"/>
            <a:chOff x="4093890" y="1870877"/>
            <a:chExt cx="791694" cy="404579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6ECDD74-A3EA-479D-A04C-3FF8B90DD2BA}"/>
                </a:ext>
              </a:extLst>
            </p:cNvPr>
            <p:cNvSpPr/>
            <p:nvPr/>
          </p:nvSpPr>
          <p:spPr>
            <a:xfrm>
              <a:off x="4093890" y="2089729"/>
              <a:ext cx="526478" cy="36462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pic>
          <p:nvPicPr>
            <p:cNvPr id="3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4A967CC-EA8A-42F2-A380-0032416E3F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636281" y="3667365"/>
              <a:ext cx="4045791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0" name="TextBox 39">
            <a:hlinkClick r:id="rId3"/>
            <a:extLst>
              <a:ext uri="{FF2B5EF4-FFF2-40B4-BE49-F238E27FC236}">
                <a16:creationId xmlns:a16="http://schemas.microsoft.com/office/drawing/2014/main" id="{123A6CED-E482-4AED-9D17-C2E97A371D64}"/>
              </a:ext>
            </a:extLst>
          </p:cNvPr>
          <p:cNvSpPr txBox="1"/>
          <p:nvPr/>
        </p:nvSpPr>
        <p:spPr>
          <a:xfrm>
            <a:off x="0" y="6535579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1250E66-7D66-49D8-BC89-93CBA5E3E62C}"/>
              </a:ext>
            </a:extLst>
          </p:cNvPr>
          <p:cNvGrpSpPr/>
          <p:nvPr/>
        </p:nvGrpSpPr>
        <p:grpSpPr>
          <a:xfrm>
            <a:off x="10465952" y="353335"/>
            <a:ext cx="1262227" cy="310203"/>
            <a:chOff x="3275856" y="1242391"/>
            <a:chExt cx="1656184" cy="407020"/>
          </a:xfrm>
        </p:grpSpPr>
        <p:sp>
          <p:nvSpPr>
            <p:cNvPr id="42" name="Rounded Rectangle 7">
              <a:extLst>
                <a:ext uri="{FF2B5EF4-FFF2-40B4-BE49-F238E27FC236}">
                  <a16:creationId xmlns:a16="http://schemas.microsoft.com/office/drawing/2014/main" id="{CC405302-A27A-4DC6-93F1-998CA28EF645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43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5B8599B4-C907-4882-8FB0-D8212748A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37F63E4-DCBB-4C17-AB53-DC6B351FCBA0}"/>
              </a:ext>
            </a:extLst>
          </p:cNvPr>
          <p:cNvSpPr txBox="1"/>
          <p:nvPr/>
        </p:nvSpPr>
        <p:spPr>
          <a:xfrm>
            <a:off x="0" y="4601675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Free 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A44C46-F1D0-42DF-96ED-E741EA43AB04}"/>
              </a:ext>
            </a:extLst>
          </p:cNvPr>
          <p:cNvSpPr txBox="1"/>
          <p:nvPr/>
        </p:nvSpPr>
        <p:spPr>
          <a:xfrm>
            <a:off x="0" y="550893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750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E254440-D4EF-4E2E-A0AA-16D904453A8E}"/>
              </a:ext>
            </a:extLst>
          </p:cNvPr>
          <p:cNvGrpSpPr/>
          <p:nvPr/>
        </p:nvGrpSpPr>
        <p:grpSpPr>
          <a:xfrm>
            <a:off x="6292350" y="2214382"/>
            <a:ext cx="5112000" cy="678692"/>
            <a:chOff x="803640" y="3362835"/>
            <a:chExt cx="2059657" cy="6786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8BC02F6-0D6A-40BF-AD71-FF8D236EA6C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2DDAC3-50D4-42FE-BB88-F521F51D7E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71715B-F141-4D5C-8A22-010FC5B5EC43}"/>
              </a:ext>
            </a:extLst>
          </p:cNvPr>
          <p:cNvGrpSpPr/>
          <p:nvPr/>
        </p:nvGrpSpPr>
        <p:grpSpPr>
          <a:xfrm>
            <a:off x="6292350" y="1444828"/>
            <a:ext cx="5112000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C51186-B95A-4D8C-B0AD-FE2F7F4A10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AE58C2-2A48-42E7-B6B1-9574E1B2507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744CC1E-97F4-4B84-A6BC-17E2F0CEFAF7}"/>
              </a:ext>
            </a:extLst>
          </p:cNvPr>
          <p:cNvGrpSpPr/>
          <p:nvPr/>
        </p:nvGrpSpPr>
        <p:grpSpPr>
          <a:xfrm>
            <a:off x="1485666" y="5433675"/>
            <a:ext cx="5112000" cy="678692"/>
            <a:chOff x="803640" y="3362835"/>
            <a:chExt cx="2059657" cy="6786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34A5ED-35A4-453E-862D-5EDEE2CC4A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4EB727-9B10-4F50-8AA2-9EFC17B6D1A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F5A39E-897C-4A02-A0AD-E8CFBDFB3405}"/>
              </a:ext>
            </a:extLst>
          </p:cNvPr>
          <p:cNvGrpSpPr/>
          <p:nvPr/>
        </p:nvGrpSpPr>
        <p:grpSpPr>
          <a:xfrm>
            <a:off x="1485666" y="4664116"/>
            <a:ext cx="5112000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EFA787-6CEC-4517-AC77-B2DF209BA1A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33E73E1-2773-4749-B3C6-F8ABC5FEE1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74EFF54-E437-41CE-9C6B-9FBF4631439F}"/>
              </a:ext>
            </a:extLst>
          </p:cNvPr>
          <p:cNvSpPr txBox="1"/>
          <p:nvPr/>
        </p:nvSpPr>
        <p:spPr>
          <a:xfrm>
            <a:off x="5572335" y="1584120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3EF44C-64AB-48B2-92CE-CB97C735E447}"/>
              </a:ext>
            </a:extLst>
          </p:cNvPr>
          <p:cNvSpPr txBox="1"/>
          <p:nvPr/>
        </p:nvSpPr>
        <p:spPr>
          <a:xfrm>
            <a:off x="5572335" y="2353674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E567F3-AA70-4EE6-9366-52FCD2A0584C}"/>
              </a:ext>
            </a:extLst>
          </p:cNvPr>
          <p:cNvSpPr/>
          <p:nvPr/>
        </p:nvSpPr>
        <p:spPr>
          <a:xfrm>
            <a:off x="5536335" y="1514174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89719F5-F711-4759-9B6F-89F47716BA11}"/>
              </a:ext>
            </a:extLst>
          </p:cNvPr>
          <p:cNvSpPr/>
          <p:nvPr/>
        </p:nvSpPr>
        <p:spPr>
          <a:xfrm>
            <a:off x="5536335" y="2283728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83CD9F-3941-4F84-A16B-0527A7C9B420}"/>
              </a:ext>
            </a:extLst>
          </p:cNvPr>
          <p:cNvSpPr txBox="1"/>
          <p:nvPr/>
        </p:nvSpPr>
        <p:spPr>
          <a:xfrm>
            <a:off x="776073" y="4803408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14409E-AC04-42F3-AE0A-BCF922AC02AB}"/>
              </a:ext>
            </a:extLst>
          </p:cNvPr>
          <p:cNvSpPr txBox="1"/>
          <p:nvPr/>
        </p:nvSpPr>
        <p:spPr>
          <a:xfrm>
            <a:off x="776073" y="5572967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B862E1-45FF-48C8-9641-3501E68A896E}"/>
              </a:ext>
            </a:extLst>
          </p:cNvPr>
          <p:cNvSpPr/>
          <p:nvPr/>
        </p:nvSpPr>
        <p:spPr>
          <a:xfrm>
            <a:off x="740073" y="4733462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1B2CEB3-DB88-4054-96CA-9F0CAB780213}"/>
              </a:ext>
            </a:extLst>
          </p:cNvPr>
          <p:cNvSpPr/>
          <p:nvPr/>
        </p:nvSpPr>
        <p:spPr>
          <a:xfrm>
            <a:off x="740073" y="5503021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2D8CD97-01FA-4C9A-B875-25E83CBC44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23429A4-FC7C-46F6-953F-8836182B5B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arallelogram 16">
            <a:extLst>
              <a:ext uri="{FF2B5EF4-FFF2-40B4-BE49-F238E27FC236}">
                <a16:creationId xmlns:a16="http://schemas.microsoft.com/office/drawing/2014/main" id="{DA962823-8253-4B8C-B1A8-484658818548}"/>
              </a:ext>
            </a:extLst>
          </p:cNvPr>
          <p:cNvSpPr>
            <a:spLocks noChangeAspect="1"/>
          </p:cNvSpPr>
          <p:nvPr/>
        </p:nvSpPr>
        <p:spPr>
          <a:xfrm flipH="1">
            <a:off x="997756" y="2443887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Diagonal Stripe 18">
            <a:extLst>
              <a:ext uri="{FF2B5EF4-FFF2-40B4-BE49-F238E27FC236}">
                <a16:creationId xmlns:a16="http://schemas.microsoft.com/office/drawing/2014/main" id="{54216252-DDC5-4AFC-BF34-836145225350}"/>
              </a:ext>
            </a:extLst>
          </p:cNvPr>
          <p:cNvSpPr>
            <a:spLocks noChangeAspect="1"/>
          </p:cNvSpPr>
          <p:nvPr/>
        </p:nvSpPr>
        <p:spPr>
          <a:xfrm rot="2848566">
            <a:off x="1320671" y="1842485"/>
            <a:ext cx="924907" cy="923531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F9E9AA5-9B30-461A-802B-83B4AA228962}"/>
              </a:ext>
            </a:extLst>
          </p:cNvPr>
          <p:cNvGrpSpPr/>
          <p:nvPr/>
        </p:nvGrpSpPr>
        <p:grpSpPr>
          <a:xfrm>
            <a:off x="2699297" y="2787254"/>
            <a:ext cx="4412587" cy="890327"/>
            <a:chOff x="2079598" y="4257726"/>
            <a:chExt cx="2262901" cy="89032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08F920-B0BE-4579-9E72-149EAEA9F0F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FFC24B-C1DF-4A9B-9027-AFB429BCB4D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6F859AA-1F1A-4C66-8E22-9836B3CBC4F4}"/>
              </a:ext>
            </a:extLst>
          </p:cNvPr>
          <p:cNvSpPr txBox="1"/>
          <p:nvPr/>
        </p:nvSpPr>
        <p:spPr>
          <a:xfrm>
            <a:off x="2699297" y="181989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" name="그룹 2">
            <a:extLst>
              <a:ext uri="{FF2B5EF4-FFF2-40B4-BE49-F238E27FC236}">
                <a16:creationId xmlns:a16="http://schemas.microsoft.com/office/drawing/2014/main" id="{213598C5-5845-418B-BD65-4E2B248FD50D}"/>
              </a:ext>
            </a:extLst>
          </p:cNvPr>
          <p:cNvGrpSpPr/>
          <p:nvPr/>
        </p:nvGrpSpPr>
        <p:grpSpPr>
          <a:xfrm>
            <a:off x="7304914" y="1777024"/>
            <a:ext cx="3889330" cy="5061926"/>
            <a:chOff x="4643042" y="1883668"/>
            <a:chExt cx="3889330" cy="5061926"/>
          </a:xfrm>
        </p:grpSpPr>
        <p:sp>
          <p:nvSpPr>
            <p:cNvPr id="10" name="Isosceles Triangle 20">
              <a:extLst>
                <a:ext uri="{FF2B5EF4-FFF2-40B4-BE49-F238E27FC236}">
                  <a16:creationId xmlns:a16="http://schemas.microsoft.com/office/drawing/2014/main" id="{06B3566D-4DA5-4732-86B5-98812402279A}"/>
                </a:ext>
              </a:extLst>
            </p:cNvPr>
            <p:cNvSpPr>
              <a:spLocks noChangeAspect="1"/>
            </p:cNvSpPr>
            <p:nvPr/>
          </p:nvSpPr>
          <p:spPr>
            <a:xfrm rot="8201235">
              <a:off x="7802832" y="4317191"/>
              <a:ext cx="391806" cy="432000"/>
            </a:xfrm>
            <a:custGeom>
              <a:avLst/>
              <a:gdLst/>
              <a:ahLst/>
              <a:cxnLst/>
              <a:rect l="l" t="t" r="r" b="b"/>
              <a:pathLst>
                <a:path w="4285801" h="4725490">
                  <a:moveTo>
                    <a:pt x="1428251" y="4622752"/>
                  </a:moveTo>
                  <a:cubicBezTo>
                    <a:pt x="1313180" y="4505074"/>
                    <a:pt x="1240588" y="4345285"/>
                    <a:pt x="1235771" y="4167715"/>
                  </a:cubicBezTo>
                  <a:cubicBezTo>
                    <a:pt x="1227835" y="3875156"/>
                    <a:pt x="1406218" y="3620819"/>
                    <a:pt x="1664050" y="3520754"/>
                  </a:cubicBezTo>
                  <a:lnTo>
                    <a:pt x="1635892" y="2482688"/>
                  </a:lnTo>
                  <a:lnTo>
                    <a:pt x="1044642" y="2469039"/>
                  </a:lnTo>
                  <a:lnTo>
                    <a:pt x="1044642" y="2667331"/>
                  </a:lnTo>
                  <a:cubicBezTo>
                    <a:pt x="1044642" y="2727000"/>
                    <a:pt x="996271" y="2775371"/>
                    <a:pt x="936601" y="2775372"/>
                  </a:cubicBezTo>
                  <a:lnTo>
                    <a:pt x="657382" y="2775371"/>
                  </a:lnTo>
                  <a:cubicBezTo>
                    <a:pt x="637755" y="2823613"/>
                    <a:pt x="630101" y="2874237"/>
                    <a:pt x="622448" y="2945800"/>
                  </a:cubicBezTo>
                  <a:lnTo>
                    <a:pt x="252030" y="2945800"/>
                  </a:lnTo>
                  <a:cubicBezTo>
                    <a:pt x="256275" y="2883407"/>
                    <a:pt x="252593" y="2828938"/>
                    <a:pt x="235967" y="2775370"/>
                  </a:cubicBezTo>
                  <a:lnTo>
                    <a:pt x="7267" y="2775370"/>
                  </a:lnTo>
                  <a:cubicBezTo>
                    <a:pt x="1003" y="2679903"/>
                    <a:pt x="-1109" y="2594661"/>
                    <a:pt x="535" y="2514852"/>
                  </a:cubicBezTo>
                  <a:cubicBezTo>
                    <a:pt x="5466" y="2275424"/>
                    <a:pt x="44187" y="2084887"/>
                    <a:pt x="105917" y="1813823"/>
                  </a:cubicBezTo>
                  <a:cubicBezTo>
                    <a:pt x="258635" y="1288584"/>
                    <a:pt x="488046" y="911620"/>
                    <a:pt x="870837" y="570445"/>
                  </a:cubicBezTo>
                  <a:cubicBezTo>
                    <a:pt x="674179" y="1284154"/>
                    <a:pt x="622718" y="1497188"/>
                    <a:pt x="741752" y="1669956"/>
                  </a:cubicBezTo>
                  <a:cubicBezTo>
                    <a:pt x="882751" y="1699943"/>
                    <a:pt x="788174" y="1674807"/>
                    <a:pt x="936601" y="1710419"/>
                  </a:cubicBezTo>
                  <a:cubicBezTo>
                    <a:pt x="1001384" y="1730870"/>
                    <a:pt x="1044642" y="1758791"/>
                    <a:pt x="1044642" y="1818460"/>
                  </a:cubicBezTo>
                  <a:lnTo>
                    <a:pt x="1044642" y="1970448"/>
                  </a:lnTo>
                  <a:lnTo>
                    <a:pt x="1621635" y="1957128"/>
                  </a:lnTo>
                  <a:lnTo>
                    <a:pt x="1601569" y="1217379"/>
                  </a:lnTo>
                  <a:cubicBezTo>
                    <a:pt x="1338692" y="1131438"/>
                    <a:pt x="1146783" y="887145"/>
                    <a:pt x="1138847" y="594588"/>
                  </a:cubicBezTo>
                  <a:cubicBezTo>
                    <a:pt x="1132425" y="357828"/>
                    <a:pt x="1248029" y="146099"/>
                    <a:pt x="1428910" y="20243"/>
                  </a:cubicBezTo>
                  <a:lnTo>
                    <a:pt x="1447318" y="698863"/>
                  </a:lnTo>
                  <a:lnTo>
                    <a:pt x="2193594" y="678620"/>
                  </a:lnTo>
                  <a:lnTo>
                    <a:pt x="2175185" y="0"/>
                  </a:lnTo>
                  <a:cubicBezTo>
                    <a:pt x="2362624" y="115865"/>
                    <a:pt x="2489536" y="321015"/>
                    <a:pt x="2495958" y="557775"/>
                  </a:cubicBezTo>
                  <a:cubicBezTo>
                    <a:pt x="2503894" y="850332"/>
                    <a:pt x="2325511" y="1104670"/>
                    <a:pt x="2067679" y="1204735"/>
                  </a:cubicBezTo>
                  <a:lnTo>
                    <a:pt x="2087796" y="1946367"/>
                  </a:lnTo>
                  <a:lnTo>
                    <a:pt x="4285801" y="1895627"/>
                  </a:lnTo>
                  <a:lnTo>
                    <a:pt x="4285801" y="2543859"/>
                  </a:lnTo>
                  <a:lnTo>
                    <a:pt x="2102637" y="2493462"/>
                  </a:lnTo>
                  <a:lnTo>
                    <a:pt x="2130160" y="3508110"/>
                  </a:lnTo>
                  <a:cubicBezTo>
                    <a:pt x="2393037" y="3594051"/>
                    <a:pt x="2584946" y="3838344"/>
                    <a:pt x="2592882" y="4130902"/>
                  </a:cubicBezTo>
                  <a:cubicBezTo>
                    <a:pt x="2599304" y="4367662"/>
                    <a:pt x="2483700" y="4579391"/>
                    <a:pt x="2302820" y="4705247"/>
                  </a:cubicBezTo>
                  <a:lnTo>
                    <a:pt x="2284411" y="4026626"/>
                  </a:lnTo>
                  <a:lnTo>
                    <a:pt x="1538135" y="4046869"/>
                  </a:lnTo>
                  <a:lnTo>
                    <a:pt x="1556544" y="4725490"/>
                  </a:lnTo>
                  <a:cubicBezTo>
                    <a:pt x="1509684" y="4696524"/>
                    <a:pt x="1466607" y="4661977"/>
                    <a:pt x="1428251" y="4622752"/>
                  </a:cubicBezTo>
                  <a:close/>
                  <a:moveTo>
                    <a:pt x="44807" y="3562389"/>
                  </a:moveTo>
                  <a:cubicBezTo>
                    <a:pt x="25255" y="3542837"/>
                    <a:pt x="13162" y="3515827"/>
                    <a:pt x="13162" y="3485992"/>
                  </a:cubicBezTo>
                  <a:lnTo>
                    <a:pt x="13162" y="3053842"/>
                  </a:lnTo>
                  <a:cubicBezTo>
                    <a:pt x="13162" y="2994173"/>
                    <a:pt x="61534" y="2945801"/>
                    <a:pt x="121203" y="2945801"/>
                  </a:cubicBezTo>
                  <a:lnTo>
                    <a:pt x="757287" y="2945801"/>
                  </a:lnTo>
                  <a:cubicBezTo>
                    <a:pt x="816956" y="2945801"/>
                    <a:pt x="865328" y="2994173"/>
                    <a:pt x="865328" y="3053842"/>
                  </a:cubicBezTo>
                  <a:lnTo>
                    <a:pt x="865328" y="3485992"/>
                  </a:lnTo>
                  <a:cubicBezTo>
                    <a:pt x="865328" y="3545662"/>
                    <a:pt x="816956" y="3594033"/>
                    <a:pt x="757287" y="3594033"/>
                  </a:cubicBezTo>
                  <a:lnTo>
                    <a:pt x="121203" y="3594033"/>
                  </a:lnTo>
                  <a:cubicBezTo>
                    <a:pt x="91368" y="3594033"/>
                    <a:pt x="64358" y="3581940"/>
                    <a:pt x="44807" y="3562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6F604EB0-FA56-47F6-8B08-23983C59E279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4908164" y="3016329"/>
              <a:ext cx="360000" cy="292430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Round Same Side Corner Rectangle 2">
              <a:extLst>
                <a:ext uri="{FF2B5EF4-FFF2-40B4-BE49-F238E27FC236}">
                  <a16:creationId xmlns:a16="http://schemas.microsoft.com/office/drawing/2014/main" id="{F8A25227-813C-4A42-B5A3-D66B3220E6A2}"/>
                </a:ext>
              </a:extLst>
            </p:cNvPr>
            <p:cNvSpPr/>
            <p:nvPr/>
          </p:nvSpPr>
          <p:spPr>
            <a:xfrm rot="5400000" flipH="1">
              <a:off x="7799686" y="2974724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Trapezoid 6">
              <a:extLst>
                <a:ext uri="{FF2B5EF4-FFF2-40B4-BE49-F238E27FC236}">
                  <a16:creationId xmlns:a16="http://schemas.microsoft.com/office/drawing/2014/main" id="{C0C386E2-9847-4480-9EA2-AA3BC658DAE8}"/>
                </a:ext>
              </a:extLst>
            </p:cNvPr>
            <p:cNvSpPr>
              <a:spLocks/>
            </p:cNvSpPr>
            <p:nvPr/>
          </p:nvSpPr>
          <p:spPr>
            <a:xfrm>
              <a:off x="8065301" y="3760778"/>
              <a:ext cx="261201" cy="261201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Rounded Rectangle 24">
              <a:extLst>
                <a:ext uri="{FF2B5EF4-FFF2-40B4-BE49-F238E27FC236}">
                  <a16:creationId xmlns:a16="http://schemas.microsoft.com/office/drawing/2014/main" id="{0D69E175-BA3C-49F5-84D4-E824755E95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6423" y="2453664"/>
              <a:ext cx="360000" cy="27854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Isosceles Triangle 7">
              <a:extLst>
                <a:ext uri="{FF2B5EF4-FFF2-40B4-BE49-F238E27FC236}">
                  <a16:creationId xmlns:a16="http://schemas.microsoft.com/office/drawing/2014/main" id="{960018FE-A492-40BA-893D-FC3720C35F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87867" y="5160647"/>
              <a:ext cx="360000" cy="250845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6" name="Isosceles Triangle 2">
              <a:extLst>
                <a:ext uri="{FF2B5EF4-FFF2-40B4-BE49-F238E27FC236}">
                  <a16:creationId xmlns:a16="http://schemas.microsoft.com/office/drawing/2014/main" id="{CEDEFBDD-284B-4299-B3DE-436C318FDB11}"/>
                </a:ext>
              </a:extLst>
            </p:cNvPr>
            <p:cNvSpPr>
              <a:spLocks/>
            </p:cNvSpPr>
            <p:nvPr/>
          </p:nvSpPr>
          <p:spPr>
            <a:xfrm rot="2498363">
              <a:off x="6068715" y="209021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BF58F36A-3E51-4E28-BA20-235BE8B514B5}"/>
                </a:ext>
              </a:extLst>
            </p:cNvPr>
            <p:cNvSpPr/>
            <p:nvPr/>
          </p:nvSpPr>
          <p:spPr>
            <a:xfrm rot="18900000">
              <a:off x="7164858" y="2121812"/>
              <a:ext cx="121708" cy="460964"/>
            </a:xfrm>
            <a:custGeom>
              <a:avLst/>
              <a:gdLst/>
              <a:ahLst/>
              <a:cxnLst/>
              <a:rect l="l" t="t" r="r" b="b"/>
              <a:pathLst>
                <a:path w="1323851" h="5014044">
                  <a:moveTo>
                    <a:pt x="797140" y="4503940"/>
                  </a:moveTo>
                  <a:cubicBezTo>
                    <a:pt x="732770" y="4439570"/>
                    <a:pt x="628407" y="4439570"/>
                    <a:pt x="564037" y="4503940"/>
                  </a:cubicBezTo>
                  <a:cubicBezTo>
                    <a:pt x="499667" y="4568310"/>
                    <a:pt x="499667" y="4672672"/>
                    <a:pt x="564037" y="4737042"/>
                  </a:cubicBezTo>
                  <a:cubicBezTo>
                    <a:pt x="628407" y="4801412"/>
                    <a:pt x="732770" y="4801413"/>
                    <a:pt x="797140" y="4737043"/>
                  </a:cubicBezTo>
                  <a:cubicBezTo>
                    <a:pt x="861510" y="4672673"/>
                    <a:pt x="861510" y="4568310"/>
                    <a:pt x="797140" y="4503940"/>
                  </a:cubicBezTo>
                  <a:close/>
                  <a:moveTo>
                    <a:pt x="1019859" y="4396571"/>
                  </a:moveTo>
                  <a:lnTo>
                    <a:pt x="1019859" y="4844408"/>
                  </a:lnTo>
                  <a:lnTo>
                    <a:pt x="680589" y="5014044"/>
                  </a:lnTo>
                  <a:lnTo>
                    <a:pt x="341319" y="4844409"/>
                  </a:lnTo>
                  <a:lnTo>
                    <a:pt x="341319" y="4396572"/>
                  </a:lnTo>
                  <a:lnTo>
                    <a:pt x="680589" y="4226937"/>
                  </a:lnTo>
                  <a:close/>
                  <a:moveTo>
                    <a:pt x="800624" y="237293"/>
                  </a:moveTo>
                  <a:cubicBezTo>
                    <a:pt x="730322" y="166991"/>
                    <a:pt x="616339" y="166991"/>
                    <a:pt x="546037" y="237293"/>
                  </a:cubicBezTo>
                  <a:cubicBezTo>
                    <a:pt x="475735" y="307595"/>
                    <a:pt x="475735" y="421577"/>
                    <a:pt x="546037" y="491879"/>
                  </a:cubicBezTo>
                  <a:cubicBezTo>
                    <a:pt x="616339" y="562181"/>
                    <a:pt x="730322" y="562181"/>
                    <a:pt x="800624" y="491879"/>
                  </a:cubicBezTo>
                  <a:cubicBezTo>
                    <a:pt x="870926" y="421577"/>
                    <a:pt x="870926" y="307595"/>
                    <a:pt x="800624" y="237293"/>
                  </a:cubicBezTo>
                  <a:close/>
                  <a:moveTo>
                    <a:pt x="1079384" y="68015"/>
                  </a:moveTo>
                  <a:cubicBezTo>
                    <a:pt x="1121407" y="110039"/>
                    <a:pt x="1147399" y="168093"/>
                    <a:pt x="1147399" y="232219"/>
                  </a:cubicBezTo>
                  <a:cubicBezTo>
                    <a:pt x="1147399" y="1159793"/>
                    <a:pt x="1034554" y="2087367"/>
                    <a:pt x="1023948" y="3014957"/>
                  </a:cubicBezTo>
                  <a:cubicBezTo>
                    <a:pt x="1133082" y="3060182"/>
                    <a:pt x="1235152" y="3127360"/>
                    <a:pt x="1323851" y="3216059"/>
                  </a:cubicBezTo>
                  <a:cubicBezTo>
                    <a:pt x="1689423" y="3581630"/>
                    <a:pt x="1689423" y="4174338"/>
                    <a:pt x="1323851" y="4539910"/>
                  </a:cubicBezTo>
                  <a:cubicBezTo>
                    <a:pt x="1261218" y="4602543"/>
                    <a:pt x="1191917" y="4654446"/>
                    <a:pt x="1117803" y="4694845"/>
                  </a:cubicBezTo>
                  <a:lnTo>
                    <a:pt x="1117303" y="3872699"/>
                  </a:lnTo>
                  <a:lnTo>
                    <a:pt x="684319" y="3565900"/>
                  </a:lnTo>
                  <a:lnTo>
                    <a:pt x="251709" y="3873225"/>
                  </a:lnTo>
                  <a:lnTo>
                    <a:pt x="252223" y="4718882"/>
                  </a:lnTo>
                  <a:cubicBezTo>
                    <a:pt x="160837" y="4675423"/>
                    <a:pt x="75567" y="4615476"/>
                    <a:pt x="0" y="4539910"/>
                  </a:cubicBezTo>
                  <a:cubicBezTo>
                    <a:pt x="-365571" y="4174338"/>
                    <a:pt x="-365571" y="3581630"/>
                    <a:pt x="0" y="3216059"/>
                  </a:cubicBezTo>
                  <a:cubicBezTo>
                    <a:pt x="100968" y="3115091"/>
                    <a:pt x="219261" y="3042010"/>
                    <a:pt x="345675" y="2997831"/>
                  </a:cubicBezTo>
                  <a:lnTo>
                    <a:pt x="211295" y="232219"/>
                  </a:lnTo>
                  <a:cubicBezTo>
                    <a:pt x="211295" y="103968"/>
                    <a:pt x="315263" y="0"/>
                    <a:pt x="443514" y="0"/>
                  </a:cubicBezTo>
                  <a:lnTo>
                    <a:pt x="915180" y="0"/>
                  </a:lnTo>
                  <a:cubicBezTo>
                    <a:pt x="979305" y="0"/>
                    <a:pt x="1037360" y="25992"/>
                    <a:pt x="1079384" y="680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8" name="자유형: 도형 94">
              <a:extLst>
                <a:ext uri="{FF2B5EF4-FFF2-40B4-BE49-F238E27FC236}">
                  <a16:creationId xmlns:a16="http://schemas.microsoft.com/office/drawing/2014/main" id="{E133A7D5-B313-4FB3-972D-9AE4D7A93859}"/>
                </a:ext>
              </a:extLst>
            </p:cNvPr>
            <p:cNvSpPr/>
            <p:nvPr/>
          </p:nvSpPr>
          <p:spPr>
            <a:xfrm rot="13500000">
              <a:off x="6532015" y="5267313"/>
              <a:ext cx="65631" cy="460327"/>
            </a:xfrm>
            <a:custGeom>
              <a:avLst/>
              <a:gdLst>
                <a:gd name="connsiteX0" fmla="*/ 42919 w 65631"/>
                <a:gd name="connsiteY0" fmla="*/ 215685 h 460327"/>
                <a:gd name="connsiteX1" fmla="*/ 22708 w 65631"/>
                <a:gd name="connsiteY1" fmla="*/ 215685 h 460327"/>
                <a:gd name="connsiteX2" fmla="*/ 0 w 65631"/>
                <a:gd name="connsiteY2" fmla="*/ 185855 h 460327"/>
                <a:gd name="connsiteX3" fmla="*/ 3 w 65631"/>
                <a:gd name="connsiteY3" fmla="*/ 185856 h 460327"/>
                <a:gd name="connsiteX4" fmla="*/ 3 w 65631"/>
                <a:gd name="connsiteY4" fmla="*/ 32814 h 460327"/>
                <a:gd name="connsiteX5" fmla="*/ 32817 w 65631"/>
                <a:gd name="connsiteY5" fmla="*/ 0 h 460327"/>
                <a:gd name="connsiteX6" fmla="*/ 65631 w 65631"/>
                <a:gd name="connsiteY6" fmla="*/ 32814 h 460327"/>
                <a:gd name="connsiteX7" fmla="*/ 65631 w 65631"/>
                <a:gd name="connsiteY7" fmla="*/ 185856 h 460327"/>
                <a:gd name="connsiteX8" fmla="*/ 65626 w 65631"/>
                <a:gd name="connsiteY8" fmla="*/ 185856 h 460327"/>
                <a:gd name="connsiteX9" fmla="*/ 57234 w 65631"/>
                <a:gd name="connsiteY9" fmla="*/ 460327 h 460327"/>
                <a:gd name="connsiteX10" fmla="*/ 11300 w 65631"/>
                <a:gd name="connsiteY10" fmla="*/ 460327 h 460327"/>
                <a:gd name="connsiteX11" fmla="*/ 11300 w 65631"/>
                <a:gd name="connsiteY11" fmla="*/ 366559 h 460327"/>
                <a:gd name="connsiteX12" fmla="*/ 25452 w 65631"/>
                <a:gd name="connsiteY12" fmla="*/ 346112 h 460327"/>
                <a:gd name="connsiteX13" fmla="*/ 24960 w 65631"/>
                <a:gd name="connsiteY13" fmla="*/ 216553 h 460327"/>
                <a:gd name="connsiteX14" fmla="*/ 42858 w 65631"/>
                <a:gd name="connsiteY14" fmla="*/ 216553 h 460327"/>
                <a:gd name="connsiteX15" fmla="*/ 42366 w 65631"/>
                <a:gd name="connsiteY15" fmla="*/ 345621 h 460327"/>
                <a:gd name="connsiteX16" fmla="*/ 57234 w 65631"/>
                <a:gd name="connsiteY16" fmla="*/ 366559 h 46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31" h="460327">
                  <a:moveTo>
                    <a:pt x="42919" y="215685"/>
                  </a:moveTo>
                  <a:lnTo>
                    <a:pt x="22708" y="215685"/>
                  </a:lnTo>
                  <a:lnTo>
                    <a:pt x="0" y="185855"/>
                  </a:lnTo>
                  <a:lnTo>
                    <a:pt x="3" y="185856"/>
                  </a:lnTo>
                  <a:lnTo>
                    <a:pt x="3" y="32814"/>
                  </a:lnTo>
                  <a:cubicBezTo>
                    <a:pt x="3" y="14690"/>
                    <a:pt x="14694" y="0"/>
                    <a:pt x="32817" y="0"/>
                  </a:cubicBezTo>
                  <a:cubicBezTo>
                    <a:pt x="50940" y="0"/>
                    <a:pt x="65631" y="14690"/>
                    <a:pt x="65631" y="32814"/>
                  </a:cubicBezTo>
                  <a:lnTo>
                    <a:pt x="65631" y="185856"/>
                  </a:lnTo>
                  <a:lnTo>
                    <a:pt x="65626" y="185856"/>
                  </a:lnTo>
                  <a:close/>
                  <a:moveTo>
                    <a:pt x="57234" y="460327"/>
                  </a:moveTo>
                  <a:lnTo>
                    <a:pt x="11300" y="460327"/>
                  </a:lnTo>
                  <a:lnTo>
                    <a:pt x="11300" y="366559"/>
                  </a:lnTo>
                  <a:cubicBezTo>
                    <a:pt x="13577" y="349655"/>
                    <a:pt x="25635" y="358815"/>
                    <a:pt x="25452" y="346112"/>
                  </a:cubicBezTo>
                  <a:cubicBezTo>
                    <a:pt x="25288" y="302926"/>
                    <a:pt x="25124" y="259739"/>
                    <a:pt x="24960" y="216553"/>
                  </a:cubicBezTo>
                  <a:lnTo>
                    <a:pt x="42858" y="216553"/>
                  </a:lnTo>
                  <a:cubicBezTo>
                    <a:pt x="42694" y="259576"/>
                    <a:pt x="42530" y="302598"/>
                    <a:pt x="42366" y="345621"/>
                  </a:cubicBezTo>
                  <a:cubicBezTo>
                    <a:pt x="39843" y="359799"/>
                    <a:pt x="54756" y="347441"/>
                    <a:pt x="57234" y="3665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4">
              <a:extLst>
                <a:ext uri="{FF2B5EF4-FFF2-40B4-BE49-F238E27FC236}">
                  <a16:creationId xmlns:a16="http://schemas.microsoft.com/office/drawing/2014/main" id="{AEFD6B9E-62FD-4DFE-98B5-CB9CD707C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5712" y="5133511"/>
              <a:ext cx="129930" cy="360000"/>
            </a:xfrm>
            <a:custGeom>
              <a:avLst/>
              <a:gdLst/>
              <a:ahLst/>
              <a:cxnLst/>
              <a:rect l="l" t="t" r="r" b="b"/>
              <a:pathLst>
                <a:path w="1397263" h="3871427">
                  <a:moveTo>
                    <a:pt x="698631" y="1778701"/>
                  </a:moveTo>
                  <a:cubicBezTo>
                    <a:pt x="609151" y="1778701"/>
                    <a:pt x="536613" y="1851239"/>
                    <a:pt x="536613" y="1940719"/>
                  </a:cubicBezTo>
                  <a:cubicBezTo>
                    <a:pt x="536613" y="2030199"/>
                    <a:pt x="609151" y="2102737"/>
                    <a:pt x="698631" y="2102737"/>
                  </a:cubicBezTo>
                  <a:cubicBezTo>
                    <a:pt x="788111" y="2102737"/>
                    <a:pt x="860649" y="2030199"/>
                    <a:pt x="860649" y="1940719"/>
                  </a:cubicBezTo>
                  <a:cubicBezTo>
                    <a:pt x="860649" y="1851239"/>
                    <a:pt x="788111" y="1778701"/>
                    <a:pt x="698631" y="1778701"/>
                  </a:cubicBezTo>
                  <a:close/>
                  <a:moveTo>
                    <a:pt x="999594" y="0"/>
                  </a:moveTo>
                  <a:lnTo>
                    <a:pt x="1321063" y="0"/>
                  </a:lnTo>
                  <a:lnTo>
                    <a:pt x="1390119" y="95250"/>
                  </a:lnTo>
                  <a:cubicBezTo>
                    <a:pt x="1392500" y="284956"/>
                    <a:pt x="1394882" y="474663"/>
                    <a:pt x="1397263" y="664369"/>
                  </a:cubicBezTo>
                  <a:lnTo>
                    <a:pt x="1256769" y="833438"/>
                  </a:lnTo>
                  <a:lnTo>
                    <a:pt x="921013" y="978694"/>
                  </a:lnTo>
                  <a:lnTo>
                    <a:pt x="913199" y="978651"/>
                  </a:lnTo>
                  <a:lnTo>
                    <a:pt x="913199" y="1700779"/>
                  </a:lnTo>
                  <a:cubicBezTo>
                    <a:pt x="979823" y="1759212"/>
                    <a:pt x="1021211" y="1845132"/>
                    <a:pt x="1021211" y="1940719"/>
                  </a:cubicBezTo>
                  <a:cubicBezTo>
                    <a:pt x="1021211" y="2036306"/>
                    <a:pt x="979823" y="2122226"/>
                    <a:pt x="913199" y="2180659"/>
                  </a:cubicBezTo>
                  <a:lnTo>
                    <a:pt x="913199" y="2896482"/>
                  </a:lnTo>
                  <a:lnTo>
                    <a:pt x="1238250" y="3021320"/>
                  </a:lnTo>
                  <a:lnTo>
                    <a:pt x="1390650" y="3199914"/>
                  </a:lnTo>
                  <a:lnTo>
                    <a:pt x="1393032" y="3764270"/>
                  </a:lnTo>
                  <a:lnTo>
                    <a:pt x="1316832" y="3869045"/>
                  </a:lnTo>
                  <a:lnTo>
                    <a:pt x="997744" y="3869045"/>
                  </a:lnTo>
                  <a:lnTo>
                    <a:pt x="995363" y="3276114"/>
                  </a:lnTo>
                  <a:lnTo>
                    <a:pt x="700088" y="3111808"/>
                  </a:lnTo>
                  <a:lnTo>
                    <a:pt x="409575" y="3288020"/>
                  </a:lnTo>
                  <a:lnTo>
                    <a:pt x="397669" y="3871427"/>
                  </a:lnTo>
                  <a:lnTo>
                    <a:pt x="76200" y="3871427"/>
                  </a:lnTo>
                  <a:lnTo>
                    <a:pt x="7144" y="3776177"/>
                  </a:lnTo>
                  <a:cubicBezTo>
                    <a:pt x="4763" y="3586471"/>
                    <a:pt x="2381" y="3396764"/>
                    <a:pt x="0" y="3207058"/>
                  </a:cubicBezTo>
                  <a:lnTo>
                    <a:pt x="140494" y="3037989"/>
                  </a:lnTo>
                  <a:lnTo>
                    <a:pt x="476250" y="2892733"/>
                  </a:lnTo>
                  <a:lnTo>
                    <a:pt x="481151" y="2892760"/>
                  </a:lnTo>
                  <a:lnTo>
                    <a:pt x="481151" y="2180659"/>
                  </a:lnTo>
                  <a:cubicBezTo>
                    <a:pt x="414527" y="2122226"/>
                    <a:pt x="373139" y="2036306"/>
                    <a:pt x="373139" y="1940719"/>
                  </a:cubicBezTo>
                  <a:cubicBezTo>
                    <a:pt x="373139" y="1845132"/>
                    <a:pt x="414527" y="1759212"/>
                    <a:pt x="481151" y="1700779"/>
                  </a:cubicBezTo>
                  <a:lnTo>
                    <a:pt x="481151" y="973827"/>
                  </a:lnTo>
                  <a:lnTo>
                    <a:pt x="159013" y="850107"/>
                  </a:lnTo>
                  <a:lnTo>
                    <a:pt x="6613" y="671513"/>
                  </a:lnTo>
                  <a:lnTo>
                    <a:pt x="4231" y="107157"/>
                  </a:lnTo>
                  <a:lnTo>
                    <a:pt x="80431" y="2382"/>
                  </a:lnTo>
                  <a:lnTo>
                    <a:pt x="399519" y="2382"/>
                  </a:lnTo>
                  <a:cubicBezTo>
                    <a:pt x="400313" y="198438"/>
                    <a:pt x="401106" y="396875"/>
                    <a:pt x="401900" y="595313"/>
                  </a:cubicBezTo>
                  <a:lnTo>
                    <a:pt x="697175" y="759619"/>
                  </a:lnTo>
                  <a:lnTo>
                    <a:pt x="987688" y="5834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0" name="Isosceles Triangle 23">
              <a:extLst>
                <a:ext uri="{FF2B5EF4-FFF2-40B4-BE49-F238E27FC236}">
                  <a16:creationId xmlns:a16="http://schemas.microsoft.com/office/drawing/2014/main" id="{C64839FE-3CFD-4FD7-9C5A-4B1A63B7E43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677561" y="2634222"/>
              <a:ext cx="289043" cy="321911"/>
            </a:xfrm>
            <a:custGeom>
              <a:avLst/>
              <a:gdLst/>
              <a:ahLst/>
              <a:cxnLst/>
              <a:rect l="l" t="t" r="r" b="b"/>
              <a:pathLst>
                <a:path w="3369757" h="3752953">
                  <a:moveTo>
                    <a:pt x="3369757" y="3752953"/>
                  </a:moveTo>
                  <a:lnTo>
                    <a:pt x="2458436" y="3752953"/>
                  </a:lnTo>
                  <a:lnTo>
                    <a:pt x="1684879" y="2471479"/>
                  </a:lnTo>
                  <a:lnTo>
                    <a:pt x="911321" y="3752953"/>
                  </a:lnTo>
                  <a:lnTo>
                    <a:pt x="0" y="3752953"/>
                  </a:lnTo>
                  <a:lnTo>
                    <a:pt x="962779" y="2158018"/>
                  </a:lnTo>
                  <a:lnTo>
                    <a:pt x="164866" y="2158018"/>
                  </a:lnTo>
                  <a:lnTo>
                    <a:pt x="164866" y="1449998"/>
                  </a:lnTo>
                  <a:lnTo>
                    <a:pt x="1199503" y="1449998"/>
                  </a:lnTo>
                  <a:lnTo>
                    <a:pt x="1199503" y="1349401"/>
                  </a:lnTo>
                  <a:lnTo>
                    <a:pt x="164862" y="1349401"/>
                  </a:lnTo>
                  <a:lnTo>
                    <a:pt x="164862" y="641379"/>
                  </a:lnTo>
                  <a:lnTo>
                    <a:pt x="1199503" y="641379"/>
                  </a:lnTo>
                  <a:lnTo>
                    <a:pt x="1199503" y="0"/>
                  </a:lnTo>
                  <a:lnTo>
                    <a:pt x="2170259" y="0"/>
                  </a:lnTo>
                  <a:lnTo>
                    <a:pt x="2170259" y="641379"/>
                  </a:lnTo>
                  <a:lnTo>
                    <a:pt x="3204902" y="641379"/>
                  </a:lnTo>
                  <a:lnTo>
                    <a:pt x="3204902" y="1349401"/>
                  </a:lnTo>
                  <a:lnTo>
                    <a:pt x="2170259" y="1349401"/>
                  </a:lnTo>
                  <a:lnTo>
                    <a:pt x="2170259" y="1449998"/>
                  </a:lnTo>
                  <a:lnTo>
                    <a:pt x="3204906" y="1449998"/>
                  </a:lnTo>
                  <a:lnTo>
                    <a:pt x="3204906" y="2158018"/>
                  </a:lnTo>
                  <a:lnTo>
                    <a:pt x="2406979" y="21580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Block Arc 19">
              <a:extLst>
                <a:ext uri="{FF2B5EF4-FFF2-40B4-BE49-F238E27FC236}">
                  <a16:creationId xmlns:a16="http://schemas.microsoft.com/office/drawing/2014/main" id="{DDE14E7D-EEA0-4086-B180-E3BA51F2961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5701276" y="2198843"/>
              <a:ext cx="317666" cy="321911"/>
            </a:xfrm>
            <a:custGeom>
              <a:avLst/>
              <a:gdLst/>
              <a:ahLst/>
              <a:cxnLst/>
              <a:rect l="l" t="t" r="r" b="b"/>
              <a:pathLst>
                <a:path w="3888432" h="3940389">
                  <a:moveTo>
                    <a:pt x="3886477" y="2596624"/>
                  </a:moveTo>
                  <a:cubicBezTo>
                    <a:pt x="3863903" y="3099396"/>
                    <a:pt x="3646450" y="3585439"/>
                    <a:pt x="3260784" y="3940389"/>
                  </a:cubicBezTo>
                  <a:lnTo>
                    <a:pt x="2740134" y="3374682"/>
                  </a:lnTo>
                  <a:cubicBezTo>
                    <a:pt x="3095411" y="3047701"/>
                    <a:pt x="3214561" y="2536699"/>
                    <a:pt x="3040544" y="2086301"/>
                  </a:cubicBezTo>
                  <a:cubicBezTo>
                    <a:pt x="2946224" y="1842179"/>
                    <a:pt x="2776177" y="1642784"/>
                    <a:pt x="2561820" y="1513267"/>
                  </a:cubicBezTo>
                  <a:lnTo>
                    <a:pt x="2561820" y="2502838"/>
                  </a:lnTo>
                  <a:lnTo>
                    <a:pt x="1956545" y="2502838"/>
                  </a:lnTo>
                  <a:lnTo>
                    <a:pt x="1956545" y="1334980"/>
                  </a:lnTo>
                  <a:cubicBezTo>
                    <a:pt x="1955005" y="1334620"/>
                    <a:pt x="1953461" y="1334606"/>
                    <a:pt x="1951918" y="1334596"/>
                  </a:cubicBezTo>
                  <a:cubicBezTo>
                    <a:pt x="1865937" y="1334033"/>
                    <a:pt x="1781451" y="1342845"/>
                    <a:pt x="1700312" y="1363399"/>
                  </a:cubicBezTo>
                  <a:lnTo>
                    <a:pt x="1700312" y="2502838"/>
                  </a:lnTo>
                  <a:lnTo>
                    <a:pt x="1095037" y="2502838"/>
                  </a:lnTo>
                  <a:lnTo>
                    <a:pt x="1095037" y="1701931"/>
                  </a:lnTo>
                  <a:cubicBezTo>
                    <a:pt x="992004" y="1805496"/>
                    <a:pt x="910118" y="1931035"/>
                    <a:pt x="853532" y="2071968"/>
                  </a:cubicBezTo>
                  <a:cubicBezTo>
                    <a:pt x="673626" y="2520045"/>
                    <a:pt x="786067" y="3032565"/>
                    <a:pt x="1137028" y="3364176"/>
                  </a:cubicBezTo>
                  <a:lnTo>
                    <a:pt x="609006" y="3923009"/>
                  </a:lnTo>
                  <a:cubicBezTo>
                    <a:pt x="28464" y="3374477"/>
                    <a:pt x="-157531" y="2526691"/>
                    <a:pt x="140060" y="1785506"/>
                  </a:cubicBezTo>
                  <a:cubicBezTo>
                    <a:pt x="323894" y="1327647"/>
                    <a:pt x="669158" y="968018"/>
                    <a:pt x="1095037" y="762253"/>
                  </a:cubicBezTo>
                  <a:lnTo>
                    <a:pt x="1095037" y="0"/>
                  </a:lnTo>
                  <a:lnTo>
                    <a:pt x="1700312" y="0"/>
                  </a:lnTo>
                  <a:lnTo>
                    <a:pt x="1700312" y="583614"/>
                  </a:lnTo>
                  <a:lnTo>
                    <a:pt x="1956545" y="565812"/>
                  </a:lnTo>
                  <a:lnTo>
                    <a:pt x="1956545" y="0"/>
                  </a:lnTo>
                  <a:lnTo>
                    <a:pt x="2561820" y="0"/>
                  </a:lnTo>
                  <a:lnTo>
                    <a:pt x="2561820" y="668400"/>
                  </a:lnTo>
                  <a:cubicBezTo>
                    <a:pt x="3101312" y="847375"/>
                    <a:pt x="3545438" y="1259818"/>
                    <a:pt x="3757706" y="1809216"/>
                  </a:cubicBezTo>
                  <a:cubicBezTo>
                    <a:pt x="3829668" y="1995473"/>
                    <a:pt x="3871323" y="2187994"/>
                    <a:pt x="3884141" y="2380458"/>
                  </a:cubicBezTo>
                  <a:cubicBezTo>
                    <a:pt x="3888948" y="2452632"/>
                    <a:pt x="3889701" y="2524800"/>
                    <a:pt x="3886477" y="25966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844EB882-07B1-4EE1-84F1-A6F46551F6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8325" y="3423002"/>
              <a:ext cx="264635" cy="321911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Parallelogram 2">
              <a:extLst>
                <a:ext uri="{FF2B5EF4-FFF2-40B4-BE49-F238E27FC236}">
                  <a16:creationId xmlns:a16="http://schemas.microsoft.com/office/drawing/2014/main" id="{B11FED5F-0F48-4D79-A01D-0A434FF7B2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19891" y="3369340"/>
              <a:ext cx="266321" cy="252678"/>
            </a:xfrm>
            <a:custGeom>
              <a:avLst/>
              <a:gdLst/>
              <a:ahLst/>
              <a:cxnLst/>
              <a:rect l="l" t="t" r="r" b="b"/>
              <a:pathLst>
                <a:path w="4176743" h="3358877">
                  <a:moveTo>
                    <a:pt x="2861994" y="1951952"/>
                  </a:moveTo>
                  <a:lnTo>
                    <a:pt x="3012224" y="2510158"/>
                  </a:lnTo>
                  <a:lnTo>
                    <a:pt x="3162453" y="1951952"/>
                  </a:lnTo>
                  <a:close/>
                  <a:moveTo>
                    <a:pt x="1014290" y="1951952"/>
                  </a:moveTo>
                  <a:lnTo>
                    <a:pt x="1164519" y="2510158"/>
                  </a:lnTo>
                  <a:lnTo>
                    <a:pt x="1314749" y="1951952"/>
                  </a:lnTo>
                  <a:close/>
                  <a:moveTo>
                    <a:pt x="2685650" y="1296715"/>
                  </a:moveTo>
                  <a:lnTo>
                    <a:pt x="2764943" y="1591341"/>
                  </a:lnTo>
                  <a:lnTo>
                    <a:pt x="3259504" y="1591341"/>
                  </a:lnTo>
                  <a:lnTo>
                    <a:pt x="3338797" y="1296715"/>
                  </a:lnTo>
                  <a:close/>
                  <a:moveTo>
                    <a:pt x="1980054" y="1296715"/>
                  </a:moveTo>
                  <a:lnTo>
                    <a:pt x="1900762" y="1591341"/>
                  </a:lnTo>
                  <a:lnTo>
                    <a:pt x="2275981" y="1591341"/>
                  </a:lnTo>
                  <a:lnTo>
                    <a:pt x="2196688" y="1296715"/>
                  </a:lnTo>
                  <a:close/>
                  <a:moveTo>
                    <a:pt x="837946" y="1296715"/>
                  </a:moveTo>
                  <a:lnTo>
                    <a:pt x="917239" y="1591341"/>
                  </a:lnTo>
                  <a:lnTo>
                    <a:pt x="1411800" y="1591341"/>
                  </a:lnTo>
                  <a:lnTo>
                    <a:pt x="1491093" y="1296715"/>
                  </a:lnTo>
                  <a:close/>
                  <a:moveTo>
                    <a:pt x="2088371" y="894245"/>
                  </a:moveTo>
                  <a:lnTo>
                    <a:pt x="2077106" y="936104"/>
                  </a:lnTo>
                  <a:lnTo>
                    <a:pt x="2099637" y="936104"/>
                  </a:lnTo>
                  <a:close/>
                  <a:moveTo>
                    <a:pt x="0" y="0"/>
                  </a:moveTo>
                  <a:lnTo>
                    <a:pt x="488962" y="0"/>
                  </a:lnTo>
                  <a:lnTo>
                    <a:pt x="740895" y="936104"/>
                  </a:lnTo>
                  <a:lnTo>
                    <a:pt x="1588144" y="936104"/>
                  </a:lnTo>
                  <a:lnTo>
                    <a:pt x="1840077" y="0"/>
                  </a:lnTo>
                  <a:lnTo>
                    <a:pt x="1847704" y="0"/>
                  </a:lnTo>
                  <a:lnTo>
                    <a:pt x="2329039" y="0"/>
                  </a:lnTo>
                  <a:lnTo>
                    <a:pt x="2336666" y="0"/>
                  </a:lnTo>
                  <a:lnTo>
                    <a:pt x="2588599" y="936104"/>
                  </a:lnTo>
                  <a:lnTo>
                    <a:pt x="3435848" y="936104"/>
                  </a:lnTo>
                  <a:lnTo>
                    <a:pt x="3687781" y="0"/>
                  </a:lnTo>
                  <a:lnTo>
                    <a:pt x="4176743" y="0"/>
                  </a:lnTo>
                  <a:lnTo>
                    <a:pt x="3924810" y="936104"/>
                  </a:lnTo>
                  <a:lnTo>
                    <a:pt x="4176743" y="936104"/>
                  </a:lnTo>
                  <a:lnTo>
                    <a:pt x="4176743" y="1296715"/>
                  </a:lnTo>
                  <a:lnTo>
                    <a:pt x="3827759" y="1296715"/>
                  </a:lnTo>
                  <a:lnTo>
                    <a:pt x="3748466" y="1591341"/>
                  </a:lnTo>
                  <a:lnTo>
                    <a:pt x="4164351" y="1591341"/>
                  </a:lnTo>
                  <a:lnTo>
                    <a:pt x="4164351" y="1951952"/>
                  </a:lnTo>
                  <a:lnTo>
                    <a:pt x="3651415" y="1951952"/>
                  </a:lnTo>
                  <a:lnTo>
                    <a:pt x="3272770" y="3358877"/>
                  </a:lnTo>
                  <a:lnTo>
                    <a:pt x="3240639" y="3358877"/>
                  </a:lnTo>
                  <a:lnTo>
                    <a:pt x="2783808" y="3358877"/>
                  </a:lnTo>
                  <a:lnTo>
                    <a:pt x="2751677" y="3358877"/>
                  </a:lnTo>
                  <a:lnTo>
                    <a:pt x="2373032" y="1951952"/>
                  </a:lnTo>
                  <a:lnTo>
                    <a:pt x="1803711" y="1951952"/>
                  </a:lnTo>
                  <a:lnTo>
                    <a:pt x="1425066" y="3358877"/>
                  </a:lnTo>
                  <a:lnTo>
                    <a:pt x="1392935" y="3358877"/>
                  </a:lnTo>
                  <a:lnTo>
                    <a:pt x="936104" y="3358877"/>
                  </a:lnTo>
                  <a:lnTo>
                    <a:pt x="903973" y="3358877"/>
                  </a:lnTo>
                  <a:lnTo>
                    <a:pt x="525328" y="1951952"/>
                  </a:lnTo>
                  <a:lnTo>
                    <a:pt x="107120" y="1951952"/>
                  </a:lnTo>
                  <a:lnTo>
                    <a:pt x="107120" y="1591341"/>
                  </a:lnTo>
                  <a:lnTo>
                    <a:pt x="428277" y="1591341"/>
                  </a:lnTo>
                  <a:lnTo>
                    <a:pt x="348984" y="1296715"/>
                  </a:lnTo>
                  <a:lnTo>
                    <a:pt x="119512" y="1296715"/>
                  </a:lnTo>
                  <a:lnTo>
                    <a:pt x="119512" y="936104"/>
                  </a:lnTo>
                  <a:lnTo>
                    <a:pt x="251933" y="9361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Isosceles Triangle 33">
              <a:extLst>
                <a:ext uri="{FF2B5EF4-FFF2-40B4-BE49-F238E27FC236}">
                  <a16:creationId xmlns:a16="http://schemas.microsoft.com/office/drawing/2014/main" id="{85C519E0-BAE7-4275-A8DA-8EB47AAE07C2}"/>
                </a:ext>
              </a:extLst>
            </p:cNvPr>
            <p:cNvSpPr>
              <a:spLocks/>
            </p:cNvSpPr>
            <p:nvPr/>
          </p:nvSpPr>
          <p:spPr>
            <a:xfrm rot="10800000">
              <a:off x="6426752" y="2062797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Rounded Rectangle 5">
              <a:extLst>
                <a:ext uri="{FF2B5EF4-FFF2-40B4-BE49-F238E27FC236}">
                  <a16:creationId xmlns:a16="http://schemas.microsoft.com/office/drawing/2014/main" id="{30EF696B-6CBC-4630-8DE7-2A14DB383D13}"/>
                </a:ext>
              </a:extLst>
            </p:cNvPr>
            <p:cNvSpPr>
              <a:spLocks/>
            </p:cNvSpPr>
            <p:nvPr/>
          </p:nvSpPr>
          <p:spPr>
            <a:xfrm>
              <a:off x="5365467" y="4900280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619C9964-9CE3-4711-AABA-E79F9C463632}"/>
                </a:ext>
              </a:extLst>
            </p:cNvPr>
            <p:cNvSpPr>
              <a:spLocks/>
            </p:cNvSpPr>
            <p:nvPr/>
          </p:nvSpPr>
          <p:spPr>
            <a:xfrm>
              <a:off x="6138416" y="5234061"/>
              <a:ext cx="321911" cy="321911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Rounded Rectangle 25">
              <a:extLst>
                <a:ext uri="{FF2B5EF4-FFF2-40B4-BE49-F238E27FC236}">
                  <a16:creationId xmlns:a16="http://schemas.microsoft.com/office/drawing/2014/main" id="{63B3749B-1AA5-4337-B001-ED8B64AABF70}"/>
                </a:ext>
              </a:extLst>
            </p:cNvPr>
            <p:cNvSpPr>
              <a:spLocks noChangeAspect="1"/>
            </p:cNvSpPr>
            <p:nvPr/>
          </p:nvSpPr>
          <p:spPr>
            <a:xfrm rot="1744853">
              <a:off x="4883617" y="4238835"/>
              <a:ext cx="333022" cy="354102"/>
            </a:xfrm>
            <a:custGeom>
              <a:avLst/>
              <a:gdLst/>
              <a:ahLst/>
              <a:cxnLst/>
              <a:rect l="l" t="t" r="r" b="b"/>
              <a:pathLst>
                <a:path w="3378473" h="3592322">
                  <a:moveTo>
                    <a:pt x="1018094" y="2946028"/>
                  </a:moveTo>
                  <a:cubicBezTo>
                    <a:pt x="963419" y="2976436"/>
                    <a:pt x="943746" y="3045409"/>
                    <a:pt x="974154" y="3100084"/>
                  </a:cubicBezTo>
                  <a:cubicBezTo>
                    <a:pt x="1004562" y="3154759"/>
                    <a:pt x="1073534" y="3174431"/>
                    <a:pt x="1128209" y="3144023"/>
                  </a:cubicBezTo>
                  <a:lnTo>
                    <a:pt x="1992690" y="2663238"/>
                  </a:lnTo>
                  <a:cubicBezTo>
                    <a:pt x="2047365" y="2632830"/>
                    <a:pt x="2067037" y="2563857"/>
                    <a:pt x="2036630" y="2509182"/>
                  </a:cubicBezTo>
                  <a:lnTo>
                    <a:pt x="2036630" y="2509182"/>
                  </a:lnTo>
                  <a:cubicBezTo>
                    <a:pt x="2006223" y="2454507"/>
                    <a:pt x="1937250" y="2434834"/>
                    <a:pt x="1882575" y="2465242"/>
                  </a:cubicBezTo>
                  <a:close/>
                  <a:moveTo>
                    <a:pt x="1509175" y="1968491"/>
                  </a:moveTo>
                  <a:cubicBezTo>
                    <a:pt x="1454500" y="1998899"/>
                    <a:pt x="1434828" y="2067872"/>
                    <a:pt x="1465236" y="2122547"/>
                  </a:cubicBezTo>
                  <a:cubicBezTo>
                    <a:pt x="1495644" y="2177222"/>
                    <a:pt x="1564616" y="2196894"/>
                    <a:pt x="1619291" y="2166486"/>
                  </a:cubicBezTo>
                  <a:lnTo>
                    <a:pt x="2483772" y="1685701"/>
                  </a:lnTo>
                  <a:cubicBezTo>
                    <a:pt x="2538447" y="1655293"/>
                    <a:pt x="2558119" y="1586320"/>
                    <a:pt x="2527711" y="1531645"/>
                  </a:cubicBezTo>
                  <a:lnTo>
                    <a:pt x="2527712" y="1531645"/>
                  </a:lnTo>
                  <a:cubicBezTo>
                    <a:pt x="2497304" y="1476970"/>
                    <a:pt x="2428332" y="1457297"/>
                    <a:pt x="2373656" y="1487705"/>
                  </a:cubicBezTo>
                  <a:close/>
                  <a:moveTo>
                    <a:pt x="630422" y="2325257"/>
                  </a:moveTo>
                  <a:cubicBezTo>
                    <a:pt x="593643" y="2345712"/>
                    <a:pt x="580410" y="2392109"/>
                    <a:pt x="600865" y="2428888"/>
                  </a:cubicBezTo>
                  <a:lnTo>
                    <a:pt x="749009" y="2695261"/>
                  </a:lnTo>
                  <a:cubicBezTo>
                    <a:pt x="769465" y="2732041"/>
                    <a:pt x="815862" y="2745274"/>
                    <a:pt x="852641" y="2724819"/>
                  </a:cubicBezTo>
                  <a:lnTo>
                    <a:pt x="1159964" y="2553899"/>
                  </a:lnTo>
                  <a:cubicBezTo>
                    <a:pt x="1196743" y="2533444"/>
                    <a:pt x="1209977" y="2487047"/>
                    <a:pt x="1189521" y="2450268"/>
                  </a:cubicBezTo>
                  <a:lnTo>
                    <a:pt x="1041377" y="2183895"/>
                  </a:lnTo>
                  <a:cubicBezTo>
                    <a:pt x="1020921" y="2147116"/>
                    <a:pt x="974524" y="2133882"/>
                    <a:pt x="937745" y="2154338"/>
                  </a:cubicBezTo>
                  <a:close/>
                  <a:moveTo>
                    <a:pt x="1306181" y="1603496"/>
                  </a:moveTo>
                  <a:cubicBezTo>
                    <a:pt x="1251506" y="1633904"/>
                    <a:pt x="1231834" y="1702877"/>
                    <a:pt x="1262242" y="1757552"/>
                  </a:cubicBezTo>
                  <a:cubicBezTo>
                    <a:pt x="1292649" y="1812226"/>
                    <a:pt x="1361622" y="1831898"/>
                    <a:pt x="1416297" y="1801490"/>
                  </a:cubicBezTo>
                  <a:lnTo>
                    <a:pt x="2280778" y="1320706"/>
                  </a:lnTo>
                  <a:cubicBezTo>
                    <a:pt x="2335453" y="1290298"/>
                    <a:pt x="2355125" y="1221325"/>
                    <a:pt x="2324717" y="1166650"/>
                  </a:cubicBezTo>
                  <a:lnTo>
                    <a:pt x="2324718" y="1166649"/>
                  </a:lnTo>
                  <a:cubicBezTo>
                    <a:pt x="2294310" y="1111974"/>
                    <a:pt x="2225337" y="1092302"/>
                    <a:pt x="2170662" y="1122710"/>
                  </a:cubicBezTo>
                  <a:close/>
                  <a:moveTo>
                    <a:pt x="2616548" y="868567"/>
                  </a:moveTo>
                  <a:lnTo>
                    <a:pt x="3378473" y="868567"/>
                  </a:lnTo>
                  <a:lnTo>
                    <a:pt x="3378473" y="1559146"/>
                  </a:lnTo>
                  <a:cubicBezTo>
                    <a:pt x="3378473" y="1702688"/>
                    <a:pt x="3299888" y="1827875"/>
                    <a:pt x="3182538" y="1892525"/>
                  </a:cubicBezTo>
                  <a:lnTo>
                    <a:pt x="3170499" y="1864603"/>
                  </a:lnTo>
                  <a:close/>
                  <a:moveTo>
                    <a:pt x="197868" y="1844807"/>
                  </a:moveTo>
                  <a:lnTo>
                    <a:pt x="2042125" y="819113"/>
                  </a:lnTo>
                  <a:cubicBezTo>
                    <a:pt x="2227878" y="715805"/>
                    <a:pt x="2462209" y="782640"/>
                    <a:pt x="2565518" y="968394"/>
                  </a:cubicBezTo>
                  <a:lnTo>
                    <a:pt x="3136275" y="1994648"/>
                  </a:lnTo>
                  <a:cubicBezTo>
                    <a:pt x="3239583" y="2180402"/>
                    <a:pt x="3172748" y="2414733"/>
                    <a:pt x="2986994" y="2518041"/>
                  </a:cubicBezTo>
                  <a:lnTo>
                    <a:pt x="1142737" y="3543736"/>
                  </a:lnTo>
                  <a:cubicBezTo>
                    <a:pt x="956983" y="3647044"/>
                    <a:pt x="722652" y="3580208"/>
                    <a:pt x="619344" y="3394455"/>
                  </a:cubicBezTo>
                  <a:lnTo>
                    <a:pt x="48586" y="2368200"/>
                  </a:lnTo>
                  <a:cubicBezTo>
                    <a:pt x="-54722" y="2182446"/>
                    <a:pt x="12114" y="1948115"/>
                    <a:pt x="197868" y="1844807"/>
                  </a:cubicBezTo>
                  <a:close/>
                  <a:moveTo>
                    <a:pt x="498473" y="868567"/>
                  </a:moveTo>
                  <a:lnTo>
                    <a:pt x="1753598" y="868567"/>
                  </a:lnTo>
                  <a:lnTo>
                    <a:pt x="499185" y="1566216"/>
                  </a:lnTo>
                  <a:cubicBezTo>
                    <a:pt x="498494" y="1563872"/>
                    <a:pt x="498473" y="1561512"/>
                    <a:pt x="498473" y="1559146"/>
                  </a:cubicBezTo>
                  <a:close/>
                  <a:moveTo>
                    <a:pt x="716476" y="37951"/>
                  </a:moveTo>
                  <a:cubicBezTo>
                    <a:pt x="766951" y="13629"/>
                    <a:pt x="823548" y="0"/>
                    <a:pt x="883327" y="0"/>
                  </a:cubicBezTo>
                  <a:lnTo>
                    <a:pt x="2993619" y="0"/>
                  </a:lnTo>
                  <a:cubicBezTo>
                    <a:pt x="3206168" y="0"/>
                    <a:pt x="3378473" y="172305"/>
                    <a:pt x="3378473" y="384854"/>
                  </a:cubicBezTo>
                  <a:lnTo>
                    <a:pt x="3378473" y="435947"/>
                  </a:lnTo>
                  <a:lnTo>
                    <a:pt x="498473" y="435947"/>
                  </a:lnTo>
                  <a:lnTo>
                    <a:pt x="498473" y="384854"/>
                  </a:lnTo>
                  <a:cubicBezTo>
                    <a:pt x="498473" y="252011"/>
                    <a:pt x="565780" y="134888"/>
                    <a:pt x="668151" y="65727"/>
                  </a:cubicBezTo>
                  <a:cubicBezTo>
                    <a:pt x="683507" y="55353"/>
                    <a:pt x="699651" y="46058"/>
                    <a:pt x="716476" y="379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Round Same Side Corner Rectangle 24">
              <a:extLst>
                <a:ext uri="{FF2B5EF4-FFF2-40B4-BE49-F238E27FC236}">
                  <a16:creationId xmlns:a16="http://schemas.microsoft.com/office/drawing/2014/main" id="{3AB4F434-D6AD-47ED-B5EA-5E32D91ED3C1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807680" y="5210700"/>
              <a:ext cx="321911" cy="302946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3">
              <a:extLst>
                <a:ext uri="{FF2B5EF4-FFF2-40B4-BE49-F238E27FC236}">
                  <a16:creationId xmlns:a16="http://schemas.microsoft.com/office/drawing/2014/main" id="{EDFA7B78-8A46-4741-8BA3-F019AA2EF461}"/>
                </a:ext>
              </a:extLst>
            </p:cNvPr>
            <p:cNvSpPr/>
            <p:nvPr/>
          </p:nvSpPr>
          <p:spPr>
            <a:xfrm>
              <a:off x="5138024" y="2690740"/>
              <a:ext cx="303317" cy="310946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14">
              <a:extLst>
                <a:ext uri="{FF2B5EF4-FFF2-40B4-BE49-F238E27FC236}">
                  <a16:creationId xmlns:a16="http://schemas.microsoft.com/office/drawing/2014/main" id="{4EF33450-F2D9-4269-A2C7-330277666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04738" y="2315242"/>
              <a:ext cx="303283" cy="309176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11E8F8A6-3B94-4713-BDDF-A22090A449A7}"/>
                </a:ext>
              </a:extLst>
            </p:cNvPr>
            <p:cNvSpPr/>
            <p:nvPr/>
          </p:nvSpPr>
          <p:spPr>
            <a:xfrm>
              <a:off x="6749572" y="2097118"/>
              <a:ext cx="303317" cy="310835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ounded Rectangle 4">
              <a:extLst>
                <a:ext uri="{FF2B5EF4-FFF2-40B4-BE49-F238E27FC236}">
                  <a16:creationId xmlns:a16="http://schemas.microsoft.com/office/drawing/2014/main" id="{95BA048C-00AB-41A7-B393-D061A15EA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93247" y="4749575"/>
              <a:ext cx="303283" cy="215055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Rectangle 5">
              <a:extLst>
                <a:ext uri="{FF2B5EF4-FFF2-40B4-BE49-F238E27FC236}">
                  <a16:creationId xmlns:a16="http://schemas.microsoft.com/office/drawing/2014/main" id="{9E152CD8-2F7F-48BB-83F3-3612F80E7E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92627" y="4575623"/>
              <a:ext cx="303283" cy="303057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Rounded Rectangle 16">
              <a:extLst>
                <a:ext uri="{FF2B5EF4-FFF2-40B4-BE49-F238E27FC236}">
                  <a16:creationId xmlns:a16="http://schemas.microsoft.com/office/drawing/2014/main" id="{D257B73E-E490-4767-BC61-15C8D494BE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08045" y="4085825"/>
              <a:ext cx="303284" cy="213422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5" name="Round Same Side Corner Rectangle 20">
              <a:extLst>
                <a:ext uri="{FF2B5EF4-FFF2-40B4-BE49-F238E27FC236}">
                  <a16:creationId xmlns:a16="http://schemas.microsoft.com/office/drawing/2014/main" id="{B1792A95-5BCA-43D3-A258-11889FCD3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1582" y="3807091"/>
              <a:ext cx="283012" cy="303283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" name="Donut 93">
              <a:extLst>
                <a:ext uri="{FF2B5EF4-FFF2-40B4-BE49-F238E27FC236}">
                  <a16:creationId xmlns:a16="http://schemas.microsoft.com/office/drawing/2014/main" id="{9EE58282-634F-47E3-A126-ABBCB2C5735E}"/>
                </a:ext>
              </a:extLst>
            </p:cNvPr>
            <p:cNvSpPr/>
            <p:nvPr/>
          </p:nvSpPr>
          <p:spPr>
            <a:xfrm>
              <a:off x="4643042" y="1883668"/>
              <a:ext cx="3889330" cy="3889330"/>
            </a:xfrm>
            <a:prstGeom prst="donut">
              <a:avLst>
                <a:gd name="adj" fmla="val 14003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7" name="Diagonal Stripe 18">
              <a:extLst>
                <a:ext uri="{FF2B5EF4-FFF2-40B4-BE49-F238E27FC236}">
                  <a16:creationId xmlns:a16="http://schemas.microsoft.com/office/drawing/2014/main" id="{E7C88794-B788-420B-800E-9D035932D9C6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6168812" y="3225998"/>
              <a:ext cx="924907" cy="923531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F9F759-D959-4897-945F-2D70D388D00C}"/>
                </a:ext>
              </a:extLst>
            </p:cNvPr>
            <p:cNvSpPr txBox="1"/>
            <p:nvPr/>
          </p:nvSpPr>
          <p:spPr>
            <a:xfrm>
              <a:off x="5877669" y="4202196"/>
              <a:ext cx="15071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6C82FC2-BD18-4096-92C1-BF32420B0BB6}"/>
                </a:ext>
              </a:extLst>
            </p:cNvPr>
            <p:cNvGrpSpPr/>
            <p:nvPr/>
          </p:nvGrpSpPr>
          <p:grpSpPr>
            <a:xfrm>
              <a:off x="5300752" y="2500289"/>
              <a:ext cx="2591331" cy="2607234"/>
              <a:chOff x="5300752" y="2500289"/>
              <a:chExt cx="2591331" cy="2607234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0D4F3168-A1EE-492B-B36E-41E432E167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13300" y="3403957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2376266" h="2700265">
                    <a:moveTo>
                      <a:pt x="1656387" y="1972892"/>
                    </a:moveTo>
                    <a:cubicBezTo>
                      <a:pt x="1611887" y="1973356"/>
                      <a:pt x="1563385" y="2005080"/>
                      <a:pt x="1534629" y="2057337"/>
                    </a:cubicBezTo>
                    <a:cubicBezTo>
                      <a:pt x="1496288" y="2127013"/>
                      <a:pt x="1507568" y="2206808"/>
                      <a:pt x="1559826" y="2235565"/>
                    </a:cubicBezTo>
                    <a:cubicBezTo>
                      <a:pt x="1612084" y="2264320"/>
                      <a:pt x="1685527" y="2231149"/>
                      <a:pt x="1723869" y="2161473"/>
                    </a:cubicBezTo>
                    <a:cubicBezTo>
                      <a:pt x="1762211" y="2091796"/>
                      <a:pt x="1750931" y="2012000"/>
                      <a:pt x="1698673" y="1983245"/>
                    </a:cubicBezTo>
                    <a:cubicBezTo>
                      <a:pt x="1685608" y="1976055"/>
                      <a:pt x="1671220" y="1972736"/>
                      <a:pt x="1656387" y="1972892"/>
                    </a:cubicBezTo>
                    <a:close/>
                    <a:moveTo>
                      <a:pt x="312688" y="1634792"/>
                    </a:moveTo>
                    <a:cubicBezTo>
                      <a:pt x="281116" y="1626772"/>
                      <a:pt x="249981" y="1631172"/>
                      <a:pt x="226763" y="1649891"/>
                    </a:cubicBezTo>
                    <a:cubicBezTo>
                      <a:pt x="180329" y="1687329"/>
                      <a:pt x="183153" y="1767868"/>
                      <a:pt x="233071" y="1829780"/>
                    </a:cubicBezTo>
                    <a:cubicBezTo>
                      <a:pt x="282989" y="1891692"/>
                      <a:pt x="361097" y="1911533"/>
                      <a:pt x="407532" y="1874094"/>
                    </a:cubicBezTo>
                    <a:cubicBezTo>
                      <a:pt x="453966" y="1836657"/>
                      <a:pt x="451142" y="1756118"/>
                      <a:pt x="401224" y="1694205"/>
                    </a:cubicBezTo>
                    <a:cubicBezTo>
                      <a:pt x="376265" y="1663249"/>
                      <a:pt x="344258" y="1642811"/>
                      <a:pt x="312688" y="1634792"/>
                    </a:cubicBezTo>
                    <a:close/>
                    <a:moveTo>
                      <a:pt x="1869299" y="1519920"/>
                    </a:moveTo>
                    <a:cubicBezTo>
                      <a:pt x="1824865" y="1522388"/>
                      <a:pt x="1777842" y="1556264"/>
                      <a:pt x="1751468" y="1609764"/>
                    </a:cubicBezTo>
                    <a:cubicBezTo>
                      <a:pt x="1716305" y="1681096"/>
                      <a:pt x="1731168" y="1760303"/>
                      <a:pt x="1784668" y="1786676"/>
                    </a:cubicBezTo>
                    <a:cubicBezTo>
                      <a:pt x="1838168" y="1813049"/>
                      <a:pt x="1910044" y="1776602"/>
                      <a:pt x="1945208" y="1705269"/>
                    </a:cubicBezTo>
                    <a:cubicBezTo>
                      <a:pt x="1980371" y="1633937"/>
                      <a:pt x="1965508" y="1554730"/>
                      <a:pt x="1912008" y="1528357"/>
                    </a:cubicBezTo>
                    <a:cubicBezTo>
                      <a:pt x="1898633" y="1521764"/>
                      <a:pt x="1884109" y="1519097"/>
                      <a:pt x="1869299" y="1519920"/>
                    </a:cubicBezTo>
                    <a:close/>
                    <a:moveTo>
                      <a:pt x="741251" y="1329992"/>
                    </a:moveTo>
                    <a:cubicBezTo>
                      <a:pt x="709680" y="1321974"/>
                      <a:pt x="678544" y="1326372"/>
                      <a:pt x="655326" y="1345092"/>
                    </a:cubicBezTo>
                    <a:cubicBezTo>
                      <a:pt x="608892" y="1382530"/>
                      <a:pt x="611716" y="1463069"/>
                      <a:pt x="661634" y="1524981"/>
                    </a:cubicBezTo>
                    <a:cubicBezTo>
                      <a:pt x="711552" y="1586893"/>
                      <a:pt x="789660" y="1606734"/>
                      <a:pt x="836094" y="1569294"/>
                    </a:cubicBezTo>
                    <a:cubicBezTo>
                      <a:pt x="882529" y="1531856"/>
                      <a:pt x="879704" y="1451317"/>
                      <a:pt x="829787" y="1389406"/>
                    </a:cubicBezTo>
                    <a:cubicBezTo>
                      <a:pt x="804828" y="1358450"/>
                      <a:pt x="772822" y="1338012"/>
                      <a:pt x="741251" y="1329992"/>
                    </a:cubicBezTo>
                    <a:close/>
                    <a:moveTo>
                      <a:pt x="2079316" y="1065457"/>
                    </a:moveTo>
                    <a:cubicBezTo>
                      <a:pt x="2035146" y="1070876"/>
                      <a:pt x="1990481" y="1107807"/>
                      <a:pt x="1967725" y="1162943"/>
                    </a:cubicBezTo>
                    <a:cubicBezTo>
                      <a:pt x="1937386" y="1236457"/>
                      <a:pt x="1957487" y="1314499"/>
                      <a:pt x="2012623" y="1337253"/>
                    </a:cubicBezTo>
                    <a:cubicBezTo>
                      <a:pt x="2067759" y="1360009"/>
                      <a:pt x="2137051" y="1318860"/>
                      <a:pt x="2167391" y="1245345"/>
                    </a:cubicBezTo>
                    <a:cubicBezTo>
                      <a:pt x="2197730" y="1171831"/>
                      <a:pt x="2177629" y="1093789"/>
                      <a:pt x="2122493" y="1071035"/>
                    </a:cubicBezTo>
                    <a:cubicBezTo>
                      <a:pt x="2108709" y="1065345"/>
                      <a:pt x="2094040" y="1063650"/>
                      <a:pt x="2079316" y="1065457"/>
                    </a:cubicBezTo>
                    <a:close/>
                    <a:moveTo>
                      <a:pt x="0" y="654162"/>
                    </a:moveTo>
                    <a:lnTo>
                      <a:pt x="1082073" y="1244384"/>
                    </a:lnTo>
                    <a:lnTo>
                      <a:pt x="1121421" y="2700265"/>
                    </a:lnTo>
                    <a:lnTo>
                      <a:pt x="4918" y="1923139"/>
                    </a:lnTo>
                    <a:cubicBezTo>
                      <a:pt x="3279" y="1498508"/>
                      <a:pt x="1639" y="1073875"/>
                      <a:pt x="0" y="654162"/>
                    </a:cubicBezTo>
                    <a:close/>
                    <a:moveTo>
                      <a:pt x="2375644" y="688592"/>
                    </a:moveTo>
                    <a:lnTo>
                      <a:pt x="2360889" y="1967406"/>
                    </a:lnTo>
                    <a:lnTo>
                      <a:pt x="1293570" y="2700265"/>
                    </a:lnTo>
                    <a:lnTo>
                      <a:pt x="1249303" y="1239466"/>
                    </a:lnTo>
                    <a:close/>
                    <a:moveTo>
                      <a:pt x="1214923" y="371219"/>
                    </a:moveTo>
                    <a:cubicBezTo>
                      <a:pt x="1197013" y="368793"/>
                      <a:pt x="1177834" y="369067"/>
                      <a:pt x="1158247" y="372480"/>
                    </a:cubicBezTo>
                    <a:cubicBezTo>
                      <a:pt x="1079899" y="386133"/>
                      <a:pt x="1024686" y="444836"/>
                      <a:pt x="1034926" y="503598"/>
                    </a:cubicBezTo>
                    <a:cubicBezTo>
                      <a:pt x="1045165" y="562359"/>
                      <a:pt x="1116980" y="598927"/>
                      <a:pt x="1195328" y="585274"/>
                    </a:cubicBezTo>
                    <a:cubicBezTo>
                      <a:pt x="1273676" y="571621"/>
                      <a:pt x="1328889" y="512918"/>
                      <a:pt x="1318650" y="454156"/>
                    </a:cubicBezTo>
                    <a:cubicBezTo>
                      <a:pt x="1310970" y="410086"/>
                      <a:pt x="1268654" y="378499"/>
                      <a:pt x="1214923" y="371219"/>
                    </a:cubicBezTo>
                    <a:close/>
                    <a:moveTo>
                      <a:pt x="1185985" y="0"/>
                    </a:moveTo>
                    <a:lnTo>
                      <a:pt x="2376266" y="506608"/>
                    </a:lnTo>
                    <a:lnTo>
                      <a:pt x="1161392" y="1101748"/>
                    </a:lnTo>
                    <a:lnTo>
                      <a:pt x="10460" y="4918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ectangle 15">
                <a:extLst>
                  <a:ext uri="{FF2B5EF4-FFF2-40B4-BE49-F238E27FC236}">
                    <a16:creationId xmlns:a16="http://schemas.microsoft.com/office/drawing/2014/main" id="{18A58299-A9DA-4D2C-84AF-7FD3C338AC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18883" y="4118203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4088964" h="4259405">
                    <a:moveTo>
                      <a:pt x="1480605" y="2231940"/>
                    </a:moveTo>
                    <a:lnTo>
                      <a:pt x="1199818" y="2044620"/>
                    </a:lnTo>
                    <a:lnTo>
                      <a:pt x="761621" y="2687221"/>
                    </a:lnTo>
                    <a:cubicBezTo>
                      <a:pt x="501536" y="2652619"/>
                      <a:pt x="265323" y="2467912"/>
                      <a:pt x="39127" y="2272940"/>
                    </a:cubicBezTo>
                    <a:cubicBezTo>
                      <a:pt x="-80639" y="2070133"/>
                      <a:pt x="269496" y="1743507"/>
                      <a:pt x="374515" y="1494038"/>
                    </a:cubicBezTo>
                    <a:lnTo>
                      <a:pt x="93728" y="1306717"/>
                    </a:lnTo>
                    <a:lnTo>
                      <a:pt x="1091841" y="1312633"/>
                    </a:lnTo>
                    <a:close/>
                    <a:moveTo>
                      <a:pt x="2759566" y="226796"/>
                    </a:moveTo>
                    <a:cubicBezTo>
                      <a:pt x="2331051" y="377379"/>
                      <a:pt x="2150002" y="492309"/>
                      <a:pt x="1991062" y="643648"/>
                    </a:cubicBezTo>
                    <a:lnTo>
                      <a:pt x="1463599" y="1446568"/>
                    </a:lnTo>
                    <a:lnTo>
                      <a:pt x="610317" y="909936"/>
                    </a:lnTo>
                    <a:cubicBezTo>
                      <a:pt x="810411" y="627556"/>
                      <a:pt x="1020899" y="239191"/>
                      <a:pt x="1244930" y="61882"/>
                    </a:cubicBezTo>
                    <a:cubicBezTo>
                      <a:pt x="1491876" y="-75367"/>
                      <a:pt x="1697752" y="31605"/>
                      <a:pt x="2759566" y="226796"/>
                    </a:cubicBezTo>
                    <a:close/>
                    <a:moveTo>
                      <a:pt x="1722488" y="3820535"/>
                    </a:moveTo>
                    <a:cubicBezTo>
                      <a:pt x="1376925" y="3801485"/>
                      <a:pt x="936112" y="3830060"/>
                      <a:pt x="666750" y="3734810"/>
                    </a:cubicBezTo>
                    <a:cubicBezTo>
                      <a:pt x="419100" y="3598835"/>
                      <a:pt x="400050" y="3367610"/>
                      <a:pt x="0" y="2364860"/>
                    </a:cubicBezTo>
                    <a:cubicBezTo>
                      <a:pt x="355600" y="2647435"/>
                      <a:pt x="549276" y="2739510"/>
                      <a:pt x="762000" y="2793485"/>
                    </a:cubicBezTo>
                    <a:lnTo>
                      <a:pt x="1722487" y="2812535"/>
                    </a:lnTo>
                    <a:close/>
                    <a:moveTo>
                      <a:pt x="3605396" y="869465"/>
                    </a:moveTo>
                    <a:lnTo>
                      <a:pt x="3069019" y="1711228"/>
                    </a:lnTo>
                    <a:lnTo>
                      <a:pt x="2083849" y="1550906"/>
                    </a:lnTo>
                    <a:lnTo>
                      <a:pt x="2391902" y="1412941"/>
                    </a:lnTo>
                    <a:lnTo>
                      <a:pt x="2081217" y="699900"/>
                    </a:lnTo>
                    <a:cubicBezTo>
                      <a:pt x="2248971" y="498156"/>
                      <a:pt x="2531081" y="396532"/>
                      <a:pt x="2816547" y="308854"/>
                    </a:cubicBezTo>
                    <a:cubicBezTo>
                      <a:pt x="3051986" y="315439"/>
                      <a:pt x="3142075" y="785719"/>
                      <a:pt x="3297344" y="1007430"/>
                    </a:cubicBezTo>
                    <a:close/>
                    <a:moveTo>
                      <a:pt x="3222215" y="3788662"/>
                    </a:moveTo>
                    <a:cubicBezTo>
                      <a:pt x="3089072" y="3954283"/>
                      <a:pt x="2662122" y="3869088"/>
                      <a:pt x="2413930" y="3921936"/>
                    </a:cubicBezTo>
                    <a:lnTo>
                      <a:pt x="2420658" y="4259405"/>
                    </a:lnTo>
                    <a:lnTo>
                      <a:pt x="1855155" y="3436926"/>
                    </a:lnTo>
                    <a:lnTo>
                      <a:pt x="2387428" y="2592563"/>
                    </a:lnTo>
                    <a:lnTo>
                      <a:pt x="2394156" y="2930032"/>
                    </a:lnTo>
                    <a:lnTo>
                      <a:pt x="3171906" y="2922431"/>
                    </a:lnTo>
                    <a:cubicBezTo>
                      <a:pt x="3292132" y="3155642"/>
                      <a:pt x="3275533" y="3455038"/>
                      <a:pt x="3244786" y="3752078"/>
                    </a:cubicBezTo>
                    <a:cubicBezTo>
                      <a:pt x="3238662" y="3765464"/>
                      <a:pt x="3231091" y="3777620"/>
                      <a:pt x="3222215" y="3788662"/>
                    </a:cubicBezTo>
                    <a:close/>
                    <a:moveTo>
                      <a:pt x="3948285" y="2834020"/>
                    </a:moveTo>
                    <a:cubicBezTo>
                      <a:pt x="3833022" y="3018741"/>
                      <a:pt x="3639730" y="3281008"/>
                      <a:pt x="3342579" y="3731662"/>
                    </a:cubicBezTo>
                    <a:cubicBezTo>
                      <a:pt x="3371271" y="3278367"/>
                      <a:pt x="3336159" y="3066813"/>
                      <a:pt x="3258895" y="2861397"/>
                    </a:cubicBezTo>
                    <a:lnTo>
                      <a:pt x="2725671" y="2062291"/>
                    </a:lnTo>
                    <a:lnTo>
                      <a:pt x="3552883" y="1486284"/>
                    </a:lnTo>
                    <a:cubicBezTo>
                      <a:pt x="3734716" y="1780754"/>
                      <a:pt x="4010062" y="2126176"/>
                      <a:pt x="4085819" y="2401657"/>
                    </a:cubicBezTo>
                    <a:cubicBezTo>
                      <a:pt x="4100783" y="2542124"/>
                      <a:pt x="4063549" y="2649298"/>
                      <a:pt x="3948285" y="28340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ectangle 1">
                <a:extLst>
                  <a:ext uri="{FF2B5EF4-FFF2-40B4-BE49-F238E27FC236}">
                    <a16:creationId xmlns:a16="http://schemas.microsoft.com/office/drawing/2014/main" id="{6C79A73B-29F2-4236-AB94-DB54CCEC6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82101" y="2500289"/>
                <a:ext cx="36069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Trapezoid 11">
                <a:extLst>
                  <a:ext uri="{FF2B5EF4-FFF2-40B4-BE49-F238E27FC236}">
                    <a16:creationId xmlns:a16="http://schemas.microsoft.com/office/drawing/2014/main" id="{95010A23-A795-438D-A4AA-65FFB305FDE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>
                <a:off x="7120153" y="2790149"/>
                <a:ext cx="321995" cy="388199"/>
              </a:xfrm>
              <a:custGeom>
                <a:avLst/>
                <a:gdLst/>
                <a:ahLst/>
                <a:cxnLst/>
                <a:rect l="l" t="t" r="r" b="b"/>
                <a:pathLst>
                  <a:path w="3370953" h="4064034">
                    <a:moveTo>
                      <a:pt x="307836" y="3226369"/>
                    </a:moveTo>
                    <a:lnTo>
                      <a:pt x="307836" y="2810144"/>
                    </a:lnTo>
                    <a:lnTo>
                      <a:pt x="1258549" y="2810144"/>
                    </a:lnTo>
                    <a:lnTo>
                      <a:pt x="1331954" y="2516524"/>
                    </a:lnTo>
                    <a:lnTo>
                      <a:pt x="1639161" y="2516524"/>
                    </a:lnTo>
                    <a:lnTo>
                      <a:pt x="1806826" y="1890788"/>
                    </a:lnTo>
                    <a:cubicBezTo>
                      <a:pt x="1709407" y="1836984"/>
                      <a:pt x="1651662" y="1730051"/>
                      <a:pt x="1660897" y="1618049"/>
                    </a:cubicBezTo>
                    <a:lnTo>
                      <a:pt x="497736" y="946498"/>
                    </a:lnTo>
                    <a:lnTo>
                      <a:pt x="415801" y="1252284"/>
                    </a:lnTo>
                    <a:cubicBezTo>
                      <a:pt x="388670" y="1353539"/>
                      <a:pt x="284592" y="1413628"/>
                      <a:pt x="183338" y="1386497"/>
                    </a:cubicBezTo>
                    <a:lnTo>
                      <a:pt x="0" y="1337372"/>
                    </a:lnTo>
                    <a:lnTo>
                      <a:pt x="358348" y="0"/>
                    </a:lnTo>
                    <a:lnTo>
                      <a:pt x="541685" y="49125"/>
                    </a:lnTo>
                    <a:cubicBezTo>
                      <a:pt x="642940" y="76256"/>
                      <a:pt x="703029" y="180334"/>
                      <a:pt x="675898" y="281588"/>
                    </a:cubicBezTo>
                    <a:lnTo>
                      <a:pt x="574914" y="658466"/>
                    </a:lnTo>
                    <a:lnTo>
                      <a:pt x="1826395" y="1381009"/>
                    </a:lnTo>
                    <a:cubicBezTo>
                      <a:pt x="1885142" y="1352063"/>
                      <a:pt x="1954182" y="1344264"/>
                      <a:pt x="2022379" y="1362537"/>
                    </a:cubicBezTo>
                    <a:cubicBezTo>
                      <a:pt x="2176035" y="1403709"/>
                      <a:pt x="2267221" y="1561647"/>
                      <a:pt x="2226049" y="1715303"/>
                    </a:cubicBezTo>
                    <a:cubicBezTo>
                      <a:pt x="2207347" y="1785100"/>
                      <a:pt x="2164552" y="1842007"/>
                      <a:pt x="2108323" y="1878457"/>
                    </a:cubicBezTo>
                    <a:lnTo>
                      <a:pt x="1937353" y="2516524"/>
                    </a:lnTo>
                    <a:lnTo>
                      <a:pt x="2236046" y="2516524"/>
                    </a:lnTo>
                    <a:lnTo>
                      <a:pt x="2309451" y="2810144"/>
                    </a:lnTo>
                    <a:lnTo>
                      <a:pt x="2828116" y="2810144"/>
                    </a:lnTo>
                    <a:lnTo>
                      <a:pt x="2828116" y="2930119"/>
                    </a:lnTo>
                    <a:lnTo>
                      <a:pt x="2945247" y="2930119"/>
                    </a:lnTo>
                    <a:lnTo>
                      <a:pt x="3109201" y="2856867"/>
                    </a:lnTo>
                    <a:cubicBezTo>
                      <a:pt x="3112004" y="2849082"/>
                      <a:pt x="3119624" y="2844415"/>
                      <a:pt x="3128335" y="2844415"/>
                    </a:cubicBezTo>
                    <a:lnTo>
                      <a:pt x="3223771" y="2844415"/>
                    </a:lnTo>
                    <a:cubicBezTo>
                      <a:pt x="3236949" y="2844415"/>
                      <a:pt x="3247631" y="2855097"/>
                      <a:pt x="3247631" y="2868275"/>
                    </a:cubicBezTo>
                    <a:lnTo>
                      <a:pt x="3247631" y="3606750"/>
                    </a:lnTo>
                    <a:cubicBezTo>
                      <a:pt x="3247631" y="3619928"/>
                      <a:pt x="3236949" y="3630610"/>
                      <a:pt x="3223771" y="3630610"/>
                    </a:cubicBezTo>
                    <a:lnTo>
                      <a:pt x="3128335" y="3630610"/>
                    </a:lnTo>
                    <a:cubicBezTo>
                      <a:pt x="3120852" y="3630610"/>
                      <a:pt x="3114174" y="3627166"/>
                      <a:pt x="3110472" y="3621230"/>
                    </a:cubicBezTo>
                    <a:lnTo>
                      <a:pt x="3110472" y="3624351"/>
                    </a:lnTo>
                    <a:lnTo>
                      <a:pt x="2954172" y="3554518"/>
                    </a:lnTo>
                    <a:lnTo>
                      <a:pt x="2954172" y="3558788"/>
                    </a:lnTo>
                    <a:lnTo>
                      <a:pt x="2828116" y="3558788"/>
                    </a:lnTo>
                    <a:lnTo>
                      <a:pt x="2828116" y="3630610"/>
                    </a:lnTo>
                    <a:lnTo>
                      <a:pt x="2038337" y="3226369"/>
                    </a:lnTo>
                    <a:close/>
                    <a:moveTo>
                      <a:pt x="77048" y="4064034"/>
                    </a:moveTo>
                    <a:lnTo>
                      <a:pt x="77048" y="3342578"/>
                    </a:lnTo>
                    <a:lnTo>
                      <a:pt x="2050947" y="3342578"/>
                    </a:lnTo>
                    <a:lnTo>
                      <a:pt x="3370953" y="4058524"/>
                    </a:lnTo>
                    <a:lnTo>
                      <a:pt x="3370953" y="406403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ounded Rectangle 1">
                <a:extLst>
                  <a:ext uri="{FF2B5EF4-FFF2-40B4-BE49-F238E27FC236}">
                    <a16:creationId xmlns:a16="http://schemas.microsoft.com/office/drawing/2014/main" id="{DDA052E3-C266-4764-BEBF-6E72883C1E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26252" y="4441985"/>
                <a:ext cx="213327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2337548" h="3944720">
                    <a:moveTo>
                      <a:pt x="2013548" y="1242075"/>
                    </a:moveTo>
                    <a:lnTo>
                      <a:pt x="2337548" y="1242075"/>
                    </a:lnTo>
                    <a:lnTo>
                      <a:pt x="2337548" y="1945866"/>
                    </a:lnTo>
                    <a:lnTo>
                      <a:pt x="2337548" y="1962155"/>
                    </a:lnTo>
                    <a:lnTo>
                      <a:pt x="2336798" y="1962155"/>
                    </a:lnTo>
                    <a:cubicBezTo>
                      <a:pt x="2330129" y="2597501"/>
                      <a:pt x="1898450" y="3121603"/>
                      <a:pt x="1336990" y="3208701"/>
                    </a:cubicBezTo>
                    <a:lnTo>
                      <a:pt x="1336990" y="3620720"/>
                    </a:lnTo>
                    <a:lnTo>
                      <a:pt x="1895070" y="3620720"/>
                    </a:lnTo>
                    <a:lnTo>
                      <a:pt x="1895070" y="3944720"/>
                    </a:lnTo>
                    <a:lnTo>
                      <a:pt x="454910" y="3944720"/>
                    </a:lnTo>
                    <a:lnTo>
                      <a:pt x="454910" y="3620720"/>
                    </a:lnTo>
                    <a:lnTo>
                      <a:pt x="1012990" y="3620720"/>
                    </a:lnTo>
                    <a:lnTo>
                      <a:pt x="1012990" y="3210585"/>
                    </a:lnTo>
                    <a:cubicBezTo>
                      <a:pt x="447376" y="3129632"/>
                      <a:pt x="8655" y="2604919"/>
                      <a:pt x="389" y="1964536"/>
                    </a:cubicBezTo>
                    <a:lnTo>
                      <a:pt x="0" y="1964536"/>
                    </a:lnTo>
                    <a:lnTo>
                      <a:pt x="0" y="1244456"/>
                    </a:lnTo>
                    <a:lnTo>
                      <a:pt x="324000" y="1244456"/>
                    </a:lnTo>
                    <a:lnTo>
                      <a:pt x="324000" y="1964536"/>
                    </a:lnTo>
                    <a:lnTo>
                      <a:pt x="323361" y="1964536"/>
                    </a:lnTo>
                    <a:cubicBezTo>
                      <a:pt x="331926" y="2486037"/>
                      <a:pt x="710705" y="2903701"/>
                      <a:pt x="1173940" y="2900510"/>
                    </a:cubicBezTo>
                    <a:cubicBezTo>
                      <a:pt x="1634302" y="2897337"/>
                      <a:pt x="2006933" y="2479634"/>
                      <a:pt x="2014006" y="1962155"/>
                    </a:cubicBezTo>
                    <a:lnTo>
                      <a:pt x="2013548" y="1962155"/>
                    </a:lnTo>
                    <a:close/>
                    <a:moveTo>
                      <a:pt x="1168773" y="0"/>
                    </a:moveTo>
                    <a:cubicBezTo>
                      <a:pt x="1546536" y="0"/>
                      <a:pt x="1852773" y="306237"/>
                      <a:pt x="1852773" y="684000"/>
                    </a:cubicBezTo>
                    <a:lnTo>
                      <a:pt x="1852773" y="1980000"/>
                    </a:lnTo>
                    <a:cubicBezTo>
                      <a:pt x="1852773" y="2357763"/>
                      <a:pt x="1546536" y="2664000"/>
                      <a:pt x="1168773" y="2664000"/>
                    </a:cubicBezTo>
                    <a:cubicBezTo>
                      <a:pt x="791010" y="2664000"/>
                      <a:pt x="484773" y="2357763"/>
                      <a:pt x="484773" y="1980000"/>
                    </a:cubicBezTo>
                    <a:lnTo>
                      <a:pt x="484773" y="684000"/>
                    </a:lnTo>
                    <a:cubicBezTo>
                      <a:pt x="484773" y="306237"/>
                      <a:pt x="791010" y="0"/>
                      <a:pt x="11687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3">
                <a:extLst>
                  <a:ext uri="{FF2B5EF4-FFF2-40B4-BE49-F238E27FC236}">
                    <a16:creationId xmlns:a16="http://schemas.microsoft.com/office/drawing/2014/main" id="{92FBE30E-F30E-48B5-B817-072230A84F33}"/>
                  </a:ext>
                </a:extLst>
              </p:cNvPr>
              <p:cNvSpPr/>
              <p:nvPr/>
            </p:nvSpPr>
            <p:spPr>
              <a:xfrm rot="3600000">
                <a:off x="5723732" y="4346824"/>
                <a:ext cx="148530" cy="438548"/>
              </a:xfrm>
              <a:custGeom>
                <a:avLst/>
                <a:gdLst/>
                <a:ahLst/>
                <a:cxnLst/>
                <a:rect l="l" t="t" r="r" b="b"/>
                <a:pathLst>
                  <a:path w="1327763" h="3920353">
                    <a:moveTo>
                      <a:pt x="483881" y="2840232"/>
                    </a:moveTo>
                    <a:lnTo>
                      <a:pt x="843881" y="2840232"/>
                    </a:lnTo>
                    <a:lnTo>
                      <a:pt x="843881" y="3920353"/>
                    </a:lnTo>
                    <a:lnTo>
                      <a:pt x="483881" y="3920353"/>
                    </a:lnTo>
                    <a:close/>
                    <a:moveTo>
                      <a:pt x="757697" y="168239"/>
                    </a:moveTo>
                    <a:lnTo>
                      <a:pt x="757697" y="384263"/>
                    </a:lnTo>
                    <a:lnTo>
                      <a:pt x="930062" y="384263"/>
                    </a:lnTo>
                    <a:lnTo>
                      <a:pt x="930062" y="168239"/>
                    </a:lnTo>
                    <a:close/>
                    <a:moveTo>
                      <a:pt x="432932" y="168239"/>
                    </a:moveTo>
                    <a:lnTo>
                      <a:pt x="432932" y="384263"/>
                    </a:lnTo>
                    <a:lnTo>
                      <a:pt x="605297" y="384263"/>
                    </a:lnTo>
                    <a:lnTo>
                      <a:pt x="605297" y="168239"/>
                    </a:lnTo>
                    <a:close/>
                    <a:moveTo>
                      <a:pt x="168643" y="0"/>
                    </a:moveTo>
                    <a:lnTo>
                      <a:pt x="1159119" y="0"/>
                    </a:lnTo>
                    <a:lnTo>
                      <a:pt x="1159119" y="539093"/>
                    </a:lnTo>
                    <a:lnTo>
                      <a:pt x="1327763" y="539093"/>
                    </a:lnTo>
                    <a:lnTo>
                      <a:pt x="1327763" y="2245406"/>
                    </a:lnTo>
                    <a:lnTo>
                      <a:pt x="1318300" y="2245406"/>
                    </a:lnTo>
                    <a:lnTo>
                      <a:pt x="1127664" y="2719000"/>
                    </a:lnTo>
                    <a:lnTo>
                      <a:pt x="200100" y="2719000"/>
                    </a:lnTo>
                    <a:lnTo>
                      <a:pt x="9464" y="2245406"/>
                    </a:lnTo>
                    <a:lnTo>
                      <a:pt x="0" y="2245406"/>
                    </a:lnTo>
                    <a:lnTo>
                      <a:pt x="0" y="539093"/>
                    </a:lnTo>
                    <a:lnTo>
                      <a:pt x="168643" y="53909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Block Arc 21">
                <a:extLst>
                  <a:ext uri="{FF2B5EF4-FFF2-40B4-BE49-F238E27FC236}">
                    <a16:creationId xmlns:a16="http://schemas.microsoft.com/office/drawing/2014/main" id="{39FDA307-3669-45A3-9431-84D7AA1B55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70452" y="4620657"/>
                <a:ext cx="234896" cy="321911"/>
              </a:xfrm>
              <a:custGeom>
                <a:avLst/>
                <a:gdLst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641823 w 1649823"/>
                  <a:gd name="connsiteY16" fmla="*/ 1880682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3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8879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50401 w 1649823"/>
                  <a:gd name="connsiteY18" fmla="*/ 2257063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49823" h="2260987">
                    <a:moveTo>
                      <a:pt x="948296" y="0"/>
                    </a:moveTo>
                    <a:cubicBezTo>
                      <a:pt x="1069547" y="82"/>
                      <a:pt x="1190777" y="31540"/>
                      <a:pt x="1299369" y="94365"/>
                    </a:cubicBezTo>
                    <a:cubicBezTo>
                      <a:pt x="1516553" y="220016"/>
                      <a:pt x="1650161" y="452031"/>
                      <a:pt x="1649823" y="702944"/>
                    </a:cubicBezTo>
                    <a:lnTo>
                      <a:pt x="1257111" y="702416"/>
                    </a:lnTo>
                    <a:cubicBezTo>
                      <a:pt x="1257260" y="591869"/>
                      <a:pt x="1198395" y="489648"/>
                      <a:pt x="1102708" y="434288"/>
                    </a:cubicBezTo>
                    <a:cubicBezTo>
                      <a:pt x="1007021" y="378929"/>
                      <a:pt x="889062" y="378849"/>
                      <a:pt x="793301" y="434080"/>
                    </a:cubicBezTo>
                    <a:cubicBezTo>
                      <a:pt x="699825" y="487993"/>
                      <a:pt x="641374" y="586604"/>
                      <a:pt x="639582" y="694124"/>
                    </a:cubicBezTo>
                    <a:lnTo>
                      <a:pt x="641823" y="694124"/>
                    </a:lnTo>
                    <a:lnTo>
                      <a:pt x="641823" y="922486"/>
                    </a:lnTo>
                    <a:lnTo>
                      <a:pt x="1090531" y="922486"/>
                    </a:lnTo>
                    <a:lnTo>
                      <a:pt x="1090531" y="1210486"/>
                    </a:lnTo>
                    <a:lnTo>
                      <a:pt x="641823" y="1210486"/>
                    </a:lnTo>
                    <a:lnTo>
                      <a:pt x="641823" y="1308697"/>
                    </a:lnTo>
                    <a:lnTo>
                      <a:pt x="1080000" y="1308697"/>
                    </a:lnTo>
                    <a:lnTo>
                      <a:pt x="1080000" y="1596697"/>
                    </a:lnTo>
                    <a:lnTo>
                      <a:pt x="641823" y="1596697"/>
                    </a:lnTo>
                    <a:cubicBezTo>
                      <a:pt x="616973" y="1735828"/>
                      <a:pt x="568580" y="1816102"/>
                      <a:pt x="488799" y="1884606"/>
                    </a:cubicBezTo>
                    <a:lnTo>
                      <a:pt x="1534707" y="1880682"/>
                    </a:lnTo>
                    <a:cubicBezTo>
                      <a:pt x="1536015" y="2004834"/>
                      <a:pt x="1537322" y="2128987"/>
                      <a:pt x="1538630" y="2253139"/>
                    </a:cubicBezTo>
                    <a:lnTo>
                      <a:pt x="85082" y="2260987"/>
                    </a:lnTo>
                    <a:lnTo>
                      <a:pt x="10531" y="1880682"/>
                    </a:lnTo>
                    <a:lnTo>
                      <a:pt x="14323" y="1892454"/>
                    </a:lnTo>
                    <a:cubicBezTo>
                      <a:pt x="142499" y="1821335"/>
                      <a:pt x="231436" y="1758063"/>
                      <a:pt x="245823" y="1596697"/>
                    </a:cubicBezTo>
                    <a:lnTo>
                      <a:pt x="0" y="1596697"/>
                    </a:lnTo>
                    <a:lnTo>
                      <a:pt x="0" y="1308697"/>
                    </a:lnTo>
                    <a:lnTo>
                      <a:pt x="245823" y="1308697"/>
                    </a:lnTo>
                    <a:lnTo>
                      <a:pt x="245823" y="1210486"/>
                    </a:lnTo>
                    <a:lnTo>
                      <a:pt x="10531" y="1210486"/>
                    </a:lnTo>
                    <a:lnTo>
                      <a:pt x="10531" y="922486"/>
                    </a:lnTo>
                    <a:lnTo>
                      <a:pt x="245823" y="922486"/>
                    </a:lnTo>
                    <a:lnTo>
                      <a:pt x="245823" y="694124"/>
                    </a:lnTo>
                    <a:lnTo>
                      <a:pt x="246347" y="694124"/>
                    </a:lnTo>
                    <a:cubicBezTo>
                      <a:pt x="248640" y="446240"/>
                      <a:pt x="382021" y="217938"/>
                      <a:pt x="597097" y="93893"/>
                    </a:cubicBezTo>
                    <a:cubicBezTo>
                      <a:pt x="705773" y="31214"/>
                      <a:pt x="827045" y="-81"/>
                      <a:pt x="9482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ectangle 2">
                <a:extLst>
                  <a:ext uri="{FF2B5EF4-FFF2-40B4-BE49-F238E27FC236}">
                    <a16:creationId xmlns:a16="http://schemas.microsoft.com/office/drawing/2014/main" id="{611E2BEF-EFB3-4FCD-969E-E39913AD8C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34319" y="2765284"/>
                <a:ext cx="219540" cy="321911"/>
              </a:xfrm>
              <a:custGeom>
                <a:avLst/>
                <a:gdLst/>
                <a:ahLst/>
                <a:cxnLst/>
                <a:rect l="l" t="t" r="r" b="b"/>
                <a:pathLst>
                  <a:path w="2700676" h="3960000">
                    <a:moveTo>
                      <a:pt x="1602689" y="2463003"/>
                    </a:moveTo>
                    <a:lnTo>
                      <a:pt x="1602689" y="2950470"/>
                    </a:lnTo>
                    <a:cubicBezTo>
                      <a:pt x="1687205" y="2891119"/>
                      <a:pt x="1739253" y="2801128"/>
                      <a:pt x="1737291" y="2701504"/>
                    </a:cubicBezTo>
                    <a:cubicBezTo>
                      <a:pt x="1735404" y="2605672"/>
                      <a:pt x="1683918" y="2520125"/>
                      <a:pt x="1602689" y="2463003"/>
                    </a:cubicBezTo>
                    <a:close/>
                    <a:moveTo>
                      <a:pt x="1098689" y="1009338"/>
                    </a:moveTo>
                    <a:cubicBezTo>
                      <a:pt x="1013764" y="1068693"/>
                      <a:pt x="961418" y="1158910"/>
                      <a:pt x="963385" y="1258814"/>
                    </a:cubicBezTo>
                    <a:cubicBezTo>
                      <a:pt x="965278" y="1354920"/>
                      <a:pt x="1017053" y="1440682"/>
                      <a:pt x="1098689" y="1497792"/>
                    </a:cubicBezTo>
                    <a:close/>
                    <a:moveTo>
                      <a:pt x="1098689" y="0"/>
                    </a:moveTo>
                    <a:lnTo>
                      <a:pt x="1602689" y="0"/>
                    </a:lnTo>
                    <a:lnTo>
                      <a:pt x="1602689" y="144043"/>
                    </a:lnTo>
                    <a:cubicBezTo>
                      <a:pt x="2202506" y="238198"/>
                      <a:pt x="2667631" y="666545"/>
                      <a:pt x="2699027" y="1197644"/>
                    </a:cubicBezTo>
                    <a:lnTo>
                      <a:pt x="1736872" y="1237476"/>
                    </a:lnTo>
                    <a:cubicBezTo>
                      <a:pt x="1731432" y="1145454"/>
                      <a:pt x="1680559" y="1064195"/>
                      <a:pt x="1602689" y="1009004"/>
                    </a:cubicBezTo>
                    <a:lnTo>
                      <a:pt x="1602689" y="1597155"/>
                    </a:lnTo>
                    <a:cubicBezTo>
                      <a:pt x="2220011" y="1694259"/>
                      <a:pt x="2689768" y="2143644"/>
                      <a:pt x="2700490" y="2688223"/>
                    </a:cubicBezTo>
                    <a:cubicBezTo>
                      <a:pt x="2711466" y="3245591"/>
                      <a:pt x="2237928" y="3716553"/>
                      <a:pt x="1602689" y="3815701"/>
                    </a:cubicBezTo>
                    <a:lnTo>
                      <a:pt x="1602689" y="3960000"/>
                    </a:lnTo>
                    <a:lnTo>
                      <a:pt x="1098689" y="3960000"/>
                    </a:lnTo>
                    <a:lnTo>
                      <a:pt x="1098689" y="3816404"/>
                    </a:lnTo>
                    <a:cubicBezTo>
                      <a:pt x="498535" y="3722456"/>
                      <a:pt x="33057" y="3293981"/>
                      <a:pt x="1649" y="2762674"/>
                    </a:cubicBezTo>
                    <a:lnTo>
                      <a:pt x="963804" y="2722842"/>
                    </a:lnTo>
                    <a:cubicBezTo>
                      <a:pt x="969260" y="2815132"/>
                      <a:pt x="1020413" y="2896595"/>
                      <a:pt x="1098689" y="2951760"/>
                    </a:cubicBezTo>
                    <a:lnTo>
                      <a:pt x="1098689" y="2363252"/>
                    </a:lnTo>
                    <a:cubicBezTo>
                      <a:pt x="481020" y="2266398"/>
                      <a:pt x="10912" y="1816880"/>
                      <a:pt x="186" y="1272095"/>
                    </a:cubicBezTo>
                    <a:cubicBezTo>
                      <a:pt x="-10794" y="714522"/>
                      <a:pt x="463097" y="243418"/>
                      <a:pt x="1098689" y="1445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44">
                <a:extLst>
                  <a:ext uri="{FF2B5EF4-FFF2-40B4-BE49-F238E27FC236}">
                    <a16:creationId xmlns:a16="http://schemas.microsoft.com/office/drawing/2014/main" id="{E7879CF0-A38A-4D79-8E29-18F6AADCD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1902" y="4180221"/>
                <a:ext cx="269642" cy="321911"/>
              </a:xfrm>
              <a:custGeom>
                <a:avLst/>
                <a:gdLst/>
                <a:ahLst/>
                <a:cxnLst/>
                <a:rect l="l" t="t" r="r" b="b"/>
                <a:pathLst>
                  <a:path w="1930109" h="2304256">
                    <a:moveTo>
                      <a:pt x="499032" y="360040"/>
                    </a:moveTo>
                    <a:lnTo>
                      <a:pt x="499032" y="1016070"/>
                    </a:lnTo>
                    <a:lnTo>
                      <a:pt x="1258521" y="1016070"/>
                    </a:lnTo>
                    <a:cubicBezTo>
                      <a:pt x="1368910" y="1012801"/>
                      <a:pt x="1469808" y="952440"/>
                      <a:pt x="1526552" y="856603"/>
                    </a:cubicBezTo>
                    <a:cubicBezTo>
                      <a:pt x="1587011" y="754492"/>
                      <a:pt x="1588055" y="627797"/>
                      <a:pt x="1529286" y="524704"/>
                    </a:cubicBezTo>
                    <a:cubicBezTo>
                      <a:pt x="1473114" y="426166"/>
                      <a:pt x="1370550" y="363662"/>
                      <a:pt x="1257894" y="360040"/>
                    </a:cubicBezTo>
                    <a:close/>
                    <a:moveTo>
                      <a:pt x="138992" y="0"/>
                    </a:moveTo>
                    <a:lnTo>
                      <a:pt x="180856" y="0"/>
                    </a:lnTo>
                    <a:lnTo>
                      <a:pt x="499032" y="0"/>
                    </a:lnTo>
                    <a:lnTo>
                      <a:pt x="1260856" y="0"/>
                    </a:lnTo>
                    <a:lnTo>
                      <a:pt x="1260856" y="1730"/>
                    </a:lnTo>
                    <a:cubicBezTo>
                      <a:pt x="1500773" y="7202"/>
                      <a:pt x="1720550" y="138412"/>
                      <a:pt x="1839840" y="347673"/>
                    </a:cubicBezTo>
                    <a:cubicBezTo>
                      <a:pt x="1962203" y="562326"/>
                      <a:pt x="1960030" y="826119"/>
                      <a:pt x="1834148" y="1038727"/>
                    </a:cubicBezTo>
                    <a:cubicBezTo>
                      <a:pt x="1717086" y="1236437"/>
                      <a:pt x="1509773" y="1361631"/>
                      <a:pt x="1282539" y="1373428"/>
                    </a:cubicBezTo>
                    <a:lnTo>
                      <a:pt x="1282539" y="1376110"/>
                    </a:lnTo>
                    <a:lnTo>
                      <a:pt x="499032" y="1376110"/>
                    </a:lnTo>
                    <a:lnTo>
                      <a:pt x="499032" y="1533934"/>
                    </a:lnTo>
                    <a:lnTo>
                      <a:pt x="1296144" y="1533934"/>
                    </a:lnTo>
                    <a:lnTo>
                      <a:pt x="1296144" y="1821966"/>
                    </a:lnTo>
                    <a:lnTo>
                      <a:pt x="499032" y="1821966"/>
                    </a:lnTo>
                    <a:lnTo>
                      <a:pt x="499032" y="2304256"/>
                    </a:lnTo>
                    <a:lnTo>
                      <a:pt x="138992" y="2304256"/>
                    </a:lnTo>
                    <a:lnTo>
                      <a:pt x="138992" y="1821966"/>
                    </a:lnTo>
                    <a:lnTo>
                      <a:pt x="0" y="1821966"/>
                    </a:lnTo>
                    <a:lnTo>
                      <a:pt x="0" y="1533934"/>
                    </a:lnTo>
                    <a:lnTo>
                      <a:pt x="138992" y="1533934"/>
                    </a:lnTo>
                    <a:lnTo>
                      <a:pt x="138992" y="1376110"/>
                    </a:lnTo>
                    <a:lnTo>
                      <a:pt x="0" y="1376110"/>
                    </a:lnTo>
                    <a:lnTo>
                      <a:pt x="0" y="1016070"/>
                    </a:lnTo>
                    <a:lnTo>
                      <a:pt x="138992" y="101607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Rectangle 50">
                <a:extLst>
                  <a:ext uri="{FF2B5EF4-FFF2-40B4-BE49-F238E27FC236}">
                    <a16:creationId xmlns:a16="http://schemas.microsoft.com/office/drawing/2014/main" id="{3E94DD41-62FE-404C-84C2-EE42816892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87707" y="4890486"/>
                <a:ext cx="321911" cy="184379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Isosceles Triangle 22">
                <a:extLst>
                  <a:ext uri="{FF2B5EF4-FFF2-40B4-BE49-F238E27FC236}">
                    <a16:creationId xmlns:a16="http://schemas.microsoft.com/office/drawing/2014/main" id="{6D52B615-7471-4BF7-BFEE-19D1853BEB9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800000">
                <a:off x="5337370" y="3381502"/>
                <a:ext cx="370260" cy="370198"/>
              </a:xfrm>
              <a:custGeom>
                <a:avLst/>
                <a:gdLst/>
                <a:ahLst/>
                <a:cxnLst/>
                <a:rect l="l" t="t" r="r" b="b"/>
                <a:pathLst>
                  <a:path w="3948369" h="3947711">
                    <a:moveTo>
                      <a:pt x="1024184" y="1327019"/>
                    </a:moveTo>
                    <a:cubicBezTo>
                      <a:pt x="953964" y="1286477"/>
                      <a:pt x="864174" y="1310536"/>
                      <a:pt x="823632" y="1380756"/>
                    </a:cubicBezTo>
                    <a:cubicBezTo>
                      <a:pt x="783091" y="1450976"/>
                      <a:pt x="807150" y="1540767"/>
                      <a:pt x="877370" y="1581308"/>
                    </a:cubicBezTo>
                    <a:cubicBezTo>
                      <a:pt x="947590" y="1621850"/>
                      <a:pt x="1037380" y="1597790"/>
                      <a:pt x="1077922" y="1527570"/>
                    </a:cubicBezTo>
                    <a:cubicBezTo>
                      <a:pt x="1118463" y="1457350"/>
                      <a:pt x="1094404" y="1367560"/>
                      <a:pt x="1024184" y="1327019"/>
                    </a:cubicBezTo>
                    <a:close/>
                    <a:moveTo>
                      <a:pt x="3610643" y="2228121"/>
                    </a:moveTo>
                    <a:cubicBezTo>
                      <a:pt x="3600833" y="2220477"/>
                      <a:pt x="3589363" y="2214630"/>
                      <a:pt x="3576595" y="2211209"/>
                    </a:cubicBezTo>
                    <a:cubicBezTo>
                      <a:pt x="3525522" y="2197524"/>
                      <a:pt x="3473024" y="2227833"/>
                      <a:pt x="3459339" y="2278906"/>
                    </a:cubicBezTo>
                    <a:cubicBezTo>
                      <a:pt x="3445654" y="2329979"/>
                      <a:pt x="3475964" y="2382476"/>
                      <a:pt x="3527037" y="2396161"/>
                    </a:cubicBezTo>
                    <a:cubicBezTo>
                      <a:pt x="3578110" y="2409846"/>
                      <a:pt x="3630607" y="2379537"/>
                      <a:pt x="3644292" y="2328464"/>
                    </a:cubicBezTo>
                    <a:cubicBezTo>
                      <a:pt x="3654556" y="2290159"/>
                      <a:pt x="3640073" y="2251053"/>
                      <a:pt x="3610643" y="2228121"/>
                    </a:cubicBezTo>
                    <a:close/>
                    <a:moveTo>
                      <a:pt x="3948369" y="2177025"/>
                    </a:moveTo>
                    <a:lnTo>
                      <a:pt x="3902391" y="2247588"/>
                    </a:lnTo>
                    <a:cubicBezTo>
                      <a:pt x="3840166" y="2207044"/>
                      <a:pt x="3769677" y="2184131"/>
                      <a:pt x="3697935" y="2180296"/>
                    </a:cubicBezTo>
                    <a:cubicBezTo>
                      <a:pt x="3737123" y="2226403"/>
                      <a:pt x="3753617" y="2290363"/>
                      <a:pt x="3736768" y="2353243"/>
                    </a:cubicBezTo>
                    <a:cubicBezTo>
                      <a:pt x="3709398" y="2455390"/>
                      <a:pt x="3604404" y="2516008"/>
                      <a:pt x="3502258" y="2488638"/>
                    </a:cubicBezTo>
                    <a:cubicBezTo>
                      <a:pt x="3400111" y="2461268"/>
                      <a:pt x="3339493" y="2356274"/>
                      <a:pt x="3366863" y="2254127"/>
                    </a:cubicBezTo>
                    <a:cubicBezTo>
                      <a:pt x="3381032" y="2201247"/>
                      <a:pt x="3416004" y="2159497"/>
                      <a:pt x="3460818" y="2135698"/>
                    </a:cubicBezTo>
                    <a:cubicBezTo>
                      <a:pt x="3436032" y="2129730"/>
                      <a:pt x="3409996" y="2129302"/>
                      <a:pt x="3383900" y="2133133"/>
                    </a:cubicBezTo>
                    <a:cubicBezTo>
                      <a:pt x="3331988" y="2140756"/>
                      <a:pt x="3285146" y="2164460"/>
                      <a:pt x="3249703" y="2200200"/>
                    </a:cubicBezTo>
                    <a:cubicBezTo>
                      <a:pt x="3299772" y="2410806"/>
                      <a:pt x="3262997" y="2663063"/>
                      <a:pt x="3111944" y="2983361"/>
                    </a:cubicBezTo>
                    <a:cubicBezTo>
                      <a:pt x="2900481" y="3337269"/>
                      <a:pt x="2604169" y="3479398"/>
                      <a:pt x="2264290" y="3473876"/>
                    </a:cubicBezTo>
                    <a:lnTo>
                      <a:pt x="1854414" y="3947711"/>
                    </a:lnTo>
                    <a:lnTo>
                      <a:pt x="1615515" y="3809782"/>
                    </a:lnTo>
                    <a:lnTo>
                      <a:pt x="1764774" y="3379707"/>
                    </a:lnTo>
                    <a:cubicBezTo>
                      <a:pt x="1587770" y="3319643"/>
                      <a:pt x="1405350" y="3232972"/>
                      <a:pt x="1221865" y="3127037"/>
                    </a:cubicBezTo>
                    <a:cubicBezTo>
                      <a:pt x="1120271" y="3068382"/>
                      <a:pt x="1025311" y="3004264"/>
                      <a:pt x="938291" y="2935309"/>
                    </a:cubicBezTo>
                    <a:lnTo>
                      <a:pt x="509476" y="3157353"/>
                    </a:lnTo>
                    <a:lnTo>
                      <a:pt x="247593" y="2999226"/>
                    </a:lnTo>
                    <a:lnTo>
                      <a:pt x="599626" y="2603610"/>
                    </a:lnTo>
                    <a:cubicBezTo>
                      <a:pt x="384783" y="2338553"/>
                      <a:pt x="289709" y="2193107"/>
                      <a:pt x="174176" y="1843897"/>
                    </a:cubicBezTo>
                    <a:lnTo>
                      <a:pt x="0" y="1381252"/>
                    </a:lnTo>
                    <a:lnTo>
                      <a:pt x="107522" y="1111013"/>
                    </a:lnTo>
                    <a:cubicBezTo>
                      <a:pt x="159316" y="1021302"/>
                      <a:pt x="259400" y="1099908"/>
                      <a:pt x="349113" y="1151702"/>
                    </a:cubicBezTo>
                    <a:lnTo>
                      <a:pt x="486246" y="1217020"/>
                    </a:lnTo>
                    <a:cubicBezTo>
                      <a:pt x="628225" y="1148493"/>
                      <a:pt x="768311" y="1094036"/>
                      <a:pt x="908721" y="1057007"/>
                    </a:cubicBezTo>
                    <a:cubicBezTo>
                      <a:pt x="1011476" y="947354"/>
                      <a:pt x="1021990" y="857768"/>
                      <a:pt x="976491" y="611195"/>
                    </a:cubicBezTo>
                    <a:cubicBezTo>
                      <a:pt x="1335325" y="817429"/>
                      <a:pt x="1326102" y="899150"/>
                      <a:pt x="1389221" y="1007976"/>
                    </a:cubicBezTo>
                    <a:cubicBezTo>
                      <a:pt x="1615807" y="1002289"/>
                      <a:pt x="1836555" y="1044211"/>
                      <a:pt x="2066828" y="1133629"/>
                    </a:cubicBezTo>
                    <a:cubicBezTo>
                      <a:pt x="2047082" y="1203277"/>
                      <a:pt x="2048342" y="1275855"/>
                      <a:pt x="2067080" y="1343672"/>
                    </a:cubicBezTo>
                    <a:cubicBezTo>
                      <a:pt x="2009772" y="1325329"/>
                      <a:pt x="1950048" y="1312156"/>
                      <a:pt x="1888409" y="1302802"/>
                    </a:cubicBezTo>
                    <a:lnTo>
                      <a:pt x="1831983" y="1466454"/>
                    </a:lnTo>
                    <a:cubicBezTo>
                      <a:pt x="2171713" y="1545279"/>
                      <a:pt x="2334158" y="1639067"/>
                      <a:pt x="2533793" y="1871644"/>
                    </a:cubicBezTo>
                    <a:lnTo>
                      <a:pt x="2655130" y="1752801"/>
                    </a:lnTo>
                    <a:cubicBezTo>
                      <a:pt x="2623271" y="1710443"/>
                      <a:pt x="2589631" y="1671169"/>
                      <a:pt x="2553401" y="1635762"/>
                    </a:cubicBezTo>
                    <a:cubicBezTo>
                      <a:pt x="2626342" y="1620812"/>
                      <a:pt x="2694472" y="1585039"/>
                      <a:pt x="2748239" y="1530606"/>
                    </a:cubicBezTo>
                    <a:cubicBezTo>
                      <a:pt x="2959801" y="1699876"/>
                      <a:pt x="3152007" y="1908367"/>
                      <a:pt x="3223775" y="2111154"/>
                    </a:cubicBezTo>
                    <a:cubicBezTo>
                      <a:pt x="3265103" y="2076949"/>
                      <a:pt x="3316077" y="2055387"/>
                      <a:pt x="3371292" y="2047279"/>
                    </a:cubicBezTo>
                    <a:cubicBezTo>
                      <a:pt x="3454199" y="2035105"/>
                      <a:pt x="3536665" y="2054733"/>
                      <a:pt x="3603728" y="2099347"/>
                    </a:cubicBezTo>
                    <a:cubicBezTo>
                      <a:pt x="3679156" y="2088543"/>
                      <a:pt x="3756158" y="2095770"/>
                      <a:pt x="3828792" y="2119628"/>
                    </a:cubicBezTo>
                    <a:cubicBezTo>
                      <a:pt x="3870454" y="2133311"/>
                      <a:pt x="3910678" y="2152466"/>
                      <a:pt x="3948369" y="2177025"/>
                    </a:cubicBezTo>
                    <a:close/>
                    <a:moveTo>
                      <a:pt x="2661401" y="883270"/>
                    </a:moveTo>
                    <a:cubicBezTo>
                      <a:pt x="2838812" y="985699"/>
                      <a:pt x="2899598" y="1212554"/>
                      <a:pt x="2797170" y="1389966"/>
                    </a:cubicBezTo>
                    <a:cubicBezTo>
                      <a:pt x="2694741" y="1567377"/>
                      <a:pt x="2467885" y="1628163"/>
                      <a:pt x="2290474" y="1525735"/>
                    </a:cubicBezTo>
                    <a:cubicBezTo>
                      <a:pt x="2113063" y="1423306"/>
                      <a:pt x="2052277" y="1196450"/>
                      <a:pt x="2154705" y="1019039"/>
                    </a:cubicBezTo>
                    <a:cubicBezTo>
                      <a:pt x="2257134" y="841627"/>
                      <a:pt x="2483990" y="780842"/>
                      <a:pt x="2661401" y="883270"/>
                    </a:cubicBezTo>
                    <a:close/>
                    <a:moveTo>
                      <a:pt x="2494139" y="49756"/>
                    </a:moveTo>
                    <a:cubicBezTo>
                      <a:pt x="2671551" y="152184"/>
                      <a:pt x="2732337" y="379040"/>
                      <a:pt x="2629908" y="556451"/>
                    </a:cubicBezTo>
                    <a:cubicBezTo>
                      <a:pt x="2527480" y="733863"/>
                      <a:pt x="2300624" y="794648"/>
                      <a:pt x="2123212" y="692220"/>
                    </a:cubicBezTo>
                    <a:cubicBezTo>
                      <a:pt x="1945801" y="589791"/>
                      <a:pt x="1885015" y="362936"/>
                      <a:pt x="1987444" y="185524"/>
                    </a:cubicBezTo>
                    <a:cubicBezTo>
                      <a:pt x="2089872" y="8113"/>
                      <a:pt x="2316728" y="-52673"/>
                      <a:pt x="2494139" y="497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Pie 2">
                <a:extLst>
                  <a:ext uri="{FF2B5EF4-FFF2-40B4-BE49-F238E27FC236}">
                    <a16:creationId xmlns:a16="http://schemas.microsoft.com/office/drawing/2014/main" id="{9B3A32F3-75D0-4007-9416-8FA34A21A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80733" y="2580386"/>
                <a:ext cx="308447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851322" h="3786842">
                    <a:moveTo>
                      <a:pt x="3845029" y="1629937"/>
                    </a:moveTo>
                    <a:lnTo>
                      <a:pt x="3851322" y="1762720"/>
                    </a:lnTo>
                    <a:lnTo>
                      <a:pt x="3812477" y="1776859"/>
                    </a:lnTo>
                    <a:lnTo>
                      <a:pt x="3444864" y="1775585"/>
                    </a:lnTo>
                    <a:close/>
                    <a:moveTo>
                      <a:pt x="3791299" y="1322869"/>
                    </a:moveTo>
                    <a:cubicBezTo>
                      <a:pt x="3804294" y="1363489"/>
                      <a:pt x="3813753" y="1405089"/>
                      <a:pt x="3820726" y="1447230"/>
                    </a:cubicBezTo>
                    <a:lnTo>
                      <a:pt x="2923542" y="1773779"/>
                    </a:lnTo>
                    <a:lnTo>
                      <a:pt x="2555935" y="1772505"/>
                    </a:lnTo>
                    <a:close/>
                    <a:moveTo>
                      <a:pt x="3686733" y="1034305"/>
                    </a:moveTo>
                    <a:cubicBezTo>
                      <a:pt x="3706467" y="1071934"/>
                      <a:pt x="3722972" y="1111031"/>
                      <a:pt x="3736130" y="1151397"/>
                    </a:cubicBezTo>
                    <a:lnTo>
                      <a:pt x="2052009" y="1764367"/>
                    </a:lnTo>
                    <a:lnTo>
                      <a:pt x="2052009" y="1629296"/>
                    </a:lnTo>
                    <a:close/>
                    <a:moveTo>
                      <a:pt x="3531650" y="764128"/>
                    </a:moveTo>
                    <a:cubicBezTo>
                      <a:pt x="3557479" y="799119"/>
                      <a:pt x="3581112" y="835525"/>
                      <a:pt x="3601539" y="873761"/>
                    </a:cubicBezTo>
                    <a:lnTo>
                      <a:pt x="2052009" y="1437744"/>
                    </a:lnTo>
                    <a:lnTo>
                      <a:pt x="2052009" y="1302673"/>
                    </a:lnTo>
                    <a:close/>
                    <a:moveTo>
                      <a:pt x="3320179" y="514474"/>
                    </a:moveTo>
                    <a:lnTo>
                      <a:pt x="3414136" y="615348"/>
                    </a:lnTo>
                    <a:lnTo>
                      <a:pt x="2052009" y="1111121"/>
                    </a:lnTo>
                    <a:lnTo>
                      <a:pt x="2052009" y="976050"/>
                    </a:lnTo>
                    <a:close/>
                    <a:moveTo>
                      <a:pt x="3038975" y="290201"/>
                    </a:moveTo>
                    <a:cubicBezTo>
                      <a:pt x="3082160" y="317774"/>
                      <a:pt x="3124087" y="347421"/>
                      <a:pt x="3164106" y="379728"/>
                    </a:cubicBezTo>
                    <a:lnTo>
                      <a:pt x="2052009" y="784498"/>
                    </a:lnTo>
                    <a:lnTo>
                      <a:pt x="2052009" y="649428"/>
                    </a:lnTo>
                    <a:close/>
                    <a:moveTo>
                      <a:pt x="1800000" y="186842"/>
                    </a:moveTo>
                    <a:lnTo>
                      <a:pt x="1800000" y="1986842"/>
                    </a:lnTo>
                    <a:lnTo>
                      <a:pt x="3600000" y="1986842"/>
                    </a:lnTo>
                    <a:cubicBezTo>
                      <a:pt x="3600000" y="2980955"/>
                      <a:pt x="2794113" y="3786842"/>
                      <a:pt x="1800000" y="3786842"/>
                    </a:cubicBezTo>
                    <a:cubicBezTo>
                      <a:pt x="805887" y="3786842"/>
                      <a:pt x="0" y="2980955"/>
                      <a:pt x="0" y="1986842"/>
                    </a:cubicBezTo>
                    <a:cubicBezTo>
                      <a:pt x="0" y="992729"/>
                      <a:pt x="805887" y="186842"/>
                      <a:pt x="1800000" y="186842"/>
                    </a:cubicBezTo>
                    <a:close/>
                    <a:moveTo>
                      <a:pt x="2653345" y="103936"/>
                    </a:moveTo>
                    <a:cubicBezTo>
                      <a:pt x="2713623" y="122781"/>
                      <a:pt x="2772066" y="146664"/>
                      <a:pt x="2828252" y="175345"/>
                    </a:cubicBezTo>
                    <a:lnTo>
                      <a:pt x="2052009" y="457876"/>
                    </a:lnTo>
                    <a:lnTo>
                      <a:pt x="2052009" y="322805"/>
                    </a:lnTo>
                    <a:close/>
                    <a:moveTo>
                      <a:pt x="2052009" y="0"/>
                    </a:moveTo>
                    <a:cubicBezTo>
                      <a:pt x="2150315" y="0"/>
                      <a:pt x="2247800" y="7911"/>
                      <a:pt x="2343281" y="25238"/>
                    </a:cubicBezTo>
                    <a:lnTo>
                      <a:pt x="2052009" y="13125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15">
                <a:extLst>
                  <a:ext uri="{FF2B5EF4-FFF2-40B4-BE49-F238E27FC236}">
                    <a16:creationId xmlns:a16="http://schemas.microsoft.com/office/drawing/2014/main" id="{128BF92C-FC34-4021-A898-F6011D2DE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300752" y="3818808"/>
                <a:ext cx="303283" cy="239127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Donut 21">
                <a:extLst>
                  <a:ext uri="{FF2B5EF4-FFF2-40B4-BE49-F238E27FC236}">
                    <a16:creationId xmlns:a16="http://schemas.microsoft.com/office/drawing/2014/main" id="{09BE1E0D-CA23-44BD-89A8-F64EA59AA2F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34074" y="3807091"/>
                <a:ext cx="258009" cy="258009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ound Same Side Corner Rectangle 3">
                <a:extLst>
                  <a:ext uri="{FF2B5EF4-FFF2-40B4-BE49-F238E27FC236}">
                    <a16:creationId xmlns:a16="http://schemas.microsoft.com/office/drawing/2014/main" id="{5FE87EF9-33F6-4861-848D-4CB95A30163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5522500" y="3061334"/>
                <a:ext cx="301605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935149" h="3957041">
                    <a:moveTo>
                      <a:pt x="2899653" y="531993"/>
                    </a:moveTo>
                    <a:lnTo>
                      <a:pt x="2899653" y="423993"/>
                    </a:lnTo>
                    <a:lnTo>
                      <a:pt x="271653" y="423993"/>
                    </a:lnTo>
                    <a:lnTo>
                      <a:pt x="271653" y="531993"/>
                    </a:lnTo>
                    <a:close/>
                    <a:moveTo>
                      <a:pt x="2899653" y="893649"/>
                    </a:moveTo>
                    <a:lnTo>
                      <a:pt x="2899653" y="785649"/>
                    </a:lnTo>
                    <a:lnTo>
                      <a:pt x="271653" y="785649"/>
                    </a:lnTo>
                    <a:lnTo>
                      <a:pt x="271653" y="893649"/>
                    </a:lnTo>
                    <a:close/>
                    <a:moveTo>
                      <a:pt x="2899653" y="1255303"/>
                    </a:moveTo>
                    <a:lnTo>
                      <a:pt x="2899653" y="1147303"/>
                    </a:lnTo>
                    <a:lnTo>
                      <a:pt x="271653" y="1147303"/>
                    </a:lnTo>
                    <a:lnTo>
                      <a:pt x="271653" y="1255303"/>
                    </a:lnTo>
                    <a:close/>
                    <a:moveTo>
                      <a:pt x="2899653" y="1616957"/>
                    </a:moveTo>
                    <a:lnTo>
                      <a:pt x="2899653" y="1508957"/>
                    </a:lnTo>
                    <a:lnTo>
                      <a:pt x="271653" y="1508957"/>
                    </a:lnTo>
                    <a:lnTo>
                      <a:pt x="271653" y="1616957"/>
                    </a:lnTo>
                    <a:close/>
                    <a:moveTo>
                      <a:pt x="1315653" y="1999083"/>
                    </a:moveTo>
                    <a:lnTo>
                      <a:pt x="1315653" y="1891083"/>
                    </a:lnTo>
                    <a:lnTo>
                      <a:pt x="271653" y="1891083"/>
                    </a:lnTo>
                    <a:lnTo>
                      <a:pt x="271653" y="1999083"/>
                    </a:lnTo>
                    <a:close/>
                    <a:moveTo>
                      <a:pt x="1315653" y="2360737"/>
                    </a:moveTo>
                    <a:lnTo>
                      <a:pt x="1315653" y="2252737"/>
                    </a:lnTo>
                    <a:lnTo>
                      <a:pt x="271653" y="2252737"/>
                    </a:lnTo>
                    <a:lnTo>
                      <a:pt x="271653" y="2360737"/>
                    </a:lnTo>
                    <a:close/>
                    <a:moveTo>
                      <a:pt x="1315653" y="2722391"/>
                    </a:moveTo>
                    <a:lnTo>
                      <a:pt x="1315653" y="2614391"/>
                    </a:lnTo>
                    <a:lnTo>
                      <a:pt x="271653" y="2614391"/>
                    </a:lnTo>
                    <a:lnTo>
                      <a:pt x="271653" y="2722391"/>
                    </a:lnTo>
                    <a:close/>
                    <a:moveTo>
                      <a:pt x="2900162" y="2797568"/>
                    </a:moveTo>
                    <a:lnTo>
                      <a:pt x="2900162" y="1844447"/>
                    </a:lnTo>
                    <a:lnTo>
                      <a:pt x="1629979" y="1844447"/>
                    </a:lnTo>
                    <a:lnTo>
                      <a:pt x="1629979" y="2797568"/>
                    </a:lnTo>
                    <a:close/>
                    <a:moveTo>
                      <a:pt x="3810581" y="2815737"/>
                    </a:moveTo>
                    <a:lnTo>
                      <a:pt x="3810581" y="306661"/>
                    </a:lnTo>
                    <a:cubicBezTo>
                      <a:pt x="3810581" y="280746"/>
                      <a:pt x="3789572" y="259737"/>
                      <a:pt x="3763657" y="259737"/>
                    </a:cubicBezTo>
                    <a:cubicBezTo>
                      <a:pt x="3737742" y="259737"/>
                      <a:pt x="3716733" y="280746"/>
                      <a:pt x="3716733" y="306661"/>
                    </a:cubicBezTo>
                    <a:lnTo>
                      <a:pt x="3716733" y="2815737"/>
                    </a:lnTo>
                    <a:close/>
                    <a:moveTo>
                      <a:pt x="3598887" y="2979130"/>
                    </a:moveTo>
                    <a:lnTo>
                      <a:pt x="3598887" y="218054"/>
                    </a:lnTo>
                    <a:cubicBezTo>
                      <a:pt x="3598887" y="192139"/>
                      <a:pt x="3577878" y="171130"/>
                      <a:pt x="3551963" y="171130"/>
                    </a:cubicBezTo>
                    <a:cubicBezTo>
                      <a:pt x="3526048" y="171130"/>
                      <a:pt x="3505039" y="192139"/>
                      <a:pt x="3505039" y="218054"/>
                    </a:cubicBezTo>
                    <a:lnTo>
                      <a:pt x="3505039" y="2979130"/>
                    </a:lnTo>
                    <a:close/>
                    <a:moveTo>
                      <a:pt x="3355251" y="3231428"/>
                    </a:moveTo>
                    <a:lnTo>
                      <a:pt x="3355251" y="182352"/>
                    </a:lnTo>
                    <a:cubicBezTo>
                      <a:pt x="3355251" y="156437"/>
                      <a:pt x="3334242" y="135428"/>
                      <a:pt x="3308327" y="135428"/>
                    </a:cubicBezTo>
                    <a:cubicBezTo>
                      <a:pt x="3282412" y="135428"/>
                      <a:pt x="3261403" y="156437"/>
                      <a:pt x="3261403" y="182352"/>
                    </a:cubicBezTo>
                    <a:lnTo>
                      <a:pt x="3261403" y="3231428"/>
                    </a:lnTo>
                    <a:close/>
                    <a:moveTo>
                      <a:pt x="689888" y="3532959"/>
                    </a:moveTo>
                    <a:cubicBezTo>
                      <a:pt x="817550" y="3530004"/>
                      <a:pt x="918251" y="3455702"/>
                      <a:pt x="916146" y="3366015"/>
                    </a:cubicBezTo>
                    <a:cubicBezTo>
                      <a:pt x="914042" y="3276328"/>
                      <a:pt x="809910" y="3204397"/>
                      <a:pt x="682179" y="3204397"/>
                    </a:cubicBezTo>
                    <a:lnTo>
                      <a:pt x="682179" y="3204473"/>
                    </a:lnTo>
                    <a:cubicBezTo>
                      <a:pt x="645571" y="3204473"/>
                      <a:pt x="615727" y="3183857"/>
                      <a:pt x="615124" y="3158153"/>
                    </a:cubicBezTo>
                    <a:cubicBezTo>
                      <a:pt x="614521" y="3132449"/>
                      <a:pt x="643381" y="3111154"/>
                      <a:pt x="679969" y="3110307"/>
                    </a:cubicBezTo>
                    <a:cubicBezTo>
                      <a:pt x="716557" y="3109460"/>
                      <a:pt x="747352" y="3129374"/>
                      <a:pt x="749161" y="3155050"/>
                    </a:cubicBezTo>
                    <a:lnTo>
                      <a:pt x="915893" y="3149258"/>
                    </a:lnTo>
                    <a:cubicBezTo>
                      <a:pt x="909582" y="3059669"/>
                      <a:pt x="802131" y="2990185"/>
                      <a:pt x="674469" y="2993141"/>
                    </a:cubicBezTo>
                    <a:cubicBezTo>
                      <a:pt x="546807" y="2996096"/>
                      <a:pt x="446107" y="3070398"/>
                      <a:pt x="448211" y="3160085"/>
                    </a:cubicBezTo>
                    <a:cubicBezTo>
                      <a:pt x="450316" y="3249772"/>
                      <a:pt x="554448" y="3321703"/>
                      <a:pt x="682179" y="3321703"/>
                    </a:cubicBezTo>
                    <a:lnTo>
                      <a:pt x="682179" y="3321627"/>
                    </a:lnTo>
                    <a:cubicBezTo>
                      <a:pt x="718786" y="3321627"/>
                      <a:pt x="748631" y="3342242"/>
                      <a:pt x="749234" y="3367946"/>
                    </a:cubicBezTo>
                    <a:cubicBezTo>
                      <a:pt x="749837" y="3393651"/>
                      <a:pt x="720976" y="3414946"/>
                      <a:pt x="684388" y="3415793"/>
                    </a:cubicBezTo>
                    <a:cubicBezTo>
                      <a:pt x="647800" y="3416640"/>
                      <a:pt x="617005" y="3396726"/>
                      <a:pt x="615196" y="3371049"/>
                    </a:cubicBezTo>
                    <a:lnTo>
                      <a:pt x="448465" y="3376842"/>
                    </a:lnTo>
                    <a:cubicBezTo>
                      <a:pt x="454776" y="3466431"/>
                      <a:pt x="562226" y="3535915"/>
                      <a:pt x="689888" y="3532959"/>
                    </a:cubicBezTo>
                    <a:close/>
                    <a:moveTo>
                      <a:pt x="1563929" y="3533050"/>
                    </a:moveTo>
                    <a:lnTo>
                      <a:pt x="1450158" y="2995479"/>
                    </a:lnTo>
                    <a:cubicBezTo>
                      <a:pt x="1450329" y="2994669"/>
                      <a:pt x="1450501" y="2993860"/>
                      <a:pt x="1450672" y="2993050"/>
                    </a:cubicBezTo>
                    <a:lnTo>
                      <a:pt x="1449643" y="2993050"/>
                    </a:lnTo>
                    <a:lnTo>
                      <a:pt x="1303428" y="2993050"/>
                    </a:lnTo>
                    <a:lnTo>
                      <a:pt x="1302400" y="2993050"/>
                    </a:lnTo>
                    <a:cubicBezTo>
                      <a:pt x="1302571" y="2993860"/>
                      <a:pt x="1302743" y="2994669"/>
                      <a:pt x="1302914" y="2995479"/>
                    </a:cubicBezTo>
                    <a:lnTo>
                      <a:pt x="1260527" y="3195759"/>
                    </a:lnTo>
                    <a:lnTo>
                      <a:pt x="1218140" y="2995479"/>
                    </a:lnTo>
                    <a:cubicBezTo>
                      <a:pt x="1218311" y="2994669"/>
                      <a:pt x="1218483" y="2993860"/>
                      <a:pt x="1218654" y="2993050"/>
                    </a:cubicBezTo>
                    <a:lnTo>
                      <a:pt x="1217625" y="2993050"/>
                    </a:lnTo>
                    <a:lnTo>
                      <a:pt x="1071410" y="2993050"/>
                    </a:lnTo>
                    <a:lnTo>
                      <a:pt x="1070382" y="2993050"/>
                    </a:lnTo>
                    <a:cubicBezTo>
                      <a:pt x="1070553" y="2993860"/>
                      <a:pt x="1070725" y="2994669"/>
                      <a:pt x="1070896" y="2995479"/>
                    </a:cubicBezTo>
                    <a:lnTo>
                      <a:pt x="957124" y="3533050"/>
                    </a:lnTo>
                    <a:lnTo>
                      <a:pt x="1104368" y="3533050"/>
                    </a:lnTo>
                    <a:lnTo>
                      <a:pt x="1144518" y="3343342"/>
                    </a:lnTo>
                    <a:lnTo>
                      <a:pt x="1184667" y="3533050"/>
                    </a:lnTo>
                    <a:lnTo>
                      <a:pt x="1189142" y="3533050"/>
                    </a:lnTo>
                    <a:lnTo>
                      <a:pt x="1331911" y="3533050"/>
                    </a:lnTo>
                    <a:lnTo>
                      <a:pt x="1336386" y="3533050"/>
                    </a:lnTo>
                    <a:lnTo>
                      <a:pt x="1376536" y="3343342"/>
                    </a:lnTo>
                    <a:lnTo>
                      <a:pt x="1416686" y="3533050"/>
                    </a:lnTo>
                    <a:close/>
                    <a:moveTo>
                      <a:pt x="2126028" y="3533050"/>
                    </a:moveTo>
                    <a:lnTo>
                      <a:pt x="2126028" y="3406155"/>
                    </a:lnTo>
                    <a:lnTo>
                      <a:pt x="2126028" y="3326497"/>
                    </a:lnTo>
                    <a:lnTo>
                      <a:pt x="2126028" y="3199602"/>
                    </a:lnTo>
                    <a:lnTo>
                      <a:pt x="2126028" y="3119945"/>
                    </a:lnTo>
                    <a:lnTo>
                      <a:pt x="2126028" y="2993050"/>
                    </a:lnTo>
                    <a:lnTo>
                      <a:pt x="1658028" y="2993050"/>
                    </a:lnTo>
                    <a:lnTo>
                      <a:pt x="1658028" y="3119945"/>
                    </a:lnTo>
                    <a:lnTo>
                      <a:pt x="1989309" y="3119945"/>
                    </a:lnTo>
                    <a:lnTo>
                      <a:pt x="1989309" y="3199602"/>
                    </a:lnTo>
                    <a:lnTo>
                      <a:pt x="1658028" y="3199602"/>
                    </a:lnTo>
                    <a:lnTo>
                      <a:pt x="1658028" y="3326497"/>
                    </a:lnTo>
                    <a:lnTo>
                      <a:pt x="1989309" y="3326497"/>
                    </a:lnTo>
                    <a:lnTo>
                      <a:pt x="1989309" y="3406155"/>
                    </a:lnTo>
                    <a:lnTo>
                      <a:pt x="1658028" y="3406155"/>
                    </a:lnTo>
                    <a:lnTo>
                      <a:pt x="1658028" y="3533050"/>
                    </a:lnTo>
                    <a:close/>
                    <a:moveTo>
                      <a:pt x="2721509" y="3533050"/>
                    </a:moveTo>
                    <a:lnTo>
                      <a:pt x="2721509" y="2993050"/>
                    </a:lnTo>
                    <a:lnTo>
                      <a:pt x="2610374" y="2993050"/>
                    </a:lnTo>
                    <a:lnTo>
                      <a:pt x="2610374" y="3332072"/>
                    </a:lnTo>
                    <a:lnTo>
                      <a:pt x="2365383" y="2996750"/>
                    </a:lnTo>
                    <a:lnTo>
                      <a:pt x="2365383" y="2993050"/>
                    </a:lnTo>
                    <a:lnTo>
                      <a:pt x="2254248" y="2993050"/>
                    </a:lnTo>
                    <a:lnTo>
                      <a:pt x="2254248" y="3533050"/>
                    </a:lnTo>
                    <a:lnTo>
                      <a:pt x="2365383" y="3533050"/>
                    </a:lnTo>
                    <a:lnTo>
                      <a:pt x="2365383" y="3195316"/>
                    </a:lnTo>
                    <a:lnTo>
                      <a:pt x="2610374" y="3530639"/>
                    </a:lnTo>
                    <a:lnTo>
                      <a:pt x="2610374" y="3533050"/>
                    </a:lnTo>
                    <a:close/>
                    <a:moveTo>
                      <a:pt x="3240360" y="3957041"/>
                    </a:moveTo>
                    <a:lnTo>
                      <a:pt x="0" y="3957041"/>
                    </a:lnTo>
                    <a:cubicBezTo>
                      <a:pt x="1236" y="2806695"/>
                      <a:pt x="2473" y="1669946"/>
                      <a:pt x="3709" y="519600"/>
                    </a:cubicBezTo>
                    <a:cubicBezTo>
                      <a:pt x="5872" y="183235"/>
                      <a:pt x="181397" y="16834"/>
                      <a:pt x="503091" y="0"/>
                    </a:cubicBezTo>
                    <a:lnTo>
                      <a:pt x="3441061" y="1"/>
                    </a:lnTo>
                    <a:cubicBezTo>
                      <a:pt x="3578904" y="24486"/>
                      <a:pt x="3655553" y="22411"/>
                      <a:pt x="3759198" y="79593"/>
                    </a:cubicBezTo>
                    <a:cubicBezTo>
                      <a:pt x="3885281" y="187263"/>
                      <a:pt x="3932832" y="263653"/>
                      <a:pt x="3933900" y="449681"/>
                    </a:cubicBezTo>
                    <a:cubicBezTo>
                      <a:pt x="3936712" y="939497"/>
                      <a:pt x="3933899" y="2112038"/>
                      <a:pt x="3933899" y="3013339"/>
                    </a:cubicBezTo>
                    <a:lnTo>
                      <a:pt x="3711125" y="3015171"/>
                    </a:lnTo>
                    <a:cubicBezTo>
                      <a:pt x="3710964" y="3066672"/>
                      <a:pt x="3710896" y="3117212"/>
                      <a:pt x="3710896" y="3166612"/>
                    </a:cubicBezTo>
                    <a:lnTo>
                      <a:pt x="3501148" y="3170775"/>
                    </a:lnTo>
                    <a:lnTo>
                      <a:pt x="3501148" y="3349247"/>
                    </a:lnTo>
                    <a:lnTo>
                      <a:pt x="3290598" y="3353687"/>
                    </a:lnTo>
                    <a:lnTo>
                      <a:pt x="3240846" y="335072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Donut 2">
                <a:extLst>
                  <a:ext uri="{FF2B5EF4-FFF2-40B4-BE49-F238E27FC236}">
                    <a16:creationId xmlns:a16="http://schemas.microsoft.com/office/drawing/2014/main" id="{0CBC0F50-E62E-442F-B902-89FAC11288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78631" y="4804240"/>
                <a:ext cx="278971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708000" h="4031150">
                    <a:moveTo>
                      <a:pt x="2226025" y="2078010"/>
                    </a:moveTo>
                    <a:lnTo>
                      <a:pt x="1976753" y="2339372"/>
                    </a:lnTo>
                    <a:lnTo>
                      <a:pt x="1976910" y="2339581"/>
                    </a:lnTo>
                    <a:lnTo>
                      <a:pt x="1976204" y="2339948"/>
                    </a:lnTo>
                    <a:lnTo>
                      <a:pt x="1975656" y="2340523"/>
                    </a:lnTo>
                    <a:lnTo>
                      <a:pt x="1975499" y="2340314"/>
                    </a:lnTo>
                    <a:lnTo>
                      <a:pt x="1688579" y="2489240"/>
                    </a:lnTo>
                    <a:cubicBezTo>
                      <a:pt x="1740712" y="2519877"/>
                      <a:pt x="1801557" y="2536438"/>
                      <a:pt x="1866270" y="2536438"/>
                    </a:cubicBezTo>
                    <a:cubicBezTo>
                      <a:pt x="2071258" y="2536438"/>
                      <a:pt x="2237434" y="2370262"/>
                      <a:pt x="2237434" y="2165274"/>
                    </a:cubicBezTo>
                    <a:cubicBezTo>
                      <a:pt x="2237434" y="2135129"/>
                      <a:pt x="2233840" y="2105822"/>
                      <a:pt x="2226025" y="2078010"/>
                    </a:cubicBezTo>
                    <a:close/>
                    <a:moveTo>
                      <a:pt x="1866270" y="1794110"/>
                    </a:moveTo>
                    <a:cubicBezTo>
                      <a:pt x="1661282" y="1794110"/>
                      <a:pt x="1495106" y="1960286"/>
                      <a:pt x="1495106" y="2165274"/>
                    </a:cubicBezTo>
                    <a:cubicBezTo>
                      <a:pt x="1495106" y="2194876"/>
                      <a:pt x="1498572" y="2223668"/>
                      <a:pt x="1506052" y="2251046"/>
                    </a:cubicBezTo>
                    <a:lnTo>
                      <a:pt x="1731247" y="2014929"/>
                    </a:lnTo>
                    <a:lnTo>
                      <a:pt x="1731090" y="2014720"/>
                    </a:lnTo>
                    <a:lnTo>
                      <a:pt x="1731796" y="2014353"/>
                    </a:lnTo>
                    <a:lnTo>
                      <a:pt x="1732344" y="2013778"/>
                    </a:lnTo>
                    <a:lnTo>
                      <a:pt x="1732501" y="2013987"/>
                    </a:lnTo>
                    <a:lnTo>
                      <a:pt x="2054335" y="1846939"/>
                    </a:lnTo>
                    <a:cubicBezTo>
                      <a:pt x="1999773" y="1812909"/>
                      <a:pt x="1935217" y="1794110"/>
                      <a:pt x="1866270" y="1794110"/>
                    </a:cubicBezTo>
                    <a:close/>
                    <a:moveTo>
                      <a:pt x="1866270" y="1281021"/>
                    </a:moveTo>
                    <a:lnTo>
                      <a:pt x="1995916" y="1728077"/>
                    </a:lnTo>
                    <a:cubicBezTo>
                      <a:pt x="2049420" y="1742880"/>
                      <a:pt x="2098387" y="1768442"/>
                      <a:pt x="2141027" y="1801941"/>
                    </a:cubicBezTo>
                    <a:lnTo>
                      <a:pt x="2830781" y="1443923"/>
                    </a:lnTo>
                    <a:lnTo>
                      <a:pt x="2293677" y="2007077"/>
                    </a:lnTo>
                    <a:lnTo>
                      <a:pt x="2302169" y="2036187"/>
                    </a:lnTo>
                    <a:lnTo>
                      <a:pt x="2755181" y="2167560"/>
                    </a:lnTo>
                    <a:lnTo>
                      <a:pt x="2301207" y="2299213"/>
                    </a:lnTo>
                    <a:cubicBezTo>
                      <a:pt x="2288949" y="2340747"/>
                      <a:pt x="2270868" y="2379745"/>
                      <a:pt x="2246307" y="2414255"/>
                    </a:cubicBezTo>
                    <a:lnTo>
                      <a:pt x="2368615" y="2636476"/>
                    </a:lnTo>
                    <a:lnTo>
                      <a:pt x="2152396" y="2517472"/>
                    </a:lnTo>
                    <a:cubicBezTo>
                      <a:pt x="2112986" y="2553805"/>
                      <a:pt x="2065424" y="2580505"/>
                      <a:pt x="2013636" y="2598144"/>
                    </a:cubicBezTo>
                    <a:lnTo>
                      <a:pt x="1875846" y="3073280"/>
                    </a:lnTo>
                    <a:lnTo>
                      <a:pt x="1739624" y="2603548"/>
                    </a:lnTo>
                    <a:cubicBezTo>
                      <a:pt x="1688445" y="2589723"/>
                      <a:pt x="1641302" y="2566161"/>
                      <a:pt x="1599709" y="2535368"/>
                    </a:cubicBezTo>
                    <a:lnTo>
                      <a:pt x="877219" y="2910378"/>
                    </a:lnTo>
                    <a:lnTo>
                      <a:pt x="1438400" y="2321979"/>
                    </a:lnTo>
                    <a:lnTo>
                      <a:pt x="1437655" y="2319411"/>
                    </a:lnTo>
                    <a:lnTo>
                      <a:pt x="963153" y="2181805"/>
                    </a:lnTo>
                    <a:lnTo>
                      <a:pt x="1425898" y="2047609"/>
                    </a:lnTo>
                    <a:cubicBezTo>
                      <a:pt x="1440318" y="1991458"/>
                      <a:pt x="1465316" y="1939627"/>
                      <a:pt x="1501635" y="1896529"/>
                    </a:cubicBezTo>
                    <a:lnTo>
                      <a:pt x="1375628" y="1667588"/>
                    </a:lnTo>
                    <a:lnTo>
                      <a:pt x="1605635" y="1794181"/>
                    </a:lnTo>
                    <a:cubicBezTo>
                      <a:pt x="1643852" y="1764149"/>
                      <a:pt x="1688437" y="1742763"/>
                      <a:pt x="1736328" y="1729097"/>
                    </a:cubicBezTo>
                    <a:close/>
                    <a:moveTo>
                      <a:pt x="1801446" y="873772"/>
                    </a:moveTo>
                    <a:cubicBezTo>
                      <a:pt x="1122607" y="899096"/>
                      <a:pt x="577020" y="1443990"/>
                      <a:pt x="550657" y="2122563"/>
                    </a:cubicBezTo>
                    <a:lnTo>
                      <a:pt x="754935" y="2181804"/>
                    </a:lnTo>
                    <a:lnTo>
                      <a:pt x="551187" y="2240891"/>
                    </a:lnTo>
                    <a:cubicBezTo>
                      <a:pt x="582476" y="2925954"/>
                      <a:pt x="1143118" y="3472541"/>
                      <a:pt x="1833783" y="3482192"/>
                    </a:cubicBezTo>
                    <a:lnTo>
                      <a:pt x="1883029" y="3312376"/>
                    </a:lnTo>
                    <a:lnTo>
                      <a:pt x="1931451" y="3479348"/>
                    </a:lnTo>
                    <a:cubicBezTo>
                      <a:pt x="2602724" y="3441618"/>
                      <a:pt x="3137685" y="2895457"/>
                      <a:pt x="3157888" y="2219621"/>
                    </a:cubicBezTo>
                    <a:lnTo>
                      <a:pt x="2970483" y="2165273"/>
                    </a:lnTo>
                    <a:lnTo>
                      <a:pt x="3156785" y="2111246"/>
                    </a:lnTo>
                    <a:cubicBezTo>
                      <a:pt x="3124894" y="1437932"/>
                      <a:pt x="2581609" y="898954"/>
                      <a:pt x="1906553" y="873772"/>
                    </a:cubicBezTo>
                    <a:lnTo>
                      <a:pt x="1853999" y="1054992"/>
                    </a:lnTo>
                    <a:close/>
                    <a:moveTo>
                      <a:pt x="1842112" y="204015"/>
                    </a:moveTo>
                    <a:cubicBezTo>
                      <a:pt x="1750186" y="208331"/>
                      <a:pt x="1671595" y="261235"/>
                      <a:pt x="1631665" y="337724"/>
                    </a:cubicBezTo>
                    <a:cubicBezTo>
                      <a:pt x="1704451" y="327639"/>
                      <a:pt x="1778701" y="323150"/>
                      <a:pt x="1854000" y="323150"/>
                    </a:cubicBezTo>
                    <a:cubicBezTo>
                      <a:pt x="1929687" y="323150"/>
                      <a:pt x="2004315" y="327685"/>
                      <a:pt x="2077458" y="337895"/>
                    </a:cubicBezTo>
                    <a:cubicBezTo>
                      <a:pt x="2032849" y="253989"/>
                      <a:pt x="1942703" y="199292"/>
                      <a:pt x="1842112" y="204015"/>
                    </a:cubicBezTo>
                    <a:close/>
                    <a:moveTo>
                      <a:pt x="1832557" y="511"/>
                    </a:moveTo>
                    <a:cubicBezTo>
                      <a:pt x="2064724" y="-10390"/>
                      <a:pt x="2266043" y="154192"/>
                      <a:pt x="2302551" y="380077"/>
                    </a:cubicBezTo>
                    <a:cubicBezTo>
                      <a:pt x="3110034" y="578670"/>
                      <a:pt x="3708000" y="1308079"/>
                      <a:pt x="3708000" y="2177150"/>
                    </a:cubicBezTo>
                    <a:cubicBezTo>
                      <a:pt x="3708000" y="3201086"/>
                      <a:pt x="2877936" y="4031150"/>
                      <a:pt x="1854000" y="4031150"/>
                    </a:cubicBezTo>
                    <a:cubicBezTo>
                      <a:pt x="830064" y="4031150"/>
                      <a:pt x="0" y="3201086"/>
                      <a:pt x="0" y="2177150"/>
                    </a:cubicBezTo>
                    <a:cubicBezTo>
                      <a:pt x="0" y="1308490"/>
                      <a:pt x="597400" y="579361"/>
                      <a:pt x="1404307" y="380371"/>
                    </a:cubicBezTo>
                    <a:cubicBezTo>
                      <a:pt x="1438620" y="172028"/>
                      <a:pt x="1614858" y="10733"/>
                      <a:pt x="1832557" y="5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 19">
                <a:extLst>
                  <a:ext uri="{FF2B5EF4-FFF2-40B4-BE49-F238E27FC236}">
                    <a16:creationId xmlns:a16="http://schemas.microsoft.com/office/drawing/2014/main" id="{FDD80831-B7FF-4A0F-8E75-6217B91023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02341" y="4679392"/>
                <a:ext cx="235534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039346" h="3913585">
                    <a:moveTo>
                      <a:pt x="1527178" y="2618567"/>
                    </a:moveTo>
                    <a:cubicBezTo>
                      <a:pt x="1429201" y="2618567"/>
                      <a:pt x="1349775" y="2697993"/>
                      <a:pt x="1349775" y="2795971"/>
                    </a:cubicBezTo>
                    <a:cubicBezTo>
                      <a:pt x="1349775" y="2861110"/>
                      <a:pt x="1384883" y="2918050"/>
                      <a:pt x="1437574" y="2948279"/>
                    </a:cubicBezTo>
                    <a:lnTo>
                      <a:pt x="1275150" y="3311239"/>
                    </a:lnTo>
                    <a:lnTo>
                      <a:pt x="1779206" y="3311239"/>
                    </a:lnTo>
                    <a:lnTo>
                      <a:pt x="1616782" y="2948279"/>
                    </a:lnTo>
                    <a:cubicBezTo>
                      <a:pt x="1669475" y="2918050"/>
                      <a:pt x="1704582" y="2861110"/>
                      <a:pt x="1704582" y="2795971"/>
                    </a:cubicBezTo>
                    <a:cubicBezTo>
                      <a:pt x="1704582" y="2697993"/>
                      <a:pt x="1625156" y="2618567"/>
                      <a:pt x="1527178" y="2618567"/>
                    </a:cubicBezTo>
                    <a:close/>
                    <a:moveTo>
                      <a:pt x="1527178" y="0"/>
                    </a:moveTo>
                    <a:cubicBezTo>
                      <a:pt x="2026975" y="0"/>
                      <a:pt x="2435288" y="391686"/>
                      <a:pt x="2460697" y="884907"/>
                    </a:cubicBezTo>
                    <a:lnTo>
                      <a:pt x="2463282" y="884907"/>
                    </a:lnTo>
                    <a:lnTo>
                      <a:pt x="2463282" y="936104"/>
                    </a:lnTo>
                    <a:lnTo>
                      <a:pt x="2463282" y="1656184"/>
                    </a:lnTo>
                    <a:lnTo>
                      <a:pt x="2067282" y="1656184"/>
                    </a:lnTo>
                    <a:lnTo>
                      <a:pt x="2067282" y="1427425"/>
                    </a:lnTo>
                    <a:lnTo>
                      <a:pt x="2310132" y="1427584"/>
                    </a:lnTo>
                    <a:cubicBezTo>
                      <a:pt x="2310132" y="1320268"/>
                      <a:pt x="2206785" y="1230216"/>
                      <a:pt x="2067282" y="1206340"/>
                    </a:cubicBezTo>
                    <a:lnTo>
                      <a:pt x="2067282" y="936104"/>
                    </a:lnTo>
                    <a:lnTo>
                      <a:pt x="2066786" y="936104"/>
                    </a:lnTo>
                    <a:cubicBezTo>
                      <a:pt x="2066786" y="638087"/>
                      <a:pt x="1825195" y="396496"/>
                      <a:pt x="1527178" y="396496"/>
                    </a:cubicBezTo>
                    <a:cubicBezTo>
                      <a:pt x="1229161" y="396496"/>
                      <a:pt x="987570" y="638087"/>
                      <a:pt x="987570" y="936104"/>
                    </a:cubicBezTo>
                    <a:lnTo>
                      <a:pt x="987074" y="936104"/>
                    </a:lnTo>
                    <a:lnTo>
                      <a:pt x="987074" y="1872209"/>
                    </a:lnTo>
                    <a:lnTo>
                      <a:pt x="2699110" y="1872209"/>
                    </a:lnTo>
                    <a:cubicBezTo>
                      <a:pt x="2887017" y="1872209"/>
                      <a:pt x="3039346" y="2024538"/>
                      <a:pt x="3039346" y="2212445"/>
                    </a:cubicBezTo>
                    <a:lnTo>
                      <a:pt x="3039346" y="3573349"/>
                    </a:lnTo>
                    <a:cubicBezTo>
                      <a:pt x="3039346" y="3761256"/>
                      <a:pt x="2887017" y="3913585"/>
                      <a:pt x="2699110" y="3913585"/>
                    </a:cubicBezTo>
                    <a:lnTo>
                      <a:pt x="340236" y="3913585"/>
                    </a:lnTo>
                    <a:cubicBezTo>
                      <a:pt x="152329" y="3913585"/>
                      <a:pt x="0" y="3761256"/>
                      <a:pt x="0" y="3573349"/>
                    </a:cubicBezTo>
                    <a:lnTo>
                      <a:pt x="0" y="2212445"/>
                    </a:lnTo>
                    <a:cubicBezTo>
                      <a:pt x="0" y="2024538"/>
                      <a:pt x="152329" y="1872209"/>
                      <a:pt x="340236" y="1872209"/>
                    </a:cubicBezTo>
                    <a:lnTo>
                      <a:pt x="591074" y="1872209"/>
                    </a:lnTo>
                    <a:lnTo>
                      <a:pt x="591074" y="936104"/>
                    </a:lnTo>
                    <a:cubicBezTo>
                      <a:pt x="591074" y="419108"/>
                      <a:pt x="1010182" y="0"/>
                      <a:pt x="15271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Rectangle 3">
                <a:extLst>
                  <a:ext uri="{FF2B5EF4-FFF2-40B4-BE49-F238E27FC236}">
                    <a16:creationId xmlns:a16="http://schemas.microsoft.com/office/drawing/2014/main" id="{B30823F7-9528-4A55-B959-981040657F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95387" y="2541701"/>
                <a:ext cx="295950" cy="303283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1060704" y="2605404"/>
                    </a:moveTo>
                    <a:lnTo>
                      <a:pt x="1060704" y="3484562"/>
                    </a:lnTo>
                    <a:lnTo>
                      <a:pt x="520704" y="3484562"/>
                    </a:lnTo>
                    <a:lnTo>
                      <a:pt x="520704" y="2921369"/>
                    </a:lnTo>
                    <a:close/>
                    <a:moveTo>
                      <a:pt x="1767636" y="2191764"/>
                    </a:moveTo>
                    <a:lnTo>
                      <a:pt x="1767636" y="3484562"/>
                    </a:lnTo>
                    <a:lnTo>
                      <a:pt x="1227636" y="3484562"/>
                    </a:lnTo>
                    <a:lnTo>
                      <a:pt x="1227636" y="2507729"/>
                    </a:lnTo>
                    <a:close/>
                    <a:moveTo>
                      <a:pt x="727824" y="1898926"/>
                    </a:moveTo>
                    <a:cubicBezTo>
                      <a:pt x="778935" y="1901797"/>
                      <a:pt x="823008" y="1922133"/>
                      <a:pt x="848185" y="1959270"/>
                    </a:cubicBezTo>
                    <a:lnTo>
                      <a:pt x="709850" y="2046427"/>
                    </a:lnTo>
                    <a:cubicBezTo>
                      <a:pt x="695418" y="2025141"/>
                      <a:pt x="659325" y="2023114"/>
                      <a:pt x="628755" y="2041873"/>
                    </a:cubicBezTo>
                    <a:cubicBezTo>
                      <a:pt x="598186" y="2060633"/>
                      <a:pt x="584435" y="2093247"/>
                      <a:pt x="597859" y="2115152"/>
                    </a:cubicBezTo>
                    <a:cubicBezTo>
                      <a:pt x="611284" y="2137057"/>
                      <a:pt x="646923" y="2140159"/>
                      <a:pt x="677935" y="2122121"/>
                    </a:cubicBezTo>
                    <a:lnTo>
                      <a:pt x="677897" y="2122055"/>
                    </a:lnTo>
                    <a:cubicBezTo>
                      <a:pt x="786104" y="2059118"/>
                      <a:pt x="910457" y="2069940"/>
                      <a:pt x="957298" y="2146370"/>
                    </a:cubicBezTo>
                    <a:cubicBezTo>
                      <a:pt x="1004139" y="2222801"/>
                      <a:pt x="956160" y="2336598"/>
                      <a:pt x="849496" y="2402054"/>
                    </a:cubicBezTo>
                    <a:cubicBezTo>
                      <a:pt x="742833" y="2467510"/>
                      <a:pt x="616898" y="2460438"/>
                      <a:pt x="566543" y="2386164"/>
                    </a:cubicBezTo>
                    <a:lnTo>
                      <a:pt x="704879" y="2299007"/>
                    </a:lnTo>
                    <a:cubicBezTo>
                      <a:pt x="719311" y="2320294"/>
                      <a:pt x="755403" y="2322320"/>
                      <a:pt x="785973" y="2303561"/>
                    </a:cubicBezTo>
                    <a:cubicBezTo>
                      <a:pt x="816543" y="2284801"/>
                      <a:pt x="830294" y="2252187"/>
                      <a:pt x="816869" y="2230282"/>
                    </a:cubicBezTo>
                    <a:cubicBezTo>
                      <a:pt x="803444" y="2208377"/>
                      <a:pt x="767805" y="2205275"/>
                      <a:pt x="736793" y="2223313"/>
                    </a:cubicBezTo>
                    <a:lnTo>
                      <a:pt x="736831" y="2223379"/>
                    </a:lnTo>
                    <a:cubicBezTo>
                      <a:pt x="628624" y="2286317"/>
                      <a:pt x="504271" y="2275495"/>
                      <a:pt x="457430" y="2199064"/>
                    </a:cubicBezTo>
                    <a:cubicBezTo>
                      <a:pt x="410589" y="2122633"/>
                      <a:pt x="458569" y="2008836"/>
                      <a:pt x="565232" y="1943380"/>
                    </a:cubicBezTo>
                    <a:cubicBezTo>
                      <a:pt x="618564" y="1910652"/>
                      <a:pt x="676713" y="1896056"/>
                      <a:pt x="727824" y="1898926"/>
                    </a:cubicBezTo>
                    <a:close/>
                    <a:moveTo>
                      <a:pt x="2474568" y="1778124"/>
                    </a:moveTo>
                    <a:lnTo>
                      <a:pt x="2474568" y="3484562"/>
                    </a:lnTo>
                    <a:lnTo>
                      <a:pt x="1934568" y="3484562"/>
                    </a:lnTo>
                    <a:lnTo>
                      <a:pt x="1934568" y="2094088"/>
                    </a:lnTo>
                    <a:close/>
                    <a:moveTo>
                      <a:pt x="1224767" y="1559663"/>
                    </a:moveTo>
                    <a:lnTo>
                      <a:pt x="1357901" y="1788558"/>
                    </a:lnTo>
                    <a:lnTo>
                      <a:pt x="1360429" y="1792904"/>
                    </a:lnTo>
                    <a:lnTo>
                      <a:pt x="1360300" y="1792978"/>
                    </a:lnTo>
                    <a:cubicBezTo>
                      <a:pt x="1407585" y="1877153"/>
                      <a:pt x="1412196" y="1977076"/>
                      <a:pt x="1372257" y="2055997"/>
                    </a:cubicBezTo>
                    <a:cubicBezTo>
                      <a:pt x="1331625" y="2136287"/>
                      <a:pt x="1251098" y="2182566"/>
                      <a:pt x="1161171" y="2177306"/>
                    </a:cubicBezTo>
                    <a:cubicBezTo>
                      <a:pt x="1073551" y="2172181"/>
                      <a:pt x="990060" y="2118890"/>
                      <a:pt x="940792" y="2036981"/>
                    </a:cubicBezTo>
                    <a:lnTo>
                      <a:pt x="940643" y="2037067"/>
                    </a:lnTo>
                    <a:lnTo>
                      <a:pt x="804981" y="1803827"/>
                    </a:lnTo>
                    <a:lnTo>
                      <a:pt x="919468" y="1737237"/>
                    </a:lnTo>
                    <a:lnTo>
                      <a:pt x="1052024" y="1965138"/>
                    </a:lnTo>
                    <a:lnTo>
                      <a:pt x="1052135" y="1965075"/>
                    </a:lnTo>
                    <a:cubicBezTo>
                      <a:pt x="1074300" y="2003905"/>
                      <a:pt x="1113155" y="2029329"/>
                      <a:pt x="1153985" y="2031717"/>
                    </a:cubicBezTo>
                    <a:cubicBezTo>
                      <a:pt x="1194815" y="2034105"/>
                      <a:pt x="1231378" y="2013093"/>
                      <a:pt x="1249826" y="1976638"/>
                    </a:cubicBezTo>
                    <a:cubicBezTo>
                      <a:pt x="1268275" y="1940183"/>
                      <a:pt x="1265788" y="1893859"/>
                      <a:pt x="1243308" y="1855210"/>
                    </a:cubicBezTo>
                    <a:lnTo>
                      <a:pt x="1243414" y="1855148"/>
                    </a:lnTo>
                    <a:lnTo>
                      <a:pt x="1110280" y="1626253"/>
                    </a:lnTo>
                    <a:close/>
                    <a:moveTo>
                      <a:pt x="1640138" y="1367306"/>
                    </a:moveTo>
                    <a:cubicBezTo>
                      <a:pt x="1702502" y="1369961"/>
                      <a:pt x="1763949" y="1394172"/>
                      <a:pt x="1812541" y="1439430"/>
                    </a:cubicBezTo>
                    <a:lnTo>
                      <a:pt x="1703977" y="1555990"/>
                    </a:lnTo>
                    <a:cubicBezTo>
                      <a:pt x="1664170" y="1518915"/>
                      <a:pt x="1603302" y="1516323"/>
                      <a:pt x="1560488" y="1549881"/>
                    </a:cubicBezTo>
                    <a:cubicBezTo>
                      <a:pt x="1517674" y="1583438"/>
                      <a:pt x="1505649" y="1643162"/>
                      <a:pt x="1532141" y="1690673"/>
                    </a:cubicBezTo>
                    <a:cubicBezTo>
                      <a:pt x="1558633" y="1738185"/>
                      <a:pt x="1615761" y="1759350"/>
                      <a:pt x="1666814" y="1740568"/>
                    </a:cubicBezTo>
                    <a:cubicBezTo>
                      <a:pt x="1717867" y="1721786"/>
                      <a:pt x="1747658" y="1668643"/>
                      <a:pt x="1737042" y="1615291"/>
                    </a:cubicBezTo>
                    <a:lnTo>
                      <a:pt x="1893267" y="1584208"/>
                    </a:lnTo>
                    <a:cubicBezTo>
                      <a:pt x="1919183" y="1714462"/>
                      <a:pt x="1846451" y="1844204"/>
                      <a:pt x="1721811" y="1890058"/>
                    </a:cubicBezTo>
                    <a:cubicBezTo>
                      <a:pt x="1597171" y="1935912"/>
                      <a:pt x="1457698" y="1884239"/>
                      <a:pt x="1393021" y="1768245"/>
                    </a:cubicBezTo>
                    <a:cubicBezTo>
                      <a:pt x="1328344" y="1652252"/>
                      <a:pt x="1357701" y="1506440"/>
                      <a:pt x="1462228" y="1424513"/>
                    </a:cubicBezTo>
                    <a:cubicBezTo>
                      <a:pt x="1514491" y="1383550"/>
                      <a:pt x="1577773" y="1364650"/>
                      <a:pt x="1640138" y="1367306"/>
                    </a:cubicBezTo>
                    <a:close/>
                    <a:moveTo>
                      <a:pt x="3181500" y="1364483"/>
                    </a:moveTo>
                    <a:lnTo>
                      <a:pt x="3181500" y="3484562"/>
                    </a:lnTo>
                    <a:lnTo>
                      <a:pt x="2641500" y="3484562"/>
                    </a:lnTo>
                    <a:lnTo>
                      <a:pt x="2641500" y="1680448"/>
                    </a:lnTo>
                    <a:close/>
                    <a:moveTo>
                      <a:pt x="2141599" y="1075636"/>
                    </a:moveTo>
                    <a:cubicBezTo>
                      <a:pt x="2203963" y="1078291"/>
                      <a:pt x="2265410" y="1102502"/>
                      <a:pt x="2314002" y="1147760"/>
                    </a:cubicBezTo>
                    <a:lnTo>
                      <a:pt x="2205438" y="1264320"/>
                    </a:lnTo>
                    <a:cubicBezTo>
                      <a:pt x="2165631" y="1227245"/>
                      <a:pt x="2104763" y="1224653"/>
                      <a:pt x="2061949" y="1258211"/>
                    </a:cubicBezTo>
                    <a:cubicBezTo>
                      <a:pt x="2019135" y="1291768"/>
                      <a:pt x="2007110" y="1351492"/>
                      <a:pt x="2033602" y="1399003"/>
                    </a:cubicBezTo>
                    <a:cubicBezTo>
                      <a:pt x="2060094" y="1446515"/>
                      <a:pt x="2117222" y="1467680"/>
                      <a:pt x="2168275" y="1448898"/>
                    </a:cubicBezTo>
                    <a:cubicBezTo>
                      <a:pt x="2219328" y="1430116"/>
                      <a:pt x="2249119" y="1376973"/>
                      <a:pt x="2238503" y="1323621"/>
                    </a:cubicBezTo>
                    <a:lnTo>
                      <a:pt x="2394728" y="1292538"/>
                    </a:lnTo>
                    <a:cubicBezTo>
                      <a:pt x="2420644" y="1422792"/>
                      <a:pt x="2347912" y="1552534"/>
                      <a:pt x="2223272" y="1598388"/>
                    </a:cubicBezTo>
                    <a:cubicBezTo>
                      <a:pt x="2098632" y="1644242"/>
                      <a:pt x="1959159" y="1592569"/>
                      <a:pt x="1894482" y="1476575"/>
                    </a:cubicBezTo>
                    <a:cubicBezTo>
                      <a:pt x="1829805" y="1360582"/>
                      <a:pt x="1859162" y="1214770"/>
                      <a:pt x="1963689" y="1132843"/>
                    </a:cubicBezTo>
                    <a:cubicBezTo>
                      <a:pt x="2015952" y="1091880"/>
                      <a:pt x="2079234" y="1072980"/>
                      <a:pt x="2141599" y="1075636"/>
                    </a:cubicBezTo>
                    <a:close/>
                    <a:moveTo>
                      <a:pt x="3888432" y="950843"/>
                    </a:moveTo>
                    <a:lnTo>
                      <a:pt x="3888432" y="3484562"/>
                    </a:lnTo>
                    <a:lnTo>
                      <a:pt x="3348432" y="3484562"/>
                    </a:lnTo>
                    <a:lnTo>
                      <a:pt x="3348432" y="1266808"/>
                    </a:lnTo>
                    <a:close/>
                    <a:moveTo>
                      <a:pt x="2612541" y="752479"/>
                    </a:moveTo>
                    <a:lnTo>
                      <a:pt x="2676292" y="862085"/>
                    </a:lnTo>
                    <a:lnTo>
                      <a:pt x="2428666" y="1006115"/>
                    </a:lnTo>
                    <a:lnTo>
                      <a:pt x="2468686" y="1074919"/>
                    </a:lnTo>
                    <a:lnTo>
                      <a:pt x="2716312" y="930890"/>
                    </a:lnTo>
                    <a:lnTo>
                      <a:pt x="2780063" y="1040496"/>
                    </a:lnTo>
                    <a:lnTo>
                      <a:pt x="2532437" y="1184525"/>
                    </a:lnTo>
                    <a:lnTo>
                      <a:pt x="2572457" y="1253330"/>
                    </a:lnTo>
                    <a:lnTo>
                      <a:pt x="2820083" y="1109301"/>
                    </a:lnTo>
                    <a:lnTo>
                      <a:pt x="2883834" y="1218907"/>
                    </a:lnTo>
                    <a:lnTo>
                      <a:pt x="2534013" y="1422377"/>
                    </a:lnTo>
                    <a:lnTo>
                      <a:pt x="2470261" y="1312771"/>
                    </a:lnTo>
                    <a:lnTo>
                      <a:pt x="2470262" y="1312771"/>
                    </a:lnTo>
                    <a:lnTo>
                      <a:pt x="2430242" y="1243966"/>
                    </a:lnTo>
                    <a:lnTo>
                      <a:pt x="2366491" y="1134360"/>
                    </a:lnTo>
                    <a:lnTo>
                      <a:pt x="2366491" y="1134360"/>
                    </a:lnTo>
                    <a:lnTo>
                      <a:pt x="2326471" y="1065555"/>
                    </a:lnTo>
                    <a:lnTo>
                      <a:pt x="2262720" y="955949"/>
                    </a:lnTo>
                    <a:close/>
                    <a:moveTo>
                      <a:pt x="3001911" y="576226"/>
                    </a:moveTo>
                    <a:cubicBezTo>
                      <a:pt x="3053022" y="579097"/>
                      <a:pt x="3097095" y="599433"/>
                      <a:pt x="3122273" y="636570"/>
                    </a:cubicBezTo>
                    <a:lnTo>
                      <a:pt x="2983937" y="723727"/>
                    </a:lnTo>
                    <a:cubicBezTo>
                      <a:pt x="2969505" y="702441"/>
                      <a:pt x="2933412" y="700414"/>
                      <a:pt x="2902842" y="719173"/>
                    </a:cubicBezTo>
                    <a:cubicBezTo>
                      <a:pt x="2872273" y="737933"/>
                      <a:pt x="2858522" y="770547"/>
                      <a:pt x="2871946" y="792452"/>
                    </a:cubicBezTo>
                    <a:cubicBezTo>
                      <a:pt x="2885371" y="814357"/>
                      <a:pt x="2921011" y="817459"/>
                      <a:pt x="2952022" y="799421"/>
                    </a:cubicBezTo>
                    <a:lnTo>
                      <a:pt x="2951984" y="799355"/>
                    </a:lnTo>
                    <a:cubicBezTo>
                      <a:pt x="3060191" y="736418"/>
                      <a:pt x="3184544" y="747240"/>
                      <a:pt x="3231385" y="823670"/>
                    </a:cubicBezTo>
                    <a:cubicBezTo>
                      <a:pt x="3278226" y="900101"/>
                      <a:pt x="3230247" y="1013898"/>
                      <a:pt x="3123583" y="1079354"/>
                    </a:cubicBezTo>
                    <a:cubicBezTo>
                      <a:pt x="3016920" y="1144810"/>
                      <a:pt x="2890986" y="1137738"/>
                      <a:pt x="2840630" y="1063464"/>
                    </a:cubicBezTo>
                    <a:lnTo>
                      <a:pt x="2978966" y="976307"/>
                    </a:lnTo>
                    <a:cubicBezTo>
                      <a:pt x="2993398" y="997594"/>
                      <a:pt x="3029490" y="999620"/>
                      <a:pt x="3060060" y="980861"/>
                    </a:cubicBezTo>
                    <a:cubicBezTo>
                      <a:pt x="3090630" y="962101"/>
                      <a:pt x="3104381" y="929487"/>
                      <a:pt x="3090956" y="907582"/>
                    </a:cubicBezTo>
                    <a:cubicBezTo>
                      <a:pt x="3077531" y="885677"/>
                      <a:pt x="3041892" y="882575"/>
                      <a:pt x="3010880" y="900613"/>
                    </a:cubicBezTo>
                    <a:lnTo>
                      <a:pt x="3010918" y="900679"/>
                    </a:lnTo>
                    <a:cubicBezTo>
                      <a:pt x="2902711" y="963617"/>
                      <a:pt x="2778358" y="952795"/>
                      <a:pt x="2731517" y="876364"/>
                    </a:cubicBezTo>
                    <a:cubicBezTo>
                      <a:pt x="2684676" y="799933"/>
                      <a:pt x="2732656" y="686136"/>
                      <a:pt x="2839319" y="620680"/>
                    </a:cubicBezTo>
                    <a:cubicBezTo>
                      <a:pt x="2892651" y="587952"/>
                      <a:pt x="2950800" y="573356"/>
                      <a:pt x="3001911" y="576226"/>
                    </a:cubicBezTo>
                    <a:close/>
                    <a:moveTo>
                      <a:pt x="3433408" y="325251"/>
                    </a:moveTo>
                    <a:cubicBezTo>
                      <a:pt x="3484519" y="328122"/>
                      <a:pt x="3528592" y="348458"/>
                      <a:pt x="3553770" y="385595"/>
                    </a:cubicBezTo>
                    <a:lnTo>
                      <a:pt x="3415434" y="472752"/>
                    </a:lnTo>
                    <a:cubicBezTo>
                      <a:pt x="3401002" y="451466"/>
                      <a:pt x="3364909" y="449439"/>
                      <a:pt x="3334339" y="468198"/>
                    </a:cubicBezTo>
                    <a:cubicBezTo>
                      <a:pt x="3303770" y="486958"/>
                      <a:pt x="3290019" y="519572"/>
                      <a:pt x="3303443" y="541477"/>
                    </a:cubicBezTo>
                    <a:cubicBezTo>
                      <a:pt x="3316868" y="563382"/>
                      <a:pt x="3352508" y="566484"/>
                      <a:pt x="3383519" y="548446"/>
                    </a:cubicBezTo>
                    <a:lnTo>
                      <a:pt x="3383481" y="548380"/>
                    </a:lnTo>
                    <a:cubicBezTo>
                      <a:pt x="3491688" y="485443"/>
                      <a:pt x="3616041" y="496264"/>
                      <a:pt x="3662882" y="572695"/>
                    </a:cubicBezTo>
                    <a:cubicBezTo>
                      <a:pt x="3709723" y="649126"/>
                      <a:pt x="3661744" y="762923"/>
                      <a:pt x="3555080" y="828379"/>
                    </a:cubicBezTo>
                    <a:cubicBezTo>
                      <a:pt x="3448417" y="893835"/>
                      <a:pt x="3322483" y="886763"/>
                      <a:pt x="3272127" y="812489"/>
                    </a:cubicBezTo>
                    <a:lnTo>
                      <a:pt x="3410463" y="725332"/>
                    </a:lnTo>
                    <a:cubicBezTo>
                      <a:pt x="3424895" y="746619"/>
                      <a:pt x="3460987" y="748645"/>
                      <a:pt x="3491557" y="729886"/>
                    </a:cubicBezTo>
                    <a:cubicBezTo>
                      <a:pt x="3522127" y="711126"/>
                      <a:pt x="3535878" y="678512"/>
                      <a:pt x="3522453" y="656607"/>
                    </a:cubicBezTo>
                    <a:cubicBezTo>
                      <a:pt x="3509028" y="634702"/>
                      <a:pt x="3473389" y="631600"/>
                      <a:pt x="3442377" y="649638"/>
                    </a:cubicBezTo>
                    <a:lnTo>
                      <a:pt x="3442415" y="649704"/>
                    </a:lnTo>
                    <a:cubicBezTo>
                      <a:pt x="3334208" y="712642"/>
                      <a:pt x="3209855" y="701820"/>
                      <a:pt x="3163014" y="625389"/>
                    </a:cubicBezTo>
                    <a:cubicBezTo>
                      <a:pt x="3116173" y="548958"/>
                      <a:pt x="3164153" y="435161"/>
                      <a:pt x="3270816" y="369705"/>
                    </a:cubicBezTo>
                    <a:cubicBezTo>
                      <a:pt x="3324148" y="336977"/>
                      <a:pt x="3382297" y="322381"/>
                      <a:pt x="3433408" y="325251"/>
                    </a:cubicBez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ounded Rectangle 25">
                <a:extLst>
                  <a:ext uri="{FF2B5EF4-FFF2-40B4-BE49-F238E27FC236}">
                    <a16:creationId xmlns:a16="http://schemas.microsoft.com/office/drawing/2014/main" id="{041669F0-1A18-45CE-AAB5-8CDAD1A24B6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44853">
                <a:off x="7406985" y="3082965"/>
                <a:ext cx="333022" cy="354102"/>
              </a:xfrm>
              <a:custGeom>
                <a:avLst/>
                <a:gdLst/>
                <a:ahLst/>
                <a:cxnLst/>
                <a:rect l="l" t="t" r="r" b="b"/>
                <a:pathLst>
                  <a:path w="3378473" h="3592322">
                    <a:moveTo>
                      <a:pt x="1018094" y="2946028"/>
                    </a:moveTo>
                    <a:cubicBezTo>
                      <a:pt x="963419" y="2976436"/>
                      <a:pt x="943746" y="3045409"/>
                      <a:pt x="974154" y="3100084"/>
                    </a:cubicBezTo>
                    <a:cubicBezTo>
                      <a:pt x="1004562" y="3154759"/>
                      <a:pt x="1073534" y="3174431"/>
                      <a:pt x="1128209" y="3144023"/>
                    </a:cubicBezTo>
                    <a:lnTo>
                      <a:pt x="1992690" y="2663238"/>
                    </a:lnTo>
                    <a:cubicBezTo>
                      <a:pt x="2047365" y="2632830"/>
                      <a:pt x="2067037" y="2563857"/>
                      <a:pt x="2036630" y="2509182"/>
                    </a:cubicBezTo>
                    <a:lnTo>
                      <a:pt x="2036630" y="2509182"/>
                    </a:lnTo>
                    <a:cubicBezTo>
                      <a:pt x="2006223" y="2454507"/>
                      <a:pt x="1937250" y="2434834"/>
                      <a:pt x="1882575" y="2465242"/>
                    </a:cubicBezTo>
                    <a:close/>
                    <a:moveTo>
                      <a:pt x="1509175" y="1968491"/>
                    </a:moveTo>
                    <a:cubicBezTo>
                      <a:pt x="1454500" y="1998899"/>
                      <a:pt x="1434828" y="2067872"/>
                      <a:pt x="1465236" y="2122547"/>
                    </a:cubicBezTo>
                    <a:cubicBezTo>
                      <a:pt x="1495644" y="2177222"/>
                      <a:pt x="1564616" y="2196894"/>
                      <a:pt x="1619291" y="2166486"/>
                    </a:cubicBezTo>
                    <a:lnTo>
                      <a:pt x="2483772" y="1685701"/>
                    </a:lnTo>
                    <a:cubicBezTo>
                      <a:pt x="2538447" y="1655293"/>
                      <a:pt x="2558119" y="1586320"/>
                      <a:pt x="2527711" y="1531645"/>
                    </a:cubicBezTo>
                    <a:lnTo>
                      <a:pt x="2527712" y="1531645"/>
                    </a:lnTo>
                    <a:cubicBezTo>
                      <a:pt x="2497304" y="1476970"/>
                      <a:pt x="2428332" y="1457297"/>
                      <a:pt x="2373656" y="1487705"/>
                    </a:cubicBezTo>
                    <a:close/>
                    <a:moveTo>
                      <a:pt x="630422" y="2325257"/>
                    </a:moveTo>
                    <a:cubicBezTo>
                      <a:pt x="593643" y="2345712"/>
                      <a:pt x="580410" y="2392109"/>
                      <a:pt x="600865" y="2428888"/>
                    </a:cubicBezTo>
                    <a:lnTo>
                      <a:pt x="749009" y="2695261"/>
                    </a:lnTo>
                    <a:cubicBezTo>
                      <a:pt x="769465" y="2732041"/>
                      <a:pt x="815862" y="2745274"/>
                      <a:pt x="852641" y="2724819"/>
                    </a:cubicBezTo>
                    <a:lnTo>
                      <a:pt x="1159964" y="2553899"/>
                    </a:lnTo>
                    <a:cubicBezTo>
                      <a:pt x="1196743" y="2533444"/>
                      <a:pt x="1209977" y="2487047"/>
                      <a:pt x="1189521" y="2450268"/>
                    </a:cubicBezTo>
                    <a:lnTo>
                      <a:pt x="1041377" y="2183895"/>
                    </a:lnTo>
                    <a:cubicBezTo>
                      <a:pt x="1020921" y="2147116"/>
                      <a:pt x="974524" y="2133882"/>
                      <a:pt x="937745" y="2154338"/>
                    </a:cubicBezTo>
                    <a:close/>
                    <a:moveTo>
                      <a:pt x="1306181" y="1603496"/>
                    </a:moveTo>
                    <a:cubicBezTo>
                      <a:pt x="1251506" y="1633904"/>
                      <a:pt x="1231834" y="1702877"/>
                      <a:pt x="1262242" y="1757552"/>
                    </a:cubicBezTo>
                    <a:cubicBezTo>
                      <a:pt x="1292649" y="1812226"/>
                      <a:pt x="1361622" y="1831898"/>
                      <a:pt x="1416297" y="1801490"/>
                    </a:cubicBezTo>
                    <a:lnTo>
                      <a:pt x="2280778" y="1320706"/>
                    </a:lnTo>
                    <a:cubicBezTo>
                      <a:pt x="2335453" y="1290298"/>
                      <a:pt x="2355125" y="1221325"/>
                      <a:pt x="2324717" y="1166650"/>
                    </a:cubicBezTo>
                    <a:lnTo>
                      <a:pt x="2324718" y="1166649"/>
                    </a:lnTo>
                    <a:cubicBezTo>
                      <a:pt x="2294310" y="1111974"/>
                      <a:pt x="2225337" y="1092302"/>
                      <a:pt x="2170662" y="1122710"/>
                    </a:cubicBezTo>
                    <a:close/>
                    <a:moveTo>
                      <a:pt x="2616548" y="868567"/>
                    </a:moveTo>
                    <a:lnTo>
                      <a:pt x="3378473" y="868567"/>
                    </a:lnTo>
                    <a:lnTo>
                      <a:pt x="3378473" y="1559146"/>
                    </a:lnTo>
                    <a:cubicBezTo>
                      <a:pt x="3378473" y="1702688"/>
                      <a:pt x="3299888" y="1827875"/>
                      <a:pt x="3182538" y="1892525"/>
                    </a:cubicBezTo>
                    <a:lnTo>
                      <a:pt x="3170499" y="1864603"/>
                    </a:lnTo>
                    <a:close/>
                    <a:moveTo>
                      <a:pt x="197868" y="1844807"/>
                    </a:moveTo>
                    <a:lnTo>
                      <a:pt x="2042125" y="819113"/>
                    </a:lnTo>
                    <a:cubicBezTo>
                      <a:pt x="2227878" y="715805"/>
                      <a:pt x="2462209" y="782640"/>
                      <a:pt x="2565518" y="968394"/>
                    </a:cubicBezTo>
                    <a:lnTo>
                      <a:pt x="3136275" y="1994648"/>
                    </a:lnTo>
                    <a:cubicBezTo>
                      <a:pt x="3239583" y="2180402"/>
                      <a:pt x="3172748" y="2414733"/>
                      <a:pt x="2986994" y="2518041"/>
                    </a:cubicBezTo>
                    <a:lnTo>
                      <a:pt x="1142737" y="3543736"/>
                    </a:lnTo>
                    <a:cubicBezTo>
                      <a:pt x="956983" y="3647044"/>
                      <a:pt x="722652" y="3580208"/>
                      <a:pt x="619344" y="3394455"/>
                    </a:cubicBezTo>
                    <a:lnTo>
                      <a:pt x="48586" y="2368200"/>
                    </a:lnTo>
                    <a:cubicBezTo>
                      <a:pt x="-54722" y="2182446"/>
                      <a:pt x="12114" y="1948115"/>
                      <a:pt x="197868" y="1844807"/>
                    </a:cubicBezTo>
                    <a:close/>
                    <a:moveTo>
                      <a:pt x="498473" y="868567"/>
                    </a:moveTo>
                    <a:lnTo>
                      <a:pt x="1753598" y="868567"/>
                    </a:lnTo>
                    <a:lnTo>
                      <a:pt x="499185" y="1566216"/>
                    </a:lnTo>
                    <a:cubicBezTo>
                      <a:pt x="498494" y="1563872"/>
                      <a:pt x="498473" y="1561512"/>
                      <a:pt x="498473" y="1559146"/>
                    </a:cubicBezTo>
                    <a:close/>
                    <a:moveTo>
                      <a:pt x="716476" y="37951"/>
                    </a:moveTo>
                    <a:cubicBezTo>
                      <a:pt x="766951" y="13629"/>
                      <a:pt x="823548" y="0"/>
                      <a:pt x="883327" y="0"/>
                    </a:cubicBezTo>
                    <a:lnTo>
                      <a:pt x="2993619" y="0"/>
                    </a:lnTo>
                    <a:cubicBezTo>
                      <a:pt x="3206168" y="0"/>
                      <a:pt x="3378473" y="172305"/>
                      <a:pt x="3378473" y="384854"/>
                    </a:cubicBezTo>
                    <a:lnTo>
                      <a:pt x="3378473" y="435947"/>
                    </a:lnTo>
                    <a:lnTo>
                      <a:pt x="498473" y="435947"/>
                    </a:lnTo>
                    <a:lnTo>
                      <a:pt x="498473" y="384854"/>
                    </a:lnTo>
                    <a:cubicBezTo>
                      <a:pt x="498473" y="252011"/>
                      <a:pt x="565780" y="134888"/>
                      <a:pt x="668151" y="65727"/>
                    </a:cubicBezTo>
                    <a:cubicBezTo>
                      <a:pt x="683507" y="55353"/>
                      <a:pt x="699651" y="46058"/>
                      <a:pt x="716476" y="379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0" name="자유형: 도형 96">
              <a:extLst>
                <a:ext uri="{FF2B5EF4-FFF2-40B4-BE49-F238E27FC236}">
                  <a16:creationId xmlns:a16="http://schemas.microsoft.com/office/drawing/2014/main" id="{1E35EFC6-0142-4377-813D-0B3C199B84D1}"/>
                </a:ext>
              </a:extLst>
            </p:cNvPr>
            <p:cNvSpPr/>
            <p:nvPr/>
          </p:nvSpPr>
          <p:spPr>
            <a:xfrm rot="8348922">
              <a:off x="8190529" y="4836264"/>
              <a:ext cx="281140" cy="2109330"/>
            </a:xfrm>
            <a:custGeom>
              <a:avLst/>
              <a:gdLst>
                <a:gd name="connsiteX0" fmla="*/ 0 w 281140"/>
                <a:gd name="connsiteY0" fmla="*/ 2109328 h 2109330"/>
                <a:gd name="connsiteX1" fmla="*/ 0 w 281140"/>
                <a:gd name="connsiteY1" fmla="*/ 0 h 2109330"/>
                <a:gd name="connsiteX2" fmla="*/ 281140 w 281140"/>
                <a:gd name="connsiteY2" fmla="*/ 243113 h 2109330"/>
                <a:gd name="connsiteX3" fmla="*/ 281140 w 281140"/>
                <a:gd name="connsiteY3" fmla="*/ 2109330 h 2109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140" h="2109330">
                  <a:moveTo>
                    <a:pt x="0" y="2109328"/>
                  </a:moveTo>
                  <a:lnTo>
                    <a:pt x="0" y="0"/>
                  </a:lnTo>
                  <a:lnTo>
                    <a:pt x="281140" y="243113"/>
                  </a:lnTo>
                  <a:lnTo>
                    <a:pt x="281140" y="21093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Donut 4">
              <a:extLst>
                <a:ext uri="{FF2B5EF4-FFF2-40B4-BE49-F238E27FC236}">
                  <a16:creationId xmlns:a16="http://schemas.microsoft.com/office/drawing/2014/main" id="{43CEDECD-F51A-4C67-90F5-39D1A9F07309}"/>
                </a:ext>
              </a:extLst>
            </p:cNvPr>
            <p:cNvSpPr/>
            <p:nvPr/>
          </p:nvSpPr>
          <p:spPr>
            <a:xfrm>
              <a:off x="5174578" y="2407953"/>
              <a:ext cx="2840760" cy="2840760"/>
            </a:xfrm>
            <a:prstGeom prst="donut">
              <a:avLst>
                <a:gd name="adj" fmla="val 36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2" name="Round Same Side Corner Rectangle 5">
              <a:extLst>
                <a:ext uri="{FF2B5EF4-FFF2-40B4-BE49-F238E27FC236}">
                  <a16:creationId xmlns:a16="http://schemas.microsoft.com/office/drawing/2014/main" id="{0110DECD-9BEB-4D0F-88F6-0FBEAA24F57D}"/>
                </a:ext>
              </a:extLst>
            </p:cNvPr>
            <p:cNvSpPr/>
            <p:nvPr/>
          </p:nvSpPr>
          <p:spPr>
            <a:xfrm rot="8399802">
              <a:off x="7327780" y="4855936"/>
              <a:ext cx="457200" cy="281857"/>
            </a:xfrm>
            <a:prstGeom prst="round2SameRect">
              <a:avLst>
                <a:gd name="adj1" fmla="val 31004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id="{4A4893BA-D82E-4E70-83F5-5548533FBD72}"/>
              </a:ext>
            </a:extLst>
          </p:cNvPr>
          <p:cNvSpPr/>
          <p:nvPr/>
        </p:nvSpPr>
        <p:spPr>
          <a:xfrm>
            <a:off x="4043524" y="4135824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78BE95E2-F7AC-4442-8DCD-4980AA6F1D86}"/>
              </a:ext>
            </a:extLst>
          </p:cNvPr>
          <p:cNvSpPr/>
          <p:nvPr/>
        </p:nvSpPr>
        <p:spPr>
          <a:xfrm>
            <a:off x="945558" y="4135824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40B95C1-B2E9-4FFC-B0A1-1AB70701A87B}"/>
              </a:ext>
            </a:extLst>
          </p:cNvPr>
          <p:cNvGrpSpPr/>
          <p:nvPr/>
        </p:nvGrpSpPr>
        <p:grpSpPr>
          <a:xfrm>
            <a:off x="1644614" y="4003389"/>
            <a:ext cx="2412029" cy="895838"/>
            <a:chOff x="3131840" y="2220255"/>
            <a:chExt cx="3096344" cy="89583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60E038A-6227-4F99-A726-B661274E1D11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72B7D0C-753E-4869-B79D-1CDA6BE036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BFDF31C-4590-42C8-B4A2-766BFD4D78A4}"/>
              </a:ext>
            </a:extLst>
          </p:cNvPr>
          <p:cNvGrpSpPr/>
          <p:nvPr/>
        </p:nvGrpSpPr>
        <p:grpSpPr>
          <a:xfrm>
            <a:off x="4742580" y="4003389"/>
            <a:ext cx="2412029" cy="895838"/>
            <a:chOff x="3131840" y="2220255"/>
            <a:chExt cx="3096344" cy="89583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C0AC215-694F-439E-80BD-3F48F47F43B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FDB23DB-3F90-4078-B7CD-44AC353DED6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70" name="Oval 69">
            <a:extLst>
              <a:ext uri="{FF2B5EF4-FFF2-40B4-BE49-F238E27FC236}">
                <a16:creationId xmlns:a16="http://schemas.microsoft.com/office/drawing/2014/main" id="{47EA6C31-81EF-46AA-AD7A-07FB1B56DB9B}"/>
              </a:ext>
            </a:extLst>
          </p:cNvPr>
          <p:cNvSpPr/>
          <p:nvPr/>
        </p:nvSpPr>
        <p:spPr>
          <a:xfrm>
            <a:off x="4043524" y="5309110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3F5C0F0-C80D-417D-8B73-BDE8ED7464BD}"/>
              </a:ext>
            </a:extLst>
          </p:cNvPr>
          <p:cNvSpPr/>
          <p:nvPr/>
        </p:nvSpPr>
        <p:spPr>
          <a:xfrm>
            <a:off x="945558" y="5309110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A73E885-9EC2-4F52-873C-34C724978663}"/>
              </a:ext>
            </a:extLst>
          </p:cNvPr>
          <p:cNvGrpSpPr/>
          <p:nvPr/>
        </p:nvGrpSpPr>
        <p:grpSpPr>
          <a:xfrm>
            <a:off x="1644614" y="5176674"/>
            <a:ext cx="2412029" cy="895838"/>
            <a:chOff x="3131840" y="2220255"/>
            <a:chExt cx="3096344" cy="89583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DB960DE-1ABD-4E26-A40C-9DF6957F3D7A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EAD6508-799C-4DF5-9C6B-DE8A7917E10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1017BAB-3E06-4F27-8CF2-E36F585B034B}"/>
              </a:ext>
            </a:extLst>
          </p:cNvPr>
          <p:cNvGrpSpPr/>
          <p:nvPr/>
        </p:nvGrpSpPr>
        <p:grpSpPr>
          <a:xfrm>
            <a:off x="4742580" y="5176674"/>
            <a:ext cx="2412029" cy="895838"/>
            <a:chOff x="3131840" y="2220255"/>
            <a:chExt cx="3096344" cy="895838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9B13F1F-A7DA-483E-95E5-1594F9E1EAE2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30928DD-2094-4058-8832-D2EEDC7C46C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78" name="Round Same Side Corner Rectangle 11">
            <a:extLst>
              <a:ext uri="{FF2B5EF4-FFF2-40B4-BE49-F238E27FC236}">
                <a16:creationId xmlns:a16="http://schemas.microsoft.com/office/drawing/2014/main" id="{59076681-37EF-4ED3-BAF1-8909AEEB7645}"/>
              </a:ext>
            </a:extLst>
          </p:cNvPr>
          <p:cNvSpPr>
            <a:spLocks noChangeAspect="1"/>
          </p:cNvSpPr>
          <p:nvPr/>
        </p:nvSpPr>
        <p:spPr>
          <a:xfrm>
            <a:off x="1116933" y="5478286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9" name="Rounded Rectangle 36">
            <a:extLst>
              <a:ext uri="{FF2B5EF4-FFF2-40B4-BE49-F238E27FC236}">
                <a16:creationId xmlns:a16="http://schemas.microsoft.com/office/drawing/2014/main" id="{CD25628A-6663-4829-9151-A1AA57809F9B}"/>
              </a:ext>
            </a:extLst>
          </p:cNvPr>
          <p:cNvSpPr/>
          <p:nvPr/>
        </p:nvSpPr>
        <p:spPr>
          <a:xfrm>
            <a:off x="1114732" y="4304999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0" name="Rounded Rectangle 1">
            <a:extLst>
              <a:ext uri="{FF2B5EF4-FFF2-40B4-BE49-F238E27FC236}">
                <a16:creationId xmlns:a16="http://schemas.microsoft.com/office/drawing/2014/main" id="{03AC92BE-751D-4FA3-94E9-FFDFC82F07F6}"/>
              </a:ext>
            </a:extLst>
          </p:cNvPr>
          <p:cNvSpPr>
            <a:spLocks noChangeAspect="1"/>
          </p:cNvSpPr>
          <p:nvPr/>
        </p:nvSpPr>
        <p:spPr>
          <a:xfrm>
            <a:off x="4233979" y="4305000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1" name="Oval 21">
            <a:extLst>
              <a:ext uri="{FF2B5EF4-FFF2-40B4-BE49-F238E27FC236}">
                <a16:creationId xmlns:a16="http://schemas.microsoft.com/office/drawing/2014/main" id="{CF8042D1-70E3-4975-BBA6-6F99DC490C14}"/>
              </a:ext>
            </a:extLst>
          </p:cNvPr>
          <p:cNvSpPr/>
          <p:nvPr/>
        </p:nvSpPr>
        <p:spPr>
          <a:xfrm rot="20700000">
            <a:off x="4200403" y="5485592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37510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16670C7-CA64-45D6-832B-1CFA4D7A0A9A}"/>
              </a:ext>
            </a:extLst>
          </p:cNvPr>
          <p:cNvSpPr/>
          <p:nvPr/>
        </p:nvSpPr>
        <p:spPr>
          <a:xfrm>
            <a:off x="1665800" y="3574283"/>
            <a:ext cx="1178351" cy="818954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A766190-117A-4678-B740-4201B2D5D80F}"/>
              </a:ext>
            </a:extLst>
          </p:cNvPr>
          <p:cNvGrpSpPr/>
          <p:nvPr/>
        </p:nvGrpSpPr>
        <p:grpSpPr>
          <a:xfrm>
            <a:off x="6890245" y="3472174"/>
            <a:ext cx="1154784" cy="1023173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37D4DB4-F992-4397-A68C-EB570C997BF8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0D65D84-E37E-46CD-A233-703C0ABB8AA1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1988AF8-E429-4B6D-ACB7-E9161E2103FA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065977-C058-442D-BD88-89C805F82B41}"/>
              </a:ext>
            </a:extLst>
          </p:cNvPr>
          <p:cNvGrpSpPr/>
          <p:nvPr/>
        </p:nvGrpSpPr>
        <p:grpSpPr>
          <a:xfrm>
            <a:off x="4188241" y="3514531"/>
            <a:ext cx="1357914" cy="938459"/>
            <a:chOff x="4353034" y="5694157"/>
            <a:chExt cx="1357914" cy="938459"/>
          </a:xfrm>
          <a:solidFill>
            <a:schemeClr val="accent4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19C5-7CB2-482C-A632-5E29F2A00B4E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45544D-C1CB-4484-B78E-D02F4AE3C611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F3EFC5-2B04-4908-AA7E-85E755EF12C4}"/>
              </a:ext>
            </a:extLst>
          </p:cNvPr>
          <p:cNvGrpSpPr/>
          <p:nvPr/>
        </p:nvGrpSpPr>
        <p:grpSpPr>
          <a:xfrm>
            <a:off x="9389118" y="3520842"/>
            <a:ext cx="1253819" cy="925836"/>
            <a:chOff x="8722119" y="2714883"/>
            <a:chExt cx="1253819" cy="925836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BDDC9E-E595-415E-9E09-3F4289529EB0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3AC836-6BD3-4345-B85E-5EF349EDEDA0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2E775F6-4177-46A4-A3E1-E9C62AD42443}"/>
              </a:ext>
            </a:extLst>
          </p:cNvPr>
          <p:cNvGrpSpPr/>
          <p:nvPr/>
        </p:nvGrpSpPr>
        <p:grpSpPr>
          <a:xfrm>
            <a:off x="1066073" y="4849306"/>
            <a:ext cx="2377803" cy="880254"/>
            <a:chOff x="6860364" y="1880348"/>
            <a:chExt cx="1944216" cy="8802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1021489-3C64-4F50-9845-6789BF17E4F1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F190BC-B4C8-4D45-A76E-17AF48F1DF8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A38BAA-F459-469F-9A29-8885802ACF2D}"/>
              </a:ext>
            </a:extLst>
          </p:cNvPr>
          <p:cNvGrpSpPr/>
          <p:nvPr/>
        </p:nvGrpSpPr>
        <p:grpSpPr>
          <a:xfrm>
            <a:off x="3604180" y="4849306"/>
            <a:ext cx="2377803" cy="880254"/>
            <a:chOff x="6860364" y="1880348"/>
            <a:chExt cx="1944216" cy="8802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39C46F-F25B-4894-B73B-F3B596BED57A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8E1E3F-3C8F-4FB7-B904-38CEA5B6F1A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104A5BB-006E-4A41-AD12-58D3B03AF390}"/>
              </a:ext>
            </a:extLst>
          </p:cNvPr>
          <p:cNvGrpSpPr/>
          <p:nvPr/>
        </p:nvGrpSpPr>
        <p:grpSpPr>
          <a:xfrm>
            <a:off x="6142287" y="4849306"/>
            <a:ext cx="2377803" cy="880254"/>
            <a:chOff x="6860364" y="1880348"/>
            <a:chExt cx="1944216" cy="88025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A38AE5-5904-430E-9A46-02CEB6D377E5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3A2896E-9194-43D8-B923-941F39EDBF99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8E11A0-3025-445C-B717-75715F7D7745}"/>
              </a:ext>
            </a:extLst>
          </p:cNvPr>
          <p:cNvGrpSpPr/>
          <p:nvPr/>
        </p:nvGrpSpPr>
        <p:grpSpPr>
          <a:xfrm>
            <a:off x="8680394" y="4849306"/>
            <a:ext cx="2377803" cy="880254"/>
            <a:chOff x="6860364" y="1880348"/>
            <a:chExt cx="1944216" cy="8802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A2FB8A-28D4-426A-923C-9BE28E42946A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6306F9-F9AE-47D2-9DF7-3736CD4B54D2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59FBDF6-7AB2-43A8-8CF5-5B9CD38A31E6}"/>
              </a:ext>
            </a:extLst>
          </p:cNvPr>
          <p:cNvSpPr/>
          <p:nvPr/>
        </p:nvSpPr>
        <p:spPr>
          <a:xfrm>
            <a:off x="5295755" y="1648999"/>
            <a:ext cx="1546518" cy="119855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9B11A972-7A03-434B-AD4C-11B977C48CAE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80070" y="2568486"/>
            <a:ext cx="641141" cy="86051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6492E76E-F994-4FF9-BD5D-ADA401A5D059}"/>
              </a:ext>
            </a:extLst>
          </p:cNvPr>
          <p:cNvCxnSpPr/>
          <p:nvPr/>
        </p:nvCxnSpPr>
        <p:spPr>
          <a:xfrm>
            <a:off x="6873923" y="2590352"/>
            <a:ext cx="738007" cy="81368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95B0B34B-A0C7-4BF1-A824-882146F9138B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39796" y="2003417"/>
            <a:ext cx="2887713" cy="1484481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337BF81F-C953-4840-A194-D1D3D0BB87D3}"/>
              </a:ext>
            </a:extLst>
          </p:cNvPr>
          <p:cNvCxnSpPr/>
          <p:nvPr/>
        </p:nvCxnSpPr>
        <p:spPr>
          <a:xfrm>
            <a:off x="6978760" y="2034868"/>
            <a:ext cx="2973448" cy="1453025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577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3564FF-3D8E-4EAB-AA10-A58B3E074A5F}"/>
              </a:ext>
            </a:extLst>
          </p:cNvPr>
          <p:cNvSpPr txBox="1"/>
          <p:nvPr/>
        </p:nvSpPr>
        <p:spPr>
          <a:xfrm>
            <a:off x="765541" y="924448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그룹 4">
            <a:extLst>
              <a:ext uri="{FF2B5EF4-FFF2-40B4-BE49-F238E27FC236}">
                <a16:creationId xmlns:a16="http://schemas.microsoft.com/office/drawing/2014/main" id="{6055B2A0-4DA8-46B9-A46F-9FB1462D9C25}"/>
              </a:ext>
            </a:extLst>
          </p:cNvPr>
          <p:cNvGrpSpPr/>
          <p:nvPr/>
        </p:nvGrpSpPr>
        <p:grpSpPr>
          <a:xfrm>
            <a:off x="2871387" y="4910488"/>
            <a:ext cx="2196001" cy="918532"/>
            <a:chOff x="6770146" y="5164195"/>
            <a:chExt cx="2196001" cy="9185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0A40A8-423F-4409-8610-4890565341C0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DCD589-9246-429D-A1F8-5E6AABE1D863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D6C36AD-5DD8-4B09-9DE6-999CCD009305}"/>
              </a:ext>
            </a:extLst>
          </p:cNvPr>
          <p:cNvSpPr/>
          <p:nvPr/>
        </p:nvSpPr>
        <p:spPr>
          <a:xfrm>
            <a:off x="3686883" y="4271560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0FCAD0A3-4784-4E7D-A297-28B795F94247}"/>
              </a:ext>
            </a:extLst>
          </p:cNvPr>
          <p:cNvGrpSpPr/>
          <p:nvPr/>
        </p:nvGrpSpPr>
        <p:grpSpPr>
          <a:xfrm>
            <a:off x="546490" y="4910488"/>
            <a:ext cx="2196000" cy="918532"/>
            <a:chOff x="4445250" y="5164195"/>
            <a:chExt cx="2196000" cy="9185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450FBB-8472-41B8-A23E-8C91E6EE80DE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59F777-7D72-45CB-89EC-AB70F8C1DCD5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2F0D6B3-54CD-41C1-B29B-270EBF4F0A7D}"/>
              </a:ext>
            </a:extLst>
          </p:cNvPr>
          <p:cNvSpPr/>
          <p:nvPr/>
        </p:nvSpPr>
        <p:spPr>
          <a:xfrm>
            <a:off x="1361987" y="4280453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C94DB5D6-449D-4217-B859-9EC12B721937}"/>
              </a:ext>
            </a:extLst>
          </p:cNvPr>
          <p:cNvSpPr/>
          <p:nvPr/>
        </p:nvSpPr>
        <p:spPr>
          <a:xfrm>
            <a:off x="1510175" y="4432827"/>
            <a:ext cx="268631" cy="27311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049AF25E-52B0-47C1-9178-197D2F255DC2}"/>
              </a:ext>
            </a:extLst>
          </p:cNvPr>
          <p:cNvSpPr/>
          <p:nvPr/>
        </p:nvSpPr>
        <p:spPr>
          <a:xfrm>
            <a:off x="3824180" y="4412077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584FD9-132E-4866-A3F0-7B334F6F3A89}"/>
              </a:ext>
            </a:extLst>
          </p:cNvPr>
          <p:cNvSpPr txBox="1"/>
          <p:nvPr/>
        </p:nvSpPr>
        <p:spPr>
          <a:xfrm>
            <a:off x="765541" y="2677923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12FFB9-CDF9-45A2-B63C-A72FA1DFB8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06183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DCECBEC6-D915-4FD6-913B-BD3D7BE631CE}"/>
              </a:ext>
            </a:extLst>
          </p:cNvPr>
          <p:cNvGrpSpPr/>
          <p:nvPr/>
        </p:nvGrpSpPr>
        <p:grpSpPr>
          <a:xfrm>
            <a:off x="5202305" y="4392429"/>
            <a:ext cx="1800761" cy="1581856"/>
            <a:chOff x="907133" y="3119507"/>
            <a:chExt cx="2579663" cy="2266073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D811A6-01E3-4C9E-81D8-6E432693D481}"/>
                </a:ext>
              </a:extLst>
            </p:cNvPr>
            <p:cNvSpPr/>
            <p:nvPr/>
          </p:nvSpPr>
          <p:spPr>
            <a:xfrm>
              <a:off x="1047805" y="4375884"/>
              <a:ext cx="2289451" cy="10096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E2AAF97-F898-4582-B453-04A1CDE5ED12}"/>
                </a:ext>
              </a:extLst>
            </p:cNvPr>
            <p:cNvSpPr/>
            <p:nvPr/>
          </p:nvSpPr>
          <p:spPr>
            <a:xfrm>
              <a:off x="1995428" y="4668111"/>
              <a:ext cx="435318" cy="717469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BDAC680-C219-4235-8B0D-258636C35BEC}"/>
                </a:ext>
              </a:extLst>
            </p:cNvPr>
            <p:cNvSpPr/>
            <p:nvPr/>
          </p:nvSpPr>
          <p:spPr>
            <a:xfrm>
              <a:off x="1530887" y="4708015"/>
              <a:ext cx="292227" cy="173321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C6AEE8D-7AC7-4BC2-B75C-2C7DCEBD656C}"/>
                </a:ext>
              </a:extLst>
            </p:cNvPr>
            <p:cNvSpPr/>
            <p:nvPr/>
          </p:nvSpPr>
          <p:spPr>
            <a:xfrm>
              <a:off x="2874731" y="4707813"/>
              <a:ext cx="292227" cy="173321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85F5BBF-6D38-4D6E-956F-2F6B263151FB}"/>
                </a:ext>
              </a:extLst>
            </p:cNvPr>
            <p:cNvSpPr/>
            <p:nvPr/>
          </p:nvSpPr>
          <p:spPr>
            <a:xfrm>
              <a:off x="1228785" y="4708217"/>
              <a:ext cx="266028" cy="173321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666F8CC-1D39-4B9D-B07C-10010071FDD9}"/>
                </a:ext>
              </a:extLst>
            </p:cNvPr>
            <p:cNvSpPr/>
            <p:nvPr/>
          </p:nvSpPr>
          <p:spPr>
            <a:xfrm>
              <a:off x="2573031" y="4708217"/>
              <a:ext cx="266028" cy="173321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578D9D-8FE1-4BB8-9CCE-FDAEB60DD614}"/>
                </a:ext>
              </a:extLst>
            </p:cNvPr>
            <p:cNvGrpSpPr/>
            <p:nvPr/>
          </p:nvGrpSpPr>
          <p:grpSpPr>
            <a:xfrm>
              <a:off x="907133" y="3119507"/>
              <a:ext cx="2579663" cy="1552433"/>
              <a:chOff x="907133" y="3119507"/>
              <a:chExt cx="2579663" cy="1552433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43CB39F-2E36-4AE9-B7DB-2DDC5AF81470}"/>
                  </a:ext>
                </a:extLst>
              </p:cNvPr>
              <p:cNvSpPr/>
              <p:nvPr/>
            </p:nvSpPr>
            <p:spPr>
              <a:xfrm>
                <a:off x="907133" y="3119507"/>
                <a:ext cx="2579663" cy="1203171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80B53A9-A5B6-4818-9AE5-01A57CF5D7CA}"/>
                  </a:ext>
                </a:extLst>
              </p:cNvPr>
              <p:cNvSpPr/>
              <p:nvPr/>
            </p:nvSpPr>
            <p:spPr>
              <a:xfrm>
                <a:off x="1530686" y="4498619"/>
                <a:ext cx="292227" cy="173321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C1C5D9E-7B54-4FDC-8316-CF6D1CF783E8}"/>
                  </a:ext>
                </a:extLst>
              </p:cNvPr>
              <p:cNvSpPr/>
              <p:nvPr/>
            </p:nvSpPr>
            <p:spPr>
              <a:xfrm>
                <a:off x="2874529" y="4498619"/>
                <a:ext cx="292227" cy="173321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A63392D-F993-470E-8A54-C8BCE8DF51CC}"/>
                  </a:ext>
                </a:extLst>
              </p:cNvPr>
              <p:cNvSpPr/>
              <p:nvPr/>
            </p:nvSpPr>
            <p:spPr>
              <a:xfrm>
                <a:off x="1229188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A03BB8F-2E86-497E-9D4F-9426EFB2E862}"/>
                  </a:ext>
                </a:extLst>
              </p:cNvPr>
              <p:cNvSpPr/>
              <p:nvPr/>
            </p:nvSpPr>
            <p:spPr>
              <a:xfrm>
                <a:off x="2573031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0AC47E5-2012-4620-AC0A-AB2E096597CD}"/>
                  </a:ext>
                </a:extLst>
              </p:cNvPr>
              <p:cNvSpPr/>
              <p:nvPr/>
            </p:nvSpPr>
            <p:spPr>
              <a:xfrm>
                <a:off x="2219738" y="3806342"/>
                <a:ext cx="362765" cy="264012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F7A724D-3DDD-4253-B715-006E26C885F9}"/>
                  </a:ext>
                </a:extLst>
              </p:cNvPr>
              <p:cNvSpPr/>
              <p:nvPr/>
            </p:nvSpPr>
            <p:spPr>
              <a:xfrm>
                <a:off x="1805581" y="3806947"/>
                <a:ext cx="362765" cy="264012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E3C0F63-5E77-4BD3-A354-50BA44CE2331}"/>
                  </a:ext>
                </a:extLst>
              </p:cNvPr>
              <p:cNvSpPr/>
              <p:nvPr/>
            </p:nvSpPr>
            <p:spPr>
              <a:xfrm>
                <a:off x="1805581" y="3605612"/>
                <a:ext cx="362765" cy="173321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E285479-599D-462F-99EC-C95E98AF66D0}"/>
                  </a:ext>
                </a:extLst>
              </p:cNvPr>
              <p:cNvSpPr/>
              <p:nvPr/>
            </p:nvSpPr>
            <p:spPr>
              <a:xfrm>
                <a:off x="2219335" y="3606015"/>
                <a:ext cx="362765" cy="173321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A2DAE15-9B67-4DA7-8CC3-426630DAE92E}"/>
                  </a:ext>
                </a:extLst>
              </p:cNvPr>
              <p:cNvSpPr/>
              <p:nvPr/>
            </p:nvSpPr>
            <p:spPr>
              <a:xfrm>
                <a:off x="1620272" y="3149536"/>
                <a:ext cx="1144725" cy="465549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3DF6A3B6-F61E-42F5-8A2A-C9D5323C72A7}"/>
              </a:ext>
            </a:extLst>
          </p:cNvPr>
          <p:cNvGrpSpPr/>
          <p:nvPr/>
        </p:nvGrpSpPr>
        <p:grpSpPr>
          <a:xfrm flipH="1">
            <a:off x="6244297" y="1806373"/>
            <a:ext cx="1211932" cy="2707164"/>
            <a:chOff x="4748872" y="1806373"/>
            <a:chExt cx="1211932" cy="2707164"/>
          </a:xfrm>
        </p:grpSpPr>
        <p:cxnSp>
          <p:nvCxnSpPr>
            <p:cNvPr id="4" name="Elbow Connector 49">
              <a:extLst>
                <a:ext uri="{FF2B5EF4-FFF2-40B4-BE49-F238E27FC236}">
                  <a16:creationId xmlns:a16="http://schemas.microsoft.com/office/drawing/2014/main" id="{69245763-DA55-48AF-9948-55A0BAC7AF01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Elbow Connector 50">
              <a:extLst>
                <a:ext uri="{FF2B5EF4-FFF2-40B4-BE49-F238E27FC236}">
                  <a16:creationId xmlns:a16="http://schemas.microsoft.com/office/drawing/2014/main" id="{0606CE5E-F801-4A6A-A473-48A7915D4765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Elbow Connector 51">
              <a:extLst>
                <a:ext uri="{FF2B5EF4-FFF2-40B4-BE49-F238E27FC236}">
                  <a16:creationId xmlns:a16="http://schemas.microsoft.com/office/drawing/2014/main" id="{02633E6E-6DA3-4AFE-8ACF-37488DC7DD0D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27">
            <a:extLst>
              <a:ext uri="{FF2B5EF4-FFF2-40B4-BE49-F238E27FC236}">
                <a16:creationId xmlns:a16="http://schemas.microsoft.com/office/drawing/2014/main" id="{B1CA2D1A-7389-4BDD-B318-04E16B24AB2E}"/>
              </a:ext>
            </a:extLst>
          </p:cNvPr>
          <p:cNvGrpSpPr/>
          <p:nvPr/>
        </p:nvGrpSpPr>
        <p:grpSpPr>
          <a:xfrm>
            <a:off x="4748872" y="1806373"/>
            <a:ext cx="1211932" cy="2707164"/>
            <a:chOff x="4748872" y="1806373"/>
            <a:chExt cx="1211932" cy="2707164"/>
          </a:xfrm>
        </p:grpSpPr>
        <p:cxnSp>
          <p:nvCxnSpPr>
            <p:cNvPr id="8" name="Elbow Connector 49">
              <a:extLst>
                <a:ext uri="{FF2B5EF4-FFF2-40B4-BE49-F238E27FC236}">
                  <a16:creationId xmlns:a16="http://schemas.microsoft.com/office/drawing/2014/main" id="{A9BB31DE-21A9-46A6-AB29-DA1C6D3DDA5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lbow Connector 50">
              <a:extLst>
                <a:ext uri="{FF2B5EF4-FFF2-40B4-BE49-F238E27FC236}">
                  <a16:creationId xmlns:a16="http://schemas.microsoft.com/office/drawing/2014/main" id="{9165C4EA-0A43-4DBD-AE44-6F9AA320E66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68193" y="2620926"/>
              <a:ext cx="2707163" cy="1078058"/>
            </a:xfrm>
            <a:prstGeom prst="bentConnector3">
              <a:avLst>
                <a:gd name="adj1" fmla="val 9996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51">
              <a:extLst>
                <a:ext uri="{FF2B5EF4-FFF2-40B4-BE49-F238E27FC236}">
                  <a16:creationId xmlns:a16="http://schemas.microsoft.com/office/drawing/2014/main" id="{306A392D-D819-453A-826F-816A941759F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404557" y="3260679"/>
              <a:ext cx="1677348" cy="828368"/>
            </a:xfrm>
            <a:prstGeom prst="bentConnector3">
              <a:avLst>
                <a:gd name="adj1" fmla="val 99972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9A26D87-D1CA-4432-B4B1-6D7F500CB7E6}"/>
              </a:ext>
            </a:extLst>
          </p:cNvPr>
          <p:cNvSpPr/>
          <p:nvPr/>
        </p:nvSpPr>
        <p:spPr>
          <a:xfrm>
            <a:off x="4280881" y="1494699"/>
            <a:ext cx="671669" cy="671669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2A4FBA-5595-4156-8E76-EC59B27F6E6B}"/>
              </a:ext>
            </a:extLst>
          </p:cNvPr>
          <p:cNvSpPr txBox="1"/>
          <p:nvPr/>
        </p:nvSpPr>
        <p:spPr>
          <a:xfrm>
            <a:off x="628651" y="1507368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E7E15A-64AE-4EFD-A811-D5505F8D616B}"/>
              </a:ext>
            </a:extLst>
          </p:cNvPr>
          <p:cNvSpPr/>
          <p:nvPr/>
        </p:nvSpPr>
        <p:spPr>
          <a:xfrm>
            <a:off x="7259565" y="2500356"/>
            <a:ext cx="671669" cy="671669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F75E8E-DC2B-497D-816B-D6D3BAEEB5DE}"/>
              </a:ext>
            </a:extLst>
          </p:cNvPr>
          <p:cNvSpPr txBox="1"/>
          <p:nvPr/>
        </p:nvSpPr>
        <p:spPr>
          <a:xfrm>
            <a:off x="8046975" y="251302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20AC19-D8A2-4651-90FC-F964433460EC}"/>
              </a:ext>
            </a:extLst>
          </p:cNvPr>
          <p:cNvSpPr/>
          <p:nvPr/>
        </p:nvSpPr>
        <p:spPr>
          <a:xfrm>
            <a:off x="7259565" y="3506035"/>
            <a:ext cx="671669" cy="671669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2CCC5-C234-4040-ACB2-92F75C0C20E6}"/>
              </a:ext>
            </a:extLst>
          </p:cNvPr>
          <p:cNvSpPr txBox="1"/>
          <p:nvPr/>
        </p:nvSpPr>
        <p:spPr>
          <a:xfrm>
            <a:off x="8046975" y="3518704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B7A787-59C2-4A56-8D17-500B728BB806}"/>
              </a:ext>
            </a:extLst>
          </p:cNvPr>
          <p:cNvSpPr/>
          <p:nvPr/>
        </p:nvSpPr>
        <p:spPr>
          <a:xfrm>
            <a:off x="7259565" y="1494699"/>
            <a:ext cx="671669" cy="671669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0F7345-BAC1-4576-BA2B-8BD167017556}"/>
              </a:ext>
            </a:extLst>
          </p:cNvPr>
          <p:cNvSpPr txBox="1"/>
          <p:nvPr/>
        </p:nvSpPr>
        <p:spPr>
          <a:xfrm>
            <a:off x="8046975" y="1507368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65D530-F989-4A2D-BC18-356A3B253A14}"/>
              </a:ext>
            </a:extLst>
          </p:cNvPr>
          <p:cNvSpPr/>
          <p:nvPr/>
        </p:nvSpPr>
        <p:spPr>
          <a:xfrm>
            <a:off x="4280881" y="2500356"/>
            <a:ext cx="671669" cy="671669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BB7EB1-255D-4BD1-8479-BCECF48C99B5}"/>
              </a:ext>
            </a:extLst>
          </p:cNvPr>
          <p:cNvSpPr txBox="1"/>
          <p:nvPr/>
        </p:nvSpPr>
        <p:spPr>
          <a:xfrm>
            <a:off x="628651" y="251302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723B37-8260-4A23-9D7C-F812451ABED6}"/>
              </a:ext>
            </a:extLst>
          </p:cNvPr>
          <p:cNvSpPr/>
          <p:nvPr/>
        </p:nvSpPr>
        <p:spPr>
          <a:xfrm>
            <a:off x="4280881" y="3506035"/>
            <a:ext cx="671669" cy="671669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03695E-0D8B-478A-851F-A5B683D02E0C}"/>
              </a:ext>
            </a:extLst>
          </p:cNvPr>
          <p:cNvSpPr txBox="1"/>
          <p:nvPr/>
        </p:nvSpPr>
        <p:spPr>
          <a:xfrm>
            <a:off x="628651" y="3518704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" name="Donut 15">
            <a:extLst>
              <a:ext uri="{FF2B5EF4-FFF2-40B4-BE49-F238E27FC236}">
                <a16:creationId xmlns:a16="http://schemas.microsoft.com/office/drawing/2014/main" id="{FDD7E973-4FB0-4F16-AF86-DD2643554AD6}"/>
              </a:ext>
            </a:extLst>
          </p:cNvPr>
          <p:cNvSpPr>
            <a:spLocks/>
          </p:cNvSpPr>
          <p:nvPr/>
        </p:nvSpPr>
        <p:spPr>
          <a:xfrm>
            <a:off x="4409240" y="2629066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Rounded Rectangle 2">
            <a:extLst>
              <a:ext uri="{FF2B5EF4-FFF2-40B4-BE49-F238E27FC236}">
                <a16:creationId xmlns:a16="http://schemas.microsoft.com/office/drawing/2014/main" id="{F1C40542-8C0E-4A78-B404-FF1DF4E1BA0F}"/>
              </a:ext>
            </a:extLst>
          </p:cNvPr>
          <p:cNvSpPr/>
          <p:nvPr/>
        </p:nvSpPr>
        <p:spPr>
          <a:xfrm>
            <a:off x="7425154" y="2656765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F7A7EDE0-A260-4E20-B5A7-4C43F3800BA3}"/>
              </a:ext>
            </a:extLst>
          </p:cNvPr>
          <p:cNvSpPr/>
          <p:nvPr/>
        </p:nvSpPr>
        <p:spPr>
          <a:xfrm>
            <a:off x="7418776" y="1651108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Oval 1">
            <a:extLst>
              <a:ext uri="{FF2B5EF4-FFF2-40B4-BE49-F238E27FC236}">
                <a16:creationId xmlns:a16="http://schemas.microsoft.com/office/drawing/2014/main" id="{FD06D9C4-B620-458E-AFF7-BE920C17AF43}"/>
              </a:ext>
            </a:extLst>
          </p:cNvPr>
          <p:cNvSpPr/>
          <p:nvPr/>
        </p:nvSpPr>
        <p:spPr>
          <a:xfrm>
            <a:off x="4437451" y="3624597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자유형: 도형 94">
            <a:extLst>
              <a:ext uri="{FF2B5EF4-FFF2-40B4-BE49-F238E27FC236}">
                <a16:creationId xmlns:a16="http://schemas.microsoft.com/office/drawing/2014/main" id="{63444D9D-158C-44B0-9E85-3D1241067C9C}"/>
              </a:ext>
            </a:extLst>
          </p:cNvPr>
          <p:cNvSpPr/>
          <p:nvPr/>
        </p:nvSpPr>
        <p:spPr>
          <a:xfrm>
            <a:off x="4383916" y="1639280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ounded Rectangle 2">
            <a:extLst>
              <a:ext uri="{FF2B5EF4-FFF2-40B4-BE49-F238E27FC236}">
                <a16:creationId xmlns:a16="http://schemas.microsoft.com/office/drawing/2014/main" id="{200471A0-33C6-494D-80AA-1AC5356D435F}"/>
              </a:ext>
            </a:extLst>
          </p:cNvPr>
          <p:cNvSpPr/>
          <p:nvPr/>
        </p:nvSpPr>
        <p:spPr>
          <a:xfrm>
            <a:off x="7416476" y="3663299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9" name="Graphic 50">
            <a:extLst>
              <a:ext uri="{FF2B5EF4-FFF2-40B4-BE49-F238E27FC236}">
                <a16:creationId xmlns:a16="http://schemas.microsoft.com/office/drawing/2014/main" id="{65F47780-DEB4-4409-A598-D1C35C11A4CC}"/>
              </a:ext>
            </a:extLst>
          </p:cNvPr>
          <p:cNvGrpSpPr/>
          <p:nvPr/>
        </p:nvGrpSpPr>
        <p:grpSpPr>
          <a:xfrm>
            <a:off x="4678536" y="4773431"/>
            <a:ext cx="2827438" cy="1745060"/>
            <a:chOff x="540152" y="0"/>
            <a:chExt cx="11111696" cy="68580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E8940D0-4497-4F27-8022-944D73457628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ED806F1-F583-491B-8403-01290592E84F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2245ED-EACE-4CB4-B0F2-E6ACBDA45C32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4840F83-2D2E-40DB-A839-241CB3FFB299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79B6E65-CE2A-4DAA-98E8-5C239747E2AC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9770686-8F29-47C6-88AA-052B75C5E453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3721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6355FE8-A799-4BAE-BA2A-D8861C76D06C}"/>
              </a:ext>
            </a:extLst>
          </p:cNvPr>
          <p:cNvGrpSpPr/>
          <p:nvPr/>
        </p:nvGrpSpPr>
        <p:grpSpPr>
          <a:xfrm rot="1780816">
            <a:off x="8484821" y="1530473"/>
            <a:ext cx="2095484" cy="4654200"/>
            <a:chOff x="4888977" y="1469019"/>
            <a:chExt cx="2095484" cy="4654200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D171455F-4C6F-4ED6-97E9-37EB90462ED6}"/>
                </a:ext>
              </a:extLst>
            </p:cNvPr>
            <p:cNvGrpSpPr/>
            <p:nvPr/>
          </p:nvGrpSpPr>
          <p:grpSpPr>
            <a:xfrm>
              <a:off x="4888977" y="1469019"/>
              <a:ext cx="2095484" cy="4654200"/>
              <a:chOff x="4801427" y="476797"/>
              <a:chExt cx="2603209" cy="5781889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A0EA533A-6356-4B0C-B4F4-A575333F5445}"/>
                  </a:ext>
                </a:extLst>
              </p:cNvPr>
              <p:cNvSpPr/>
              <p:nvPr/>
            </p:nvSpPr>
            <p:spPr>
              <a:xfrm>
                <a:off x="4891690" y="525437"/>
                <a:ext cx="2512946" cy="5733249"/>
              </a:xfrm>
              <a:custGeom>
                <a:avLst/>
                <a:gdLst>
                  <a:gd name="connsiteX0" fmla="*/ 1256473 w 2512946"/>
                  <a:gd name="connsiteY0" fmla="*/ 0 h 5733249"/>
                  <a:gd name="connsiteX1" fmla="*/ 2512946 w 2512946"/>
                  <a:gd name="connsiteY1" fmla="*/ 1256473 h 5733249"/>
                  <a:gd name="connsiteX2" fmla="*/ 1958979 w 2512946"/>
                  <a:gd name="connsiteY2" fmla="*/ 2298360 h 5733249"/>
                  <a:gd name="connsiteX3" fmla="*/ 1786254 w 2512946"/>
                  <a:gd name="connsiteY3" fmla="*/ 2392112 h 5733249"/>
                  <a:gd name="connsiteX4" fmla="*/ 1786253 w 2512946"/>
                  <a:gd name="connsiteY4" fmla="*/ 5390548 h 5733249"/>
                  <a:gd name="connsiteX5" fmla="*/ 1788081 w 2512946"/>
                  <a:gd name="connsiteY5" fmla="*/ 5412936 h 5733249"/>
                  <a:gd name="connsiteX6" fmla="*/ 1778486 w 2512946"/>
                  <a:gd name="connsiteY6" fmla="*/ 5426643 h 5733249"/>
                  <a:gd name="connsiteX7" fmla="*/ 1650097 w 2512946"/>
                  <a:gd name="connsiteY7" fmla="*/ 5553204 h 5733249"/>
                  <a:gd name="connsiteX8" fmla="*/ 1573338 w 2512946"/>
                  <a:gd name="connsiteY8" fmla="*/ 5624481 h 5733249"/>
                  <a:gd name="connsiteX9" fmla="*/ 1571516 w 2512946"/>
                  <a:gd name="connsiteY9" fmla="*/ 5619112 h 5733249"/>
                  <a:gd name="connsiteX10" fmla="*/ 1571511 w 2512946"/>
                  <a:gd name="connsiteY10" fmla="*/ 5619455 h 5733249"/>
                  <a:gd name="connsiteX11" fmla="*/ 1569684 w 2512946"/>
                  <a:gd name="connsiteY11" fmla="*/ 5628137 h 5733249"/>
                  <a:gd name="connsiteX12" fmla="*/ 1479674 w 2512946"/>
                  <a:gd name="connsiteY12" fmla="*/ 5717689 h 5733249"/>
                  <a:gd name="connsiteX13" fmla="*/ 1440838 w 2512946"/>
                  <a:gd name="connsiteY13" fmla="*/ 5733223 h 5733249"/>
                  <a:gd name="connsiteX14" fmla="*/ 1368648 w 2512946"/>
                  <a:gd name="connsiteY14" fmla="*/ 5731396 h 5733249"/>
                  <a:gd name="connsiteX15" fmla="*/ 1368633 w 2512946"/>
                  <a:gd name="connsiteY15" fmla="*/ 5722667 h 5733249"/>
                  <a:gd name="connsiteX16" fmla="*/ 1364428 w 2512946"/>
                  <a:gd name="connsiteY16" fmla="*/ 5727405 h 5733249"/>
                  <a:gd name="connsiteX17" fmla="*/ 1354027 w 2512946"/>
                  <a:gd name="connsiteY17" fmla="*/ 5728197 h 5733249"/>
                  <a:gd name="connsiteX18" fmla="*/ 1326156 w 2512946"/>
                  <a:gd name="connsiteY18" fmla="*/ 5705810 h 5733249"/>
                  <a:gd name="connsiteX19" fmla="*/ 968403 w 2512946"/>
                  <a:gd name="connsiteY19" fmla="*/ 5282721 h 5733249"/>
                  <a:gd name="connsiteX20" fmla="*/ 970688 w 2512946"/>
                  <a:gd name="connsiteY20" fmla="*/ 5216928 h 5733249"/>
                  <a:gd name="connsiteX21" fmla="*/ 1067093 w 2512946"/>
                  <a:gd name="connsiteY21" fmla="*/ 5102703 h 5733249"/>
                  <a:gd name="connsiteX22" fmla="*/ 1069377 w 2512946"/>
                  <a:gd name="connsiteY22" fmla="*/ 5028228 h 5733249"/>
                  <a:gd name="connsiteX23" fmla="*/ 1130146 w 2512946"/>
                  <a:gd name="connsiteY23" fmla="*/ 4908064 h 5733249"/>
                  <a:gd name="connsiteX24" fmla="*/ 1334380 w 2512946"/>
                  <a:gd name="connsiteY24" fmla="*/ 4751804 h 5733249"/>
                  <a:gd name="connsiteX25" fmla="*/ 1368647 w 2512946"/>
                  <a:gd name="connsiteY25" fmla="*/ 4709312 h 5733249"/>
                  <a:gd name="connsiteX26" fmla="*/ 1374569 w 2512946"/>
                  <a:gd name="connsiteY26" fmla="*/ 4714428 h 5733249"/>
                  <a:gd name="connsiteX27" fmla="*/ 1374587 w 2512946"/>
                  <a:gd name="connsiteY27" fmla="*/ 4709770 h 5733249"/>
                  <a:gd name="connsiteX28" fmla="*/ 1376872 w 2512946"/>
                  <a:gd name="connsiteY28" fmla="*/ 4698804 h 5733249"/>
                  <a:gd name="connsiteX29" fmla="*/ 1414338 w 2512946"/>
                  <a:gd name="connsiteY29" fmla="*/ 4581838 h 5733249"/>
                  <a:gd name="connsiteX30" fmla="*/ 1417993 w 2512946"/>
                  <a:gd name="connsiteY30" fmla="*/ 4579553 h 5733249"/>
                  <a:gd name="connsiteX31" fmla="*/ 1413424 w 2512946"/>
                  <a:gd name="connsiteY31" fmla="*/ 4526096 h 5733249"/>
                  <a:gd name="connsiteX32" fmla="*/ 1380984 w 2512946"/>
                  <a:gd name="connsiteY32" fmla="*/ 4494113 h 5733249"/>
                  <a:gd name="connsiteX33" fmla="*/ 1381441 w 2512946"/>
                  <a:gd name="connsiteY33" fmla="*/ 4490915 h 5733249"/>
                  <a:gd name="connsiteX34" fmla="*/ 1382500 w 2512946"/>
                  <a:gd name="connsiteY34" fmla="*/ 4481575 h 5733249"/>
                  <a:gd name="connsiteX35" fmla="*/ 1377329 w 2512946"/>
                  <a:gd name="connsiteY35" fmla="*/ 4490001 h 5733249"/>
                  <a:gd name="connsiteX36" fmla="*/ 1213302 w 2512946"/>
                  <a:gd name="connsiteY36" fmla="*/ 4351561 h 5733249"/>
                  <a:gd name="connsiteX37" fmla="*/ 1208621 w 2512946"/>
                  <a:gd name="connsiteY37" fmla="*/ 4340862 h 5733249"/>
                  <a:gd name="connsiteX38" fmla="*/ 1203250 w 2512946"/>
                  <a:gd name="connsiteY38" fmla="*/ 4344250 h 5733249"/>
                  <a:gd name="connsiteX39" fmla="*/ 1195026 w 2512946"/>
                  <a:gd name="connsiteY39" fmla="*/ 4338767 h 5733249"/>
                  <a:gd name="connsiteX40" fmla="*/ 1166241 w 2512946"/>
                  <a:gd name="connsiteY40" fmla="*/ 4311810 h 5733249"/>
                  <a:gd name="connsiteX41" fmla="*/ 1199138 w 2512946"/>
                  <a:gd name="connsiteY41" fmla="*/ 4247844 h 5733249"/>
                  <a:gd name="connsiteX42" fmla="*/ 1211931 w 2512946"/>
                  <a:gd name="connsiteY42" fmla="*/ 4214491 h 5733249"/>
                  <a:gd name="connsiteX43" fmla="*/ 1199594 w 2512946"/>
                  <a:gd name="connsiteY43" fmla="*/ 4114430 h 5733249"/>
                  <a:gd name="connsiteX44" fmla="*/ 1098620 w 2512946"/>
                  <a:gd name="connsiteY44" fmla="*/ 3982386 h 5733249"/>
                  <a:gd name="connsiteX45" fmla="*/ 1098620 w 2512946"/>
                  <a:gd name="connsiteY45" fmla="*/ 3922989 h 5733249"/>
                  <a:gd name="connsiteX46" fmla="*/ 1170810 w 2512946"/>
                  <a:gd name="connsiteY46" fmla="*/ 3779523 h 5733249"/>
                  <a:gd name="connsiteX47" fmla="*/ 1132430 w 2512946"/>
                  <a:gd name="connsiteY47" fmla="*/ 3656617 h 5733249"/>
                  <a:gd name="connsiteX48" fmla="*/ 1108214 w 2512946"/>
                  <a:gd name="connsiteY48" fmla="*/ 3620979 h 5733249"/>
                  <a:gd name="connsiteX49" fmla="*/ 1112327 w 2512946"/>
                  <a:gd name="connsiteY49" fmla="*/ 3616867 h 5733249"/>
                  <a:gd name="connsiteX50" fmla="*/ 1112783 w 2512946"/>
                  <a:gd name="connsiteY50" fmla="*/ 3615953 h 5733249"/>
                  <a:gd name="connsiteX51" fmla="*/ 1108214 w 2512946"/>
                  <a:gd name="connsiteY51" fmla="*/ 3613669 h 5733249"/>
                  <a:gd name="connsiteX52" fmla="*/ 1044706 w 2512946"/>
                  <a:gd name="connsiteY52" fmla="*/ 3561125 h 5733249"/>
                  <a:gd name="connsiteX53" fmla="*/ 1035111 w 2512946"/>
                  <a:gd name="connsiteY53" fmla="*/ 3515435 h 5733249"/>
                  <a:gd name="connsiteX54" fmla="*/ 1107588 w 2512946"/>
                  <a:gd name="connsiteY54" fmla="*/ 3387617 h 5733249"/>
                  <a:gd name="connsiteX55" fmla="*/ 1107616 w 2512946"/>
                  <a:gd name="connsiteY55" fmla="*/ 3389398 h 5733249"/>
                  <a:gd name="connsiteX56" fmla="*/ 1108948 w 2512946"/>
                  <a:gd name="connsiteY56" fmla="*/ 3255494 h 5733249"/>
                  <a:gd name="connsiteX57" fmla="*/ 985765 w 2512946"/>
                  <a:gd name="connsiteY57" fmla="*/ 3114278 h 5733249"/>
                  <a:gd name="connsiteX58" fmla="*/ 981653 w 2512946"/>
                  <a:gd name="connsiteY58" fmla="*/ 3074985 h 5733249"/>
                  <a:gd name="connsiteX59" fmla="*/ 1031455 w 2512946"/>
                  <a:gd name="connsiteY59" fmla="*/ 3001424 h 5733249"/>
                  <a:gd name="connsiteX60" fmla="*/ 965661 w 2512946"/>
                  <a:gd name="connsiteY60" fmla="*/ 2813182 h 5733249"/>
                  <a:gd name="connsiteX61" fmla="*/ 954633 w 2512946"/>
                  <a:gd name="connsiteY61" fmla="*/ 2811082 h 5733249"/>
                  <a:gd name="connsiteX62" fmla="*/ 954633 w 2512946"/>
                  <a:gd name="connsiteY62" fmla="*/ 2665235 h 5733249"/>
                  <a:gd name="connsiteX63" fmla="*/ 697790 w 2512946"/>
                  <a:gd name="connsiteY63" fmla="*/ 2665235 h 5733249"/>
                  <a:gd name="connsiteX64" fmla="*/ 704315 w 2512946"/>
                  <a:gd name="connsiteY64" fmla="*/ 2483299 h 5733249"/>
                  <a:gd name="connsiteX65" fmla="*/ 707012 w 2512946"/>
                  <a:gd name="connsiteY65" fmla="*/ 2381430 h 5733249"/>
                  <a:gd name="connsiteX66" fmla="*/ 553967 w 2512946"/>
                  <a:gd name="connsiteY66" fmla="*/ 2298360 h 5733249"/>
                  <a:gd name="connsiteX67" fmla="*/ 0 w 2512946"/>
                  <a:gd name="connsiteY67" fmla="*/ 1256473 h 5733249"/>
                  <a:gd name="connsiteX68" fmla="*/ 1256473 w 2512946"/>
                  <a:gd name="connsiteY68" fmla="*/ 0 h 5733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2512946" h="5733249">
                    <a:moveTo>
                      <a:pt x="1256473" y="0"/>
                    </a:moveTo>
                    <a:cubicBezTo>
                      <a:pt x="1950404" y="0"/>
                      <a:pt x="2512946" y="562542"/>
                      <a:pt x="2512946" y="1256473"/>
                    </a:cubicBezTo>
                    <a:cubicBezTo>
                      <a:pt x="2512946" y="1690180"/>
                      <a:pt x="2293203" y="2072563"/>
                      <a:pt x="1958979" y="2298360"/>
                    </a:cubicBezTo>
                    <a:lnTo>
                      <a:pt x="1786254" y="2392112"/>
                    </a:lnTo>
                    <a:lnTo>
                      <a:pt x="1786253" y="5390548"/>
                    </a:lnTo>
                    <a:cubicBezTo>
                      <a:pt x="1786253" y="5397859"/>
                      <a:pt x="1784426" y="5405626"/>
                      <a:pt x="1788081" y="5412936"/>
                    </a:cubicBezTo>
                    <a:lnTo>
                      <a:pt x="1778486" y="5426643"/>
                    </a:lnTo>
                    <a:cubicBezTo>
                      <a:pt x="1734623" y="5467764"/>
                      <a:pt x="1691675" y="5509799"/>
                      <a:pt x="1650097" y="5553204"/>
                    </a:cubicBezTo>
                    <a:cubicBezTo>
                      <a:pt x="1625882" y="5578791"/>
                      <a:pt x="1600752" y="5602550"/>
                      <a:pt x="1573338" y="5624481"/>
                    </a:cubicBezTo>
                    <a:lnTo>
                      <a:pt x="1571516" y="5619112"/>
                    </a:lnTo>
                    <a:cubicBezTo>
                      <a:pt x="1571514" y="5619226"/>
                      <a:pt x="1571513" y="5619341"/>
                      <a:pt x="1571511" y="5619455"/>
                    </a:cubicBezTo>
                    <a:cubicBezTo>
                      <a:pt x="1571054" y="5622197"/>
                      <a:pt x="1571054" y="5625395"/>
                      <a:pt x="1569684" y="5628137"/>
                    </a:cubicBezTo>
                    <a:lnTo>
                      <a:pt x="1479674" y="5717689"/>
                    </a:lnTo>
                    <a:cubicBezTo>
                      <a:pt x="1469166" y="5728197"/>
                      <a:pt x="1455916" y="5733681"/>
                      <a:pt x="1440838" y="5733223"/>
                    </a:cubicBezTo>
                    <a:lnTo>
                      <a:pt x="1368648" y="5731396"/>
                    </a:lnTo>
                    <a:cubicBezTo>
                      <a:pt x="1368643" y="5728486"/>
                      <a:pt x="1368638" y="5725577"/>
                      <a:pt x="1368633" y="5722667"/>
                    </a:cubicBezTo>
                    <a:lnTo>
                      <a:pt x="1364428" y="5727405"/>
                    </a:lnTo>
                    <a:cubicBezTo>
                      <a:pt x="1362051" y="5728511"/>
                      <a:pt x="1358710" y="5728883"/>
                      <a:pt x="1354027" y="5728197"/>
                    </a:cubicBezTo>
                    <a:cubicBezTo>
                      <a:pt x="1341691" y="5724542"/>
                      <a:pt x="1333923" y="5714948"/>
                      <a:pt x="1326156" y="5705810"/>
                    </a:cubicBezTo>
                    <a:lnTo>
                      <a:pt x="968403" y="5282721"/>
                    </a:lnTo>
                    <a:cubicBezTo>
                      <a:pt x="946929" y="5257591"/>
                      <a:pt x="947843" y="5242057"/>
                      <a:pt x="970688" y="5216928"/>
                    </a:cubicBezTo>
                    <a:cubicBezTo>
                      <a:pt x="1004041" y="5179918"/>
                      <a:pt x="1041963" y="5147022"/>
                      <a:pt x="1067093" y="5102703"/>
                    </a:cubicBezTo>
                    <a:cubicBezTo>
                      <a:pt x="1075317" y="5078030"/>
                      <a:pt x="1071205" y="5052900"/>
                      <a:pt x="1069377" y="5028228"/>
                    </a:cubicBezTo>
                    <a:cubicBezTo>
                      <a:pt x="1062067" y="4933650"/>
                      <a:pt x="1059326" y="4951012"/>
                      <a:pt x="1130146" y="4908064"/>
                    </a:cubicBezTo>
                    <a:cubicBezTo>
                      <a:pt x="1203707" y="4863288"/>
                      <a:pt x="1274983" y="4815313"/>
                      <a:pt x="1334380" y="4751804"/>
                    </a:cubicBezTo>
                    <a:cubicBezTo>
                      <a:pt x="1346716" y="4738554"/>
                      <a:pt x="1357225" y="4723476"/>
                      <a:pt x="1368647" y="4709312"/>
                    </a:cubicBezTo>
                    <a:lnTo>
                      <a:pt x="1374569" y="4714428"/>
                    </a:lnTo>
                    <a:cubicBezTo>
                      <a:pt x="1374575" y="4712875"/>
                      <a:pt x="1374581" y="4711323"/>
                      <a:pt x="1374587" y="4709770"/>
                    </a:cubicBezTo>
                    <a:cubicBezTo>
                      <a:pt x="1374587" y="4705657"/>
                      <a:pt x="1375044" y="4702459"/>
                      <a:pt x="1376872" y="4698804"/>
                    </a:cubicBezTo>
                    <a:cubicBezTo>
                      <a:pt x="1394691" y="4661795"/>
                      <a:pt x="1409311" y="4623415"/>
                      <a:pt x="1414338" y="4581838"/>
                    </a:cubicBezTo>
                    <a:cubicBezTo>
                      <a:pt x="1415708" y="4581381"/>
                      <a:pt x="1416622" y="4580467"/>
                      <a:pt x="1417993" y="4579553"/>
                    </a:cubicBezTo>
                    <a:cubicBezTo>
                      <a:pt x="1421191" y="4561277"/>
                      <a:pt x="1430786" y="4542545"/>
                      <a:pt x="1413424" y="4526096"/>
                    </a:cubicBezTo>
                    <a:cubicBezTo>
                      <a:pt x="1402458" y="4515131"/>
                      <a:pt x="1391950" y="4504622"/>
                      <a:pt x="1380984" y="4494113"/>
                    </a:cubicBezTo>
                    <a:cubicBezTo>
                      <a:pt x="1380984" y="4493199"/>
                      <a:pt x="1381441" y="4491828"/>
                      <a:pt x="1381441" y="4490915"/>
                    </a:cubicBezTo>
                    <a:lnTo>
                      <a:pt x="1382500" y="4481575"/>
                    </a:lnTo>
                    <a:lnTo>
                      <a:pt x="1377329" y="4490001"/>
                    </a:lnTo>
                    <a:lnTo>
                      <a:pt x="1213302" y="4351561"/>
                    </a:lnTo>
                    <a:lnTo>
                      <a:pt x="1208621" y="4340862"/>
                    </a:lnTo>
                    <a:lnTo>
                      <a:pt x="1203250" y="4344250"/>
                    </a:lnTo>
                    <a:lnTo>
                      <a:pt x="1195026" y="4338767"/>
                    </a:lnTo>
                    <a:cubicBezTo>
                      <a:pt x="1185431" y="4329629"/>
                      <a:pt x="1175836" y="4320491"/>
                      <a:pt x="1166241" y="4311810"/>
                    </a:cubicBezTo>
                    <a:cubicBezTo>
                      <a:pt x="1175836" y="4289422"/>
                      <a:pt x="1184060" y="4267034"/>
                      <a:pt x="1199138" y="4247844"/>
                    </a:cubicBezTo>
                    <a:cubicBezTo>
                      <a:pt x="1206753" y="4231624"/>
                      <a:pt x="1210646" y="4237088"/>
                      <a:pt x="1211931" y="4214491"/>
                    </a:cubicBezTo>
                    <a:cubicBezTo>
                      <a:pt x="1212007" y="4192255"/>
                      <a:pt x="1218479" y="4153114"/>
                      <a:pt x="1199594" y="4114430"/>
                    </a:cubicBezTo>
                    <a:cubicBezTo>
                      <a:pt x="1169896" y="4067369"/>
                      <a:pt x="1131973" y="4026705"/>
                      <a:pt x="1098620" y="3982386"/>
                    </a:cubicBezTo>
                    <a:cubicBezTo>
                      <a:pt x="1093137" y="3962739"/>
                      <a:pt x="1093137" y="3942636"/>
                      <a:pt x="1098620" y="3922989"/>
                    </a:cubicBezTo>
                    <a:cubicBezTo>
                      <a:pt x="1131059" y="3879127"/>
                      <a:pt x="1154361" y="3831152"/>
                      <a:pt x="1170810" y="3779523"/>
                    </a:cubicBezTo>
                    <a:cubicBezTo>
                      <a:pt x="1179491" y="3732005"/>
                      <a:pt x="1155732" y="3694539"/>
                      <a:pt x="1132430" y="3656617"/>
                    </a:cubicBezTo>
                    <a:cubicBezTo>
                      <a:pt x="1125120" y="3644280"/>
                      <a:pt x="1116439" y="3632858"/>
                      <a:pt x="1108214" y="3620979"/>
                    </a:cubicBezTo>
                    <a:cubicBezTo>
                      <a:pt x="1106844" y="3617324"/>
                      <a:pt x="1108214" y="3615496"/>
                      <a:pt x="1112327" y="3616867"/>
                    </a:cubicBezTo>
                    <a:cubicBezTo>
                      <a:pt x="1112783" y="3616410"/>
                      <a:pt x="1112783" y="3616410"/>
                      <a:pt x="1112783" y="3615953"/>
                    </a:cubicBezTo>
                    <a:cubicBezTo>
                      <a:pt x="1111413" y="3615039"/>
                      <a:pt x="1110042" y="3614582"/>
                      <a:pt x="1108214" y="3613669"/>
                    </a:cubicBezTo>
                    <a:lnTo>
                      <a:pt x="1044706" y="3561125"/>
                    </a:lnTo>
                    <a:cubicBezTo>
                      <a:pt x="1027800" y="3548332"/>
                      <a:pt x="1025973" y="3533711"/>
                      <a:pt x="1035111" y="3515435"/>
                    </a:cubicBezTo>
                    <a:cubicBezTo>
                      <a:pt x="1045591" y="3486517"/>
                      <a:pt x="1095504" y="3408623"/>
                      <a:pt x="1107588" y="3387617"/>
                    </a:cubicBezTo>
                    <a:cubicBezTo>
                      <a:pt x="1107597" y="3388211"/>
                      <a:pt x="1107607" y="3388804"/>
                      <a:pt x="1107616" y="3389398"/>
                    </a:cubicBezTo>
                    <a:cubicBezTo>
                      <a:pt x="1107843" y="3367378"/>
                      <a:pt x="1129257" y="3301347"/>
                      <a:pt x="1108948" y="3255494"/>
                    </a:cubicBezTo>
                    <a:lnTo>
                      <a:pt x="985765" y="3114278"/>
                    </a:lnTo>
                    <a:cubicBezTo>
                      <a:pt x="969316" y="3102856"/>
                      <a:pt x="971144" y="3089606"/>
                      <a:pt x="981653" y="3074985"/>
                    </a:cubicBezTo>
                    <a:cubicBezTo>
                      <a:pt x="999472" y="3051226"/>
                      <a:pt x="1016834" y="3027467"/>
                      <a:pt x="1031455" y="3001424"/>
                    </a:cubicBezTo>
                    <a:cubicBezTo>
                      <a:pt x="1076688" y="2921467"/>
                      <a:pt x="1051102" y="2848363"/>
                      <a:pt x="965661" y="2813182"/>
                    </a:cubicBezTo>
                    <a:lnTo>
                      <a:pt x="954633" y="2811082"/>
                    </a:lnTo>
                    <a:lnTo>
                      <a:pt x="954633" y="2665235"/>
                    </a:lnTo>
                    <a:lnTo>
                      <a:pt x="697790" y="2665235"/>
                    </a:lnTo>
                    <a:lnTo>
                      <a:pt x="704315" y="2483299"/>
                    </a:lnTo>
                    <a:lnTo>
                      <a:pt x="707012" y="2381430"/>
                    </a:lnTo>
                    <a:lnTo>
                      <a:pt x="553967" y="2298360"/>
                    </a:lnTo>
                    <a:cubicBezTo>
                      <a:pt x="219743" y="2072563"/>
                      <a:pt x="0" y="1690180"/>
                      <a:pt x="0" y="1256473"/>
                    </a:cubicBezTo>
                    <a:cubicBezTo>
                      <a:pt x="0" y="562542"/>
                      <a:pt x="562542" y="0"/>
                      <a:pt x="1256473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8B5D2EB7-2200-4D4A-9457-E7A7095723A1}"/>
                  </a:ext>
                </a:extLst>
              </p:cNvPr>
              <p:cNvSpPr/>
              <p:nvPr/>
            </p:nvSpPr>
            <p:spPr>
              <a:xfrm>
                <a:off x="4801427" y="476797"/>
                <a:ext cx="2512946" cy="5733249"/>
              </a:xfrm>
              <a:custGeom>
                <a:avLst/>
                <a:gdLst>
                  <a:gd name="connsiteX0" fmla="*/ 1256473 w 2512946"/>
                  <a:gd name="connsiteY0" fmla="*/ 0 h 5733249"/>
                  <a:gd name="connsiteX1" fmla="*/ 2512946 w 2512946"/>
                  <a:gd name="connsiteY1" fmla="*/ 1256473 h 5733249"/>
                  <a:gd name="connsiteX2" fmla="*/ 1958979 w 2512946"/>
                  <a:gd name="connsiteY2" fmla="*/ 2298360 h 5733249"/>
                  <a:gd name="connsiteX3" fmla="*/ 1786254 w 2512946"/>
                  <a:gd name="connsiteY3" fmla="*/ 2392112 h 5733249"/>
                  <a:gd name="connsiteX4" fmla="*/ 1786253 w 2512946"/>
                  <a:gd name="connsiteY4" fmla="*/ 5390548 h 5733249"/>
                  <a:gd name="connsiteX5" fmla="*/ 1788081 w 2512946"/>
                  <a:gd name="connsiteY5" fmla="*/ 5412936 h 5733249"/>
                  <a:gd name="connsiteX6" fmla="*/ 1778486 w 2512946"/>
                  <a:gd name="connsiteY6" fmla="*/ 5426643 h 5733249"/>
                  <a:gd name="connsiteX7" fmla="*/ 1650097 w 2512946"/>
                  <a:gd name="connsiteY7" fmla="*/ 5553204 h 5733249"/>
                  <a:gd name="connsiteX8" fmla="*/ 1573338 w 2512946"/>
                  <a:gd name="connsiteY8" fmla="*/ 5624481 h 5733249"/>
                  <a:gd name="connsiteX9" fmla="*/ 1571516 w 2512946"/>
                  <a:gd name="connsiteY9" fmla="*/ 5619112 h 5733249"/>
                  <a:gd name="connsiteX10" fmla="*/ 1571511 w 2512946"/>
                  <a:gd name="connsiteY10" fmla="*/ 5619455 h 5733249"/>
                  <a:gd name="connsiteX11" fmla="*/ 1569684 w 2512946"/>
                  <a:gd name="connsiteY11" fmla="*/ 5628137 h 5733249"/>
                  <a:gd name="connsiteX12" fmla="*/ 1479674 w 2512946"/>
                  <a:gd name="connsiteY12" fmla="*/ 5717689 h 5733249"/>
                  <a:gd name="connsiteX13" fmla="*/ 1440838 w 2512946"/>
                  <a:gd name="connsiteY13" fmla="*/ 5733223 h 5733249"/>
                  <a:gd name="connsiteX14" fmla="*/ 1368648 w 2512946"/>
                  <a:gd name="connsiteY14" fmla="*/ 5731396 h 5733249"/>
                  <a:gd name="connsiteX15" fmla="*/ 1368633 w 2512946"/>
                  <a:gd name="connsiteY15" fmla="*/ 5722667 h 5733249"/>
                  <a:gd name="connsiteX16" fmla="*/ 1364428 w 2512946"/>
                  <a:gd name="connsiteY16" fmla="*/ 5727405 h 5733249"/>
                  <a:gd name="connsiteX17" fmla="*/ 1354027 w 2512946"/>
                  <a:gd name="connsiteY17" fmla="*/ 5728197 h 5733249"/>
                  <a:gd name="connsiteX18" fmla="*/ 1326156 w 2512946"/>
                  <a:gd name="connsiteY18" fmla="*/ 5705810 h 5733249"/>
                  <a:gd name="connsiteX19" fmla="*/ 968403 w 2512946"/>
                  <a:gd name="connsiteY19" fmla="*/ 5282721 h 5733249"/>
                  <a:gd name="connsiteX20" fmla="*/ 970688 w 2512946"/>
                  <a:gd name="connsiteY20" fmla="*/ 5216928 h 5733249"/>
                  <a:gd name="connsiteX21" fmla="*/ 1067093 w 2512946"/>
                  <a:gd name="connsiteY21" fmla="*/ 5102703 h 5733249"/>
                  <a:gd name="connsiteX22" fmla="*/ 1069377 w 2512946"/>
                  <a:gd name="connsiteY22" fmla="*/ 5028228 h 5733249"/>
                  <a:gd name="connsiteX23" fmla="*/ 1130146 w 2512946"/>
                  <a:gd name="connsiteY23" fmla="*/ 4908064 h 5733249"/>
                  <a:gd name="connsiteX24" fmla="*/ 1334380 w 2512946"/>
                  <a:gd name="connsiteY24" fmla="*/ 4751804 h 5733249"/>
                  <a:gd name="connsiteX25" fmla="*/ 1368647 w 2512946"/>
                  <a:gd name="connsiteY25" fmla="*/ 4709312 h 5733249"/>
                  <a:gd name="connsiteX26" fmla="*/ 1374569 w 2512946"/>
                  <a:gd name="connsiteY26" fmla="*/ 4714428 h 5733249"/>
                  <a:gd name="connsiteX27" fmla="*/ 1374587 w 2512946"/>
                  <a:gd name="connsiteY27" fmla="*/ 4709770 h 5733249"/>
                  <a:gd name="connsiteX28" fmla="*/ 1376872 w 2512946"/>
                  <a:gd name="connsiteY28" fmla="*/ 4698804 h 5733249"/>
                  <a:gd name="connsiteX29" fmla="*/ 1414338 w 2512946"/>
                  <a:gd name="connsiteY29" fmla="*/ 4581838 h 5733249"/>
                  <a:gd name="connsiteX30" fmla="*/ 1417993 w 2512946"/>
                  <a:gd name="connsiteY30" fmla="*/ 4579553 h 5733249"/>
                  <a:gd name="connsiteX31" fmla="*/ 1413424 w 2512946"/>
                  <a:gd name="connsiteY31" fmla="*/ 4526096 h 5733249"/>
                  <a:gd name="connsiteX32" fmla="*/ 1380984 w 2512946"/>
                  <a:gd name="connsiteY32" fmla="*/ 4494113 h 5733249"/>
                  <a:gd name="connsiteX33" fmla="*/ 1381441 w 2512946"/>
                  <a:gd name="connsiteY33" fmla="*/ 4490915 h 5733249"/>
                  <a:gd name="connsiteX34" fmla="*/ 1382500 w 2512946"/>
                  <a:gd name="connsiteY34" fmla="*/ 4481575 h 5733249"/>
                  <a:gd name="connsiteX35" fmla="*/ 1377329 w 2512946"/>
                  <a:gd name="connsiteY35" fmla="*/ 4490001 h 5733249"/>
                  <a:gd name="connsiteX36" fmla="*/ 1213302 w 2512946"/>
                  <a:gd name="connsiteY36" fmla="*/ 4351561 h 5733249"/>
                  <a:gd name="connsiteX37" fmla="*/ 1208621 w 2512946"/>
                  <a:gd name="connsiteY37" fmla="*/ 4340862 h 5733249"/>
                  <a:gd name="connsiteX38" fmla="*/ 1203250 w 2512946"/>
                  <a:gd name="connsiteY38" fmla="*/ 4344250 h 5733249"/>
                  <a:gd name="connsiteX39" fmla="*/ 1195026 w 2512946"/>
                  <a:gd name="connsiteY39" fmla="*/ 4338767 h 5733249"/>
                  <a:gd name="connsiteX40" fmla="*/ 1166241 w 2512946"/>
                  <a:gd name="connsiteY40" fmla="*/ 4311810 h 5733249"/>
                  <a:gd name="connsiteX41" fmla="*/ 1199138 w 2512946"/>
                  <a:gd name="connsiteY41" fmla="*/ 4247844 h 5733249"/>
                  <a:gd name="connsiteX42" fmla="*/ 1211931 w 2512946"/>
                  <a:gd name="connsiteY42" fmla="*/ 4214491 h 5733249"/>
                  <a:gd name="connsiteX43" fmla="*/ 1199594 w 2512946"/>
                  <a:gd name="connsiteY43" fmla="*/ 4114430 h 5733249"/>
                  <a:gd name="connsiteX44" fmla="*/ 1098620 w 2512946"/>
                  <a:gd name="connsiteY44" fmla="*/ 3982386 h 5733249"/>
                  <a:gd name="connsiteX45" fmla="*/ 1098620 w 2512946"/>
                  <a:gd name="connsiteY45" fmla="*/ 3922989 h 5733249"/>
                  <a:gd name="connsiteX46" fmla="*/ 1170810 w 2512946"/>
                  <a:gd name="connsiteY46" fmla="*/ 3779523 h 5733249"/>
                  <a:gd name="connsiteX47" fmla="*/ 1132430 w 2512946"/>
                  <a:gd name="connsiteY47" fmla="*/ 3656617 h 5733249"/>
                  <a:gd name="connsiteX48" fmla="*/ 1108214 w 2512946"/>
                  <a:gd name="connsiteY48" fmla="*/ 3620979 h 5733249"/>
                  <a:gd name="connsiteX49" fmla="*/ 1112327 w 2512946"/>
                  <a:gd name="connsiteY49" fmla="*/ 3616867 h 5733249"/>
                  <a:gd name="connsiteX50" fmla="*/ 1112783 w 2512946"/>
                  <a:gd name="connsiteY50" fmla="*/ 3615953 h 5733249"/>
                  <a:gd name="connsiteX51" fmla="*/ 1108214 w 2512946"/>
                  <a:gd name="connsiteY51" fmla="*/ 3613669 h 5733249"/>
                  <a:gd name="connsiteX52" fmla="*/ 1044706 w 2512946"/>
                  <a:gd name="connsiteY52" fmla="*/ 3561125 h 5733249"/>
                  <a:gd name="connsiteX53" fmla="*/ 1035111 w 2512946"/>
                  <a:gd name="connsiteY53" fmla="*/ 3515435 h 5733249"/>
                  <a:gd name="connsiteX54" fmla="*/ 1107588 w 2512946"/>
                  <a:gd name="connsiteY54" fmla="*/ 3387617 h 5733249"/>
                  <a:gd name="connsiteX55" fmla="*/ 1107616 w 2512946"/>
                  <a:gd name="connsiteY55" fmla="*/ 3389398 h 5733249"/>
                  <a:gd name="connsiteX56" fmla="*/ 1108948 w 2512946"/>
                  <a:gd name="connsiteY56" fmla="*/ 3255494 h 5733249"/>
                  <a:gd name="connsiteX57" fmla="*/ 985765 w 2512946"/>
                  <a:gd name="connsiteY57" fmla="*/ 3114278 h 5733249"/>
                  <a:gd name="connsiteX58" fmla="*/ 981653 w 2512946"/>
                  <a:gd name="connsiteY58" fmla="*/ 3074985 h 5733249"/>
                  <a:gd name="connsiteX59" fmla="*/ 1031455 w 2512946"/>
                  <a:gd name="connsiteY59" fmla="*/ 3001424 h 5733249"/>
                  <a:gd name="connsiteX60" fmla="*/ 965661 w 2512946"/>
                  <a:gd name="connsiteY60" fmla="*/ 2813182 h 5733249"/>
                  <a:gd name="connsiteX61" fmla="*/ 936877 w 2512946"/>
                  <a:gd name="connsiteY61" fmla="*/ 2807699 h 5733249"/>
                  <a:gd name="connsiteX62" fmla="*/ 911290 w 2512946"/>
                  <a:gd name="connsiteY62" fmla="*/ 2780742 h 5733249"/>
                  <a:gd name="connsiteX63" fmla="*/ 912661 w 2512946"/>
                  <a:gd name="connsiteY63" fmla="*/ 2730483 h 5733249"/>
                  <a:gd name="connsiteX64" fmla="*/ 880221 w 2512946"/>
                  <a:gd name="connsiteY64" fmla="*/ 2715862 h 5733249"/>
                  <a:gd name="connsiteX65" fmla="*/ 846410 w 2512946"/>
                  <a:gd name="connsiteY65" fmla="*/ 2715862 h 5733249"/>
                  <a:gd name="connsiteX66" fmla="*/ 724875 w 2512946"/>
                  <a:gd name="connsiteY66" fmla="*/ 2730482 h 5733249"/>
                  <a:gd name="connsiteX67" fmla="*/ 696548 w 2512946"/>
                  <a:gd name="connsiteY67" fmla="*/ 2699870 h 5733249"/>
                  <a:gd name="connsiteX68" fmla="*/ 704315 w 2512946"/>
                  <a:gd name="connsiteY68" fmla="*/ 2483299 h 5733249"/>
                  <a:gd name="connsiteX69" fmla="*/ 707012 w 2512946"/>
                  <a:gd name="connsiteY69" fmla="*/ 2381430 h 5733249"/>
                  <a:gd name="connsiteX70" fmla="*/ 553967 w 2512946"/>
                  <a:gd name="connsiteY70" fmla="*/ 2298360 h 5733249"/>
                  <a:gd name="connsiteX71" fmla="*/ 0 w 2512946"/>
                  <a:gd name="connsiteY71" fmla="*/ 1256473 h 5733249"/>
                  <a:gd name="connsiteX72" fmla="*/ 1256473 w 2512946"/>
                  <a:gd name="connsiteY72" fmla="*/ 0 h 5733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2512946" h="5733249">
                    <a:moveTo>
                      <a:pt x="1256473" y="0"/>
                    </a:moveTo>
                    <a:cubicBezTo>
                      <a:pt x="1950404" y="0"/>
                      <a:pt x="2512946" y="562542"/>
                      <a:pt x="2512946" y="1256473"/>
                    </a:cubicBezTo>
                    <a:cubicBezTo>
                      <a:pt x="2512946" y="1690180"/>
                      <a:pt x="2293203" y="2072563"/>
                      <a:pt x="1958979" y="2298360"/>
                    </a:cubicBezTo>
                    <a:lnTo>
                      <a:pt x="1786254" y="2392112"/>
                    </a:lnTo>
                    <a:lnTo>
                      <a:pt x="1786253" y="5390548"/>
                    </a:lnTo>
                    <a:cubicBezTo>
                      <a:pt x="1786253" y="5397859"/>
                      <a:pt x="1784426" y="5405626"/>
                      <a:pt x="1788081" y="5412936"/>
                    </a:cubicBezTo>
                    <a:lnTo>
                      <a:pt x="1778486" y="5426643"/>
                    </a:lnTo>
                    <a:cubicBezTo>
                      <a:pt x="1734623" y="5467764"/>
                      <a:pt x="1691675" y="5509799"/>
                      <a:pt x="1650097" y="5553204"/>
                    </a:cubicBezTo>
                    <a:cubicBezTo>
                      <a:pt x="1625882" y="5578791"/>
                      <a:pt x="1600752" y="5602550"/>
                      <a:pt x="1573338" y="5624481"/>
                    </a:cubicBezTo>
                    <a:lnTo>
                      <a:pt x="1571516" y="5619112"/>
                    </a:lnTo>
                    <a:cubicBezTo>
                      <a:pt x="1571514" y="5619226"/>
                      <a:pt x="1571513" y="5619341"/>
                      <a:pt x="1571511" y="5619455"/>
                    </a:cubicBezTo>
                    <a:cubicBezTo>
                      <a:pt x="1571054" y="5622197"/>
                      <a:pt x="1571054" y="5625395"/>
                      <a:pt x="1569684" y="5628137"/>
                    </a:cubicBezTo>
                    <a:lnTo>
                      <a:pt x="1479674" y="5717689"/>
                    </a:lnTo>
                    <a:cubicBezTo>
                      <a:pt x="1469166" y="5728197"/>
                      <a:pt x="1455916" y="5733681"/>
                      <a:pt x="1440838" y="5733223"/>
                    </a:cubicBezTo>
                    <a:lnTo>
                      <a:pt x="1368648" y="5731396"/>
                    </a:lnTo>
                    <a:cubicBezTo>
                      <a:pt x="1368643" y="5728486"/>
                      <a:pt x="1368638" y="5725577"/>
                      <a:pt x="1368633" y="5722667"/>
                    </a:cubicBezTo>
                    <a:lnTo>
                      <a:pt x="1364428" y="5727405"/>
                    </a:lnTo>
                    <a:cubicBezTo>
                      <a:pt x="1362051" y="5728511"/>
                      <a:pt x="1358710" y="5728883"/>
                      <a:pt x="1354027" y="5728197"/>
                    </a:cubicBezTo>
                    <a:cubicBezTo>
                      <a:pt x="1341691" y="5724542"/>
                      <a:pt x="1333923" y="5714948"/>
                      <a:pt x="1326156" y="5705810"/>
                    </a:cubicBezTo>
                    <a:lnTo>
                      <a:pt x="968403" y="5282721"/>
                    </a:lnTo>
                    <a:cubicBezTo>
                      <a:pt x="946929" y="5257591"/>
                      <a:pt x="947843" y="5242057"/>
                      <a:pt x="970688" y="5216928"/>
                    </a:cubicBezTo>
                    <a:cubicBezTo>
                      <a:pt x="1004041" y="5179918"/>
                      <a:pt x="1041963" y="5147022"/>
                      <a:pt x="1067093" y="5102703"/>
                    </a:cubicBezTo>
                    <a:cubicBezTo>
                      <a:pt x="1075317" y="5078030"/>
                      <a:pt x="1071205" y="5052900"/>
                      <a:pt x="1069377" y="5028228"/>
                    </a:cubicBezTo>
                    <a:cubicBezTo>
                      <a:pt x="1062067" y="4933650"/>
                      <a:pt x="1059326" y="4951012"/>
                      <a:pt x="1130146" y="4908064"/>
                    </a:cubicBezTo>
                    <a:cubicBezTo>
                      <a:pt x="1203707" y="4863288"/>
                      <a:pt x="1274983" y="4815313"/>
                      <a:pt x="1334380" y="4751804"/>
                    </a:cubicBezTo>
                    <a:cubicBezTo>
                      <a:pt x="1346716" y="4738554"/>
                      <a:pt x="1357225" y="4723476"/>
                      <a:pt x="1368647" y="4709312"/>
                    </a:cubicBezTo>
                    <a:lnTo>
                      <a:pt x="1374569" y="4714428"/>
                    </a:lnTo>
                    <a:cubicBezTo>
                      <a:pt x="1374575" y="4712875"/>
                      <a:pt x="1374581" y="4711323"/>
                      <a:pt x="1374587" y="4709770"/>
                    </a:cubicBezTo>
                    <a:cubicBezTo>
                      <a:pt x="1374587" y="4705657"/>
                      <a:pt x="1375044" y="4702459"/>
                      <a:pt x="1376872" y="4698804"/>
                    </a:cubicBezTo>
                    <a:cubicBezTo>
                      <a:pt x="1394691" y="4661795"/>
                      <a:pt x="1409311" y="4623415"/>
                      <a:pt x="1414338" y="4581838"/>
                    </a:cubicBezTo>
                    <a:cubicBezTo>
                      <a:pt x="1415708" y="4581381"/>
                      <a:pt x="1416622" y="4580467"/>
                      <a:pt x="1417993" y="4579553"/>
                    </a:cubicBezTo>
                    <a:cubicBezTo>
                      <a:pt x="1421191" y="4561277"/>
                      <a:pt x="1430786" y="4542545"/>
                      <a:pt x="1413424" y="4526096"/>
                    </a:cubicBezTo>
                    <a:cubicBezTo>
                      <a:pt x="1402458" y="4515131"/>
                      <a:pt x="1391950" y="4504622"/>
                      <a:pt x="1380984" y="4494113"/>
                    </a:cubicBezTo>
                    <a:cubicBezTo>
                      <a:pt x="1380984" y="4493199"/>
                      <a:pt x="1381441" y="4491828"/>
                      <a:pt x="1381441" y="4490915"/>
                    </a:cubicBezTo>
                    <a:lnTo>
                      <a:pt x="1382500" y="4481575"/>
                    </a:lnTo>
                    <a:lnTo>
                      <a:pt x="1377329" y="4490001"/>
                    </a:lnTo>
                    <a:lnTo>
                      <a:pt x="1213302" y="4351561"/>
                    </a:lnTo>
                    <a:lnTo>
                      <a:pt x="1208621" y="4340862"/>
                    </a:lnTo>
                    <a:lnTo>
                      <a:pt x="1203250" y="4344250"/>
                    </a:lnTo>
                    <a:lnTo>
                      <a:pt x="1195026" y="4338767"/>
                    </a:lnTo>
                    <a:cubicBezTo>
                      <a:pt x="1185431" y="4329629"/>
                      <a:pt x="1175836" y="4320491"/>
                      <a:pt x="1166241" y="4311810"/>
                    </a:cubicBezTo>
                    <a:cubicBezTo>
                      <a:pt x="1175836" y="4289422"/>
                      <a:pt x="1184060" y="4267034"/>
                      <a:pt x="1199138" y="4247844"/>
                    </a:cubicBezTo>
                    <a:cubicBezTo>
                      <a:pt x="1206753" y="4231624"/>
                      <a:pt x="1210646" y="4237088"/>
                      <a:pt x="1211931" y="4214491"/>
                    </a:cubicBezTo>
                    <a:cubicBezTo>
                      <a:pt x="1212007" y="4192255"/>
                      <a:pt x="1218479" y="4153114"/>
                      <a:pt x="1199594" y="4114430"/>
                    </a:cubicBezTo>
                    <a:cubicBezTo>
                      <a:pt x="1169896" y="4067369"/>
                      <a:pt x="1131973" y="4026705"/>
                      <a:pt x="1098620" y="3982386"/>
                    </a:cubicBezTo>
                    <a:cubicBezTo>
                      <a:pt x="1093137" y="3962739"/>
                      <a:pt x="1093137" y="3942636"/>
                      <a:pt x="1098620" y="3922989"/>
                    </a:cubicBezTo>
                    <a:cubicBezTo>
                      <a:pt x="1131059" y="3879127"/>
                      <a:pt x="1154361" y="3831152"/>
                      <a:pt x="1170810" y="3779523"/>
                    </a:cubicBezTo>
                    <a:cubicBezTo>
                      <a:pt x="1179491" y="3732005"/>
                      <a:pt x="1155732" y="3694539"/>
                      <a:pt x="1132430" y="3656617"/>
                    </a:cubicBezTo>
                    <a:cubicBezTo>
                      <a:pt x="1125120" y="3644280"/>
                      <a:pt x="1116439" y="3632858"/>
                      <a:pt x="1108214" y="3620979"/>
                    </a:cubicBezTo>
                    <a:cubicBezTo>
                      <a:pt x="1106844" y="3617324"/>
                      <a:pt x="1108214" y="3615496"/>
                      <a:pt x="1112327" y="3616867"/>
                    </a:cubicBezTo>
                    <a:cubicBezTo>
                      <a:pt x="1112783" y="3616410"/>
                      <a:pt x="1112783" y="3616410"/>
                      <a:pt x="1112783" y="3615953"/>
                    </a:cubicBezTo>
                    <a:cubicBezTo>
                      <a:pt x="1111413" y="3615039"/>
                      <a:pt x="1110042" y="3614582"/>
                      <a:pt x="1108214" y="3613669"/>
                    </a:cubicBezTo>
                    <a:lnTo>
                      <a:pt x="1044706" y="3561125"/>
                    </a:lnTo>
                    <a:cubicBezTo>
                      <a:pt x="1027800" y="3548332"/>
                      <a:pt x="1025973" y="3533711"/>
                      <a:pt x="1035111" y="3515435"/>
                    </a:cubicBezTo>
                    <a:cubicBezTo>
                      <a:pt x="1045591" y="3486517"/>
                      <a:pt x="1095504" y="3408623"/>
                      <a:pt x="1107588" y="3387617"/>
                    </a:cubicBezTo>
                    <a:cubicBezTo>
                      <a:pt x="1107597" y="3388211"/>
                      <a:pt x="1107607" y="3388804"/>
                      <a:pt x="1107616" y="3389398"/>
                    </a:cubicBezTo>
                    <a:cubicBezTo>
                      <a:pt x="1107843" y="3367378"/>
                      <a:pt x="1129257" y="3301347"/>
                      <a:pt x="1108948" y="3255494"/>
                    </a:cubicBezTo>
                    <a:lnTo>
                      <a:pt x="985765" y="3114278"/>
                    </a:lnTo>
                    <a:cubicBezTo>
                      <a:pt x="969316" y="3102856"/>
                      <a:pt x="971144" y="3089606"/>
                      <a:pt x="981653" y="3074985"/>
                    </a:cubicBezTo>
                    <a:cubicBezTo>
                      <a:pt x="999472" y="3051226"/>
                      <a:pt x="1016834" y="3027467"/>
                      <a:pt x="1031455" y="3001424"/>
                    </a:cubicBezTo>
                    <a:cubicBezTo>
                      <a:pt x="1076688" y="2921467"/>
                      <a:pt x="1051102" y="2848363"/>
                      <a:pt x="965661" y="2813182"/>
                    </a:cubicBezTo>
                    <a:cubicBezTo>
                      <a:pt x="956523" y="2809527"/>
                      <a:pt x="946929" y="2806785"/>
                      <a:pt x="936877" y="2807699"/>
                    </a:cubicBezTo>
                    <a:cubicBezTo>
                      <a:pt x="916316" y="2809983"/>
                      <a:pt x="909463" y="2799932"/>
                      <a:pt x="911290" y="2780742"/>
                    </a:cubicBezTo>
                    <a:cubicBezTo>
                      <a:pt x="912661" y="2764294"/>
                      <a:pt x="912204" y="2747389"/>
                      <a:pt x="912661" y="2730483"/>
                    </a:cubicBezTo>
                    <a:lnTo>
                      <a:pt x="880221" y="2715862"/>
                    </a:lnTo>
                    <a:lnTo>
                      <a:pt x="846410" y="2715862"/>
                    </a:lnTo>
                    <a:cubicBezTo>
                      <a:pt x="806203" y="2721801"/>
                      <a:pt x="766453" y="2733224"/>
                      <a:pt x="724875" y="2730482"/>
                    </a:cubicBezTo>
                    <a:cubicBezTo>
                      <a:pt x="697005" y="2728655"/>
                      <a:pt x="695177" y="2728655"/>
                      <a:pt x="696548" y="2699870"/>
                    </a:cubicBezTo>
                    <a:cubicBezTo>
                      <a:pt x="700660" y="2627679"/>
                      <a:pt x="703401" y="2555489"/>
                      <a:pt x="704315" y="2483299"/>
                    </a:cubicBezTo>
                    <a:lnTo>
                      <a:pt x="707012" y="2381430"/>
                    </a:lnTo>
                    <a:lnTo>
                      <a:pt x="553967" y="2298360"/>
                    </a:lnTo>
                    <a:cubicBezTo>
                      <a:pt x="219743" y="2072563"/>
                      <a:pt x="0" y="1690180"/>
                      <a:pt x="0" y="1256473"/>
                    </a:cubicBezTo>
                    <a:cubicBezTo>
                      <a:pt x="0" y="562542"/>
                      <a:pt x="562542" y="0"/>
                      <a:pt x="125647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Circle: Hollow 15">
                <a:extLst>
                  <a:ext uri="{FF2B5EF4-FFF2-40B4-BE49-F238E27FC236}">
                    <a16:creationId xmlns:a16="http://schemas.microsoft.com/office/drawing/2014/main" id="{2F711685-27D0-4207-B33B-9C411FA6CFFB}"/>
                  </a:ext>
                </a:extLst>
              </p:cNvPr>
              <p:cNvSpPr/>
              <p:nvPr/>
            </p:nvSpPr>
            <p:spPr>
              <a:xfrm>
                <a:off x="4972584" y="647954"/>
                <a:ext cx="2170634" cy="2170634"/>
              </a:xfrm>
              <a:prstGeom prst="donut">
                <a:avLst>
                  <a:gd name="adj" fmla="val 125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5249DCE-3C05-4944-895F-FE926AE225F7}"/>
                  </a:ext>
                </a:extLst>
              </p:cNvPr>
              <p:cNvSpPr/>
              <p:nvPr/>
            </p:nvSpPr>
            <p:spPr>
              <a:xfrm>
                <a:off x="5725844" y="817278"/>
                <a:ext cx="664112" cy="6641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1CD7C5C-B866-4F9F-965C-ED46A99E92C6}"/>
                  </a:ext>
                </a:extLst>
              </p:cNvPr>
              <p:cNvSpPr/>
              <p:nvPr/>
            </p:nvSpPr>
            <p:spPr>
              <a:xfrm>
                <a:off x="5730849" y="817278"/>
                <a:ext cx="379278" cy="664112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FB55926-F6EB-4436-AC9A-C4DF37057CDF}"/>
                  </a:ext>
                </a:extLst>
              </p:cNvPr>
              <p:cNvSpPr/>
              <p:nvPr/>
            </p:nvSpPr>
            <p:spPr>
              <a:xfrm rot="16200000">
                <a:off x="5000283" y="3582023"/>
                <a:ext cx="1721618" cy="296785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0E7CB91-6CBC-41F6-85E4-B79E06E25CDA}"/>
                  </a:ext>
                </a:extLst>
              </p:cNvPr>
              <p:cNvSpPr/>
              <p:nvPr/>
            </p:nvSpPr>
            <p:spPr>
              <a:xfrm rot="16200000">
                <a:off x="4635643" y="4468484"/>
                <a:ext cx="3263809" cy="219312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BBCF316-7211-4E0D-B3CC-CE7355331562}"/>
                </a:ext>
              </a:extLst>
            </p:cNvPr>
            <p:cNvSpPr txBox="1"/>
            <p:nvPr/>
          </p:nvSpPr>
          <p:spPr>
            <a:xfrm flipH="1">
              <a:off x="5307076" y="2792525"/>
              <a:ext cx="11866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635489652</a:t>
              </a:r>
              <a:endParaRPr lang="ko-KR" altLang="en-US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33">
            <a:extLst>
              <a:ext uri="{FF2B5EF4-FFF2-40B4-BE49-F238E27FC236}">
                <a16:creationId xmlns:a16="http://schemas.microsoft.com/office/drawing/2014/main" id="{B2A158C2-7EB3-4C22-906A-EBE657DBBF8C}"/>
              </a:ext>
            </a:extLst>
          </p:cNvPr>
          <p:cNvGrpSpPr/>
          <p:nvPr/>
        </p:nvGrpSpPr>
        <p:grpSpPr>
          <a:xfrm flipH="1">
            <a:off x="4971861" y="1762881"/>
            <a:ext cx="2416155" cy="1099567"/>
            <a:chOff x="973910" y="2552193"/>
            <a:chExt cx="1864530" cy="1099567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2D34084-184B-4E37-AACB-C5AA72FDC6E0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C584205-9072-4FDE-ACE8-9FBA09F80DDF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38">
            <a:extLst>
              <a:ext uri="{FF2B5EF4-FFF2-40B4-BE49-F238E27FC236}">
                <a16:creationId xmlns:a16="http://schemas.microsoft.com/office/drawing/2014/main" id="{B6E7AD31-911F-4DCF-96B4-D8AC24E2B38B}"/>
              </a:ext>
            </a:extLst>
          </p:cNvPr>
          <p:cNvGrpSpPr/>
          <p:nvPr/>
        </p:nvGrpSpPr>
        <p:grpSpPr>
          <a:xfrm flipH="1">
            <a:off x="7505833" y="1971518"/>
            <a:ext cx="684069" cy="684069"/>
            <a:chOff x="3218806" y="1961572"/>
            <a:chExt cx="684068" cy="684068"/>
          </a:xfrm>
        </p:grpSpPr>
        <p:sp>
          <p:nvSpPr>
            <p:cNvPr id="92" name="Diamond 36">
              <a:extLst>
                <a:ext uri="{FF2B5EF4-FFF2-40B4-BE49-F238E27FC236}">
                  <a16:creationId xmlns:a16="http://schemas.microsoft.com/office/drawing/2014/main" id="{BC26AB6B-1349-4A50-BDE0-D245D3A844EF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B8CF9FC5-0D97-4533-AA7B-42110C93B7C8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39">
            <a:extLst>
              <a:ext uri="{FF2B5EF4-FFF2-40B4-BE49-F238E27FC236}">
                <a16:creationId xmlns:a16="http://schemas.microsoft.com/office/drawing/2014/main" id="{036E522D-2BC2-437B-8A45-7EB47A30B661}"/>
              </a:ext>
            </a:extLst>
          </p:cNvPr>
          <p:cNvGrpSpPr/>
          <p:nvPr/>
        </p:nvGrpSpPr>
        <p:grpSpPr>
          <a:xfrm flipH="1">
            <a:off x="4079087" y="3589003"/>
            <a:ext cx="2416155" cy="1099567"/>
            <a:chOff x="973910" y="2552193"/>
            <a:chExt cx="1864530" cy="1099567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D123FD2-F862-4917-B342-48E7C9C6622D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658BED3-A946-41E0-8B17-ED43A7284EE2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42">
            <a:extLst>
              <a:ext uri="{FF2B5EF4-FFF2-40B4-BE49-F238E27FC236}">
                <a16:creationId xmlns:a16="http://schemas.microsoft.com/office/drawing/2014/main" id="{1A7E86F4-2D09-41C1-A420-29A5D49902F6}"/>
              </a:ext>
            </a:extLst>
          </p:cNvPr>
          <p:cNvGrpSpPr/>
          <p:nvPr/>
        </p:nvGrpSpPr>
        <p:grpSpPr>
          <a:xfrm flipH="1">
            <a:off x="6613059" y="3797641"/>
            <a:ext cx="684069" cy="684069"/>
            <a:chOff x="3218806" y="1961572"/>
            <a:chExt cx="684068" cy="684068"/>
          </a:xfrm>
        </p:grpSpPr>
        <p:sp>
          <p:nvSpPr>
            <p:cNvPr id="98" name="Diamond 43">
              <a:extLst>
                <a:ext uri="{FF2B5EF4-FFF2-40B4-BE49-F238E27FC236}">
                  <a16:creationId xmlns:a16="http://schemas.microsoft.com/office/drawing/2014/main" id="{B8426279-B104-4D91-B7B0-9D5289A24C1D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EBA9CF6-9874-456F-8B2D-A452F0D61DCE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45">
            <a:extLst>
              <a:ext uri="{FF2B5EF4-FFF2-40B4-BE49-F238E27FC236}">
                <a16:creationId xmlns:a16="http://schemas.microsoft.com/office/drawing/2014/main" id="{577722D2-9816-4F37-9C80-F250ECC8C7C2}"/>
              </a:ext>
            </a:extLst>
          </p:cNvPr>
          <p:cNvGrpSpPr/>
          <p:nvPr/>
        </p:nvGrpSpPr>
        <p:grpSpPr>
          <a:xfrm flipH="1">
            <a:off x="735114" y="4502065"/>
            <a:ext cx="2416155" cy="1099567"/>
            <a:chOff x="973910" y="2552193"/>
            <a:chExt cx="1864530" cy="1099567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156F058-737C-497E-8DCD-B0A06169F337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3576381-1E1B-42DF-98DA-1A9DE3794842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48">
            <a:extLst>
              <a:ext uri="{FF2B5EF4-FFF2-40B4-BE49-F238E27FC236}">
                <a16:creationId xmlns:a16="http://schemas.microsoft.com/office/drawing/2014/main" id="{94837BAB-A64A-4BCB-BFFA-125F34B63EEC}"/>
              </a:ext>
            </a:extLst>
          </p:cNvPr>
          <p:cNvGrpSpPr/>
          <p:nvPr/>
        </p:nvGrpSpPr>
        <p:grpSpPr>
          <a:xfrm flipH="1">
            <a:off x="3269087" y="4710702"/>
            <a:ext cx="684069" cy="684069"/>
            <a:chOff x="3218806" y="1961572"/>
            <a:chExt cx="684068" cy="684068"/>
          </a:xfrm>
        </p:grpSpPr>
        <p:sp>
          <p:nvSpPr>
            <p:cNvPr id="104" name="Diamond 49">
              <a:extLst>
                <a:ext uri="{FF2B5EF4-FFF2-40B4-BE49-F238E27FC236}">
                  <a16:creationId xmlns:a16="http://schemas.microsoft.com/office/drawing/2014/main" id="{B906DED7-1446-49D2-A408-8C5DAF030C2A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9199F2D-B0EB-4544-9300-3EF21E0668F5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51">
            <a:extLst>
              <a:ext uri="{FF2B5EF4-FFF2-40B4-BE49-F238E27FC236}">
                <a16:creationId xmlns:a16="http://schemas.microsoft.com/office/drawing/2014/main" id="{A5323DC3-AEB1-484A-8DE2-E97DD86935AA}"/>
              </a:ext>
            </a:extLst>
          </p:cNvPr>
          <p:cNvGrpSpPr/>
          <p:nvPr/>
        </p:nvGrpSpPr>
        <p:grpSpPr>
          <a:xfrm flipH="1">
            <a:off x="1524909" y="2675942"/>
            <a:ext cx="2416155" cy="1099567"/>
            <a:chOff x="973910" y="2552193"/>
            <a:chExt cx="1864530" cy="1099567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2444CF8-AF68-4A5C-B2B6-3188723A4E63}"/>
                </a:ext>
              </a:extLst>
            </p:cNvPr>
            <p:cNvSpPr txBox="1"/>
            <p:nvPr/>
          </p:nvSpPr>
          <p:spPr>
            <a:xfrm>
              <a:off x="1001564" y="2820763"/>
              <a:ext cx="18368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838C684-6D26-435C-8F62-D3DD214F242D}"/>
                </a:ext>
              </a:extLst>
            </p:cNvPr>
            <p:cNvSpPr txBox="1"/>
            <p:nvPr/>
          </p:nvSpPr>
          <p:spPr>
            <a:xfrm>
              <a:off x="973910" y="2552193"/>
              <a:ext cx="1863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54">
            <a:extLst>
              <a:ext uri="{FF2B5EF4-FFF2-40B4-BE49-F238E27FC236}">
                <a16:creationId xmlns:a16="http://schemas.microsoft.com/office/drawing/2014/main" id="{94167467-14E2-4945-9938-E30AA91DCC0B}"/>
              </a:ext>
            </a:extLst>
          </p:cNvPr>
          <p:cNvGrpSpPr/>
          <p:nvPr/>
        </p:nvGrpSpPr>
        <p:grpSpPr>
          <a:xfrm flipH="1">
            <a:off x="4058881" y="2884580"/>
            <a:ext cx="684069" cy="684069"/>
            <a:chOff x="3218806" y="1961572"/>
            <a:chExt cx="684068" cy="684068"/>
          </a:xfrm>
        </p:grpSpPr>
        <p:sp>
          <p:nvSpPr>
            <p:cNvPr id="110" name="Diamond 55">
              <a:extLst>
                <a:ext uri="{FF2B5EF4-FFF2-40B4-BE49-F238E27FC236}">
                  <a16:creationId xmlns:a16="http://schemas.microsoft.com/office/drawing/2014/main" id="{E69920DD-BEEE-4A64-B035-076F70778D36}"/>
                </a:ext>
              </a:extLst>
            </p:cNvPr>
            <p:cNvSpPr/>
            <p:nvPr/>
          </p:nvSpPr>
          <p:spPr>
            <a:xfrm>
              <a:off x="3218806" y="1961572"/>
              <a:ext cx="684068" cy="684068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C3CA3FE-EEB6-4067-BC64-35C9D90D0427}"/>
                </a:ext>
              </a:extLst>
            </p:cNvPr>
            <p:cNvSpPr txBox="1"/>
            <p:nvPr/>
          </p:nvSpPr>
          <p:spPr>
            <a:xfrm>
              <a:off x="3348375" y="2140694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0904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F68FB6-74C6-4C4B-891E-471196E50A95}"/>
              </a:ext>
            </a:extLst>
          </p:cNvPr>
          <p:cNvSpPr txBox="1"/>
          <p:nvPr/>
        </p:nvSpPr>
        <p:spPr>
          <a:xfrm>
            <a:off x="6504013" y="476024"/>
            <a:ext cx="506222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AD020C-1249-482C-A526-C35B41D7901C}"/>
              </a:ext>
            </a:extLst>
          </p:cNvPr>
          <p:cNvSpPr txBox="1"/>
          <p:nvPr/>
        </p:nvSpPr>
        <p:spPr>
          <a:xfrm>
            <a:off x="6504013" y="2163851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981368-3FAC-4255-8D7D-89073A00F0F5}"/>
              </a:ext>
            </a:extLst>
          </p:cNvPr>
          <p:cNvSpPr txBox="1"/>
          <p:nvPr/>
        </p:nvSpPr>
        <p:spPr>
          <a:xfrm>
            <a:off x="6514640" y="339229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424D757-CEA2-4BC4-A5DF-DDFC4FB65BF6}"/>
              </a:ext>
            </a:extLst>
          </p:cNvPr>
          <p:cNvGrpSpPr/>
          <p:nvPr/>
        </p:nvGrpSpPr>
        <p:grpSpPr>
          <a:xfrm>
            <a:off x="6599481" y="3792575"/>
            <a:ext cx="2987810" cy="288032"/>
            <a:chOff x="11279811" y="3925804"/>
            <a:chExt cx="2987810" cy="288032"/>
          </a:xfrm>
        </p:grpSpPr>
        <p:sp>
          <p:nvSpPr>
            <p:cNvPr id="10" name="순서도: 처리 250">
              <a:extLst>
                <a:ext uri="{FF2B5EF4-FFF2-40B4-BE49-F238E27FC236}">
                  <a16:creationId xmlns:a16="http://schemas.microsoft.com/office/drawing/2014/main" id="{640C8ECA-6A00-4CC2-B7F6-E609D5276346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순서도: 처리 251">
              <a:extLst>
                <a:ext uri="{FF2B5EF4-FFF2-40B4-BE49-F238E27FC236}">
                  <a16:creationId xmlns:a16="http://schemas.microsoft.com/office/drawing/2014/main" id="{9A320EC0-BE98-452C-8A82-4F77B5ED6E7E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252">
              <a:extLst>
                <a:ext uri="{FF2B5EF4-FFF2-40B4-BE49-F238E27FC236}">
                  <a16:creationId xmlns:a16="http://schemas.microsoft.com/office/drawing/2014/main" id="{0E140DB5-6FEC-4547-A9B4-AAB4A88162BB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253">
              <a:extLst>
                <a:ext uri="{FF2B5EF4-FFF2-40B4-BE49-F238E27FC236}">
                  <a16:creationId xmlns:a16="http://schemas.microsoft.com/office/drawing/2014/main" id="{E1D9BD2A-1FEB-4D35-A5A5-EC07260D28DB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254">
              <a:extLst>
                <a:ext uri="{FF2B5EF4-FFF2-40B4-BE49-F238E27FC236}">
                  <a16:creationId xmlns:a16="http://schemas.microsoft.com/office/drawing/2014/main" id="{007645B6-1361-4015-9C13-7009832104C9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255">
              <a:extLst>
                <a:ext uri="{FF2B5EF4-FFF2-40B4-BE49-F238E27FC236}">
                  <a16:creationId xmlns:a16="http://schemas.microsoft.com/office/drawing/2014/main" id="{12FCF401-7DAA-49E3-A7D3-535398AB9479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256">
              <a:extLst>
                <a:ext uri="{FF2B5EF4-FFF2-40B4-BE49-F238E27FC236}">
                  <a16:creationId xmlns:a16="http://schemas.microsoft.com/office/drawing/2014/main" id="{9287D9E4-AFDD-4423-BF94-82C665A86BFE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257">
              <a:extLst>
                <a:ext uri="{FF2B5EF4-FFF2-40B4-BE49-F238E27FC236}">
                  <a16:creationId xmlns:a16="http://schemas.microsoft.com/office/drawing/2014/main" id="{6568D6A2-B5BA-41BD-BEC6-16A40BE625FE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258">
              <a:extLst>
                <a:ext uri="{FF2B5EF4-FFF2-40B4-BE49-F238E27FC236}">
                  <a16:creationId xmlns:a16="http://schemas.microsoft.com/office/drawing/2014/main" id="{F01C7EBE-C0C0-41B8-B6EC-7E3AB1E49282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259">
              <a:extLst>
                <a:ext uri="{FF2B5EF4-FFF2-40B4-BE49-F238E27FC236}">
                  <a16:creationId xmlns:a16="http://schemas.microsoft.com/office/drawing/2014/main" id="{A303F321-65DF-4398-BCC4-8667E9B05459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260">
              <a:extLst>
                <a:ext uri="{FF2B5EF4-FFF2-40B4-BE49-F238E27FC236}">
                  <a16:creationId xmlns:a16="http://schemas.microsoft.com/office/drawing/2014/main" id="{F4FE08E6-7C77-46AC-ADDB-CC59D4B1157B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61">
              <a:extLst>
                <a:ext uri="{FF2B5EF4-FFF2-40B4-BE49-F238E27FC236}">
                  <a16:creationId xmlns:a16="http://schemas.microsoft.com/office/drawing/2014/main" id="{CF1F7792-40DD-4EC3-9629-A3C67A84D480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62">
              <a:extLst>
                <a:ext uri="{FF2B5EF4-FFF2-40B4-BE49-F238E27FC236}">
                  <a16:creationId xmlns:a16="http://schemas.microsoft.com/office/drawing/2014/main" id="{0BD2DBC4-C73C-4293-877F-801D1F9EC1AA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63">
              <a:extLst>
                <a:ext uri="{FF2B5EF4-FFF2-40B4-BE49-F238E27FC236}">
                  <a16:creationId xmlns:a16="http://schemas.microsoft.com/office/drawing/2014/main" id="{A496728E-B48B-452A-9683-9CB380EF1820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64">
              <a:extLst>
                <a:ext uri="{FF2B5EF4-FFF2-40B4-BE49-F238E27FC236}">
                  <a16:creationId xmlns:a16="http://schemas.microsoft.com/office/drawing/2014/main" id="{137DA640-2127-4DB8-AAB2-6971B76A5EF5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65">
              <a:extLst>
                <a:ext uri="{FF2B5EF4-FFF2-40B4-BE49-F238E27FC236}">
                  <a16:creationId xmlns:a16="http://schemas.microsoft.com/office/drawing/2014/main" id="{B3717BEF-66DE-409D-8785-DFDE7CB97EE1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266">
              <a:extLst>
                <a:ext uri="{FF2B5EF4-FFF2-40B4-BE49-F238E27FC236}">
                  <a16:creationId xmlns:a16="http://schemas.microsoft.com/office/drawing/2014/main" id="{B6C73020-FF38-4F0C-AF4B-E71421633085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순서도: 처리 267">
              <a:extLst>
                <a:ext uri="{FF2B5EF4-FFF2-40B4-BE49-F238E27FC236}">
                  <a16:creationId xmlns:a16="http://schemas.microsoft.com/office/drawing/2014/main" id="{1C7E5DE0-5739-40CE-AB16-8B675C2AEF9E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순서도: 처리 268">
              <a:extLst>
                <a:ext uri="{FF2B5EF4-FFF2-40B4-BE49-F238E27FC236}">
                  <a16:creationId xmlns:a16="http://schemas.microsoft.com/office/drawing/2014/main" id="{445EB49F-561B-4F95-ACF1-EADBABAF6D6C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순서도: 처리 269">
              <a:extLst>
                <a:ext uri="{FF2B5EF4-FFF2-40B4-BE49-F238E27FC236}">
                  <a16:creationId xmlns:a16="http://schemas.microsoft.com/office/drawing/2014/main" id="{4E271846-2D4F-4AC8-88A3-7FF7ED242480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D2B8100-0B4E-4AEC-8310-D00A8EB4CF3E}"/>
              </a:ext>
            </a:extLst>
          </p:cNvPr>
          <p:cNvSpPr txBox="1"/>
          <p:nvPr/>
        </p:nvSpPr>
        <p:spPr>
          <a:xfrm>
            <a:off x="9659754" y="3709249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30835D-8991-4AA5-B61B-2B871F1D570E}"/>
              </a:ext>
            </a:extLst>
          </p:cNvPr>
          <p:cNvSpPr txBox="1"/>
          <p:nvPr/>
        </p:nvSpPr>
        <p:spPr>
          <a:xfrm flipH="1">
            <a:off x="10088157" y="4334759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1D739DB-E921-432D-85A0-8BE70BE5CC38}"/>
              </a:ext>
            </a:extLst>
          </p:cNvPr>
          <p:cNvGrpSpPr/>
          <p:nvPr/>
        </p:nvGrpSpPr>
        <p:grpSpPr>
          <a:xfrm flipH="1">
            <a:off x="8490130" y="4735039"/>
            <a:ext cx="2987810" cy="288032"/>
            <a:chOff x="11277065" y="4868268"/>
            <a:chExt cx="2987810" cy="288032"/>
          </a:xfrm>
        </p:grpSpPr>
        <p:sp>
          <p:nvSpPr>
            <p:cNvPr id="32" name="순서도: 처리 273">
              <a:extLst>
                <a:ext uri="{FF2B5EF4-FFF2-40B4-BE49-F238E27FC236}">
                  <a16:creationId xmlns:a16="http://schemas.microsoft.com/office/drawing/2014/main" id="{E3F90A85-D387-49DD-A4E4-42C8699DE895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274">
              <a:extLst>
                <a:ext uri="{FF2B5EF4-FFF2-40B4-BE49-F238E27FC236}">
                  <a16:creationId xmlns:a16="http://schemas.microsoft.com/office/drawing/2014/main" id="{67E081E5-20EF-4634-A771-F9E823E01BC8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275">
              <a:extLst>
                <a:ext uri="{FF2B5EF4-FFF2-40B4-BE49-F238E27FC236}">
                  <a16:creationId xmlns:a16="http://schemas.microsoft.com/office/drawing/2014/main" id="{3D2EC7FC-4D51-455D-981B-7C956E22A8A1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276">
              <a:extLst>
                <a:ext uri="{FF2B5EF4-FFF2-40B4-BE49-F238E27FC236}">
                  <a16:creationId xmlns:a16="http://schemas.microsoft.com/office/drawing/2014/main" id="{3B8E38C2-50C7-4F80-8E92-04242D944F1A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277">
              <a:extLst>
                <a:ext uri="{FF2B5EF4-FFF2-40B4-BE49-F238E27FC236}">
                  <a16:creationId xmlns:a16="http://schemas.microsoft.com/office/drawing/2014/main" id="{71E133A4-D6FD-4C3B-8036-66CC3EDA1FA3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278">
              <a:extLst>
                <a:ext uri="{FF2B5EF4-FFF2-40B4-BE49-F238E27FC236}">
                  <a16:creationId xmlns:a16="http://schemas.microsoft.com/office/drawing/2014/main" id="{71C6599B-45E4-424D-A4B1-713754016C92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279">
              <a:extLst>
                <a:ext uri="{FF2B5EF4-FFF2-40B4-BE49-F238E27FC236}">
                  <a16:creationId xmlns:a16="http://schemas.microsoft.com/office/drawing/2014/main" id="{6DDF5258-2FD9-4419-9CC1-C784C1B798EF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280">
              <a:extLst>
                <a:ext uri="{FF2B5EF4-FFF2-40B4-BE49-F238E27FC236}">
                  <a16:creationId xmlns:a16="http://schemas.microsoft.com/office/drawing/2014/main" id="{C367451E-7B17-4622-939A-46D144C9AE3A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281">
              <a:extLst>
                <a:ext uri="{FF2B5EF4-FFF2-40B4-BE49-F238E27FC236}">
                  <a16:creationId xmlns:a16="http://schemas.microsoft.com/office/drawing/2014/main" id="{82D9A32F-4589-4222-A98F-06EF164F6BE6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282">
              <a:extLst>
                <a:ext uri="{FF2B5EF4-FFF2-40B4-BE49-F238E27FC236}">
                  <a16:creationId xmlns:a16="http://schemas.microsoft.com/office/drawing/2014/main" id="{83EC30D6-821E-434F-BB2A-1CF9B2F7B247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283">
              <a:extLst>
                <a:ext uri="{FF2B5EF4-FFF2-40B4-BE49-F238E27FC236}">
                  <a16:creationId xmlns:a16="http://schemas.microsoft.com/office/drawing/2014/main" id="{CF6D00D5-6B9F-472C-ABBC-8654C4079A2D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284">
              <a:extLst>
                <a:ext uri="{FF2B5EF4-FFF2-40B4-BE49-F238E27FC236}">
                  <a16:creationId xmlns:a16="http://schemas.microsoft.com/office/drawing/2014/main" id="{1E4761C0-CD73-43F5-89A5-E8506CC421B9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285">
              <a:extLst>
                <a:ext uri="{FF2B5EF4-FFF2-40B4-BE49-F238E27FC236}">
                  <a16:creationId xmlns:a16="http://schemas.microsoft.com/office/drawing/2014/main" id="{0E7AD3EA-F742-4A90-B0E6-343CCA7D5670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286">
              <a:extLst>
                <a:ext uri="{FF2B5EF4-FFF2-40B4-BE49-F238E27FC236}">
                  <a16:creationId xmlns:a16="http://schemas.microsoft.com/office/drawing/2014/main" id="{D04E384F-6C42-4543-95D3-5AE6B45CC851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287">
              <a:extLst>
                <a:ext uri="{FF2B5EF4-FFF2-40B4-BE49-F238E27FC236}">
                  <a16:creationId xmlns:a16="http://schemas.microsoft.com/office/drawing/2014/main" id="{43E264ED-9B13-421F-8E28-C963219FD98C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288">
              <a:extLst>
                <a:ext uri="{FF2B5EF4-FFF2-40B4-BE49-F238E27FC236}">
                  <a16:creationId xmlns:a16="http://schemas.microsoft.com/office/drawing/2014/main" id="{DA71E1A6-145C-4F4D-AE17-4D94779867EC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289">
              <a:extLst>
                <a:ext uri="{FF2B5EF4-FFF2-40B4-BE49-F238E27FC236}">
                  <a16:creationId xmlns:a16="http://schemas.microsoft.com/office/drawing/2014/main" id="{1B70DA8D-3F04-4E24-A011-B936C9822F3E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290">
              <a:extLst>
                <a:ext uri="{FF2B5EF4-FFF2-40B4-BE49-F238E27FC236}">
                  <a16:creationId xmlns:a16="http://schemas.microsoft.com/office/drawing/2014/main" id="{AE754EFA-9633-4924-BA7C-2C04957038D5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순서도: 처리 291">
              <a:extLst>
                <a:ext uri="{FF2B5EF4-FFF2-40B4-BE49-F238E27FC236}">
                  <a16:creationId xmlns:a16="http://schemas.microsoft.com/office/drawing/2014/main" id="{146251AE-EFBB-4F22-BFF8-BF4C822D361C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순서도: 처리 292">
              <a:extLst>
                <a:ext uri="{FF2B5EF4-FFF2-40B4-BE49-F238E27FC236}">
                  <a16:creationId xmlns:a16="http://schemas.microsoft.com/office/drawing/2014/main" id="{445202F4-200C-461A-BCC9-44FD6497655E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7D61392-140E-468B-ACB2-F7A77E3376DD}"/>
              </a:ext>
            </a:extLst>
          </p:cNvPr>
          <p:cNvSpPr txBox="1"/>
          <p:nvPr/>
        </p:nvSpPr>
        <p:spPr>
          <a:xfrm flipH="1">
            <a:off x="7684773" y="4651713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54" name="Group 73">
            <a:extLst>
              <a:ext uri="{FF2B5EF4-FFF2-40B4-BE49-F238E27FC236}">
                <a16:creationId xmlns:a16="http://schemas.microsoft.com/office/drawing/2014/main" id="{29F03DDF-4DEB-47C8-8539-C049751145A0}"/>
              </a:ext>
            </a:extLst>
          </p:cNvPr>
          <p:cNvGrpSpPr/>
          <p:nvPr/>
        </p:nvGrpSpPr>
        <p:grpSpPr>
          <a:xfrm>
            <a:off x="5556958" y="5303184"/>
            <a:ext cx="2880431" cy="1107996"/>
            <a:chOff x="2551705" y="4283314"/>
            <a:chExt cx="2357002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59D0289-DED4-4B48-8687-97A528FB69CF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82FDDA6-46F9-4871-8758-28669D02826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73">
            <a:extLst>
              <a:ext uri="{FF2B5EF4-FFF2-40B4-BE49-F238E27FC236}">
                <a16:creationId xmlns:a16="http://schemas.microsoft.com/office/drawing/2014/main" id="{D27FEEC3-5DDD-4095-A02D-E830ABEEE431}"/>
              </a:ext>
            </a:extLst>
          </p:cNvPr>
          <p:cNvGrpSpPr/>
          <p:nvPr/>
        </p:nvGrpSpPr>
        <p:grpSpPr>
          <a:xfrm>
            <a:off x="8679604" y="5303184"/>
            <a:ext cx="2880431" cy="1107996"/>
            <a:chOff x="2551705" y="4283314"/>
            <a:chExt cx="2357002" cy="110799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308DDA1-5E85-432B-8518-1E3F9C8E311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D9EC6D0-6676-4426-99D5-3E3559E14B3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06FF08-495A-4578-B826-F5C436FA9B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064855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932BD2-18D6-49E0-8FE4-4B784DD570EC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862665EE-92F9-442F-9D24-0CC966EE6488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sosceles Triangle 31">
            <a:extLst>
              <a:ext uri="{FF2B5EF4-FFF2-40B4-BE49-F238E27FC236}">
                <a16:creationId xmlns:a16="http://schemas.microsoft.com/office/drawing/2014/main" id="{14736611-04B7-4D5E-98F9-D9234591849B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A0DEAA-10F8-4073-8D79-F63A0A283099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390BFB02-C103-4598-8064-045412733E05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D43E03-8167-4D91-B8A9-5EA8CADE9904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A857AB1B-7273-4F27-A01A-7819E525BD29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D4966-D917-4B36-9883-CA72389C414D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5F7DAB-514D-4296-BB16-7BBD560AE9E0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12" name="Right Arrow 42">
              <a:extLst>
                <a:ext uri="{FF2B5EF4-FFF2-40B4-BE49-F238E27FC236}">
                  <a16:creationId xmlns:a16="http://schemas.microsoft.com/office/drawing/2014/main" id="{4AF1A07C-40F0-41FF-B407-D1A404705D53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BDD6E1D-BCCB-44C8-9B0F-C9FB5A81EDE3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FD9B564-F340-4234-ABE9-897A834CEC8F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D77BD60-4B9C-4F2E-A601-CDD0A0D329B0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313A465-4BE8-4CCE-83D8-714E885D62CB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78C3C22-3932-4B8E-B942-DB6A96CE0769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533CCFC-E4C0-4291-8E1F-A51AE001A179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6D7E02-1161-4E9F-B0DD-17B66B0C8121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A41D9D-629C-4076-9EF2-FF5621BF356D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B0BA8F-1703-4D87-B436-3E03A4A26D63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226F79-6389-4C1A-8717-1077811C5652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564F69-0A3E-41B6-86DC-22C90CE8C65D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633D3C-3B94-44D5-AD3D-78DE6FA44A37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A5B526-6E8A-48DE-9C7A-C891AB467062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6E36E7-DDAC-43E2-A4D7-004959DE1AA3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27" name="Chevron 50">
              <a:extLst>
                <a:ext uri="{FF2B5EF4-FFF2-40B4-BE49-F238E27FC236}">
                  <a16:creationId xmlns:a16="http://schemas.microsoft.com/office/drawing/2014/main" id="{B487D215-CF20-48E1-AA92-E6479B35956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DD0E8C0-88ED-4B08-B60A-752ECB4AFF32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Chevron 56">
              <a:extLst>
                <a:ext uri="{FF2B5EF4-FFF2-40B4-BE49-F238E27FC236}">
                  <a16:creationId xmlns:a16="http://schemas.microsoft.com/office/drawing/2014/main" id="{377F2B95-5DC4-48F1-9661-7DB61EAEFB3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3B9859-8F6F-4A6A-9734-0B85C236C114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4E378EA-32E6-4274-AC3D-DFDE54A329C3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32" name="Chevron 63">
              <a:extLst>
                <a:ext uri="{FF2B5EF4-FFF2-40B4-BE49-F238E27FC236}">
                  <a16:creationId xmlns:a16="http://schemas.microsoft.com/office/drawing/2014/main" id="{00C993FB-D9DC-4FCA-9B59-76F70FC15B84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BC8C115-C250-46EB-A79F-82B510CFD05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Chevron 65">
              <a:extLst>
                <a:ext uri="{FF2B5EF4-FFF2-40B4-BE49-F238E27FC236}">
                  <a16:creationId xmlns:a16="http://schemas.microsoft.com/office/drawing/2014/main" id="{68A6208D-A74B-409E-A412-95EA865D705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F4CFDCD-AB7B-4E6E-B4F0-574ED19C70B8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D737B4D-BDA1-4EC0-8EB6-7847A44631D7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37" name="Chevron 68">
              <a:extLst>
                <a:ext uri="{FF2B5EF4-FFF2-40B4-BE49-F238E27FC236}">
                  <a16:creationId xmlns:a16="http://schemas.microsoft.com/office/drawing/2014/main" id="{858D1E0D-A49A-441E-997C-E3DA06FDDC2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CAD65BB-053E-49AF-AF19-B1F7AE1FF71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Chevron 70">
              <a:extLst>
                <a:ext uri="{FF2B5EF4-FFF2-40B4-BE49-F238E27FC236}">
                  <a16:creationId xmlns:a16="http://schemas.microsoft.com/office/drawing/2014/main" id="{71DB55C5-AD13-47BB-AC7D-7909030FEBE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6EAF93B-4CF2-42A6-81DB-00ACDEBD1B8F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76BBCF-AD09-419D-AFC3-1689B3322080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42" name="Chevron 73">
              <a:extLst>
                <a:ext uri="{FF2B5EF4-FFF2-40B4-BE49-F238E27FC236}">
                  <a16:creationId xmlns:a16="http://schemas.microsoft.com/office/drawing/2014/main" id="{5C0E10FD-F6CD-4FC3-B756-745CA51E32F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BF9F65-E8D4-461D-B1CA-0DBB4DFF55D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Chevron 75">
              <a:extLst>
                <a:ext uri="{FF2B5EF4-FFF2-40B4-BE49-F238E27FC236}">
                  <a16:creationId xmlns:a16="http://schemas.microsoft.com/office/drawing/2014/main" id="{BFEF64F7-4B28-4AE7-801C-4F2A5BD4BF36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BA7927B-783A-4CBD-996E-4B05C3047629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35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70">
            <a:extLst>
              <a:ext uri="{FF2B5EF4-FFF2-40B4-BE49-F238E27FC236}">
                <a16:creationId xmlns:a16="http://schemas.microsoft.com/office/drawing/2014/main" id="{4BDAA03F-8BCD-475A-A7E4-4A87A6AC5885}"/>
              </a:ext>
            </a:extLst>
          </p:cNvPr>
          <p:cNvGrpSpPr/>
          <p:nvPr/>
        </p:nvGrpSpPr>
        <p:grpSpPr>
          <a:xfrm>
            <a:off x="7100813" y="1819073"/>
            <a:ext cx="4342198" cy="4151592"/>
            <a:chOff x="6551111" y="-143747"/>
            <a:chExt cx="4379433" cy="4187188"/>
          </a:xfrm>
          <a:solidFill>
            <a:schemeClr val="accent5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0019B7A-C47D-4255-A427-38E6EE2D583F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C61496F-1C6F-4C0D-92AD-8C1896C79B60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402640E-41BC-4DCF-8D00-1FB7D51DBA99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0862B84-C1B4-41E0-9D1A-2075E887E414}"/>
              </a:ext>
            </a:extLst>
          </p:cNvPr>
          <p:cNvSpPr/>
          <p:nvPr/>
        </p:nvSpPr>
        <p:spPr>
          <a:xfrm rot="21338819">
            <a:off x="8002144" y="1980715"/>
            <a:ext cx="674455" cy="2357232"/>
          </a:xfrm>
          <a:custGeom>
            <a:avLst/>
            <a:gdLst>
              <a:gd name="connsiteX0" fmla="*/ 335796 w 565541"/>
              <a:gd name="connsiteY0" fmla="*/ 1531565 h 1976576"/>
              <a:gd name="connsiteX1" fmla="*/ 335796 w 565541"/>
              <a:gd name="connsiteY1" fmla="*/ 1585857 h 1976576"/>
              <a:gd name="connsiteX2" fmla="*/ 441823 w 565541"/>
              <a:gd name="connsiteY2" fmla="*/ 1585857 h 1976576"/>
              <a:gd name="connsiteX3" fmla="*/ 441823 w 565541"/>
              <a:gd name="connsiteY3" fmla="*/ 1531565 h 1976576"/>
              <a:gd name="connsiteX4" fmla="*/ 123718 w 565541"/>
              <a:gd name="connsiteY4" fmla="*/ 1526871 h 1976576"/>
              <a:gd name="connsiteX5" fmla="*/ 123718 w 565541"/>
              <a:gd name="connsiteY5" fmla="*/ 1581163 h 1976576"/>
              <a:gd name="connsiteX6" fmla="*/ 229745 w 565541"/>
              <a:gd name="connsiteY6" fmla="*/ 1581163 h 1976576"/>
              <a:gd name="connsiteX7" fmla="*/ 229745 w 565541"/>
              <a:gd name="connsiteY7" fmla="*/ 1526871 h 1976576"/>
              <a:gd name="connsiteX8" fmla="*/ 335796 w 565541"/>
              <a:gd name="connsiteY8" fmla="*/ 1409581 h 1976576"/>
              <a:gd name="connsiteX9" fmla="*/ 335796 w 565541"/>
              <a:gd name="connsiteY9" fmla="*/ 1463873 h 1976576"/>
              <a:gd name="connsiteX10" fmla="*/ 441823 w 565541"/>
              <a:gd name="connsiteY10" fmla="*/ 1463873 h 1976576"/>
              <a:gd name="connsiteX11" fmla="*/ 441823 w 565541"/>
              <a:gd name="connsiteY11" fmla="*/ 1409581 h 1976576"/>
              <a:gd name="connsiteX12" fmla="*/ 123718 w 565541"/>
              <a:gd name="connsiteY12" fmla="*/ 1404887 h 1976576"/>
              <a:gd name="connsiteX13" fmla="*/ 123718 w 565541"/>
              <a:gd name="connsiteY13" fmla="*/ 1459180 h 1976576"/>
              <a:gd name="connsiteX14" fmla="*/ 229745 w 565541"/>
              <a:gd name="connsiteY14" fmla="*/ 1459180 h 1976576"/>
              <a:gd name="connsiteX15" fmla="*/ 229745 w 565541"/>
              <a:gd name="connsiteY15" fmla="*/ 1404887 h 1976576"/>
              <a:gd name="connsiteX16" fmla="*/ 335796 w 565541"/>
              <a:gd name="connsiteY16" fmla="*/ 1287599 h 1976576"/>
              <a:gd name="connsiteX17" fmla="*/ 335796 w 565541"/>
              <a:gd name="connsiteY17" fmla="*/ 1341892 h 1976576"/>
              <a:gd name="connsiteX18" fmla="*/ 441823 w 565541"/>
              <a:gd name="connsiteY18" fmla="*/ 1341892 h 1976576"/>
              <a:gd name="connsiteX19" fmla="*/ 441823 w 565541"/>
              <a:gd name="connsiteY19" fmla="*/ 1287599 h 1976576"/>
              <a:gd name="connsiteX20" fmla="*/ 123718 w 565541"/>
              <a:gd name="connsiteY20" fmla="*/ 1282905 h 1976576"/>
              <a:gd name="connsiteX21" fmla="*/ 123718 w 565541"/>
              <a:gd name="connsiteY21" fmla="*/ 1337198 h 1976576"/>
              <a:gd name="connsiteX22" fmla="*/ 229745 w 565541"/>
              <a:gd name="connsiteY22" fmla="*/ 1337198 h 1976576"/>
              <a:gd name="connsiteX23" fmla="*/ 229745 w 565541"/>
              <a:gd name="connsiteY23" fmla="*/ 1282905 h 1976576"/>
              <a:gd name="connsiteX24" fmla="*/ 335796 w 565541"/>
              <a:gd name="connsiteY24" fmla="*/ 1165617 h 1976576"/>
              <a:gd name="connsiteX25" fmla="*/ 335796 w 565541"/>
              <a:gd name="connsiteY25" fmla="*/ 1219910 h 1976576"/>
              <a:gd name="connsiteX26" fmla="*/ 441823 w 565541"/>
              <a:gd name="connsiteY26" fmla="*/ 1219910 h 1976576"/>
              <a:gd name="connsiteX27" fmla="*/ 441823 w 565541"/>
              <a:gd name="connsiteY27" fmla="*/ 1165617 h 1976576"/>
              <a:gd name="connsiteX28" fmla="*/ 123718 w 565541"/>
              <a:gd name="connsiteY28" fmla="*/ 1160924 h 1976576"/>
              <a:gd name="connsiteX29" fmla="*/ 123718 w 565541"/>
              <a:gd name="connsiteY29" fmla="*/ 1215216 h 1976576"/>
              <a:gd name="connsiteX30" fmla="*/ 229745 w 565541"/>
              <a:gd name="connsiteY30" fmla="*/ 1215216 h 1976576"/>
              <a:gd name="connsiteX31" fmla="*/ 229745 w 565541"/>
              <a:gd name="connsiteY31" fmla="*/ 1160924 h 1976576"/>
              <a:gd name="connsiteX32" fmla="*/ 335796 w 565541"/>
              <a:gd name="connsiteY32" fmla="*/ 1043636 h 1976576"/>
              <a:gd name="connsiteX33" fmla="*/ 335796 w 565541"/>
              <a:gd name="connsiteY33" fmla="*/ 1097928 h 1976576"/>
              <a:gd name="connsiteX34" fmla="*/ 441823 w 565541"/>
              <a:gd name="connsiteY34" fmla="*/ 1097928 h 1976576"/>
              <a:gd name="connsiteX35" fmla="*/ 441823 w 565541"/>
              <a:gd name="connsiteY35" fmla="*/ 1043636 h 1976576"/>
              <a:gd name="connsiteX36" fmla="*/ 123718 w 565541"/>
              <a:gd name="connsiteY36" fmla="*/ 1038942 h 1976576"/>
              <a:gd name="connsiteX37" fmla="*/ 123718 w 565541"/>
              <a:gd name="connsiteY37" fmla="*/ 1093234 h 1976576"/>
              <a:gd name="connsiteX38" fmla="*/ 229745 w 565541"/>
              <a:gd name="connsiteY38" fmla="*/ 1093234 h 1976576"/>
              <a:gd name="connsiteX39" fmla="*/ 229745 w 565541"/>
              <a:gd name="connsiteY39" fmla="*/ 1038942 h 1976576"/>
              <a:gd name="connsiteX40" fmla="*/ 335796 w 565541"/>
              <a:gd name="connsiteY40" fmla="*/ 921654 h 1976576"/>
              <a:gd name="connsiteX41" fmla="*/ 335796 w 565541"/>
              <a:gd name="connsiteY41" fmla="*/ 975946 h 1976576"/>
              <a:gd name="connsiteX42" fmla="*/ 441823 w 565541"/>
              <a:gd name="connsiteY42" fmla="*/ 975946 h 1976576"/>
              <a:gd name="connsiteX43" fmla="*/ 441823 w 565541"/>
              <a:gd name="connsiteY43" fmla="*/ 921654 h 1976576"/>
              <a:gd name="connsiteX44" fmla="*/ 123718 w 565541"/>
              <a:gd name="connsiteY44" fmla="*/ 916960 h 1976576"/>
              <a:gd name="connsiteX45" fmla="*/ 123718 w 565541"/>
              <a:gd name="connsiteY45" fmla="*/ 971252 h 1976576"/>
              <a:gd name="connsiteX46" fmla="*/ 229745 w 565541"/>
              <a:gd name="connsiteY46" fmla="*/ 971252 h 1976576"/>
              <a:gd name="connsiteX47" fmla="*/ 229745 w 565541"/>
              <a:gd name="connsiteY47" fmla="*/ 916960 h 1976576"/>
              <a:gd name="connsiteX48" fmla="*/ 335796 w 565541"/>
              <a:gd name="connsiteY48" fmla="*/ 799672 h 1976576"/>
              <a:gd name="connsiteX49" fmla="*/ 335796 w 565541"/>
              <a:gd name="connsiteY49" fmla="*/ 853964 h 1976576"/>
              <a:gd name="connsiteX50" fmla="*/ 441823 w 565541"/>
              <a:gd name="connsiteY50" fmla="*/ 853964 h 1976576"/>
              <a:gd name="connsiteX51" fmla="*/ 441823 w 565541"/>
              <a:gd name="connsiteY51" fmla="*/ 799672 h 1976576"/>
              <a:gd name="connsiteX52" fmla="*/ 123718 w 565541"/>
              <a:gd name="connsiteY52" fmla="*/ 794978 h 1976576"/>
              <a:gd name="connsiteX53" fmla="*/ 123718 w 565541"/>
              <a:gd name="connsiteY53" fmla="*/ 849270 h 1976576"/>
              <a:gd name="connsiteX54" fmla="*/ 229745 w 565541"/>
              <a:gd name="connsiteY54" fmla="*/ 849270 h 1976576"/>
              <a:gd name="connsiteX55" fmla="*/ 229745 w 565541"/>
              <a:gd name="connsiteY55" fmla="*/ 794978 h 1976576"/>
              <a:gd name="connsiteX56" fmla="*/ 335796 w 565541"/>
              <a:gd name="connsiteY56" fmla="*/ 677690 h 1976576"/>
              <a:gd name="connsiteX57" fmla="*/ 335796 w 565541"/>
              <a:gd name="connsiteY57" fmla="*/ 731982 h 1976576"/>
              <a:gd name="connsiteX58" fmla="*/ 441823 w 565541"/>
              <a:gd name="connsiteY58" fmla="*/ 731982 h 1976576"/>
              <a:gd name="connsiteX59" fmla="*/ 441823 w 565541"/>
              <a:gd name="connsiteY59" fmla="*/ 677690 h 1976576"/>
              <a:gd name="connsiteX60" fmla="*/ 123718 w 565541"/>
              <a:gd name="connsiteY60" fmla="*/ 672996 h 1976576"/>
              <a:gd name="connsiteX61" fmla="*/ 123718 w 565541"/>
              <a:gd name="connsiteY61" fmla="*/ 727289 h 1976576"/>
              <a:gd name="connsiteX62" fmla="*/ 229745 w 565541"/>
              <a:gd name="connsiteY62" fmla="*/ 727289 h 1976576"/>
              <a:gd name="connsiteX63" fmla="*/ 229745 w 565541"/>
              <a:gd name="connsiteY63" fmla="*/ 672996 h 1976576"/>
              <a:gd name="connsiteX64" fmla="*/ 335796 w 565541"/>
              <a:gd name="connsiteY64" fmla="*/ 555708 h 1976576"/>
              <a:gd name="connsiteX65" fmla="*/ 335796 w 565541"/>
              <a:gd name="connsiteY65" fmla="*/ 610000 h 1976576"/>
              <a:gd name="connsiteX66" fmla="*/ 441823 w 565541"/>
              <a:gd name="connsiteY66" fmla="*/ 610000 h 1976576"/>
              <a:gd name="connsiteX67" fmla="*/ 441823 w 565541"/>
              <a:gd name="connsiteY67" fmla="*/ 555708 h 1976576"/>
              <a:gd name="connsiteX68" fmla="*/ 123718 w 565541"/>
              <a:gd name="connsiteY68" fmla="*/ 551014 h 1976576"/>
              <a:gd name="connsiteX69" fmla="*/ 123718 w 565541"/>
              <a:gd name="connsiteY69" fmla="*/ 605307 h 1976576"/>
              <a:gd name="connsiteX70" fmla="*/ 229745 w 565541"/>
              <a:gd name="connsiteY70" fmla="*/ 605307 h 1976576"/>
              <a:gd name="connsiteX71" fmla="*/ 229745 w 565541"/>
              <a:gd name="connsiteY71" fmla="*/ 551014 h 1976576"/>
              <a:gd name="connsiteX72" fmla="*/ 335796 w 565541"/>
              <a:gd name="connsiteY72" fmla="*/ 433726 h 1976576"/>
              <a:gd name="connsiteX73" fmla="*/ 335796 w 565541"/>
              <a:gd name="connsiteY73" fmla="*/ 488019 h 1976576"/>
              <a:gd name="connsiteX74" fmla="*/ 441823 w 565541"/>
              <a:gd name="connsiteY74" fmla="*/ 488019 h 1976576"/>
              <a:gd name="connsiteX75" fmla="*/ 441823 w 565541"/>
              <a:gd name="connsiteY75" fmla="*/ 433726 h 1976576"/>
              <a:gd name="connsiteX76" fmla="*/ 123718 w 565541"/>
              <a:gd name="connsiteY76" fmla="*/ 429032 h 1976576"/>
              <a:gd name="connsiteX77" fmla="*/ 123718 w 565541"/>
              <a:gd name="connsiteY77" fmla="*/ 483325 h 1976576"/>
              <a:gd name="connsiteX78" fmla="*/ 229745 w 565541"/>
              <a:gd name="connsiteY78" fmla="*/ 483325 h 1976576"/>
              <a:gd name="connsiteX79" fmla="*/ 229745 w 565541"/>
              <a:gd name="connsiteY79" fmla="*/ 429032 h 1976576"/>
              <a:gd name="connsiteX80" fmla="*/ 244058 w 565541"/>
              <a:gd name="connsiteY80" fmla="*/ 0 h 1976576"/>
              <a:gd name="connsiteX81" fmla="*/ 321484 w 565541"/>
              <a:gd name="connsiteY81" fmla="*/ 0 h 1976576"/>
              <a:gd name="connsiteX82" fmla="*/ 321484 w 565541"/>
              <a:gd name="connsiteY82" fmla="*/ 178763 h 1976576"/>
              <a:gd name="connsiteX83" fmla="*/ 388810 w 565541"/>
              <a:gd name="connsiteY83" fmla="*/ 178763 h 1976576"/>
              <a:gd name="connsiteX84" fmla="*/ 388810 w 565541"/>
              <a:gd name="connsiteY84" fmla="*/ 299617 h 1976576"/>
              <a:gd name="connsiteX85" fmla="*/ 565541 w 565541"/>
              <a:gd name="connsiteY85" fmla="*/ 299617 h 1976576"/>
              <a:gd name="connsiteX86" fmla="*/ 565541 w 565541"/>
              <a:gd name="connsiteY86" fmla="*/ 1976576 h 1976576"/>
              <a:gd name="connsiteX87" fmla="*/ 448247 w 565541"/>
              <a:gd name="connsiteY87" fmla="*/ 1976576 h 1976576"/>
              <a:gd name="connsiteX88" fmla="*/ 371127 w 565541"/>
              <a:gd name="connsiteY88" fmla="*/ 1976576 h 1976576"/>
              <a:gd name="connsiteX89" fmla="*/ 194414 w 565541"/>
              <a:gd name="connsiteY89" fmla="*/ 1976576 h 1976576"/>
              <a:gd name="connsiteX90" fmla="*/ 88332 w 565541"/>
              <a:gd name="connsiteY90" fmla="*/ 1976576 h 1976576"/>
              <a:gd name="connsiteX91" fmla="*/ 0 w 565541"/>
              <a:gd name="connsiteY91" fmla="*/ 1976576 h 1976576"/>
              <a:gd name="connsiteX92" fmla="*/ 0 w 565541"/>
              <a:gd name="connsiteY92" fmla="*/ 299617 h 1976576"/>
              <a:gd name="connsiteX93" fmla="*/ 176731 w 565541"/>
              <a:gd name="connsiteY93" fmla="*/ 299617 h 1976576"/>
              <a:gd name="connsiteX94" fmla="*/ 176731 w 565541"/>
              <a:gd name="connsiteY94" fmla="*/ 178763 h 1976576"/>
              <a:gd name="connsiteX95" fmla="*/ 244058 w 565541"/>
              <a:gd name="connsiteY95" fmla="*/ 178763 h 197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65541" h="1976576">
                <a:moveTo>
                  <a:pt x="335796" y="1531565"/>
                </a:moveTo>
                <a:lnTo>
                  <a:pt x="335796" y="1585857"/>
                </a:lnTo>
                <a:lnTo>
                  <a:pt x="441823" y="1585857"/>
                </a:lnTo>
                <a:lnTo>
                  <a:pt x="441823" y="1531565"/>
                </a:lnTo>
                <a:close/>
                <a:moveTo>
                  <a:pt x="123718" y="1526871"/>
                </a:moveTo>
                <a:lnTo>
                  <a:pt x="123718" y="1581163"/>
                </a:lnTo>
                <a:lnTo>
                  <a:pt x="229745" y="1581163"/>
                </a:lnTo>
                <a:lnTo>
                  <a:pt x="229745" y="1526871"/>
                </a:lnTo>
                <a:close/>
                <a:moveTo>
                  <a:pt x="335796" y="1409581"/>
                </a:moveTo>
                <a:lnTo>
                  <a:pt x="335796" y="1463873"/>
                </a:lnTo>
                <a:lnTo>
                  <a:pt x="441823" y="1463873"/>
                </a:lnTo>
                <a:lnTo>
                  <a:pt x="441823" y="1409581"/>
                </a:lnTo>
                <a:close/>
                <a:moveTo>
                  <a:pt x="123718" y="1404887"/>
                </a:moveTo>
                <a:lnTo>
                  <a:pt x="123718" y="1459180"/>
                </a:lnTo>
                <a:lnTo>
                  <a:pt x="229745" y="1459180"/>
                </a:lnTo>
                <a:lnTo>
                  <a:pt x="229745" y="1404887"/>
                </a:lnTo>
                <a:close/>
                <a:moveTo>
                  <a:pt x="335796" y="1287599"/>
                </a:moveTo>
                <a:lnTo>
                  <a:pt x="335796" y="1341892"/>
                </a:lnTo>
                <a:lnTo>
                  <a:pt x="441823" y="1341892"/>
                </a:lnTo>
                <a:lnTo>
                  <a:pt x="441823" y="1287599"/>
                </a:lnTo>
                <a:close/>
                <a:moveTo>
                  <a:pt x="123718" y="1282905"/>
                </a:moveTo>
                <a:lnTo>
                  <a:pt x="123718" y="1337198"/>
                </a:lnTo>
                <a:lnTo>
                  <a:pt x="229745" y="1337198"/>
                </a:lnTo>
                <a:lnTo>
                  <a:pt x="229745" y="1282905"/>
                </a:lnTo>
                <a:close/>
                <a:moveTo>
                  <a:pt x="335796" y="1165617"/>
                </a:moveTo>
                <a:lnTo>
                  <a:pt x="335796" y="1219910"/>
                </a:lnTo>
                <a:lnTo>
                  <a:pt x="441823" y="1219910"/>
                </a:lnTo>
                <a:lnTo>
                  <a:pt x="441823" y="1165617"/>
                </a:lnTo>
                <a:close/>
                <a:moveTo>
                  <a:pt x="123718" y="1160924"/>
                </a:moveTo>
                <a:lnTo>
                  <a:pt x="123718" y="1215216"/>
                </a:lnTo>
                <a:lnTo>
                  <a:pt x="229745" y="1215216"/>
                </a:lnTo>
                <a:lnTo>
                  <a:pt x="229745" y="1160924"/>
                </a:lnTo>
                <a:close/>
                <a:moveTo>
                  <a:pt x="335796" y="1043636"/>
                </a:moveTo>
                <a:lnTo>
                  <a:pt x="335796" y="1097928"/>
                </a:lnTo>
                <a:lnTo>
                  <a:pt x="441823" y="1097928"/>
                </a:lnTo>
                <a:lnTo>
                  <a:pt x="441823" y="1043636"/>
                </a:lnTo>
                <a:close/>
                <a:moveTo>
                  <a:pt x="123718" y="1038942"/>
                </a:moveTo>
                <a:lnTo>
                  <a:pt x="123718" y="1093234"/>
                </a:lnTo>
                <a:lnTo>
                  <a:pt x="229745" y="1093234"/>
                </a:lnTo>
                <a:lnTo>
                  <a:pt x="229745" y="1038942"/>
                </a:lnTo>
                <a:close/>
                <a:moveTo>
                  <a:pt x="335796" y="921654"/>
                </a:moveTo>
                <a:lnTo>
                  <a:pt x="335796" y="975946"/>
                </a:lnTo>
                <a:lnTo>
                  <a:pt x="441823" y="975946"/>
                </a:lnTo>
                <a:lnTo>
                  <a:pt x="441823" y="921654"/>
                </a:lnTo>
                <a:close/>
                <a:moveTo>
                  <a:pt x="123718" y="916960"/>
                </a:moveTo>
                <a:lnTo>
                  <a:pt x="123718" y="971252"/>
                </a:lnTo>
                <a:lnTo>
                  <a:pt x="229745" y="971252"/>
                </a:lnTo>
                <a:lnTo>
                  <a:pt x="229745" y="916960"/>
                </a:lnTo>
                <a:close/>
                <a:moveTo>
                  <a:pt x="335796" y="799672"/>
                </a:moveTo>
                <a:lnTo>
                  <a:pt x="335796" y="853964"/>
                </a:lnTo>
                <a:lnTo>
                  <a:pt x="441823" y="853964"/>
                </a:lnTo>
                <a:lnTo>
                  <a:pt x="441823" y="799672"/>
                </a:lnTo>
                <a:close/>
                <a:moveTo>
                  <a:pt x="123718" y="794978"/>
                </a:moveTo>
                <a:lnTo>
                  <a:pt x="123718" y="849270"/>
                </a:lnTo>
                <a:lnTo>
                  <a:pt x="229745" y="849270"/>
                </a:lnTo>
                <a:lnTo>
                  <a:pt x="229745" y="794978"/>
                </a:lnTo>
                <a:close/>
                <a:moveTo>
                  <a:pt x="335796" y="677690"/>
                </a:moveTo>
                <a:lnTo>
                  <a:pt x="335796" y="731982"/>
                </a:lnTo>
                <a:lnTo>
                  <a:pt x="441823" y="731982"/>
                </a:lnTo>
                <a:lnTo>
                  <a:pt x="441823" y="677690"/>
                </a:lnTo>
                <a:close/>
                <a:moveTo>
                  <a:pt x="123718" y="672996"/>
                </a:moveTo>
                <a:lnTo>
                  <a:pt x="123718" y="727289"/>
                </a:lnTo>
                <a:lnTo>
                  <a:pt x="229745" y="727289"/>
                </a:lnTo>
                <a:lnTo>
                  <a:pt x="229745" y="672996"/>
                </a:lnTo>
                <a:close/>
                <a:moveTo>
                  <a:pt x="335796" y="555708"/>
                </a:moveTo>
                <a:lnTo>
                  <a:pt x="335796" y="610000"/>
                </a:lnTo>
                <a:lnTo>
                  <a:pt x="441823" y="610000"/>
                </a:lnTo>
                <a:lnTo>
                  <a:pt x="441823" y="555708"/>
                </a:lnTo>
                <a:close/>
                <a:moveTo>
                  <a:pt x="123718" y="551014"/>
                </a:moveTo>
                <a:lnTo>
                  <a:pt x="123718" y="605307"/>
                </a:lnTo>
                <a:lnTo>
                  <a:pt x="229745" y="605307"/>
                </a:lnTo>
                <a:lnTo>
                  <a:pt x="229745" y="551014"/>
                </a:lnTo>
                <a:close/>
                <a:moveTo>
                  <a:pt x="335796" y="433726"/>
                </a:moveTo>
                <a:lnTo>
                  <a:pt x="335796" y="488019"/>
                </a:lnTo>
                <a:lnTo>
                  <a:pt x="441823" y="488019"/>
                </a:lnTo>
                <a:lnTo>
                  <a:pt x="441823" y="433726"/>
                </a:lnTo>
                <a:close/>
                <a:moveTo>
                  <a:pt x="123718" y="429032"/>
                </a:moveTo>
                <a:lnTo>
                  <a:pt x="123718" y="483325"/>
                </a:lnTo>
                <a:lnTo>
                  <a:pt x="229745" y="483325"/>
                </a:lnTo>
                <a:lnTo>
                  <a:pt x="229745" y="429032"/>
                </a:lnTo>
                <a:close/>
                <a:moveTo>
                  <a:pt x="244058" y="0"/>
                </a:moveTo>
                <a:lnTo>
                  <a:pt x="321484" y="0"/>
                </a:lnTo>
                <a:lnTo>
                  <a:pt x="321484" y="178763"/>
                </a:lnTo>
                <a:lnTo>
                  <a:pt x="388810" y="178763"/>
                </a:lnTo>
                <a:lnTo>
                  <a:pt x="388810" y="299617"/>
                </a:lnTo>
                <a:lnTo>
                  <a:pt x="565541" y="299617"/>
                </a:lnTo>
                <a:lnTo>
                  <a:pt x="565541" y="1976576"/>
                </a:lnTo>
                <a:lnTo>
                  <a:pt x="448247" y="1976576"/>
                </a:lnTo>
                <a:lnTo>
                  <a:pt x="371127" y="1976576"/>
                </a:lnTo>
                <a:lnTo>
                  <a:pt x="194414" y="1976576"/>
                </a:lnTo>
                <a:lnTo>
                  <a:pt x="88332" y="1976576"/>
                </a:lnTo>
                <a:lnTo>
                  <a:pt x="0" y="1976576"/>
                </a:lnTo>
                <a:lnTo>
                  <a:pt x="0" y="299617"/>
                </a:lnTo>
                <a:lnTo>
                  <a:pt x="176731" y="299617"/>
                </a:lnTo>
                <a:lnTo>
                  <a:pt x="176731" y="178763"/>
                </a:lnTo>
                <a:lnTo>
                  <a:pt x="244058" y="1787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F4628F2-51A9-410A-BEEF-902ED683FBE2}"/>
              </a:ext>
            </a:extLst>
          </p:cNvPr>
          <p:cNvSpPr/>
          <p:nvPr/>
        </p:nvSpPr>
        <p:spPr>
          <a:xfrm rot="550668">
            <a:off x="8720594" y="1390148"/>
            <a:ext cx="535271" cy="3035786"/>
          </a:xfrm>
          <a:custGeom>
            <a:avLst/>
            <a:gdLst>
              <a:gd name="connsiteX0" fmla="*/ 335280 w 333375"/>
              <a:gd name="connsiteY0" fmla="*/ 3057525 h 3057525"/>
              <a:gd name="connsiteX1" fmla="*/ 0 w 333375"/>
              <a:gd name="connsiteY1" fmla="*/ 3057525 h 3057525"/>
              <a:gd name="connsiteX2" fmla="*/ 0 w 333375"/>
              <a:gd name="connsiteY2" fmla="*/ 0 h 3057525"/>
              <a:gd name="connsiteX3" fmla="*/ 203835 w 333375"/>
              <a:gd name="connsiteY3" fmla="*/ 217170 h 3057525"/>
              <a:gd name="connsiteX4" fmla="*/ 218123 w 333375"/>
              <a:gd name="connsiteY4" fmla="*/ 269558 h 3057525"/>
              <a:gd name="connsiteX5" fmla="*/ 218123 w 333375"/>
              <a:gd name="connsiteY5" fmla="*/ 788670 h 3057525"/>
              <a:gd name="connsiteX6" fmla="*/ 252413 w 333375"/>
              <a:gd name="connsiteY6" fmla="*/ 870585 h 3057525"/>
              <a:gd name="connsiteX7" fmla="*/ 338138 w 333375"/>
              <a:gd name="connsiteY7" fmla="*/ 1076325 h 3057525"/>
              <a:gd name="connsiteX8" fmla="*/ 336233 w 333375"/>
              <a:gd name="connsiteY8" fmla="*/ 2999423 h 3057525"/>
              <a:gd name="connsiteX9" fmla="*/ 335280 w 333375"/>
              <a:gd name="connsiteY9" fmla="*/ 3057525 h 3057525"/>
              <a:gd name="connsiteX10" fmla="*/ 58103 w 333375"/>
              <a:gd name="connsiteY10" fmla="*/ 796290 h 3057525"/>
              <a:gd name="connsiteX11" fmla="*/ 35243 w 333375"/>
              <a:gd name="connsiteY11" fmla="*/ 755333 h 3057525"/>
              <a:gd name="connsiteX12" fmla="*/ 20955 w 333375"/>
              <a:gd name="connsiteY12" fmla="*/ 768668 h 3057525"/>
              <a:gd name="connsiteX13" fmla="*/ 20955 w 333375"/>
              <a:gd name="connsiteY13" fmla="*/ 1084898 h 3057525"/>
              <a:gd name="connsiteX14" fmla="*/ 91440 w 333375"/>
              <a:gd name="connsiteY14" fmla="*/ 1084898 h 3057525"/>
              <a:gd name="connsiteX15" fmla="*/ 90488 w 333375"/>
              <a:gd name="connsiteY15" fmla="*/ 832485 h 3057525"/>
              <a:gd name="connsiteX16" fmla="*/ 61913 w 333375"/>
              <a:gd name="connsiteY16" fmla="*/ 801053 h 3057525"/>
              <a:gd name="connsiteX17" fmla="*/ 58103 w 333375"/>
              <a:gd name="connsiteY17" fmla="*/ 796290 h 3057525"/>
              <a:gd name="connsiteX18" fmla="*/ 158115 w 333375"/>
              <a:gd name="connsiteY18" fmla="*/ 875347 h 3057525"/>
              <a:gd name="connsiteX19" fmla="*/ 159068 w 333375"/>
              <a:gd name="connsiteY19" fmla="*/ 877253 h 3057525"/>
              <a:gd name="connsiteX20" fmla="*/ 116205 w 333375"/>
              <a:gd name="connsiteY20" fmla="*/ 837247 h 3057525"/>
              <a:gd name="connsiteX21" fmla="*/ 116205 w 333375"/>
              <a:gd name="connsiteY21" fmla="*/ 1084898 h 3057525"/>
              <a:gd name="connsiteX22" fmla="*/ 215265 w 333375"/>
              <a:gd name="connsiteY22" fmla="*/ 1084898 h 3057525"/>
              <a:gd name="connsiteX23" fmla="*/ 216218 w 333375"/>
              <a:gd name="connsiteY23" fmla="*/ 975360 h 3057525"/>
              <a:gd name="connsiteX24" fmla="*/ 158115 w 333375"/>
              <a:gd name="connsiteY24" fmla="*/ 875347 h 3057525"/>
              <a:gd name="connsiteX25" fmla="*/ 215265 w 333375"/>
              <a:gd name="connsiteY25" fmla="*/ 1448753 h 3057525"/>
              <a:gd name="connsiteX26" fmla="*/ 215265 w 333375"/>
              <a:gd name="connsiteY26" fmla="*/ 1114425 h 3057525"/>
              <a:gd name="connsiteX27" fmla="*/ 118110 w 333375"/>
              <a:gd name="connsiteY27" fmla="*/ 1114425 h 3057525"/>
              <a:gd name="connsiteX28" fmla="*/ 118110 w 333375"/>
              <a:gd name="connsiteY28" fmla="*/ 1448753 h 3057525"/>
              <a:gd name="connsiteX29" fmla="*/ 215265 w 333375"/>
              <a:gd name="connsiteY29" fmla="*/ 1448753 h 3057525"/>
              <a:gd name="connsiteX30" fmla="*/ 236220 w 333375"/>
              <a:gd name="connsiteY30" fmla="*/ 1113473 h 3057525"/>
              <a:gd name="connsiteX31" fmla="*/ 236220 w 333375"/>
              <a:gd name="connsiteY31" fmla="*/ 1447800 h 3057525"/>
              <a:gd name="connsiteX32" fmla="*/ 313373 w 333375"/>
              <a:gd name="connsiteY32" fmla="*/ 1447800 h 3057525"/>
              <a:gd name="connsiteX33" fmla="*/ 313373 w 333375"/>
              <a:gd name="connsiteY33" fmla="*/ 1113473 h 3057525"/>
              <a:gd name="connsiteX34" fmla="*/ 236220 w 333375"/>
              <a:gd name="connsiteY34" fmla="*/ 1113473 h 3057525"/>
              <a:gd name="connsiteX35" fmla="*/ 89535 w 333375"/>
              <a:gd name="connsiteY35" fmla="*/ 1448753 h 3057525"/>
              <a:gd name="connsiteX36" fmla="*/ 89535 w 333375"/>
              <a:gd name="connsiteY36" fmla="*/ 1114425 h 3057525"/>
              <a:gd name="connsiteX37" fmla="*/ 20003 w 333375"/>
              <a:gd name="connsiteY37" fmla="*/ 1114425 h 3057525"/>
              <a:gd name="connsiteX38" fmla="*/ 20003 w 333375"/>
              <a:gd name="connsiteY38" fmla="*/ 1448753 h 3057525"/>
              <a:gd name="connsiteX39" fmla="*/ 89535 w 333375"/>
              <a:gd name="connsiteY39" fmla="*/ 1448753 h 3057525"/>
              <a:gd name="connsiteX40" fmla="*/ 135255 w 333375"/>
              <a:gd name="connsiteY40" fmla="*/ 742950 h 3057525"/>
              <a:gd name="connsiteX41" fmla="*/ 135255 w 333375"/>
              <a:gd name="connsiteY41" fmla="*/ 366713 h 3057525"/>
              <a:gd name="connsiteX42" fmla="*/ 76200 w 333375"/>
              <a:gd name="connsiteY42" fmla="*/ 366713 h 3057525"/>
              <a:gd name="connsiteX43" fmla="*/ 75248 w 333375"/>
              <a:gd name="connsiteY43" fmla="*/ 633413 h 3057525"/>
              <a:gd name="connsiteX44" fmla="*/ 135255 w 333375"/>
              <a:gd name="connsiteY44" fmla="*/ 742950 h 3057525"/>
              <a:gd name="connsiteX45" fmla="*/ 154305 w 333375"/>
              <a:gd name="connsiteY45" fmla="*/ 367665 h 3057525"/>
              <a:gd name="connsiteX46" fmla="*/ 156210 w 333375"/>
              <a:gd name="connsiteY46" fmla="*/ 753428 h 3057525"/>
              <a:gd name="connsiteX47" fmla="*/ 194310 w 333375"/>
              <a:gd name="connsiteY47" fmla="*/ 816293 h 3057525"/>
              <a:gd name="connsiteX48" fmla="*/ 194310 w 333375"/>
              <a:gd name="connsiteY48" fmla="*/ 365760 h 3057525"/>
              <a:gd name="connsiteX49" fmla="*/ 154305 w 333375"/>
              <a:gd name="connsiteY49" fmla="*/ 367665 h 3057525"/>
              <a:gd name="connsiteX50" fmla="*/ 176213 w 333375"/>
              <a:gd name="connsiteY50" fmla="*/ 1740218 h 3057525"/>
              <a:gd name="connsiteX51" fmla="*/ 20955 w 333375"/>
              <a:gd name="connsiteY51" fmla="*/ 1740218 h 3057525"/>
              <a:gd name="connsiteX52" fmla="*/ 20955 w 333375"/>
              <a:gd name="connsiteY52" fmla="*/ 1836420 h 3057525"/>
              <a:gd name="connsiteX53" fmla="*/ 176213 w 333375"/>
              <a:gd name="connsiteY53" fmla="*/ 1836420 h 3057525"/>
              <a:gd name="connsiteX54" fmla="*/ 176213 w 333375"/>
              <a:gd name="connsiteY54" fmla="*/ 1740218 h 3057525"/>
              <a:gd name="connsiteX55" fmla="*/ 155258 w 333375"/>
              <a:gd name="connsiteY55" fmla="*/ 1618298 h 3057525"/>
              <a:gd name="connsiteX56" fmla="*/ 155258 w 333375"/>
              <a:gd name="connsiteY56" fmla="*/ 1713548 h 3057525"/>
              <a:gd name="connsiteX57" fmla="*/ 311468 w 333375"/>
              <a:gd name="connsiteY57" fmla="*/ 1713548 h 3057525"/>
              <a:gd name="connsiteX58" fmla="*/ 311468 w 333375"/>
              <a:gd name="connsiteY58" fmla="*/ 1618298 h 3057525"/>
              <a:gd name="connsiteX59" fmla="*/ 155258 w 333375"/>
              <a:gd name="connsiteY59" fmla="*/ 1618298 h 3057525"/>
              <a:gd name="connsiteX60" fmla="*/ 87630 w 333375"/>
              <a:gd name="connsiteY60" fmla="*/ 1595438 h 3057525"/>
              <a:gd name="connsiteX61" fmla="*/ 243840 w 333375"/>
              <a:gd name="connsiteY61" fmla="*/ 1595438 h 3057525"/>
              <a:gd name="connsiteX62" fmla="*/ 243840 w 333375"/>
              <a:gd name="connsiteY62" fmla="*/ 1501140 h 3057525"/>
              <a:gd name="connsiteX63" fmla="*/ 87630 w 333375"/>
              <a:gd name="connsiteY63" fmla="*/ 1501140 h 3057525"/>
              <a:gd name="connsiteX64" fmla="*/ 87630 w 333375"/>
              <a:gd name="connsiteY64" fmla="*/ 1595438 h 3057525"/>
              <a:gd name="connsiteX65" fmla="*/ 244793 w 333375"/>
              <a:gd name="connsiteY65" fmla="*/ 1861185 h 3057525"/>
              <a:gd name="connsiteX66" fmla="*/ 89535 w 333375"/>
              <a:gd name="connsiteY66" fmla="*/ 1861185 h 3057525"/>
              <a:gd name="connsiteX67" fmla="*/ 89535 w 333375"/>
              <a:gd name="connsiteY67" fmla="*/ 1955482 h 3057525"/>
              <a:gd name="connsiteX68" fmla="*/ 244793 w 333375"/>
              <a:gd name="connsiteY68" fmla="*/ 1955482 h 3057525"/>
              <a:gd name="connsiteX69" fmla="*/ 244793 w 333375"/>
              <a:gd name="connsiteY69" fmla="*/ 1861185 h 3057525"/>
              <a:gd name="connsiteX70" fmla="*/ 40958 w 333375"/>
              <a:gd name="connsiteY70" fmla="*/ 659130 h 3057525"/>
              <a:gd name="connsiteX71" fmla="*/ 53340 w 333375"/>
              <a:gd name="connsiteY71" fmla="*/ 652463 h 3057525"/>
              <a:gd name="connsiteX72" fmla="*/ 53340 w 333375"/>
              <a:gd name="connsiteY72" fmla="*/ 369570 h 3057525"/>
              <a:gd name="connsiteX73" fmla="*/ 17145 w 333375"/>
              <a:gd name="connsiteY73" fmla="*/ 396240 h 3057525"/>
              <a:gd name="connsiteX74" fmla="*/ 18098 w 333375"/>
              <a:gd name="connsiteY74" fmla="*/ 599123 h 3057525"/>
              <a:gd name="connsiteX75" fmla="*/ 40958 w 333375"/>
              <a:gd name="connsiteY75" fmla="*/ 659130 h 3057525"/>
              <a:gd name="connsiteX76" fmla="*/ 178118 w 333375"/>
              <a:gd name="connsiteY76" fmla="*/ 2103120 h 3057525"/>
              <a:gd name="connsiteX77" fmla="*/ 21908 w 333375"/>
              <a:gd name="connsiteY77" fmla="*/ 2103120 h 3057525"/>
              <a:gd name="connsiteX78" fmla="*/ 21908 w 333375"/>
              <a:gd name="connsiteY78" fmla="*/ 2197418 h 3057525"/>
              <a:gd name="connsiteX79" fmla="*/ 175260 w 333375"/>
              <a:gd name="connsiteY79" fmla="*/ 2197418 h 3057525"/>
              <a:gd name="connsiteX80" fmla="*/ 178118 w 333375"/>
              <a:gd name="connsiteY80" fmla="*/ 2177415 h 3057525"/>
              <a:gd name="connsiteX81" fmla="*/ 178118 w 333375"/>
              <a:gd name="connsiteY81" fmla="*/ 2103120 h 3057525"/>
              <a:gd name="connsiteX82" fmla="*/ 313373 w 333375"/>
              <a:gd name="connsiteY82" fmla="*/ 1086803 h 3057525"/>
              <a:gd name="connsiteX83" fmla="*/ 238125 w 333375"/>
              <a:gd name="connsiteY83" fmla="*/ 942022 h 3057525"/>
              <a:gd name="connsiteX84" fmla="*/ 238125 w 333375"/>
              <a:gd name="connsiteY84" fmla="*/ 1086803 h 3057525"/>
              <a:gd name="connsiteX85" fmla="*/ 313373 w 333375"/>
              <a:gd name="connsiteY85" fmla="*/ 1086803 h 3057525"/>
              <a:gd name="connsiteX86" fmla="*/ 133350 w 333375"/>
              <a:gd name="connsiteY86" fmla="*/ 339090 h 3057525"/>
              <a:gd name="connsiteX87" fmla="*/ 79058 w 333375"/>
              <a:gd name="connsiteY87" fmla="*/ 186690 h 3057525"/>
              <a:gd name="connsiteX88" fmla="*/ 79058 w 333375"/>
              <a:gd name="connsiteY88" fmla="*/ 339090 h 3057525"/>
              <a:gd name="connsiteX89" fmla="*/ 133350 w 333375"/>
              <a:gd name="connsiteY89" fmla="*/ 339090 h 3057525"/>
              <a:gd name="connsiteX90" fmla="*/ 33338 w 333375"/>
              <a:gd name="connsiteY90" fmla="*/ 140970 h 3057525"/>
              <a:gd name="connsiteX91" fmla="*/ 20003 w 333375"/>
              <a:gd name="connsiteY91" fmla="*/ 142875 h 3057525"/>
              <a:gd name="connsiteX92" fmla="*/ 20003 w 333375"/>
              <a:gd name="connsiteY92" fmla="*/ 346710 h 3057525"/>
              <a:gd name="connsiteX93" fmla="*/ 52388 w 333375"/>
              <a:gd name="connsiteY93" fmla="*/ 325755 h 3057525"/>
              <a:gd name="connsiteX94" fmla="*/ 33338 w 333375"/>
              <a:gd name="connsiteY94" fmla="*/ 140970 h 3057525"/>
              <a:gd name="connsiteX95" fmla="*/ 130493 w 333375"/>
              <a:gd name="connsiteY95" fmla="*/ 1713548 h 3057525"/>
              <a:gd name="connsiteX96" fmla="*/ 130493 w 333375"/>
              <a:gd name="connsiteY96" fmla="*/ 1614488 h 3057525"/>
              <a:gd name="connsiteX97" fmla="*/ 87630 w 333375"/>
              <a:gd name="connsiteY97" fmla="*/ 1619250 h 3057525"/>
              <a:gd name="connsiteX98" fmla="*/ 87630 w 333375"/>
              <a:gd name="connsiteY98" fmla="*/ 1713548 h 3057525"/>
              <a:gd name="connsiteX99" fmla="*/ 130493 w 333375"/>
              <a:gd name="connsiteY99" fmla="*/ 1713548 h 3057525"/>
              <a:gd name="connsiteX100" fmla="*/ 312420 w 333375"/>
              <a:gd name="connsiteY100" fmla="*/ 2099310 h 3057525"/>
              <a:gd name="connsiteX101" fmla="*/ 269558 w 333375"/>
              <a:gd name="connsiteY101" fmla="*/ 2103120 h 3057525"/>
              <a:gd name="connsiteX102" fmla="*/ 269558 w 333375"/>
              <a:gd name="connsiteY102" fmla="*/ 2196465 h 3057525"/>
              <a:gd name="connsiteX103" fmla="*/ 312420 w 333375"/>
              <a:gd name="connsiteY103" fmla="*/ 2196465 h 3057525"/>
              <a:gd name="connsiteX104" fmla="*/ 312420 w 333375"/>
              <a:gd name="connsiteY104" fmla="*/ 2099310 h 3057525"/>
              <a:gd name="connsiteX105" fmla="*/ 244793 w 333375"/>
              <a:gd name="connsiteY105" fmla="*/ 1975485 h 3057525"/>
              <a:gd name="connsiteX106" fmla="*/ 200978 w 333375"/>
              <a:gd name="connsiteY106" fmla="*/ 1980248 h 3057525"/>
              <a:gd name="connsiteX107" fmla="*/ 200978 w 333375"/>
              <a:gd name="connsiteY107" fmla="*/ 2073593 h 3057525"/>
              <a:gd name="connsiteX108" fmla="*/ 244793 w 333375"/>
              <a:gd name="connsiteY108" fmla="*/ 2073593 h 3057525"/>
              <a:gd name="connsiteX109" fmla="*/ 244793 w 333375"/>
              <a:gd name="connsiteY109" fmla="*/ 1975485 h 3057525"/>
              <a:gd name="connsiteX110" fmla="*/ 202883 w 333375"/>
              <a:gd name="connsiteY110" fmla="*/ 2101215 h 3057525"/>
              <a:gd name="connsiteX111" fmla="*/ 202883 w 333375"/>
              <a:gd name="connsiteY111" fmla="*/ 2196465 h 3057525"/>
              <a:gd name="connsiteX112" fmla="*/ 243840 w 333375"/>
              <a:gd name="connsiteY112" fmla="*/ 2196465 h 3057525"/>
              <a:gd name="connsiteX113" fmla="*/ 243840 w 333375"/>
              <a:gd name="connsiteY113" fmla="*/ 2101215 h 3057525"/>
              <a:gd name="connsiteX114" fmla="*/ 202883 w 333375"/>
              <a:gd name="connsiteY114" fmla="*/ 2101215 h 3057525"/>
              <a:gd name="connsiteX115" fmla="*/ 270510 w 333375"/>
              <a:gd name="connsiteY115" fmla="*/ 1979295 h 3057525"/>
              <a:gd name="connsiteX116" fmla="*/ 270510 w 333375"/>
              <a:gd name="connsiteY116" fmla="*/ 2078355 h 3057525"/>
              <a:gd name="connsiteX117" fmla="*/ 312420 w 333375"/>
              <a:gd name="connsiteY117" fmla="*/ 2073593 h 3057525"/>
              <a:gd name="connsiteX118" fmla="*/ 312420 w 333375"/>
              <a:gd name="connsiteY118" fmla="*/ 1979295 h 3057525"/>
              <a:gd name="connsiteX119" fmla="*/ 270510 w 333375"/>
              <a:gd name="connsiteY119" fmla="*/ 1979295 h 3057525"/>
              <a:gd name="connsiteX120" fmla="*/ 313373 w 333375"/>
              <a:gd name="connsiteY120" fmla="*/ 1741170 h 3057525"/>
              <a:gd name="connsiteX121" fmla="*/ 268605 w 333375"/>
              <a:gd name="connsiteY121" fmla="*/ 1741170 h 3057525"/>
              <a:gd name="connsiteX122" fmla="*/ 268605 w 333375"/>
              <a:gd name="connsiteY122" fmla="*/ 1836420 h 3057525"/>
              <a:gd name="connsiteX123" fmla="*/ 313373 w 333375"/>
              <a:gd name="connsiteY123" fmla="*/ 1836420 h 3057525"/>
              <a:gd name="connsiteX124" fmla="*/ 313373 w 333375"/>
              <a:gd name="connsiteY124" fmla="*/ 1741170 h 3057525"/>
              <a:gd name="connsiteX125" fmla="*/ 268605 w 333375"/>
              <a:gd name="connsiteY125" fmla="*/ 1499235 h 3057525"/>
              <a:gd name="connsiteX126" fmla="*/ 268605 w 333375"/>
              <a:gd name="connsiteY126" fmla="*/ 1594485 h 3057525"/>
              <a:gd name="connsiteX127" fmla="*/ 312420 w 333375"/>
              <a:gd name="connsiteY127" fmla="*/ 1594485 h 3057525"/>
              <a:gd name="connsiteX128" fmla="*/ 312420 w 333375"/>
              <a:gd name="connsiteY128" fmla="*/ 1499235 h 3057525"/>
              <a:gd name="connsiteX129" fmla="*/ 268605 w 333375"/>
              <a:gd name="connsiteY129" fmla="*/ 1499235 h 3057525"/>
              <a:gd name="connsiteX130" fmla="*/ 62865 w 333375"/>
              <a:gd name="connsiteY130" fmla="*/ 1595438 h 3057525"/>
              <a:gd name="connsiteX131" fmla="*/ 62865 w 333375"/>
              <a:gd name="connsiteY131" fmla="*/ 1500188 h 3057525"/>
              <a:gd name="connsiteX132" fmla="*/ 20003 w 333375"/>
              <a:gd name="connsiteY132" fmla="*/ 1500188 h 3057525"/>
              <a:gd name="connsiteX133" fmla="*/ 20003 w 333375"/>
              <a:gd name="connsiteY133" fmla="*/ 1595438 h 3057525"/>
              <a:gd name="connsiteX134" fmla="*/ 62865 w 333375"/>
              <a:gd name="connsiteY134" fmla="*/ 1595438 h 3057525"/>
              <a:gd name="connsiteX135" fmla="*/ 157163 w 333375"/>
              <a:gd name="connsiteY135" fmla="*/ 2435543 h 3057525"/>
              <a:gd name="connsiteX136" fmla="*/ 308610 w 333375"/>
              <a:gd name="connsiteY136" fmla="*/ 2435543 h 3057525"/>
              <a:gd name="connsiteX137" fmla="*/ 308610 w 333375"/>
              <a:gd name="connsiteY137" fmla="*/ 2342198 h 3057525"/>
              <a:gd name="connsiteX138" fmla="*/ 157163 w 333375"/>
              <a:gd name="connsiteY138" fmla="*/ 2342198 h 3057525"/>
              <a:gd name="connsiteX139" fmla="*/ 157163 w 333375"/>
              <a:gd name="connsiteY139" fmla="*/ 2435543 h 3057525"/>
              <a:gd name="connsiteX140" fmla="*/ 63818 w 333375"/>
              <a:gd name="connsiteY140" fmla="*/ 1862138 h 3057525"/>
              <a:gd name="connsiteX141" fmla="*/ 20003 w 333375"/>
              <a:gd name="connsiteY141" fmla="*/ 1862138 h 3057525"/>
              <a:gd name="connsiteX142" fmla="*/ 20003 w 333375"/>
              <a:gd name="connsiteY142" fmla="*/ 1954530 h 3057525"/>
              <a:gd name="connsiteX143" fmla="*/ 63818 w 333375"/>
              <a:gd name="connsiteY143" fmla="*/ 1954530 h 3057525"/>
              <a:gd name="connsiteX144" fmla="*/ 63818 w 333375"/>
              <a:gd name="connsiteY144" fmla="*/ 1862138 h 3057525"/>
              <a:gd name="connsiteX145" fmla="*/ 21908 w 333375"/>
              <a:gd name="connsiteY145" fmla="*/ 2225993 h 3057525"/>
              <a:gd name="connsiteX146" fmla="*/ 21908 w 333375"/>
              <a:gd name="connsiteY146" fmla="*/ 2310765 h 3057525"/>
              <a:gd name="connsiteX147" fmla="*/ 61913 w 333375"/>
              <a:gd name="connsiteY147" fmla="*/ 2270760 h 3057525"/>
              <a:gd name="connsiteX148" fmla="*/ 21908 w 333375"/>
              <a:gd name="connsiteY148" fmla="*/ 2225993 h 3057525"/>
              <a:gd name="connsiteX149" fmla="*/ 157163 w 333375"/>
              <a:gd name="connsiteY149" fmla="*/ 242888 h 3057525"/>
              <a:gd name="connsiteX150" fmla="*/ 195263 w 333375"/>
              <a:gd name="connsiteY150" fmla="*/ 334328 h 3057525"/>
              <a:gd name="connsiteX151" fmla="*/ 157163 w 333375"/>
              <a:gd name="connsiteY151" fmla="*/ 242888 h 3057525"/>
              <a:gd name="connsiteX152" fmla="*/ 268605 w 333375"/>
              <a:gd name="connsiteY152" fmla="*/ 1861185 h 3057525"/>
              <a:gd name="connsiteX153" fmla="*/ 268605 w 333375"/>
              <a:gd name="connsiteY153" fmla="*/ 1953578 h 3057525"/>
              <a:gd name="connsiteX154" fmla="*/ 312420 w 333375"/>
              <a:gd name="connsiteY154" fmla="*/ 1953578 h 3057525"/>
              <a:gd name="connsiteX155" fmla="*/ 312420 w 333375"/>
              <a:gd name="connsiteY155" fmla="*/ 1861185 h 3057525"/>
              <a:gd name="connsiteX156" fmla="*/ 268605 w 333375"/>
              <a:gd name="connsiteY156" fmla="*/ 1861185 h 3057525"/>
              <a:gd name="connsiteX157" fmla="*/ 90488 w 333375"/>
              <a:gd name="connsiteY157" fmla="*/ 2223135 h 3057525"/>
              <a:gd name="connsiteX158" fmla="*/ 90488 w 333375"/>
              <a:gd name="connsiteY158" fmla="*/ 2312670 h 3057525"/>
              <a:gd name="connsiteX159" fmla="*/ 242888 w 333375"/>
              <a:gd name="connsiteY159" fmla="*/ 2312670 h 3057525"/>
              <a:gd name="connsiteX160" fmla="*/ 242888 w 333375"/>
              <a:gd name="connsiteY160" fmla="*/ 2223135 h 3057525"/>
              <a:gd name="connsiteX161" fmla="*/ 90488 w 333375"/>
              <a:gd name="connsiteY161" fmla="*/ 2223135 h 3057525"/>
              <a:gd name="connsiteX162" fmla="*/ 126683 w 333375"/>
              <a:gd name="connsiteY162" fmla="*/ 2436495 h 3057525"/>
              <a:gd name="connsiteX163" fmla="*/ 126683 w 333375"/>
              <a:gd name="connsiteY163" fmla="*/ 2336483 h 3057525"/>
              <a:gd name="connsiteX164" fmla="*/ 90488 w 333375"/>
              <a:gd name="connsiteY164" fmla="*/ 2346960 h 3057525"/>
              <a:gd name="connsiteX165" fmla="*/ 88583 w 333375"/>
              <a:gd name="connsiteY165" fmla="*/ 2436495 h 3057525"/>
              <a:gd name="connsiteX166" fmla="*/ 126683 w 333375"/>
              <a:gd name="connsiteY166" fmla="*/ 2436495 h 305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333375" h="3057525">
                <a:moveTo>
                  <a:pt x="335280" y="3057525"/>
                </a:moveTo>
                <a:cubicBezTo>
                  <a:pt x="220980" y="3057525"/>
                  <a:pt x="112395" y="3057525"/>
                  <a:pt x="0" y="3057525"/>
                </a:cubicBezTo>
                <a:cubicBezTo>
                  <a:pt x="0" y="2040255"/>
                  <a:pt x="0" y="1022985"/>
                  <a:pt x="0" y="0"/>
                </a:cubicBezTo>
                <a:cubicBezTo>
                  <a:pt x="70485" y="74295"/>
                  <a:pt x="138113" y="144780"/>
                  <a:pt x="203835" y="217170"/>
                </a:cubicBezTo>
                <a:cubicBezTo>
                  <a:pt x="214313" y="229552"/>
                  <a:pt x="218123" y="251460"/>
                  <a:pt x="218123" y="269558"/>
                </a:cubicBezTo>
                <a:cubicBezTo>
                  <a:pt x="219075" y="442913"/>
                  <a:pt x="220028" y="615315"/>
                  <a:pt x="218123" y="788670"/>
                </a:cubicBezTo>
                <a:cubicBezTo>
                  <a:pt x="218123" y="822960"/>
                  <a:pt x="224790" y="850583"/>
                  <a:pt x="252413" y="870585"/>
                </a:cubicBezTo>
                <a:cubicBezTo>
                  <a:pt x="323850" y="922020"/>
                  <a:pt x="338138" y="989647"/>
                  <a:pt x="338138" y="1076325"/>
                </a:cubicBezTo>
                <a:cubicBezTo>
                  <a:pt x="334328" y="1717358"/>
                  <a:pt x="336233" y="2358390"/>
                  <a:pt x="336233" y="2999423"/>
                </a:cubicBezTo>
                <a:cubicBezTo>
                  <a:pt x="335280" y="3017520"/>
                  <a:pt x="335280" y="3036570"/>
                  <a:pt x="335280" y="3057525"/>
                </a:cubicBezTo>
                <a:close/>
                <a:moveTo>
                  <a:pt x="58103" y="796290"/>
                </a:moveTo>
                <a:cubicBezTo>
                  <a:pt x="50483" y="782955"/>
                  <a:pt x="42863" y="768668"/>
                  <a:pt x="35243" y="755333"/>
                </a:cubicBezTo>
                <a:cubicBezTo>
                  <a:pt x="30480" y="760095"/>
                  <a:pt x="25718" y="763905"/>
                  <a:pt x="20955" y="768668"/>
                </a:cubicBezTo>
                <a:cubicBezTo>
                  <a:pt x="20955" y="873443"/>
                  <a:pt x="20955" y="979170"/>
                  <a:pt x="20955" y="1084898"/>
                </a:cubicBezTo>
                <a:cubicBezTo>
                  <a:pt x="45720" y="1084898"/>
                  <a:pt x="66675" y="1084898"/>
                  <a:pt x="91440" y="1084898"/>
                </a:cubicBezTo>
                <a:cubicBezTo>
                  <a:pt x="91440" y="999172"/>
                  <a:pt x="92393" y="915353"/>
                  <a:pt x="90488" y="832485"/>
                </a:cubicBezTo>
                <a:cubicBezTo>
                  <a:pt x="90488" y="822008"/>
                  <a:pt x="71438" y="811530"/>
                  <a:pt x="61913" y="801053"/>
                </a:cubicBezTo>
                <a:cubicBezTo>
                  <a:pt x="60008" y="799147"/>
                  <a:pt x="59055" y="798195"/>
                  <a:pt x="58103" y="796290"/>
                </a:cubicBezTo>
                <a:close/>
                <a:moveTo>
                  <a:pt x="158115" y="875347"/>
                </a:moveTo>
                <a:lnTo>
                  <a:pt x="159068" y="877253"/>
                </a:lnTo>
                <a:cubicBezTo>
                  <a:pt x="145733" y="864870"/>
                  <a:pt x="133350" y="852488"/>
                  <a:pt x="116205" y="837247"/>
                </a:cubicBezTo>
                <a:cubicBezTo>
                  <a:pt x="116205" y="923925"/>
                  <a:pt x="116205" y="1003935"/>
                  <a:pt x="116205" y="1084898"/>
                </a:cubicBezTo>
                <a:cubicBezTo>
                  <a:pt x="149543" y="1084898"/>
                  <a:pt x="180023" y="1084898"/>
                  <a:pt x="215265" y="1084898"/>
                </a:cubicBezTo>
                <a:cubicBezTo>
                  <a:pt x="215265" y="1046797"/>
                  <a:pt x="212408" y="1010603"/>
                  <a:pt x="216218" y="975360"/>
                </a:cubicBezTo>
                <a:cubicBezTo>
                  <a:pt x="221933" y="925830"/>
                  <a:pt x="203835" y="893445"/>
                  <a:pt x="158115" y="875347"/>
                </a:cubicBezTo>
                <a:close/>
                <a:moveTo>
                  <a:pt x="215265" y="1448753"/>
                </a:moveTo>
                <a:cubicBezTo>
                  <a:pt x="215265" y="1334453"/>
                  <a:pt x="215265" y="1225868"/>
                  <a:pt x="215265" y="1114425"/>
                </a:cubicBezTo>
                <a:cubicBezTo>
                  <a:pt x="180975" y="1114425"/>
                  <a:pt x="148590" y="1114425"/>
                  <a:pt x="118110" y="1114425"/>
                </a:cubicBezTo>
                <a:cubicBezTo>
                  <a:pt x="118110" y="1227773"/>
                  <a:pt x="118110" y="1338263"/>
                  <a:pt x="118110" y="1448753"/>
                </a:cubicBezTo>
                <a:cubicBezTo>
                  <a:pt x="151448" y="1448753"/>
                  <a:pt x="180975" y="1448753"/>
                  <a:pt x="215265" y="1448753"/>
                </a:cubicBezTo>
                <a:close/>
                <a:moveTo>
                  <a:pt x="236220" y="1113473"/>
                </a:moveTo>
                <a:cubicBezTo>
                  <a:pt x="236220" y="1225868"/>
                  <a:pt x="236220" y="1337310"/>
                  <a:pt x="236220" y="1447800"/>
                </a:cubicBezTo>
                <a:cubicBezTo>
                  <a:pt x="263843" y="1447800"/>
                  <a:pt x="288608" y="1447800"/>
                  <a:pt x="313373" y="1447800"/>
                </a:cubicBezTo>
                <a:cubicBezTo>
                  <a:pt x="313373" y="1335405"/>
                  <a:pt x="313373" y="1224915"/>
                  <a:pt x="313373" y="1113473"/>
                </a:cubicBezTo>
                <a:cubicBezTo>
                  <a:pt x="286703" y="1113473"/>
                  <a:pt x="262890" y="1113473"/>
                  <a:pt x="236220" y="1113473"/>
                </a:cubicBezTo>
                <a:close/>
                <a:moveTo>
                  <a:pt x="89535" y="1448753"/>
                </a:moveTo>
                <a:cubicBezTo>
                  <a:pt x="89535" y="1333500"/>
                  <a:pt x="89535" y="1223963"/>
                  <a:pt x="89535" y="1114425"/>
                </a:cubicBezTo>
                <a:cubicBezTo>
                  <a:pt x="63818" y="1114425"/>
                  <a:pt x="42863" y="1114425"/>
                  <a:pt x="20003" y="1114425"/>
                </a:cubicBezTo>
                <a:cubicBezTo>
                  <a:pt x="20003" y="1226820"/>
                  <a:pt x="20003" y="1337310"/>
                  <a:pt x="20003" y="1448753"/>
                </a:cubicBezTo>
                <a:cubicBezTo>
                  <a:pt x="44768" y="1448753"/>
                  <a:pt x="66675" y="1448753"/>
                  <a:pt x="89535" y="1448753"/>
                </a:cubicBezTo>
                <a:close/>
                <a:moveTo>
                  <a:pt x="135255" y="742950"/>
                </a:moveTo>
                <a:cubicBezTo>
                  <a:pt x="135255" y="615315"/>
                  <a:pt x="135255" y="491490"/>
                  <a:pt x="135255" y="366713"/>
                </a:cubicBezTo>
                <a:cubicBezTo>
                  <a:pt x="115253" y="366713"/>
                  <a:pt x="98108" y="366713"/>
                  <a:pt x="76200" y="366713"/>
                </a:cubicBezTo>
                <a:cubicBezTo>
                  <a:pt x="76200" y="457200"/>
                  <a:pt x="80010" y="545783"/>
                  <a:pt x="75248" y="633413"/>
                </a:cubicBezTo>
                <a:cubicBezTo>
                  <a:pt x="71438" y="685800"/>
                  <a:pt x="94298" y="715328"/>
                  <a:pt x="135255" y="742950"/>
                </a:cubicBezTo>
                <a:close/>
                <a:moveTo>
                  <a:pt x="154305" y="367665"/>
                </a:moveTo>
                <a:cubicBezTo>
                  <a:pt x="154305" y="497205"/>
                  <a:pt x="153353" y="625793"/>
                  <a:pt x="156210" y="753428"/>
                </a:cubicBezTo>
                <a:cubicBezTo>
                  <a:pt x="156210" y="770572"/>
                  <a:pt x="176213" y="787718"/>
                  <a:pt x="194310" y="816293"/>
                </a:cubicBezTo>
                <a:cubicBezTo>
                  <a:pt x="194310" y="656273"/>
                  <a:pt x="194310" y="511492"/>
                  <a:pt x="194310" y="365760"/>
                </a:cubicBezTo>
                <a:cubicBezTo>
                  <a:pt x="180023" y="365760"/>
                  <a:pt x="169545" y="366713"/>
                  <a:pt x="154305" y="367665"/>
                </a:cubicBezTo>
                <a:close/>
                <a:moveTo>
                  <a:pt x="176213" y="1740218"/>
                </a:moveTo>
                <a:cubicBezTo>
                  <a:pt x="122873" y="1740218"/>
                  <a:pt x="71438" y="1740218"/>
                  <a:pt x="20955" y="1740218"/>
                </a:cubicBezTo>
                <a:cubicBezTo>
                  <a:pt x="20955" y="1774508"/>
                  <a:pt x="20955" y="1804988"/>
                  <a:pt x="20955" y="1836420"/>
                </a:cubicBezTo>
                <a:cubicBezTo>
                  <a:pt x="74295" y="1836420"/>
                  <a:pt x="124778" y="1836420"/>
                  <a:pt x="176213" y="1836420"/>
                </a:cubicBezTo>
                <a:cubicBezTo>
                  <a:pt x="176213" y="1803083"/>
                  <a:pt x="176213" y="1772603"/>
                  <a:pt x="176213" y="1740218"/>
                </a:cubicBezTo>
                <a:close/>
                <a:moveTo>
                  <a:pt x="155258" y="1618298"/>
                </a:moveTo>
                <a:cubicBezTo>
                  <a:pt x="155258" y="1651635"/>
                  <a:pt x="155258" y="1682115"/>
                  <a:pt x="155258" y="1713548"/>
                </a:cubicBezTo>
                <a:cubicBezTo>
                  <a:pt x="209550" y="1713548"/>
                  <a:pt x="260985" y="1713548"/>
                  <a:pt x="311468" y="1713548"/>
                </a:cubicBezTo>
                <a:cubicBezTo>
                  <a:pt x="311468" y="1679258"/>
                  <a:pt x="311468" y="1648778"/>
                  <a:pt x="311468" y="1618298"/>
                </a:cubicBezTo>
                <a:cubicBezTo>
                  <a:pt x="257175" y="1618298"/>
                  <a:pt x="207645" y="1618298"/>
                  <a:pt x="155258" y="1618298"/>
                </a:cubicBezTo>
                <a:close/>
                <a:moveTo>
                  <a:pt x="87630" y="1595438"/>
                </a:moveTo>
                <a:cubicBezTo>
                  <a:pt x="140970" y="1595438"/>
                  <a:pt x="191453" y="1595438"/>
                  <a:pt x="243840" y="1595438"/>
                </a:cubicBezTo>
                <a:cubicBezTo>
                  <a:pt x="243840" y="1563053"/>
                  <a:pt x="243840" y="1531620"/>
                  <a:pt x="243840" y="1501140"/>
                </a:cubicBezTo>
                <a:cubicBezTo>
                  <a:pt x="190500" y="1501140"/>
                  <a:pt x="139065" y="1501140"/>
                  <a:pt x="87630" y="1501140"/>
                </a:cubicBezTo>
                <a:cubicBezTo>
                  <a:pt x="87630" y="1533525"/>
                  <a:pt x="87630" y="1563053"/>
                  <a:pt x="87630" y="1595438"/>
                </a:cubicBezTo>
                <a:close/>
                <a:moveTo>
                  <a:pt x="244793" y="1861185"/>
                </a:moveTo>
                <a:cubicBezTo>
                  <a:pt x="190500" y="1861185"/>
                  <a:pt x="140970" y="1861185"/>
                  <a:pt x="89535" y="1861185"/>
                </a:cubicBezTo>
                <a:cubicBezTo>
                  <a:pt x="89535" y="1894523"/>
                  <a:pt x="89535" y="1924050"/>
                  <a:pt x="89535" y="1955482"/>
                </a:cubicBezTo>
                <a:cubicBezTo>
                  <a:pt x="142875" y="1955482"/>
                  <a:pt x="192405" y="1955482"/>
                  <a:pt x="244793" y="1955482"/>
                </a:cubicBezTo>
                <a:cubicBezTo>
                  <a:pt x="244793" y="1924050"/>
                  <a:pt x="244793" y="1894523"/>
                  <a:pt x="244793" y="1861185"/>
                </a:cubicBezTo>
                <a:close/>
                <a:moveTo>
                  <a:pt x="40958" y="659130"/>
                </a:moveTo>
                <a:cubicBezTo>
                  <a:pt x="44768" y="657225"/>
                  <a:pt x="48578" y="654368"/>
                  <a:pt x="53340" y="652463"/>
                </a:cubicBezTo>
                <a:cubicBezTo>
                  <a:pt x="53340" y="558165"/>
                  <a:pt x="53340" y="463867"/>
                  <a:pt x="53340" y="369570"/>
                </a:cubicBezTo>
                <a:cubicBezTo>
                  <a:pt x="22860" y="357188"/>
                  <a:pt x="17145" y="371475"/>
                  <a:pt x="17145" y="396240"/>
                </a:cubicBezTo>
                <a:cubicBezTo>
                  <a:pt x="18098" y="463867"/>
                  <a:pt x="15240" y="531495"/>
                  <a:pt x="18098" y="599123"/>
                </a:cubicBezTo>
                <a:cubicBezTo>
                  <a:pt x="19050" y="620078"/>
                  <a:pt x="33338" y="640080"/>
                  <a:pt x="40958" y="659130"/>
                </a:cubicBezTo>
                <a:close/>
                <a:moveTo>
                  <a:pt x="178118" y="2103120"/>
                </a:moveTo>
                <a:cubicBezTo>
                  <a:pt x="121920" y="2103120"/>
                  <a:pt x="71438" y="2103120"/>
                  <a:pt x="21908" y="2103120"/>
                </a:cubicBezTo>
                <a:cubicBezTo>
                  <a:pt x="21908" y="2136458"/>
                  <a:pt x="21908" y="2165985"/>
                  <a:pt x="21908" y="2197418"/>
                </a:cubicBezTo>
                <a:cubicBezTo>
                  <a:pt x="74295" y="2197418"/>
                  <a:pt x="123825" y="2197418"/>
                  <a:pt x="175260" y="2197418"/>
                </a:cubicBezTo>
                <a:cubicBezTo>
                  <a:pt x="176213" y="2189798"/>
                  <a:pt x="178118" y="2183130"/>
                  <a:pt x="178118" y="2177415"/>
                </a:cubicBezTo>
                <a:cubicBezTo>
                  <a:pt x="178118" y="2153603"/>
                  <a:pt x="178118" y="2129790"/>
                  <a:pt x="178118" y="2103120"/>
                </a:cubicBezTo>
                <a:close/>
                <a:moveTo>
                  <a:pt x="313373" y="1086803"/>
                </a:moveTo>
                <a:cubicBezTo>
                  <a:pt x="320993" y="989647"/>
                  <a:pt x="316230" y="981075"/>
                  <a:pt x="238125" y="942022"/>
                </a:cubicBezTo>
                <a:cubicBezTo>
                  <a:pt x="238125" y="989647"/>
                  <a:pt x="238125" y="1037272"/>
                  <a:pt x="238125" y="1086803"/>
                </a:cubicBezTo>
                <a:cubicBezTo>
                  <a:pt x="263843" y="1086803"/>
                  <a:pt x="287655" y="1086803"/>
                  <a:pt x="313373" y="1086803"/>
                </a:cubicBezTo>
                <a:close/>
                <a:moveTo>
                  <a:pt x="133350" y="339090"/>
                </a:moveTo>
                <a:cubicBezTo>
                  <a:pt x="146685" y="225742"/>
                  <a:pt x="140018" y="207645"/>
                  <a:pt x="79058" y="186690"/>
                </a:cubicBezTo>
                <a:cubicBezTo>
                  <a:pt x="79058" y="236220"/>
                  <a:pt x="79058" y="286703"/>
                  <a:pt x="79058" y="339090"/>
                </a:cubicBezTo>
                <a:cubicBezTo>
                  <a:pt x="97155" y="339090"/>
                  <a:pt x="113348" y="339090"/>
                  <a:pt x="133350" y="339090"/>
                </a:cubicBezTo>
                <a:close/>
                <a:moveTo>
                  <a:pt x="33338" y="140970"/>
                </a:moveTo>
                <a:cubicBezTo>
                  <a:pt x="28575" y="141923"/>
                  <a:pt x="23813" y="142875"/>
                  <a:pt x="20003" y="142875"/>
                </a:cubicBezTo>
                <a:cubicBezTo>
                  <a:pt x="20003" y="207645"/>
                  <a:pt x="20003" y="271463"/>
                  <a:pt x="20003" y="346710"/>
                </a:cubicBezTo>
                <a:cubicBezTo>
                  <a:pt x="35243" y="337185"/>
                  <a:pt x="53340" y="330517"/>
                  <a:pt x="52388" y="325755"/>
                </a:cubicBezTo>
                <a:cubicBezTo>
                  <a:pt x="44768" y="263842"/>
                  <a:pt x="75248" y="197167"/>
                  <a:pt x="33338" y="140970"/>
                </a:cubicBezTo>
                <a:close/>
                <a:moveTo>
                  <a:pt x="130493" y="1713548"/>
                </a:moveTo>
                <a:cubicBezTo>
                  <a:pt x="130493" y="1678305"/>
                  <a:pt x="130493" y="1647825"/>
                  <a:pt x="130493" y="1614488"/>
                </a:cubicBezTo>
                <a:cubicBezTo>
                  <a:pt x="113348" y="1616393"/>
                  <a:pt x="100013" y="1618298"/>
                  <a:pt x="87630" y="1619250"/>
                </a:cubicBezTo>
                <a:cubicBezTo>
                  <a:pt x="87630" y="1652588"/>
                  <a:pt x="87630" y="1682115"/>
                  <a:pt x="87630" y="1713548"/>
                </a:cubicBezTo>
                <a:cubicBezTo>
                  <a:pt x="101918" y="1713548"/>
                  <a:pt x="115253" y="1713548"/>
                  <a:pt x="130493" y="1713548"/>
                </a:cubicBezTo>
                <a:close/>
                <a:moveTo>
                  <a:pt x="312420" y="2099310"/>
                </a:moveTo>
                <a:cubicBezTo>
                  <a:pt x="295275" y="2101215"/>
                  <a:pt x="281940" y="2102168"/>
                  <a:pt x="269558" y="2103120"/>
                </a:cubicBezTo>
                <a:cubicBezTo>
                  <a:pt x="269558" y="2136458"/>
                  <a:pt x="269558" y="2165985"/>
                  <a:pt x="269558" y="2196465"/>
                </a:cubicBezTo>
                <a:cubicBezTo>
                  <a:pt x="284798" y="2196465"/>
                  <a:pt x="297180" y="2196465"/>
                  <a:pt x="312420" y="2196465"/>
                </a:cubicBezTo>
                <a:cubicBezTo>
                  <a:pt x="312420" y="2164080"/>
                  <a:pt x="312420" y="2135505"/>
                  <a:pt x="312420" y="2099310"/>
                </a:cubicBezTo>
                <a:close/>
                <a:moveTo>
                  <a:pt x="244793" y="1975485"/>
                </a:moveTo>
                <a:cubicBezTo>
                  <a:pt x="226695" y="1977390"/>
                  <a:pt x="213360" y="1979295"/>
                  <a:pt x="200978" y="1980248"/>
                </a:cubicBezTo>
                <a:cubicBezTo>
                  <a:pt x="200978" y="2013585"/>
                  <a:pt x="200978" y="2043113"/>
                  <a:pt x="200978" y="2073593"/>
                </a:cubicBezTo>
                <a:cubicBezTo>
                  <a:pt x="217170" y="2073593"/>
                  <a:pt x="230505" y="2073593"/>
                  <a:pt x="244793" y="2073593"/>
                </a:cubicBezTo>
                <a:cubicBezTo>
                  <a:pt x="244793" y="2042160"/>
                  <a:pt x="244793" y="2012632"/>
                  <a:pt x="244793" y="1975485"/>
                </a:cubicBezTo>
                <a:close/>
                <a:moveTo>
                  <a:pt x="202883" y="2101215"/>
                </a:moveTo>
                <a:cubicBezTo>
                  <a:pt x="202883" y="2135505"/>
                  <a:pt x="202883" y="2165985"/>
                  <a:pt x="202883" y="2196465"/>
                </a:cubicBezTo>
                <a:cubicBezTo>
                  <a:pt x="218123" y="2196465"/>
                  <a:pt x="229553" y="2196465"/>
                  <a:pt x="243840" y="2196465"/>
                </a:cubicBezTo>
                <a:cubicBezTo>
                  <a:pt x="243840" y="2164080"/>
                  <a:pt x="243840" y="2132648"/>
                  <a:pt x="243840" y="2101215"/>
                </a:cubicBezTo>
                <a:cubicBezTo>
                  <a:pt x="229553" y="2101215"/>
                  <a:pt x="218123" y="2101215"/>
                  <a:pt x="202883" y="2101215"/>
                </a:cubicBezTo>
                <a:close/>
                <a:moveTo>
                  <a:pt x="270510" y="1979295"/>
                </a:moveTo>
                <a:cubicBezTo>
                  <a:pt x="270510" y="2014538"/>
                  <a:pt x="270510" y="2045018"/>
                  <a:pt x="270510" y="2078355"/>
                </a:cubicBezTo>
                <a:cubicBezTo>
                  <a:pt x="287655" y="2076450"/>
                  <a:pt x="300038" y="2075498"/>
                  <a:pt x="312420" y="2073593"/>
                </a:cubicBezTo>
                <a:cubicBezTo>
                  <a:pt x="312420" y="2039303"/>
                  <a:pt x="312420" y="2009775"/>
                  <a:pt x="312420" y="1979295"/>
                </a:cubicBezTo>
                <a:cubicBezTo>
                  <a:pt x="297180" y="1979295"/>
                  <a:pt x="284798" y="1979295"/>
                  <a:pt x="270510" y="1979295"/>
                </a:cubicBezTo>
                <a:close/>
                <a:moveTo>
                  <a:pt x="313373" y="1741170"/>
                </a:moveTo>
                <a:cubicBezTo>
                  <a:pt x="296228" y="1741170"/>
                  <a:pt x="281940" y="1741170"/>
                  <a:pt x="268605" y="1741170"/>
                </a:cubicBezTo>
                <a:cubicBezTo>
                  <a:pt x="268605" y="1774508"/>
                  <a:pt x="268605" y="1804988"/>
                  <a:pt x="268605" y="1836420"/>
                </a:cubicBezTo>
                <a:cubicBezTo>
                  <a:pt x="283845" y="1836420"/>
                  <a:pt x="297180" y="1836420"/>
                  <a:pt x="313373" y="1836420"/>
                </a:cubicBezTo>
                <a:cubicBezTo>
                  <a:pt x="313373" y="1803083"/>
                  <a:pt x="313373" y="1772603"/>
                  <a:pt x="313373" y="1741170"/>
                </a:cubicBezTo>
                <a:close/>
                <a:moveTo>
                  <a:pt x="268605" y="1499235"/>
                </a:moveTo>
                <a:cubicBezTo>
                  <a:pt x="268605" y="1533525"/>
                  <a:pt x="268605" y="1564005"/>
                  <a:pt x="268605" y="1594485"/>
                </a:cubicBezTo>
                <a:cubicBezTo>
                  <a:pt x="284798" y="1594485"/>
                  <a:pt x="298133" y="1594485"/>
                  <a:pt x="312420" y="1594485"/>
                </a:cubicBezTo>
                <a:cubicBezTo>
                  <a:pt x="312420" y="1561148"/>
                  <a:pt x="312420" y="1530668"/>
                  <a:pt x="312420" y="1499235"/>
                </a:cubicBezTo>
                <a:cubicBezTo>
                  <a:pt x="298133" y="1499235"/>
                  <a:pt x="285750" y="1499235"/>
                  <a:pt x="268605" y="1499235"/>
                </a:cubicBezTo>
                <a:close/>
                <a:moveTo>
                  <a:pt x="62865" y="1595438"/>
                </a:moveTo>
                <a:cubicBezTo>
                  <a:pt x="62865" y="1561148"/>
                  <a:pt x="62865" y="1531620"/>
                  <a:pt x="62865" y="1500188"/>
                </a:cubicBezTo>
                <a:cubicBezTo>
                  <a:pt x="47625" y="1500188"/>
                  <a:pt x="34290" y="1500188"/>
                  <a:pt x="20003" y="1500188"/>
                </a:cubicBezTo>
                <a:cubicBezTo>
                  <a:pt x="20003" y="1533525"/>
                  <a:pt x="20003" y="1564005"/>
                  <a:pt x="20003" y="1595438"/>
                </a:cubicBezTo>
                <a:cubicBezTo>
                  <a:pt x="36195" y="1595438"/>
                  <a:pt x="47625" y="1595438"/>
                  <a:pt x="62865" y="1595438"/>
                </a:cubicBezTo>
                <a:close/>
                <a:moveTo>
                  <a:pt x="157163" y="2435543"/>
                </a:moveTo>
                <a:cubicBezTo>
                  <a:pt x="210503" y="2435543"/>
                  <a:pt x="258128" y="2435543"/>
                  <a:pt x="308610" y="2435543"/>
                </a:cubicBezTo>
                <a:cubicBezTo>
                  <a:pt x="308610" y="2402205"/>
                  <a:pt x="308610" y="2372678"/>
                  <a:pt x="308610" y="2342198"/>
                </a:cubicBezTo>
                <a:cubicBezTo>
                  <a:pt x="256223" y="2342198"/>
                  <a:pt x="208598" y="2342198"/>
                  <a:pt x="157163" y="2342198"/>
                </a:cubicBezTo>
                <a:cubicBezTo>
                  <a:pt x="157163" y="2373630"/>
                  <a:pt x="157163" y="2403158"/>
                  <a:pt x="157163" y="2435543"/>
                </a:cubicBezTo>
                <a:close/>
                <a:moveTo>
                  <a:pt x="63818" y="1862138"/>
                </a:moveTo>
                <a:cubicBezTo>
                  <a:pt x="46673" y="1862138"/>
                  <a:pt x="34290" y="1862138"/>
                  <a:pt x="20003" y="1862138"/>
                </a:cubicBezTo>
                <a:cubicBezTo>
                  <a:pt x="20003" y="1894523"/>
                  <a:pt x="20003" y="1924050"/>
                  <a:pt x="20003" y="1954530"/>
                </a:cubicBezTo>
                <a:cubicBezTo>
                  <a:pt x="35243" y="1954530"/>
                  <a:pt x="48578" y="1954530"/>
                  <a:pt x="63818" y="1954530"/>
                </a:cubicBezTo>
                <a:cubicBezTo>
                  <a:pt x="63818" y="1923098"/>
                  <a:pt x="63818" y="1895475"/>
                  <a:pt x="63818" y="1862138"/>
                </a:cubicBezTo>
                <a:close/>
                <a:moveTo>
                  <a:pt x="21908" y="2225993"/>
                </a:moveTo>
                <a:cubicBezTo>
                  <a:pt x="21908" y="2253615"/>
                  <a:pt x="21908" y="2282190"/>
                  <a:pt x="21908" y="2310765"/>
                </a:cubicBezTo>
                <a:cubicBezTo>
                  <a:pt x="63818" y="2324100"/>
                  <a:pt x="62865" y="2297430"/>
                  <a:pt x="61913" y="2270760"/>
                </a:cubicBezTo>
                <a:cubicBezTo>
                  <a:pt x="61913" y="2245995"/>
                  <a:pt x="72390" y="2212658"/>
                  <a:pt x="21908" y="2225993"/>
                </a:cubicBezTo>
                <a:close/>
                <a:moveTo>
                  <a:pt x="157163" y="242888"/>
                </a:moveTo>
                <a:cubicBezTo>
                  <a:pt x="151448" y="340995"/>
                  <a:pt x="151448" y="340995"/>
                  <a:pt x="195263" y="334328"/>
                </a:cubicBezTo>
                <a:cubicBezTo>
                  <a:pt x="193358" y="300990"/>
                  <a:pt x="211455" y="260033"/>
                  <a:pt x="157163" y="242888"/>
                </a:cubicBezTo>
                <a:close/>
                <a:moveTo>
                  <a:pt x="268605" y="1861185"/>
                </a:moveTo>
                <a:cubicBezTo>
                  <a:pt x="268605" y="1892618"/>
                  <a:pt x="268605" y="1922145"/>
                  <a:pt x="268605" y="1953578"/>
                </a:cubicBezTo>
                <a:cubicBezTo>
                  <a:pt x="283845" y="1953578"/>
                  <a:pt x="297180" y="1953578"/>
                  <a:pt x="312420" y="1953578"/>
                </a:cubicBezTo>
                <a:cubicBezTo>
                  <a:pt x="312420" y="1922145"/>
                  <a:pt x="312420" y="1892618"/>
                  <a:pt x="312420" y="1861185"/>
                </a:cubicBezTo>
                <a:cubicBezTo>
                  <a:pt x="297180" y="1861185"/>
                  <a:pt x="283845" y="1861185"/>
                  <a:pt x="268605" y="1861185"/>
                </a:cubicBezTo>
                <a:close/>
                <a:moveTo>
                  <a:pt x="90488" y="2223135"/>
                </a:moveTo>
                <a:cubicBezTo>
                  <a:pt x="90488" y="2255520"/>
                  <a:pt x="90488" y="2283143"/>
                  <a:pt x="90488" y="2312670"/>
                </a:cubicBezTo>
                <a:cubicBezTo>
                  <a:pt x="142875" y="2312670"/>
                  <a:pt x="192405" y="2312670"/>
                  <a:pt x="242888" y="2312670"/>
                </a:cubicBezTo>
                <a:cubicBezTo>
                  <a:pt x="242888" y="2281238"/>
                  <a:pt x="242888" y="2252663"/>
                  <a:pt x="242888" y="2223135"/>
                </a:cubicBezTo>
                <a:cubicBezTo>
                  <a:pt x="190500" y="2223135"/>
                  <a:pt x="141923" y="2223135"/>
                  <a:pt x="90488" y="2223135"/>
                </a:cubicBezTo>
                <a:close/>
                <a:moveTo>
                  <a:pt x="126683" y="2436495"/>
                </a:moveTo>
                <a:cubicBezTo>
                  <a:pt x="126683" y="2402205"/>
                  <a:pt x="126683" y="2371725"/>
                  <a:pt x="126683" y="2336483"/>
                </a:cubicBezTo>
                <a:cubicBezTo>
                  <a:pt x="111443" y="2341245"/>
                  <a:pt x="90488" y="2343150"/>
                  <a:pt x="90488" y="2346960"/>
                </a:cubicBezTo>
                <a:cubicBezTo>
                  <a:pt x="87630" y="2376488"/>
                  <a:pt x="88583" y="2405063"/>
                  <a:pt x="88583" y="2436495"/>
                </a:cubicBezTo>
                <a:cubicBezTo>
                  <a:pt x="102870" y="2436495"/>
                  <a:pt x="113348" y="2436495"/>
                  <a:pt x="126683" y="243649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F111D2-C060-4AA5-B98F-53EFF39FE879}"/>
              </a:ext>
            </a:extLst>
          </p:cNvPr>
          <p:cNvSpPr/>
          <p:nvPr/>
        </p:nvSpPr>
        <p:spPr>
          <a:xfrm rot="670620">
            <a:off x="9248442" y="1706201"/>
            <a:ext cx="431499" cy="2727029"/>
          </a:xfrm>
          <a:custGeom>
            <a:avLst/>
            <a:gdLst>
              <a:gd name="connsiteX0" fmla="*/ 94664 w 252773"/>
              <a:gd name="connsiteY0" fmla="*/ 1169580 h 1597499"/>
              <a:gd name="connsiteX1" fmla="*/ 94664 w 252773"/>
              <a:gd name="connsiteY1" fmla="*/ 1232327 h 1597499"/>
              <a:gd name="connsiteX2" fmla="*/ 158109 w 252773"/>
              <a:gd name="connsiteY2" fmla="*/ 1232327 h 1597499"/>
              <a:gd name="connsiteX3" fmla="*/ 158109 w 252773"/>
              <a:gd name="connsiteY3" fmla="*/ 1169580 h 1597499"/>
              <a:gd name="connsiteX4" fmla="*/ 94664 w 252773"/>
              <a:gd name="connsiteY4" fmla="*/ 1169580 h 1597499"/>
              <a:gd name="connsiteX5" fmla="*/ 175733 w 252773"/>
              <a:gd name="connsiteY5" fmla="*/ 1168551 h 1597499"/>
              <a:gd name="connsiteX6" fmla="*/ 175733 w 252773"/>
              <a:gd name="connsiteY6" fmla="*/ 1231813 h 1597499"/>
              <a:gd name="connsiteX7" fmla="*/ 237667 w 252773"/>
              <a:gd name="connsiteY7" fmla="*/ 1231813 h 1597499"/>
              <a:gd name="connsiteX8" fmla="*/ 237667 w 252773"/>
              <a:gd name="connsiteY8" fmla="*/ 1168551 h 1597499"/>
              <a:gd name="connsiteX9" fmla="*/ 175733 w 252773"/>
              <a:gd name="connsiteY9" fmla="*/ 1168551 h 1597499"/>
              <a:gd name="connsiteX10" fmla="*/ 95168 w 252773"/>
              <a:gd name="connsiteY10" fmla="*/ 1090888 h 1597499"/>
              <a:gd name="connsiteX11" fmla="*/ 95168 w 252773"/>
              <a:gd name="connsiteY11" fmla="*/ 1153636 h 1597499"/>
              <a:gd name="connsiteX12" fmla="*/ 157605 w 252773"/>
              <a:gd name="connsiteY12" fmla="*/ 1153636 h 1597499"/>
              <a:gd name="connsiteX13" fmla="*/ 157605 w 252773"/>
              <a:gd name="connsiteY13" fmla="*/ 1090888 h 1597499"/>
              <a:gd name="connsiteX14" fmla="*/ 95168 w 252773"/>
              <a:gd name="connsiteY14" fmla="*/ 1090888 h 1597499"/>
              <a:gd name="connsiteX15" fmla="*/ 15106 w 252773"/>
              <a:gd name="connsiteY15" fmla="*/ 1090888 h 1597499"/>
              <a:gd name="connsiteX16" fmla="*/ 15106 w 252773"/>
              <a:gd name="connsiteY16" fmla="*/ 1153636 h 1597499"/>
              <a:gd name="connsiteX17" fmla="*/ 77544 w 252773"/>
              <a:gd name="connsiteY17" fmla="*/ 1153636 h 1597499"/>
              <a:gd name="connsiteX18" fmla="*/ 77544 w 252773"/>
              <a:gd name="connsiteY18" fmla="*/ 1090888 h 1597499"/>
              <a:gd name="connsiteX19" fmla="*/ 15106 w 252773"/>
              <a:gd name="connsiteY19" fmla="*/ 1090888 h 1597499"/>
              <a:gd name="connsiteX20" fmla="*/ 95671 w 252773"/>
              <a:gd name="connsiteY20" fmla="*/ 1009110 h 1597499"/>
              <a:gd name="connsiteX21" fmla="*/ 95671 w 252773"/>
              <a:gd name="connsiteY21" fmla="*/ 1072886 h 1597499"/>
              <a:gd name="connsiteX22" fmla="*/ 157605 w 252773"/>
              <a:gd name="connsiteY22" fmla="*/ 1072886 h 1597499"/>
              <a:gd name="connsiteX23" fmla="*/ 157605 w 252773"/>
              <a:gd name="connsiteY23" fmla="*/ 1009110 h 1597499"/>
              <a:gd name="connsiteX24" fmla="*/ 95671 w 252773"/>
              <a:gd name="connsiteY24" fmla="*/ 1009110 h 1597499"/>
              <a:gd name="connsiteX25" fmla="*/ 175733 w 252773"/>
              <a:gd name="connsiteY25" fmla="*/ 1008595 h 1597499"/>
              <a:gd name="connsiteX26" fmla="*/ 175733 w 252773"/>
              <a:gd name="connsiteY26" fmla="*/ 1072371 h 1597499"/>
              <a:gd name="connsiteX27" fmla="*/ 238674 w 252773"/>
              <a:gd name="connsiteY27" fmla="*/ 1072371 h 1597499"/>
              <a:gd name="connsiteX28" fmla="*/ 238674 w 252773"/>
              <a:gd name="connsiteY28" fmla="*/ 1008595 h 1597499"/>
              <a:gd name="connsiteX29" fmla="*/ 175733 w 252773"/>
              <a:gd name="connsiteY29" fmla="*/ 1008595 h 1597499"/>
              <a:gd name="connsiteX30" fmla="*/ 175733 w 252773"/>
              <a:gd name="connsiteY30" fmla="*/ 929389 h 1597499"/>
              <a:gd name="connsiteX31" fmla="*/ 175733 w 252773"/>
              <a:gd name="connsiteY31" fmla="*/ 992651 h 1597499"/>
              <a:gd name="connsiteX32" fmla="*/ 239178 w 252773"/>
              <a:gd name="connsiteY32" fmla="*/ 992651 h 1597499"/>
              <a:gd name="connsiteX33" fmla="*/ 239178 w 252773"/>
              <a:gd name="connsiteY33" fmla="*/ 929389 h 1597499"/>
              <a:gd name="connsiteX34" fmla="*/ 175733 w 252773"/>
              <a:gd name="connsiteY34" fmla="*/ 929389 h 1597499"/>
              <a:gd name="connsiteX35" fmla="*/ 95671 w 252773"/>
              <a:gd name="connsiteY35" fmla="*/ 928875 h 1597499"/>
              <a:gd name="connsiteX36" fmla="*/ 95671 w 252773"/>
              <a:gd name="connsiteY36" fmla="*/ 993680 h 1597499"/>
              <a:gd name="connsiteX37" fmla="*/ 157605 w 252773"/>
              <a:gd name="connsiteY37" fmla="*/ 993680 h 1597499"/>
              <a:gd name="connsiteX38" fmla="*/ 157605 w 252773"/>
              <a:gd name="connsiteY38" fmla="*/ 928875 h 1597499"/>
              <a:gd name="connsiteX39" fmla="*/ 95671 w 252773"/>
              <a:gd name="connsiteY39" fmla="*/ 928875 h 1597499"/>
              <a:gd name="connsiteX40" fmla="*/ 14602 w 252773"/>
              <a:gd name="connsiteY40" fmla="*/ 928875 h 1597499"/>
              <a:gd name="connsiteX41" fmla="*/ 14602 w 252773"/>
              <a:gd name="connsiteY41" fmla="*/ 992651 h 1597499"/>
              <a:gd name="connsiteX42" fmla="*/ 77544 w 252773"/>
              <a:gd name="connsiteY42" fmla="*/ 992651 h 1597499"/>
              <a:gd name="connsiteX43" fmla="*/ 77544 w 252773"/>
              <a:gd name="connsiteY43" fmla="*/ 928875 h 1597499"/>
              <a:gd name="connsiteX44" fmla="*/ 14602 w 252773"/>
              <a:gd name="connsiteY44" fmla="*/ 928875 h 1597499"/>
              <a:gd name="connsiteX45" fmla="*/ 175229 w 252773"/>
              <a:gd name="connsiteY45" fmla="*/ 849668 h 1597499"/>
              <a:gd name="connsiteX46" fmla="*/ 175229 w 252773"/>
              <a:gd name="connsiteY46" fmla="*/ 912930 h 1597499"/>
              <a:gd name="connsiteX47" fmla="*/ 238171 w 252773"/>
              <a:gd name="connsiteY47" fmla="*/ 912930 h 1597499"/>
              <a:gd name="connsiteX48" fmla="*/ 238171 w 252773"/>
              <a:gd name="connsiteY48" fmla="*/ 849668 h 1597499"/>
              <a:gd name="connsiteX49" fmla="*/ 175229 w 252773"/>
              <a:gd name="connsiteY49" fmla="*/ 849668 h 1597499"/>
              <a:gd name="connsiteX50" fmla="*/ 94664 w 252773"/>
              <a:gd name="connsiteY50" fmla="*/ 767890 h 1597499"/>
              <a:gd name="connsiteX51" fmla="*/ 94664 w 252773"/>
              <a:gd name="connsiteY51" fmla="*/ 831152 h 1597499"/>
              <a:gd name="connsiteX52" fmla="*/ 157605 w 252773"/>
              <a:gd name="connsiteY52" fmla="*/ 831152 h 1597499"/>
              <a:gd name="connsiteX53" fmla="*/ 157605 w 252773"/>
              <a:gd name="connsiteY53" fmla="*/ 767890 h 1597499"/>
              <a:gd name="connsiteX54" fmla="*/ 94664 w 252773"/>
              <a:gd name="connsiteY54" fmla="*/ 767890 h 1597499"/>
              <a:gd name="connsiteX55" fmla="*/ 15106 w 252773"/>
              <a:gd name="connsiteY55" fmla="*/ 767890 h 1597499"/>
              <a:gd name="connsiteX56" fmla="*/ 15106 w 252773"/>
              <a:gd name="connsiteY56" fmla="*/ 831152 h 1597499"/>
              <a:gd name="connsiteX57" fmla="*/ 77040 w 252773"/>
              <a:gd name="connsiteY57" fmla="*/ 831152 h 1597499"/>
              <a:gd name="connsiteX58" fmla="*/ 77040 w 252773"/>
              <a:gd name="connsiteY58" fmla="*/ 767890 h 1597499"/>
              <a:gd name="connsiteX59" fmla="*/ 15106 w 252773"/>
              <a:gd name="connsiteY59" fmla="*/ 767890 h 1597499"/>
              <a:gd name="connsiteX60" fmla="*/ 175229 w 252773"/>
              <a:gd name="connsiteY60" fmla="*/ 767376 h 1597499"/>
              <a:gd name="connsiteX61" fmla="*/ 175229 w 252773"/>
              <a:gd name="connsiteY61" fmla="*/ 831667 h 1597499"/>
              <a:gd name="connsiteX62" fmla="*/ 238171 w 252773"/>
              <a:gd name="connsiteY62" fmla="*/ 831667 h 1597499"/>
              <a:gd name="connsiteX63" fmla="*/ 238171 w 252773"/>
              <a:gd name="connsiteY63" fmla="*/ 767376 h 1597499"/>
              <a:gd name="connsiteX64" fmla="*/ 175229 w 252773"/>
              <a:gd name="connsiteY64" fmla="*/ 767376 h 1597499"/>
              <a:gd name="connsiteX65" fmla="*/ 175229 w 252773"/>
              <a:gd name="connsiteY65" fmla="*/ 689712 h 1597499"/>
              <a:gd name="connsiteX66" fmla="*/ 175229 w 252773"/>
              <a:gd name="connsiteY66" fmla="*/ 752975 h 1597499"/>
              <a:gd name="connsiteX67" fmla="*/ 238171 w 252773"/>
              <a:gd name="connsiteY67" fmla="*/ 752975 h 1597499"/>
              <a:gd name="connsiteX68" fmla="*/ 238171 w 252773"/>
              <a:gd name="connsiteY68" fmla="*/ 689712 h 1597499"/>
              <a:gd name="connsiteX69" fmla="*/ 175229 w 252773"/>
              <a:gd name="connsiteY69" fmla="*/ 689712 h 1597499"/>
              <a:gd name="connsiteX70" fmla="*/ 14602 w 252773"/>
              <a:gd name="connsiteY70" fmla="*/ 689198 h 1597499"/>
              <a:gd name="connsiteX71" fmla="*/ 14602 w 252773"/>
              <a:gd name="connsiteY71" fmla="*/ 752460 h 1597499"/>
              <a:gd name="connsiteX72" fmla="*/ 78048 w 252773"/>
              <a:gd name="connsiteY72" fmla="*/ 752460 h 1597499"/>
              <a:gd name="connsiteX73" fmla="*/ 78048 w 252773"/>
              <a:gd name="connsiteY73" fmla="*/ 689198 h 1597499"/>
              <a:gd name="connsiteX74" fmla="*/ 14602 w 252773"/>
              <a:gd name="connsiteY74" fmla="*/ 689198 h 1597499"/>
              <a:gd name="connsiteX75" fmla="*/ 14099 w 252773"/>
              <a:gd name="connsiteY75" fmla="*/ 608449 h 1597499"/>
              <a:gd name="connsiteX76" fmla="*/ 14099 w 252773"/>
              <a:gd name="connsiteY76" fmla="*/ 671711 h 1597499"/>
              <a:gd name="connsiteX77" fmla="*/ 78048 w 252773"/>
              <a:gd name="connsiteY77" fmla="*/ 671711 h 1597499"/>
              <a:gd name="connsiteX78" fmla="*/ 78048 w 252773"/>
              <a:gd name="connsiteY78" fmla="*/ 608449 h 1597499"/>
              <a:gd name="connsiteX79" fmla="*/ 14099 w 252773"/>
              <a:gd name="connsiteY79" fmla="*/ 608449 h 1597499"/>
              <a:gd name="connsiteX80" fmla="*/ 95168 w 252773"/>
              <a:gd name="connsiteY80" fmla="*/ 607935 h 1597499"/>
              <a:gd name="connsiteX81" fmla="*/ 95168 w 252773"/>
              <a:gd name="connsiteY81" fmla="*/ 672226 h 1597499"/>
              <a:gd name="connsiteX82" fmla="*/ 158109 w 252773"/>
              <a:gd name="connsiteY82" fmla="*/ 672226 h 1597499"/>
              <a:gd name="connsiteX83" fmla="*/ 158109 w 252773"/>
              <a:gd name="connsiteY83" fmla="*/ 607935 h 1597499"/>
              <a:gd name="connsiteX84" fmla="*/ 95168 w 252773"/>
              <a:gd name="connsiteY84" fmla="*/ 607935 h 1597499"/>
              <a:gd name="connsiteX85" fmla="*/ 175229 w 252773"/>
              <a:gd name="connsiteY85" fmla="*/ 528728 h 1597499"/>
              <a:gd name="connsiteX86" fmla="*/ 175229 w 252773"/>
              <a:gd name="connsiteY86" fmla="*/ 592505 h 1597499"/>
              <a:gd name="connsiteX87" fmla="*/ 239178 w 252773"/>
              <a:gd name="connsiteY87" fmla="*/ 592505 h 1597499"/>
              <a:gd name="connsiteX88" fmla="*/ 239178 w 252773"/>
              <a:gd name="connsiteY88" fmla="*/ 528728 h 1597499"/>
              <a:gd name="connsiteX89" fmla="*/ 175229 w 252773"/>
              <a:gd name="connsiteY89" fmla="*/ 528728 h 1597499"/>
              <a:gd name="connsiteX90" fmla="*/ 95168 w 252773"/>
              <a:gd name="connsiteY90" fmla="*/ 528214 h 1597499"/>
              <a:gd name="connsiteX91" fmla="*/ 95168 w 252773"/>
              <a:gd name="connsiteY91" fmla="*/ 593019 h 1597499"/>
              <a:gd name="connsiteX92" fmla="*/ 158613 w 252773"/>
              <a:gd name="connsiteY92" fmla="*/ 593019 h 1597499"/>
              <a:gd name="connsiteX93" fmla="*/ 158613 w 252773"/>
              <a:gd name="connsiteY93" fmla="*/ 528214 h 1597499"/>
              <a:gd name="connsiteX94" fmla="*/ 95168 w 252773"/>
              <a:gd name="connsiteY94" fmla="*/ 528214 h 1597499"/>
              <a:gd name="connsiteX95" fmla="*/ 15106 w 252773"/>
              <a:gd name="connsiteY95" fmla="*/ 528214 h 1597499"/>
              <a:gd name="connsiteX96" fmla="*/ 15106 w 252773"/>
              <a:gd name="connsiteY96" fmla="*/ 593019 h 1597499"/>
              <a:gd name="connsiteX97" fmla="*/ 78048 w 252773"/>
              <a:gd name="connsiteY97" fmla="*/ 593019 h 1597499"/>
              <a:gd name="connsiteX98" fmla="*/ 78048 w 252773"/>
              <a:gd name="connsiteY98" fmla="*/ 528214 h 1597499"/>
              <a:gd name="connsiteX99" fmla="*/ 15106 w 252773"/>
              <a:gd name="connsiteY99" fmla="*/ 528214 h 1597499"/>
              <a:gd name="connsiteX100" fmla="*/ 14602 w 252773"/>
              <a:gd name="connsiteY100" fmla="*/ 449007 h 1597499"/>
              <a:gd name="connsiteX101" fmla="*/ 14602 w 252773"/>
              <a:gd name="connsiteY101" fmla="*/ 512270 h 1597499"/>
              <a:gd name="connsiteX102" fmla="*/ 77544 w 252773"/>
              <a:gd name="connsiteY102" fmla="*/ 512270 h 1597499"/>
              <a:gd name="connsiteX103" fmla="*/ 77544 w 252773"/>
              <a:gd name="connsiteY103" fmla="*/ 449007 h 1597499"/>
              <a:gd name="connsiteX104" fmla="*/ 14602 w 252773"/>
              <a:gd name="connsiteY104" fmla="*/ 449007 h 1597499"/>
              <a:gd name="connsiteX105" fmla="*/ 94664 w 252773"/>
              <a:gd name="connsiteY105" fmla="*/ 447979 h 1597499"/>
              <a:gd name="connsiteX106" fmla="*/ 94664 w 252773"/>
              <a:gd name="connsiteY106" fmla="*/ 512270 h 1597499"/>
              <a:gd name="connsiteX107" fmla="*/ 158613 w 252773"/>
              <a:gd name="connsiteY107" fmla="*/ 512270 h 1597499"/>
              <a:gd name="connsiteX108" fmla="*/ 158613 w 252773"/>
              <a:gd name="connsiteY108" fmla="*/ 447979 h 1597499"/>
              <a:gd name="connsiteX109" fmla="*/ 94664 w 252773"/>
              <a:gd name="connsiteY109" fmla="*/ 447979 h 1597499"/>
              <a:gd name="connsiteX110" fmla="*/ 174726 w 252773"/>
              <a:gd name="connsiteY110" fmla="*/ 368258 h 1597499"/>
              <a:gd name="connsiteX111" fmla="*/ 174726 w 252773"/>
              <a:gd name="connsiteY111" fmla="*/ 431006 h 1597499"/>
              <a:gd name="connsiteX112" fmla="*/ 239178 w 252773"/>
              <a:gd name="connsiteY112" fmla="*/ 431006 h 1597499"/>
              <a:gd name="connsiteX113" fmla="*/ 239178 w 252773"/>
              <a:gd name="connsiteY113" fmla="*/ 368258 h 1597499"/>
              <a:gd name="connsiteX114" fmla="*/ 174726 w 252773"/>
              <a:gd name="connsiteY114" fmla="*/ 368258 h 1597499"/>
              <a:gd name="connsiteX115" fmla="*/ 95168 w 252773"/>
              <a:gd name="connsiteY115" fmla="*/ 367744 h 1597499"/>
              <a:gd name="connsiteX116" fmla="*/ 95168 w 252773"/>
              <a:gd name="connsiteY116" fmla="*/ 431520 h 1597499"/>
              <a:gd name="connsiteX117" fmla="*/ 158613 w 252773"/>
              <a:gd name="connsiteY117" fmla="*/ 431520 h 1597499"/>
              <a:gd name="connsiteX118" fmla="*/ 158613 w 252773"/>
              <a:gd name="connsiteY118" fmla="*/ 367744 h 1597499"/>
              <a:gd name="connsiteX119" fmla="*/ 95168 w 252773"/>
              <a:gd name="connsiteY119" fmla="*/ 367744 h 1597499"/>
              <a:gd name="connsiteX120" fmla="*/ 0 w 252773"/>
              <a:gd name="connsiteY120" fmla="*/ 350771 h 1597499"/>
              <a:gd name="connsiteX121" fmla="*/ 252270 w 252773"/>
              <a:gd name="connsiteY121" fmla="*/ 350771 h 1597499"/>
              <a:gd name="connsiteX122" fmla="*/ 252270 w 252773"/>
              <a:gd name="connsiteY122" fmla="*/ 1597499 h 1597499"/>
              <a:gd name="connsiteX123" fmla="*/ 0 w 252773"/>
              <a:gd name="connsiteY123" fmla="*/ 1597499 h 1597499"/>
              <a:gd name="connsiteX124" fmla="*/ 0 w 252773"/>
              <a:gd name="connsiteY124" fmla="*/ 350771 h 1597499"/>
              <a:gd name="connsiteX125" fmla="*/ 134947 w 252773"/>
              <a:gd name="connsiteY125" fmla="*/ 273107 h 1597499"/>
              <a:gd name="connsiteX126" fmla="*/ 134947 w 252773"/>
              <a:gd name="connsiteY126" fmla="*/ 321969 h 1597499"/>
              <a:gd name="connsiteX127" fmla="*/ 238674 w 252773"/>
              <a:gd name="connsiteY127" fmla="*/ 321969 h 1597499"/>
              <a:gd name="connsiteX128" fmla="*/ 238674 w 252773"/>
              <a:gd name="connsiteY128" fmla="*/ 273107 h 1597499"/>
              <a:gd name="connsiteX129" fmla="*/ 134947 w 252773"/>
              <a:gd name="connsiteY129" fmla="*/ 273107 h 1597499"/>
              <a:gd name="connsiteX130" fmla="*/ 14099 w 252773"/>
              <a:gd name="connsiteY130" fmla="*/ 271564 h 1597499"/>
              <a:gd name="connsiteX131" fmla="*/ 14099 w 252773"/>
              <a:gd name="connsiteY131" fmla="*/ 321969 h 1597499"/>
              <a:gd name="connsiteX132" fmla="*/ 117827 w 252773"/>
              <a:gd name="connsiteY132" fmla="*/ 321969 h 1597499"/>
              <a:gd name="connsiteX133" fmla="*/ 117827 w 252773"/>
              <a:gd name="connsiteY133" fmla="*/ 271564 h 1597499"/>
              <a:gd name="connsiteX134" fmla="*/ 66466 w 252773"/>
              <a:gd name="connsiteY134" fmla="*/ 271564 h 1597499"/>
              <a:gd name="connsiteX135" fmla="*/ 14099 w 252773"/>
              <a:gd name="connsiteY135" fmla="*/ 271564 h 1597499"/>
              <a:gd name="connsiteX136" fmla="*/ 49346 w 252773"/>
              <a:gd name="connsiteY136" fmla="*/ 209331 h 1597499"/>
              <a:gd name="connsiteX137" fmla="*/ 17120 w 252773"/>
              <a:gd name="connsiteY137" fmla="*/ 255106 h 1597499"/>
              <a:gd name="connsiteX138" fmla="*/ 237164 w 252773"/>
              <a:gd name="connsiteY138" fmla="*/ 255106 h 1597499"/>
              <a:gd name="connsiteX139" fmla="*/ 202923 w 252773"/>
              <a:gd name="connsiteY139" fmla="*/ 209331 h 1597499"/>
              <a:gd name="connsiteX140" fmla="*/ 49346 w 252773"/>
              <a:gd name="connsiteY140" fmla="*/ 209331 h 1597499"/>
              <a:gd name="connsiteX141" fmla="*/ 0 w 252773"/>
              <a:gd name="connsiteY141" fmla="*/ 190815 h 1597499"/>
              <a:gd name="connsiteX142" fmla="*/ 252773 w 252773"/>
              <a:gd name="connsiteY142" fmla="*/ 190815 h 1597499"/>
              <a:gd name="connsiteX143" fmla="*/ 252773 w 252773"/>
              <a:gd name="connsiteY143" fmla="*/ 340484 h 1597499"/>
              <a:gd name="connsiteX144" fmla="*/ 0 w 252773"/>
              <a:gd name="connsiteY144" fmla="*/ 340484 h 1597499"/>
              <a:gd name="connsiteX145" fmla="*/ 0 w 252773"/>
              <a:gd name="connsiteY145" fmla="*/ 190815 h 1597499"/>
              <a:gd name="connsiteX146" fmla="*/ 31723 w 252773"/>
              <a:gd name="connsiteY146" fmla="*/ 0 h 1597499"/>
              <a:gd name="connsiteX147" fmla="*/ 31723 w 252773"/>
              <a:gd name="connsiteY147" fmla="*/ 120867 h 1597499"/>
              <a:gd name="connsiteX148" fmla="*/ 95168 w 252773"/>
              <a:gd name="connsiteY148" fmla="*/ 120867 h 1597499"/>
              <a:gd name="connsiteX149" fmla="*/ 95168 w 252773"/>
              <a:gd name="connsiteY149" fmla="*/ 183100 h 1597499"/>
              <a:gd name="connsiteX150" fmla="*/ 11078 w 252773"/>
              <a:gd name="connsiteY150" fmla="*/ 183100 h 1597499"/>
              <a:gd name="connsiteX151" fmla="*/ 24170 w 252773"/>
              <a:gd name="connsiteY151" fmla="*/ 514 h 1597499"/>
              <a:gd name="connsiteX152" fmla="*/ 31723 w 252773"/>
              <a:gd name="connsiteY152" fmla="*/ 0 h 159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2773" h="1597499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0FDC384-1DB7-4C5B-84B7-244543C8B251}"/>
              </a:ext>
            </a:extLst>
          </p:cNvPr>
          <p:cNvSpPr/>
          <p:nvPr/>
        </p:nvSpPr>
        <p:spPr>
          <a:xfrm rot="1134814">
            <a:off x="9518853" y="2162338"/>
            <a:ext cx="496132" cy="2312185"/>
          </a:xfrm>
          <a:custGeom>
            <a:avLst/>
            <a:gdLst>
              <a:gd name="connsiteX0" fmla="*/ 99275 w 306851"/>
              <a:gd name="connsiteY0" fmla="*/ 971161 h 1218693"/>
              <a:gd name="connsiteX1" fmla="*/ 99275 w 306851"/>
              <a:gd name="connsiteY1" fmla="*/ 1025454 h 1218693"/>
              <a:gd name="connsiteX2" fmla="*/ 207576 w 306851"/>
              <a:gd name="connsiteY2" fmla="*/ 1025454 h 1218693"/>
              <a:gd name="connsiteX3" fmla="*/ 207576 w 306851"/>
              <a:gd name="connsiteY3" fmla="*/ 971161 h 1218693"/>
              <a:gd name="connsiteX4" fmla="*/ 99275 w 306851"/>
              <a:gd name="connsiteY4" fmla="*/ 849179 h 1218693"/>
              <a:gd name="connsiteX5" fmla="*/ 99275 w 306851"/>
              <a:gd name="connsiteY5" fmla="*/ 903472 h 1218693"/>
              <a:gd name="connsiteX6" fmla="*/ 207576 w 306851"/>
              <a:gd name="connsiteY6" fmla="*/ 903472 h 1218693"/>
              <a:gd name="connsiteX7" fmla="*/ 207576 w 306851"/>
              <a:gd name="connsiteY7" fmla="*/ 849179 h 1218693"/>
              <a:gd name="connsiteX8" fmla="*/ 99275 w 306851"/>
              <a:gd name="connsiteY8" fmla="*/ 727198 h 1218693"/>
              <a:gd name="connsiteX9" fmla="*/ 99275 w 306851"/>
              <a:gd name="connsiteY9" fmla="*/ 781490 h 1218693"/>
              <a:gd name="connsiteX10" fmla="*/ 207576 w 306851"/>
              <a:gd name="connsiteY10" fmla="*/ 781490 h 1218693"/>
              <a:gd name="connsiteX11" fmla="*/ 207576 w 306851"/>
              <a:gd name="connsiteY11" fmla="*/ 727198 h 1218693"/>
              <a:gd name="connsiteX12" fmla="*/ 99275 w 306851"/>
              <a:gd name="connsiteY12" fmla="*/ 605216 h 1218693"/>
              <a:gd name="connsiteX13" fmla="*/ 99275 w 306851"/>
              <a:gd name="connsiteY13" fmla="*/ 659508 h 1218693"/>
              <a:gd name="connsiteX14" fmla="*/ 207576 w 306851"/>
              <a:gd name="connsiteY14" fmla="*/ 659508 h 1218693"/>
              <a:gd name="connsiteX15" fmla="*/ 207576 w 306851"/>
              <a:gd name="connsiteY15" fmla="*/ 605216 h 1218693"/>
              <a:gd name="connsiteX16" fmla="*/ 99275 w 306851"/>
              <a:gd name="connsiteY16" fmla="*/ 483234 h 1218693"/>
              <a:gd name="connsiteX17" fmla="*/ 99275 w 306851"/>
              <a:gd name="connsiteY17" fmla="*/ 537526 h 1218693"/>
              <a:gd name="connsiteX18" fmla="*/ 207576 w 306851"/>
              <a:gd name="connsiteY18" fmla="*/ 537526 h 1218693"/>
              <a:gd name="connsiteX19" fmla="*/ 207576 w 306851"/>
              <a:gd name="connsiteY19" fmla="*/ 483234 h 1218693"/>
              <a:gd name="connsiteX20" fmla="*/ 99275 w 306851"/>
              <a:gd name="connsiteY20" fmla="*/ 361252 h 1218693"/>
              <a:gd name="connsiteX21" fmla="*/ 99275 w 306851"/>
              <a:gd name="connsiteY21" fmla="*/ 415544 h 1218693"/>
              <a:gd name="connsiteX22" fmla="*/ 207576 w 306851"/>
              <a:gd name="connsiteY22" fmla="*/ 415544 h 1218693"/>
              <a:gd name="connsiteX23" fmla="*/ 207576 w 306851"/>
              <a:gd name="connsiteY23" fmla="*/ 361252 h 1218693"/>
              <a:gd name="connsiteX24" fmla="*/ 99275 w 306851"/>
              <a:gd name="connsiteY24" fmla="*/ 239270 h 1218693"/>
              <a:gd name="connsiteX25" fmla="*/ 99275 w 306851"/>
              <a:gd name="connsiteY25" fmla="*/ 293563 h 1218693"/>
              <a:gd name="connsiteX26" fmla="*/ 207576 w 306851"/>
              <a:gd name="connsiteY26" fmla="*/ 293563 h 1218693"/>
              <a:gd name="connsiteX27" fmla="*/ 207576 w 306851"/>
              <a:gd name="connsiteY27" fmla="*/ 239270 h 1218693"/>
              <a:gd name="connsiteX28" fmla="*/ 99275 w 306851"/>
              <a:gd name="connsiteY28" fmla="*/ 117288 h 1218693"/>
              <a:gd name="connsiteX29" fmla="*/ 99275 w 306851"/>
              <a:gd name="connsiteY29" fmla="*/ 171581 h 1218693"/>
              <a:gd name="connsiteX30" fmla="*/ 207576 w 306851"/>
              <a:gd name="connsiteY30" fmla="*/ 171581 h 1218693"/>
              <a:gd name="connsiteX31" fmla="*/ 207576 w 306851"/>
              <a:gd name="connsiteY31" fmla="*/ 117288 h 1218693"/>
              <a:gd name="connsiteX32" fmla="*/ 0 w 306851"/>
              <a:gd name="connsiteY32" fmla="*/ 0 h 1218693"/>
              <a:gd name="connsiteX33" fmla="*/ 306851 w 306851"/>
              <a:gd name="connsiteY33" fmla="*/ 0 h 1218693"/>
              <a:gd name="connsiteX34" fmla="*/ 306851 w 306851"/>
              <a:gd name="connsiteY34" fmla="*/ 1218693 h 1218693"/>
              <a:gd name="connsiteX35" fmla="*/ 0 w 306851"/>
              <a:gd name="connsiteY35" fmla="*/ 1218693 h 1218693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9525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9525 w 306851"/>
              <a:gd name="connsiteY44" fmla="*/ 0 h 1590168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0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0 w 306851"/>
              <a:gd name="connsiteY44" fmla="*/ 0 h 1590168"/>
              <a:gd name="connsiteX0" fmla="*/ 99275 w 306851"/>
              <a:gd name="connsiteY0" fmla="*/ 1152513 h 1400045"/>
              <a:gd name="connsiteX1" fmla="*/ 99275 w 306851"/>
              <a:gd name="connsiteY1" fmla="*/ 1206806 h 1400045"/>
              <a:gd name="connsiteX2" fmla="*/ 207576 w 306851"/>
              <a:gd name="connsiteY2" fmla="*/ 1206806 h 1400045"/>
              <a:gd name="connsiteX3" fmla="*/ 207576 w 306851"/>
              <a:gd name="connsiteY3" fmla="*/ 1152513 h 1400045"/>
              <a:gd name="connsiteX4" fmla="*/ 99275 w 306851"/>
              <a:gd name="connsiteY4" fmla="*/ 1152513 h 1400045"/>
              <a:gd name="connsiteX5" fmla="*/ 99275 w 306851"/>
              <a:gd name="connsiteY5" fmla="*/ 1030531 h 1400045"/>
              <a:gd name="connsiteX6" fmla="*/ 99275 w 306851"/>
              <a:gd name="connsiteY6" fmla="*/ 1084824 h 1400045"/>
              <a:gd name="connsiteX7" fmla="*/ 207576 w 306851"/>
              <a:gd name="connsiteY7" fmla="*/ 1084824 h 1400045"/>
              <a:gd name="connsiteX8" fmla="*/ 207576 w 306851"/>
              <a:gd name="connsiteY8" fmla="*/ 1030531 h 1400045"/>
              <a:gd name="connsiteX9" fmla="*/ 99275 w 306851"/>
              <a:gd name="connsiteY9" fmla="*/ 1030531 h 1400045"/>
              <a:gd name="connsiteX10" fmla="*/ 99275 w 306851"/>
              <a:gd name="connsiteY10" fmla="*/ 908550 h 1400045"/>
              <a:gd name="connsiteX11" fmla="*/ 99275 w 306851"/>
              <a:gd name="connsiteY11" fmla="*/ 962842 h 1400045"/>
              <a:gd name="connsiteX12" fmla="*/ 207576 w 306851"/>
              <a:gd name="connsiteY12" fmla="*/ 962842 h 1400045"/>
              <a:gd name="connsiteX13" fmla="*/ 207576 w 306851"/>
              <a:gd name="connsiteY13" fmla="*/ 908550 h 1400045"/>
              <a:gd name="connsiteX14" fmla="*/ 99275 w 306851"/>
              <a:gd name="connsiteY14" fmla="*/ 908550 h 1400045"/>
              <a:gd name="connsiteX15" fmla="*/ 99275 w 306851"/>
              <a:gd name="connsiteY15" fmla="*/ 786568 h 1400045"/>
              <a:gd name="connsiteX16" fmla="*/ 99275 w 306851"/>
              <a:gd name="connsiteY16" fmla="*/ 840860 h 1400045"/>
              <a:gd name="connsiteX17" fmla="*/ 207576 w 306851"/>
              <a:gd name="connsiteY17" fmla="*/ 840860 h 1400045"/>
              <a:gd name="connsiteX18" fmla="*/ 207576 w 306851"/>
              <a:gd name="connsiteY18" fmla="*/ 786568 h 1400045"/>
              <a:gd name="connsiteX19" fmla="*/ 99275 w 306851"/>
              <a:gd name="connsiteY19" fmla="*/ 786568 h 1400045"/>
              <a:gd name="connsiteX20" fmla="*/ 99275 w 306851"/>
              <a:gd name="connsiteY20" fmla="*/ 664586 h 1400045"/>
              <a:gd name="connsiteX21" fmla="*/ 99275 w 306851"/>
              <a:gd name="connsiteY21" fmla="*/ 718878 h 1400045"/>
              <a:gd name="connsiteX22" fmla="*/ 207576 w 306851"/>
              <a:gd name="connsiteY22" fmla="*/ 718878 h 1400045"/>
              <a:gd name="connsiteX23" fmla="*/ 207576 w 306851"/>
              <a:gd name="connsiteY23" fmla="*/ 664586 h 1400045"/>
              <a:gd name="connsiteX24" fmla="*/ 99275 w 306851"/>
              <a:gd name="connsiteY24" fmla="*/ 664586 h 1400045"/>
              <a:gd name="connsiteX25" fmla="*/ 99275 w 306851"/>
              <a:gd name="connsiteY25" fmla="*/ 542604 h 1400045"/>
              <a:gd name="connsiteX26" fmla="*/ 99275 w 306851"/>
              <a:gd name="connsiteY26" fmla="*/ 596896 h 1400045"/>
              <a:gd name="connsiteX27" fmla="*/ 207576 w 306851"/>
              <a:gd name="connsiteY27" fmla="*/ 596896 h 1400045"/>
              <a:gd name="connsiteX28" fmla="*/ 207576 w 306851"/>
              <a:gd name="connsiteY28" fmla="*/ 542604 h 1400045"/>
              <a:gd name="connsiteX29" fmla="*/ 99275 w 306851"/>
              <a:gd name="connsiteY29" fmla="*/ 542604 h 1400045"/>
              <a:gd name="connsiteX30" fmla="*/ 99275 w 306851"/>
              <a:gd name="connsiteY30" fmla="*/ 420622 h 1400045"/>
              <a:gd name="connsiteX31" fmla="*/ 99275 w 306851"/>
              <a:gd name="connsiteY31" fmla="*/ 474915 h 1400045"/>
              <a:gd name="connsiteX32" fmla="*/ 207576 w 306851"/>
              <a:gd name="connsiteY32" fmla="*/ 474915 h 1400045"/>
              <a:gd name="connsiteX33" fmla="*/ 207576 w 306851"/>
              <a:gd name="connsiteY33" fmla="*/ 420622 h 1400045"/>
              <a:gd name="connsiteX34" fmla="*/ 99275 w 306851"/>
              <a:gd name="connsiteY34" fmla="*/ 420622 h 1400045"/>
              <a:gd name="connsiteX35" fmla="*/ 99275 w 306851"/>
              <a:gd name="connsiteY35" fmla="*/ 298640 h 1400045"/>
              <a:gd name="connsiteX36" fmla="*/ 99275 w 306851"/>
              <a:gd name="connsiteY36" fmla="*/ 352933 h 1400045"/>
              <a:gd name="connsiteX37" fmla="*/ 207576 w 306851"/>
              <a:gd name="connsiteY37" fmla="*/ 352933 h 1400045"/>
              <a:gd name="connsiteX38" fmla="*/ 207576 w 306851"/>
              <a:gd name="connsiteY38" fmla="*/ 298640 h 1400045"/>
              <a:gd name="connsiteX39" fmla="*/ 99275 w 306851"/>
              <a:gd name="connsiteY39" fmla="*/ 298640 h 1400045"/>
              <a:gd name="connsiteX40" fmla="*/ 0 w 306851"/>
              <a:gd name="connsiteY40" fmla="*/ 0 h 1400045"/>
              <a:gd name="connsiteX41" fmla="*/ 306851 w 306851"/>
              <a:gd name="connsiteY41" fmla="*/ 181352 h 1400045"/>
              <a:gd name="connsiteX42" fmla="*/ 306851 w 306851"/>
              <a:gd name="connsiteY42" fmla="*/ 1400045 h 1400045"/>
              <a:gd name="connsiteX43" fmla="*/ 0 w 306851"/>
              <a:gd name="connsiteY43" fmla="*/ 1400045 h 1400045"/>
              <a:gd name="connsiteX44" fmla="*/ 0 w 306851"/>
              <a:gd name="connsiteY44" fmla="*/ 0 h 1400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06851" h="1400045">
                <a:moveTo>
                  <a:pt x="99275" y="1152513"/>
                </a:moveTo>
                <a:lnTo>
                  <a:pt x="99275" y="1206806"/>
                </a:lnTo>
                <a:lnTo>
                  <a:pt x="207576" y="1206806"/>
                </a:lnTo>
                <a:lnTo>
                  <a:pt x="207576" y="1152513"/>
                </a:lnTo>
                <a:lnTo>
                  <a:pt x="99275" y="1152513"/>
                </a:lnTo>
                <a:close/>
                <a:moveTo>
                  <a:pt x="99275" y="1030531"/>
                </a:moveTo>
                <a:lnTo>
                  <a:pt x="99275" y="1084824"/>
                </a:lnTo>
                <a:lnTo>
                  <a:pt x="207576" y="1084824"/>
                </a:lnTo>
                <a:lnTo>
                  <a:pt x="207576" y="1030531"/>
                </a:lnTo>
                <a:lnTo>
                  <a:pt x="99275" y="1030531"/>
                </a:lnTo>
                <a:close/>
                <a:moveTo>
                  <a:pt x="99275" y="908550"/>
                </a:moveTo>
                <a:lnTo>
                  <a:pt x="99275" y="962842"/>
                </a:lnTo>
                <a:lnTo>
                  <a:pt x="207576" y="962842"/>
                </a:lnTo>
                <a:lnTo>
                  <a:pt x="207576" y="908550"/>
                </a:lnTo>
                <a:lnTo>
                  <a:pt x="99275" y="908550"/>
                </a:lnTo>
                <a:close/>
                <a:moveTo>
                  <a:pt x="99275" y="786568"/>
                </a:moveTo>
                <a:lnTo>
                  <a:pt x="99275" y="840860"/>
                </a:lnTo>
                <a:lnTo>
                  <a:pt x="207576" y="840860"/>
                </a:lnTo>
                <a:lnTo>
                  <a:pt x="207576" y="786568"/>
                </a:lnTo>
                <a:lnTo>
                  <a:pt x="99275" y="786568"/>
                </a:lnTo>
                <a:close/>
                <a:moveTo>
                  <a:pt x="99275" y="664586"/>
                </a:moveTo>
                <a:lnTo>
                  <a:pt x="99275" y="718878"/>
                </a:lnTo>
                <a:lnTo>
                  <a:pt x="207576" y="718878"/>
                </a:lnTo>
                <a:lnTo>
                  <a:pt x="207576" y="664586"/>
                </a:lnTo>
                <a:lnTo>
                  <a:pt x="99275" y="664586"/>
                </a:lnTo>
                <a:close/>
                <a:moveTo>
                  <a:pt x="99275" y="542604"/>
                </a:moveTo>
                <a:lnTo>
                  <a:pt x="99275" y="596896"/>
                </a:lnTo>
                <a:lnTo>
                  <a:pt x="207576" y="596896"/>
                </a:lnTo>
                <a:lnTo>
                  <a:pt x="207576" y="542604"/>
                </a:lnTo>
                <a:lnTo>
                  <a:pt x="99275" y="542604"/>
                </a:lnTo>
                <a:close/>
                <a:moveTo>
                  <a:pt x="99275" y="420622"/>
                </a:moveTo>
                <a:lnTo>
                  <a:pt x="99275" y="474915"/>
                </a:lnTo>
                <a:lnTo>
                  <a:pt x="207576" y="474915"/>
                </a:lnTo>
                <a:lnTo>
                  <a:pt x="207576" y="420622"/>
                </a:lnTo>
                <a:lnTo>
                  <a:pt x="99275" y="420622"/>
                </a:lnTo>
                <a:close/>
                <a:moveTo>
                  <a:pt x="99275" y="298640"/>
                </a:moveTo>
                <a:lnTo>
                  <a:pt x="99275" y="352933"/>
                </a:lnTo>
                <a:lnTo>
                  <a:pt x="207576" y="352933"/>
                </a:lnTo>
                <a:lnTo>
                  <a:pt x="207576" y="298640"/>
                </a:lnTo>
                <a:lnTo>
                  <a:pt x="99275" y="298640"/>
                </a:lnTo>
                <a:close/>
                <a:moveTo>
                  <a:pt x="0" y="0"/>
                </a:moveTo>
                <a:lnTo>
                  <a:pt x="306851" y="181352"/>
                </a:lnTo>
                <a:lnTo>
                  <a:pt x="306851" y="1400045"/>
                </a:lnTo>
                <a:lnTo>
                  <a:pt x="0" y="1400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8958E9-4670-4CE9-8A21-D5746AF91EA4}"/>
              </a:ext>
            </a:extLst>
          </p:cNvPr>
          <p:cNvGrpSpPr/>
          <p:nvPr/>
        </p:nvGrpSpPr>
        <p:grpSpPr>
          <a:xfrm rot="20934425">
            <a:off x="7256517" y="1737344"/>
            <a:ext cx="739162" cy="2569727"/>
            <a:chOff x="8182689" y="2589848"/>
            <a:chExt cx="771525" cy="2682240"/>
          </a:xfrm>
          <a:solidFill>
            <a:schemeClr val="accent3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1DE780E-BF02-440E-B5D3-980A5F5048E0}"/>
                </a:ext>
              </a:extLst>
            </p:cNvPr>
            <p:cNvSpPr/>
            <p:nvPr/>
          </p:nvSpPr>
          <p:spPr>
            <a:xfrm>
              <a:off x="8187451" y="3109913"/>
              <a:ext cx="762000" cy="2162175"/>
            </a:xfrm>
            <a:custGeom>
              <a:avLst/>
              <a:gdLst>
                <a:gd name="connsiteX0" fmla="*/ 765810 w 762000"/>
                <a:gd name="connsiteY0" fmla="*/ 0 h 2162175"/>
                <a:gd name="connsiteX1" fmla="*/ 765810 w 762000"/>
                <a:gd name="connsiteY1" fmla="*/ 2166938 h 2162175"/>
                <a:gd name="connsiteX2" fmla="*/ 0 w 762000"/>
                <a:gd name="connsiteY2" fmla="*/ 2166938 h 2162175"/>
                <a:gd name="connsiteX3" fmla="*/ 0 w 762000"/>
                <a:gd name="connsiteY3" fmla="*/ 0 h 2162175"/>
                <a:gd name="connsiteX4" fmla="*/ 765810 w 762000"/>
                <a:gd name="connsiteY4" fmla="*/ 0 h 2162175"/>
                <a:gd name="connsiteX5" fmla="*/ 181927 w 762000"/>
                <a:gd name="connsiteY5" fmla="*/ 1468755 h 2162175"/>
                <a:gd name="connsiteX6" fmla="*/ 181927 w 762000"/>
                <a:gd name="connsiteY6" fmla="*/ 1289685 h 2162175"/>
                <a:gd name="connsiteX7" fmla="*/ 47625 w 762000"/>
                <a:gd name="connsiteY7" fmla="*/ 1289685 h 2162175"/>
                <a:gd name="connsiteX8" fmla="*/ 47625 w 762000"/>
                <a:gd name="connsiteY8" fmla="*/ 1468755 h 2162175"/>
                <a:gd name="connsiteX9" fmla="*/ 181927 w 762000"/>
                <a:gd name="connsiteY9" fmla="*/ 1468755 h 2162175"/>
                <a:gd name="connsiteX10" fmla="*/ 716280 w 762000"/>
                <a:gd name="connsiteY10" fmla="*/ 1469707 h 2162175"/>
                <a:gd name="connsiteX11" fmla="*/ 716280 w 762000"/>
                <a:gd name="connsiteY11" fmla="*/ 1288732 h 2162175"/>
                <a:gd name="connsiteX12" fmla="*/ 581025 w 762000"/>
                <a:gd name="connsiteY12" fmla="*/ 1288732 h 2162175"/>
                <a:gd name="connsiteX13" fmla="*/ 581025 w 762000"/>
                <a:gd name="connsiteY13" fmla="*/ 1469707 h 2162175"/>
                <a:gd name="connsiteX14" fmla="*/ 716280 w 762000"/>
                <a:gd name="connsiteY14" fmla="*/ 1469707 h 2162175"/>
                <a:gd name="connsiteX15" fmla="*/ 400050 w 762000"/>
                <a:gd name="connsiteY15" fmla="*/ 1468755 h 2162175"/>
                <a:gd name="connsiteX16" fmla="*/ 536257 w 762000"/>
                <a:gd name="connsiteY16" fmla="*/ 1468755 h 2162175"/>
                <a:gd name="connsiteX17" fmla="*/ 536257 w 762000"/>
                <a:gd name="connsiteY17" fmla="*/ 1289685 h 2162175"/>
                <a:gd name="connsiteX18" fmla="*/ 400050 w 762000"/>
                <a:gd name="connsiteY18" fmla="*/ 1289685 h 2162175"/>
                <a:gd name="connsiteX19" fmla="*/ 400050 w 762000"/>
                <a:gd name="connsiteY19" fmla="*/ 1468755 h 2162175"/>
                <a:gd name="connsiteX20" fmla="*/ 537210 w 762000"/>
                <a:gd name="connsiteY20" fmla="*/ 449580 h 2162175"/>
                <a:gd name="connsiteX21" fmla="*/ 537210 w 762000"/>
                <a:gd name="connsiteY21" fmla="*/ 271463 h 2162175"/>
                <a:gd name="connsiteX22" fmla="*/ 401002 w 762000"/>
                <a:gd name="connsiteY22" fmla="*/ 271463 h 2162175"/>
                <a:gd name="connsiteX23" fmla="*/ 401002 w 762000"/>
                <a:gd name="connsiteY23" fmla="*/ 449580 h 2162175"/>
                <a:gd name="connsiteX24" fmla="*/ 537210 w 762000"/>
                <a:gd name="connsiteY24" fmla="*/ 449580 h 2162175"/>
                <a:gd name="connsiteX25" fmla="*/ 182880 w 762000"/>
                <a:gd name="connsiteY25" fmla="*/ 271463 h 2162175"/>
                <a:gd name="connsiteX26" fmla="*/ 47625 w 762000"/>
                <a:gd name="connsiteY26" fmla="*/ 271463 h 2162175"/>
                <a:gd name="connsiteX27" fmla="*/ 47625 w 762000"/>
                <a:gd name="connsiteY27" fmla="*/ 448628 h 2162175"/>
                <a:gd name="connsiteX28" fmla="*/ 182880 w 762000"/>
                <a:gd name="connsiteY28" fmla="*/ 448628 h 2162175"/>
                <a:gd name="connsiteX29" fmla="*/ 182880 w 762000"/>
                <a:gd name="connsiteY29" fmla="*/ 271463 h 2162175"/>
                <a:gd name="connsiteX30" fmla="*/ 580073 w 762000"/>
                <a:gd name="connsiteY30" fmla="*/ 856297 h 2162175"/>
                <a:gd name="connsiteX31" fmla="*/ 716280 w 762000"/>
                <a:gd name="connsiteY31" fmla="*/ 856297 h 2162175"/>
                <a:gd name="connsiteX32" fmla="*/ 716280 w 762000"/>
                <a:gd name="connsiteY32" fmla="*/ 679133 h 2162175"/>
                <a:gd name="connsiteX33" fmla="*/ 580073 w 762000"/>
                <a:gd name="connsiteY33" fmla="*/ 679133 h 2162175"/>
                <a:gd name="connsiteX34" fmla="*/ 580073 w 762000"/>
                <a:gd name="connsiteY34" fmla="*/ 856297 h 2162175"/>
                <a:gd name="connsiteX35" fmla="*/ 181927 w 762000"/>
                <a:gd name="connsiteY35" fmla="*/ 857250 h 2162175"/>
                <a:gd name="connsiteX36" fmla="*/ 181927 w 762000"/>
                <a:gd name="connsiteY36" fmla="*/ 679133 h 2162175"/>
                <a:gd name="connsiteX37" fmla="*/ 46673 w 762000"/>
                <a:gd name="connsiteY37" fmla="*/ 679133 h 2162175"/>
                <a:gd name="connsiteX38" fmla="*/ 46673 w 762000"/>
                <a:gd name="connsiteY38" fmla="*/ 857250 h 2162175"/>
                <a:gd name="connsiteX39" fmla="*/ 181927 w 762000"/>
                <a:gd name="connsiteY39" fmla="*/ 857250 h 2162175"/>
                <a:gd name="connsiteX40" fmla="*/ 401955 w 762000"/>
                <a:gd name="connsiteY40" fmla="*/ 882015 h 2162175"/>
                <a:gd name="connsiteX41" fmla="*/ 401955 w 762000"/>
                <a:gd name="connsiteY41" fmla="*/ 1061085 h 2162175"/>
                <a:gd name="connsiteX42" fmla="*/ 536257 w 762000"/>
                <a:gd name="connsiteY42" fmla="*/ 1061085 h 2162175"/>
                <a:gd name="connsiteX43" fmla="*/ 536257 w 762000"/>
                <a:gd name="connsiteY43" fmla="*/ 882015 h 2162175"/>
                <a:gd name="connsiteX44" fmla="*/ 401955 w 762000"/>
                <a:gd name="connsiteY44" fmla="*/ 882015 h 2162175"/>
                <a:gd name="connsiteX45" fmla="*/ 182880 w 762000"/>
                <a:gd name="connsiteY45" fmla="*/ 883920 h 2162175"/>
                <a:gd name="connsiteX46" fmla="*/ 47625 w 762000"/>
                <a:gd name="connsiteY46" fmla="*/ 883920 h 2162175"/>
                <a:gd name="connsiteX47" fmla="*/ 47625 w 762000"/>
                <a:gd name="connsiteY47" fmla="*/ 1061085 h 2162175"/>
                <a:gd name="connsiteX48" fmla="*/ 182880 w 762000"/>
                <a:gd name="connsiteY48" fmla="*/ 1061085 h 2162175"/>
                <a:gd name="connsiteX49" fmla="*/ 182880 w 762000"/>
                <a:gd name="connsiteY49" fmla="*/ 883920 h 2162175"/>
                <a:gd name="connsiteX50" fmla="*/ 46673 w 762000"/>
                <a:gd name="connsiteY50" fmla="*/ 1086803 h 2162175"/>
                <a:gd name="connsiteX51" fmla="*/ 46673 w 762000"/>
                <a:gd name="connsiteY51" fmla="*/ 1263968 h 2162175"/>
                <a:gd name="connsiteX52" fmla="*/ 181927 w 762000"/>
                <a:gd name="connsiteY52" fmla="*/ 1263968 h 2162175"/>
                <a:gd name="connsiteX53" fmla="*/ 181927 w 762000"/>
                <a:gd name="connsiteY53" fmla="*/ 1086803 h 2162175"/>
                <a:gd name="connsiteX54" fmla="*/ 46673 w 762000"/>
                <a:gd name="connsiteY54" fmla="*/ 1086803 h 2162175"/>
                <a:gd name="connsiteX55" fmla="*/ 45720 w 762000"/>
                <a:gd name="connsiteY55" fmla="*/ 1669732 h 2162175"/>
                <a:gd name="connsiteX56" fmla="*/ 182880 w 762000"/>
                <a:gd name="connsiteY56" fmla="*/ 1669732 h 2162175"/>
                <a:gd name="connsiteX57" fmla="*/ 182880 w 762000"/>
                <a:gd name="connsiteY57" fmla="*/ 1496378 h 2162175"/>
                <a:gd name="connsiteX58" fmla="*/ 45720 w 762000"/>
                <a:gd name="connsiteY58" fmla="*/ 1496378 h 2162175"/>
                <a:gd name="connsiteX59" fmla="*/ 45720 w 762000"/>
                <a:gd name="connsiteY59" fmla="*/ 1669732 h 2162175"/>
                <a:gd name="connsiteX60" fmla="*/ 46673 w 762000"/>
                <a:gd name="connsiteY60" fmla="*/ 243840 h 2162175"/>
                <a:gd name="connsiteX61" fmla="*/ 181927 w 762000"/>
                <a:gd name="connsiteY61" fmla="*/ 243840 h 2162175"/>
                <a:gd name="connsiteX62" fmla="*/ 181927 w 762000"/>
                <a:gd name="connsiteY62" fmla="*/ 68580 h 2162175"/>
                <a:gd name="connsiteX63" fmla="*/ 46673 w 762000"/>
                <a:gd name="connsiteY63" fmla="*/ 68580 h 2162175"/>
                <a:gd name="connsiteX64" fmla="*/ 46673 w 762000"/>
                <a:gd name="connsiteY64" fmla="*/ 243840 h 2162175"/>
                <a:gd name="connsiteX65" fmla="*/ 401002 w 762000"/>
                <a:gd name="connsiteY65" fmla="*/ 652463 h 2162175"/>
                <a:gd name="connsiteX66" fmla="*/ 537210 w 762000"/>
                <a:gd name="connsiteY66" fmla="*/ 652463 h 2162175"/>
                <a:gd name="connsiteX67" fmla="*/ 537210 w 762000"/>
                <a:gd name="connsiteY67" fmla="*/ 476250 h 2162175"/>
                <a:gd name="connsiteX68" fmla="*/ 401002 w 762000"/>
                <a:gd name="connsiteY68" fmla="*/ 476250 h 2162175"/>
                <a:gd name="connsiteX69" fmla="*/ 401002 w 762000"/>
                <a:gd name="connsiteY69" fmla="*/ 652463 h 2162175"/>
                <a:gd name="connsiteX70" fmla="*/ 581025 w 762000"/>
                <a:gd name="connsiteY70" fmla="*/ 475297 h 2162175"/>
                <a:gd name="connsiteX71" fmla="*/ 581025 w 762000"/>
                <a:gd name="connsiteY71" fmla="*/ 650558 h 2162175"/>
                <a:gd name="connsiteX72" fmla="*/ 717232 w 762000"/>
                <a:gd name="connsiteY72" fmla="*/ 650558 h 2162175"/>
                <a:gd name="connsiteX73" fmla="*/ 717232 w 762000"/>
                <a:gd name="connsiteY73" fmla="*/ 475297 h 2162175"/>
                <a:gd name="connsiteX74" fmla="*/ 581025 w 762000"/>
                <a:gd name="connsiteY74" fmla="*/ 475297 h 2162175"/>
                <a:gd name="connsiteX75" fmla="*/ 401955 w 762000"/>
                <a:gd name="connsiteY75" fmla="*/ 1494473 h 2162175"/>
                <a:gd name="connsiteX76" fmla="*/ 401955 w 762000"/>
                <a:gd name="connsiteY76" fmla="*/ 1671638 h 2162175"/>
                <a:gd name="connsiteX77" fmla="*/ 537210 w 762000"/>
                <a:gd name="connsiteY77" fmla="*/ 1671638 h 2162175"/>
                <a:gd name="connsiteX78" fmla="*/ 537210 w 762000"/>
                <a:gd name="connsiteY78" fmla="*/ 1494473 h 2162175"/>
                <a:gd name="connsiteX79" fmla="*/ 401955 w 762000"/>
                <a:gd name="connsiteY79" fmla="*/ 1494473 h 2162175"/>
                <a:gd name="connsiteX80" fmla="*/ 717232 w 762000"/>
                <a:gd name="connsiteY80" fmla="*/ 68580 h 2162175"/>
                <a:gd name="connsiteX81" fmla="*/ 581977 w 762000"/>
                <a:gd name="connsiteY81" fmla="*/ 68580 h 2162175"/>
                <a:gd name="connsiteX82" fmla="*/ 581977 w 762000"/>
                <a:gd name="connsiteY82" fmla="*/ 242888 h 2162175"/>
                <a:gd name="connsiteX83" fmla="*/ 717232 w 762000"/>
                <a:gd name="connsiteY83" fmla="*/ 242888 h 2162175"/>
                <a:gd name="connsiteX84" fmla="*/ 717232 w 762000"/>
                <a:gd name="connsiteY84" fmla="*/ 68580 h 2162175"/>
                <a:gd name="connsiteX85" fmla="*/ 581977 w 762000"/>
                <a:gd name="connsiteY85" fmla="*/ 1086803 h 2162175"/>
                <a:gd name="connsiteX86" fmla="*/ 581977 w 762000"/>
                <a:gd name="connsiteY86" fmla="*/ 1262063 h 2162175"/>
                <a:gd name="connsiteX87" fmla="*/ 717232 w 762000"/>
                <a:gd name="connsiteY87" fmla="*/ 1262063 h 2162175"/>
                <a:gd name="connsiteX88" fmla="*/ 717232 w 762000"/>
                <a:gd name="connsiteY88" fmla="*/ 1086803 h 2162175"/>
                <a:gd name="connsiteX89" fmla="*/ 581977 w 762000"/>
                <a:gd name="connsiteY89" fmla="*/ 1086803 h 2162175"/>
                <a:gd name="connsiteX90" fmla="*/ 717232 w 762000"/>
                <a:gd name="connsiteY90" fmla="*/ 1061085 h 2162175"/>
                <a:gd name="connsiteX91" fmla="*/ 717232 w 762000"/>
                <a:gd name="connsiteY91" fmla="*/ 883920 h 2162175"/>
                <a:gd name="connsiteX92" fmla="*/ 581025 w 762000"/>
                <a:gd name="connsiteY92" fmla="*/ 883920 h 2162175"/>
                <a:gd name="connsiteX93" fmla="*/ 581025 w 762000"/>
                <a:gd name="connsiteY93" fmla="*/ 1061085 h 2162175"/>
                <a:gd name="connsiteX94" fmla="*/ 717232 w 762000"/>
                <a:gd name="connsiteY94" fmla="*/ 1061085 h 2162175"/>
                <a:gd name="connsiteX95" fmla="*/ 225743 w 762000"/>
                <a:gd name="connsiteY95" fmla="*/ 1287780 h 2162175"/>
                <a:gd name="connsiteX96" fmla="*/ 225743 w 762000"/>
                <a:gd name="connsiteY96" fmla="*/ 1468755 h 2162175"/>
                <a:gd name="connsiteX97" fmla="*/ 359093 w 762000"/>
                <a:gd name="connsiteY97" fmla="*/ 1468755 h 2162175"/>
                <a:gd name="connsiteX98" fmla="*/ 359093 w 762000"/>
                <a:gd name="connsiteY98" fmla="*/ 1287780 h 2162175"/>
                <a:gd name="connsiteX99" fmla="*/ 225743 w 762000"/>
                <a:gd name="connsiteY99" fmla="*/ 1287780 h 2162175"/>
                <a:gd name="connsiteX100" fmla="*/ 359093 w 762000"/>
                <a:gd name="connsiteY100" fmla="*/ 449580 h 2162175"/>
                <a:gd name="connsiteX101" fmla="*/ 359093 w 762000"/>
                <a:gd name="connsiteY101" fmla="*/ 270510 h 2162175"/>
                <a:gd name="connsiteX102" fmla="*/ 224790 w 762000"/>
                <a:gd name="connsiteY102" fmla="*/ 270510 h 2162175"/>
                <a:gd name="connsiteX103" fmla="*/ 224790 w 762000"/>
                <a:gd name="connsiteY103" fmla="*/ 449580 h 2162175"/>
                <a:gd name="connsiteX104" fmla="*/ 359093 w 762000"/>
                <a:gd name="connsiteY104" fmla="*/ 449580 h 2162175"/>
                <a:gd name="connsiteX105" fmla="*/ 225743 w 762000"/>
                <a:gd name="connsiteY105" fmla="*/ 882015 h 2162175"/>
                <a:gd name="connsiteX106" fmla="*/ 225743 w 762000"/>
                <a:gd name="connsiteY106" fmla="*/ 1062038 h 2162175"/>
                <a:gd name="connsiteX107" fmla="*/ 359093 w 762000"/>
                <a:gd name="connsiteY107" fmla="*/ 1062038 h 2162175"/>
                <a:gd name="connsiteX108" fmla="*/ 359093 w 762000"/>
                <a:gd name="connsiteY108" fmla="*/ 882015 h 2162175"/>
                <a:gd name="connsiteX109" fmla="*/ 225743 w 762000"/>
                <a:gd name="connsiteY109" fmla="*/ 882015 h 2162175"/>
                <a:gd name="connsiteX110" fmla="*/ 224790 w 762000"/>
                <a:gd name="connsiteY110" fmla="*/ 856297 h 2162175"/>
                <a:gd name="connsiteX111" fmla="*/ 360045 w 762000"/>
                <a:gd name="connsiteY111" fmla="*/ 856297 h 2162175"/>
                <a:gd name="connsiteX112" fmla="*/ 360045 w 762000"/>
                <a:gd name="connsiteY112" fmla="*/ 678180 h 2162175"/>
                <a:gd name="connsiteX113" fmla="*/ 224790 w 762000"/>
                <a:gd name="connsiteY113" fmla="*/ 678180 h 2162175"/>
                <a:gd name="connsiteX114" fmla="*/ 224790 w 762000"/>
                <a:gd name="connsiteY114" fmla="*/ 856297 h 2162175"/>
                <a:gd name="connsiteX115" fmla="*/ 224790 w 762000"/>
                <a:gd name="connsiteY115" fmla="*/ 1085850 h 2162175"/>
                <a:gd name="connsiteX116" fmla="*/ 224790 w 762000"/>
                <a:gd name="connsiteY116" fmla="*/ 1262063 h 2162175"/>
                <a:gd name="connsiteX117" fmla="*/ 358140 w 762000"/>
                <a:gd name="connsiteY117" fmla="*/ 1262063 h 2162175"/>
                <a:gd name="connsiteX118" fmla="*/ 358140 w 762000"/>
                <a:gd name="connsiteY118" fmla="*/ 1085850 h 2162175"/>
                <a:gd name="connsiteX119" fmla="*/ 224790 w 762000"/>
                <a:gd name="connsiteY119" fmla="*/ 1085850 h 2162175"/>
                <a:gd name="connsiteX120" fmla="*/ 223838 w 762000"/>
                <a:gd name="connsiteY120" fmla="*/ 1669732 h 2162175"/>
                <a:gd name="connsiteX121" fmla="*/ 359093 w 762000"/>
                <a:gd name="connsiteY121" fmla="*/ 1669732 h 2162175"/>
                <a:gd name="connsiteX122" fmla="*/ 359093 w 762000"/>
                <a:gd name="connsiteY122" fmla="*/ 1494473 h 2162175"/>
                <a:gd name="connsiteX123" fmla="*/ 223838 w 762000"/>
                <a:gd name="connsiteY123" fmla="*/ 1494473 h 2162175"/>
                <a:gd name="connsiteX124" fmla="*/ 223838 w 762000"/>
                <a:gd name="connsiteY124" fmla="*/ 1669732 h 2162175"/>
                <a:gd name="connsiteX125" fmla="*/ 223838 w 762000"/>
                <a:gd name="connsiteY125" fmla="*/ 651510 h 2162175"/>
                <a:gd name="connsiteX126" fmla="*/ 359093 w 762000"/>
                <a:gd name="connsiteY126" fmla="*/ 651510 h 2162175"/>
                <a:gd name="connsiteX127" fmla="*/ 359093 w 762000"/>
                <a:gd name="connsiteY127" fmla="*/ 475297 h 2162175"/>
                <a:gd name="connsiteX128" fmla="*/ 223838 w 762000"/>
                <a:gd name="connsiteY128" fmla="*/ 475297 h 2162175"/>
                <a:gd name="connsiteX129" fmla="*/ 223838 w 762000"/>
                <a:gd name="connsiteY129" fmla="*/ 651510 h 2162175"/>
                <a:gd name="connsiteX130" fmla="*/ 223838 w 762000"/>
                <a:gd name="connsiteY130" fmla="*/ 243840 h 2162175"/>
                <a:gd name="connsiteX131" fmla="*/ 358140 w 762000"/>
                <a:gd name="connsiteY131" fmla="*/ 243840 h 2162175"/>
                <a:gd name="connsiteX132" fmla="*/ 358140 w 762000"/>
                <a:gd name="connsiteY132" fmla="*/ 68580 h 2162175"/>
                <a:gd name="connsiteX133" fmla="*/ 223838 w 762000"/>
                <a:gd name="connsiteY133" fmla="*/ 68580 h 2162175"/>
                <a:gd name="connsiteX134" fmla="*/ 223838 w 762000"/>
                <a:gd name="connsiteY134" fmla="*/ 243840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762000" h="2162175">
                  <a:moveTo>
                    <a:pt x="765810" y="0"/>
                  </a:moveTo>
                  <a:cubicBezTo>
                    <a:pt x="765810" y="723900"/>
                    <a:pt x="765810" y="1443990"/>
                    <a:pt x="765810" y="2166938"/>
                  </a:cubicBezTo>
                  <a:cubicBezTo>
                    <a:pt x="510540" y="2166938"/>
                    <a:pt x="257175" y="2166938"/>
                    <a:pt x="0" y="2166938"/>
                  </a:cubicBezTo>
                  <a:cubicBezTo>
                    <a:pt x="0" y="1445895"/>
                    <a:pt x="0" y="724853"/>
                    <a:pt x="0" y="0"/>
                  </a:cubicBezTo>
                  <a:cubicBezTo>
                    <a:pt x="253365" y="0"/>
                    <a:pt x="508635" y="0"/>
                    <a:pt x="765810" y="0"/>
                  </a:cubicBezTo>
                  <a:close/>
                  <a:moveTo>
                    <a:pt x="181927" y="1468755"/>
                  </a:moveTo>
                  <a:cubicBezTo>
                    <a:pt x="181927" y="1405890"/>
                    <a:pt x="181927" y="1346835"/>
                    <a:pt x="181927" y="1289685"/>
                  </a:cubicBezTo>
                  <a:cubicBezTo>
                    <a:pt x="134302" y="1289685"/>
                    <a:pt x="90488" y="1289685"/>
                    <a:pt x="47625" y="1289685"/>
                  </a:cubicBezTo>
                  <a:cubicBezTo>
                    <a:pt x="47625" y="1350645"/>
                    <a:pt x="47625" y="1408748"/>
                    <a:pt x="47625" y="1468755"/>
                  </a:cubicBezTo>
                  <a:cubicBezTo>
                    <a:pt x="92393" y="1468755"/>
                    <a:pt x="135255" y="1468755"/>
                    <a:pt x="181927" y="1468755"/>
                  </a:cubicBezTo>
                  <a:close/>
                  <a:moveTo>
                    <a:pt x="716280" y="1469707"/>
                  </a:moveTo>
                  <a:cubicBezTo>
                    <a:pt x="716280" y="1406843"/>
                    <a:pt x="716280" y="1348740"/>
                    <a:pt x="716280" y="1288732"/>
                  </a:cubicBezTo>
                  <a:cubicBezTo>
                    <a:pt x="670560" y="1288732"/>
                    <a:pt x="626745" y="1288732"/>
                    <a:pt x="581025" y="1288732"/>
                  </a:cubicBezTo>
                  <a:cubicBezTo>
                    <a:pt x="581025" y="1349693"/>
                    <a:pt x="581025" y="1408748"/>
                    <a:pt x="581025" y="1469707"/>
                  </a:cubicBezTo>
                  <a:cubicBezTo>
                    <a:pt x="627698" y="1469707"/>
                    <a:pt x="669607" y="1469707"/>
                    <a:pt x="716280" y="1469707"/>
                  </a:cubicBezTo>
                  <a:close/>
                  <a:moveTo>
                    <a:pt x="400050" y="1468755"/>
                  </a:moveTo>
                  <a:cubicBezTo>
                    <a:pt x="447675" y="1468755"/>
                    <a:pt x="491490" y="1468755"/>
                    <a:pt x="536257" y="1468755"/>
                  </a:cubicBezTo>
                  <a:cubicBezTo>
                    <a:pt x="536257" y="1406843"/>
                    <a:pt x="536257" y="1347788"/>
                    <a:pt x="536257" y="1289685"/>
                  </a:cubicBezTo>
                  <a:cubicBezTo>
                    <a:pt x="488632" y="1289685"/>
                    <a:pt x="445770" y="1289685"/>
                    <a:pt x="400050" y="1289685"/>
                  </a:cubicBezTo>
                  <a:cubicBezTo>
                    <a:pt x="400050" y="1349693"/>
                    <a:pt x="400050" y="1406843"/>
                    <a:pt x="400050" y="1468755"/>
                  </a:cubicBezTo>
                  <a:close/>
                  <a:moveTo>
                    <a:pt x="537210" y="449580"/>
                  </a:moveTo>
                  <a:cubicBezTo>
                    <a:pt x="537210" y="388620"/>
                    <a:pt x="537210" y="331470"/>
                    <a:pt x="537210" y="271463"/>
                  </a:cubicBezTo>
                  <a:cubicBezTo>
                    <a:pt x="490538" y="271463"/>
                    <a:pt x="445770" y="271463"/>
                    <a:pt x="401002" y="271463"/>
                  </a:cubicBezTo>
                  <a:cubicBezTo>
                    <a:pt x="401002" y="332422"/>
                    <a:pt x="401002" y="390525"/>
                    <a:pt x="401002" y="449580"/>
                  </a:cubicBezTo>
                  <a:cubicBezTo>
                    <a:pt x="448627" y="449580"/>
                    <a:pt x="492443" y="449580"/>
                    <a:pt x="537210" y="449580"/>
                  </a:cubicBezTo>
                  <a:close/>
                  <a:moveTo>
                    <a:pt x="182880" y="271463"/>
                  </a:moveTo>
                  <a:cubicBezTo>
                    <a:pt x="136207" y="271463"/>
                    <a:pt x="91440" y="271463"/>
                    <a:pt x="47625" y="271463"/>
                  </a:cubicBezTo>
                  <a:cubicBezTo>
                    <a:pt x="47625" y="333375"/>
                    <a:pt x="47625" y="390525"/>
                    <a:pt x="47625" y="448628"/>
                  </a:cubicBezTo>
                  <a:cubicBezTo>
                    <a:pt x="94298" y="448628"/>
                    <a:pt x="138113" y="448628"/>
                    <a:pt x="182880" y="448628"/>
                  </a:cubicBezTo>
                  <a:cubicBezTo>
                    <a:pt x="182880" y="388620"/>
                    <a:pt x="182880" y="330517"/>
                    <a:pt x="182880" y="271463"/>
                  </a:cubicBezTo>
                  <a:close/>
                  <a:moveTo>
                    <a:pt x="580073" y="856297"/>
                  </a:moveTo>
                  <a:cubicBezTo>
                    <a:pt x="627698" y="856297"/>
                    <a:pt x="672465" y="856297"/>
                    <a:pt x="716280" y="856297"/>
                  </a:cubicBezTo>
                  <a:cubicBezTo>
                    <a:pt x="716280" y="794385"/>
                    <a:pt x="716280" y="737235"/>
                    <a:pt x="716280" y="679133"/>
                  </a:cubicBezTo>
                  <a:cubicBezTo>
                    <a:pt x="669607" y="679133"/>
                    <a:pt x="625793" y="679133"/>
                    <a:pt x="580073" y="679133"/>
                  </a:cubicBezTo>
                  <a:cubicBezTo>
                    <a:pt x="580073" y="738188"/>
                    <a:pt x="580073" y="794385"/>
                    <a:pt x="580073" y="856297"/>
                  </a:cubicBezTo>
                  <a:close/>
                  <a:moveTo>
                    <a:pt x="181927" y="857250"/>
                  </a:moveTo>
                  <a:cubicBezTo>
                    <a:pt x="181927" y="793433"/>
                    <a:pt x="181927" y="735330"/>
                    <a:pt x="181927" y="679133"/>
                  </a:cubicBezTo>
                  <a:cubicBezTo>
                    <a:pt x="134302" y="679133"/>
                    <a:pt x="90488" y="679133"/>
                    <a:pt x="46673" y="679133"/>
                  </a:cubicBezTo>
                  <a:cubicBezTo>
                    <a:pt x="46673" y="740093"/>
                    <a:pt x="46673" y="798195"/>
                    <a:pt x="46673" y="857250"/>
                  </a:cubicBezTo>
                  <a:cubicBezTo>
                    <a:pt x="93345" y="857250"/>
                    <a:pt x="137160" y="857250"/>
                    <a:pt x="181927" y="857250"/>
                  </a:cubicBezTo>
                  <a:close/>
                  <a:moveTo>
                    <a:pt x="401955" y="882015"/>
                  </a:moveTo>
                  <a:cubicBezTo>
                    <a:pt x="401955" y="942975"/>
                    <a:pt x="401955" y="1002030"/>
                    <a:pt x="401955" y="1061085"/>
                  </a:cubicBezTo>
                  <a:cubicBezTo>
                    <a:pt x="448627" y="1061085"/>
                    <a:pt x="492443" y="1061085"/>
                    <a:pt x="536257" y="1061085"/>
                  </a:cubicBezTo>
                  <a:cubicBezTo>
                    <a:pt x="536257" y="1000125"/>
                    <a:pt x="536257" y="941070"/>
                    <a:pt x="536257" y="882015"/>
                  </a:cubicBezTo>
                  <a:cubicBezTo>
                    <a:pt x="491490" y="882015"/>
                    <a:pt x="450532" y="882015"/>
                    <a:pt x="401955" y="882015"/>
                  </a:cubicBezTo>
                  <a:close/>
                  <a:moveTo>
                    <a:pt x="182880" y="883920"/>
                  </a:moveTo>
                  <a:cubicBezTo>
                    <a:pt x="134302" y="883920"/>
                    <a:pt x="91440" y="883920"/>
                    <a:pt x="47625" y="883920"/>
                  </a:cubicBezTo>
                  <a:cubicBezTo>
                    <a:pt x="47625" y="944880"/>
                    <a:pt x="47625" y="1002030"/>
                    <a:pt x="47625" y="1061085"/>
                  </a:cubicBezTo>
                  <a:cubicBezTo>
                    <a:pt x="94298" y="1061085"/>
                    <a:pt x="137160" y="1061085"/>
                    <a:pt x="182880" y="1061085"/>
                  </a:cubicBezTo>
                  <a:cubicBezTo>
                    <a:pt x="182880" y="1002030"/>
                    <a:pt x="182880" y="943928"/>
                    <a:pt x="182880" y="883920"/>
                  </a:cubicBezTo>
                  <a:close/>
                  <a:moveTo>
                    <a:pt x="46673" y="1086803"/>
                  </a:moveTo>
                  <a:cubicBezTo>
                    <a:pt x="46673" y="1148715"/>
                    <a:pt x="46673" y="1204913"/>
                    <a:pt x="46673" y="1263968"/>
                  </a:cubicBezTo>
                  <a:cubicBezTo>
                    <a:pt x="92393" y="1263968"/>
                    <a:pt x="136207" y="1263968"/>
                    <a:pt x="181927" y="1263968"/>
                  </a:cubicBezTo>
                  <a:cubicBezTo>
                    <a:pt x="181927" y="1203960"/>
                    <a:pt x="181927" y="1146810"/>
                    <a:pt x="181927" y="1086803"/>
                  </a:cubicBezTo>
                  <a:cubicBezTo>
                    <a:pt x="136207" y="1086803"/>
                    <a:pt x="93345" y="1086803"/>
                    <a:pt x="46673" y="1086803"/>
                  </a:cubicBezTo>
                  <a:close/>
                  <a:moveTo>
                    <a:pt x="45720" y="1669732"/>
                  </a:moveTo>
                  <a:cubicBezTo>
                    <a:pt x="92393" y="1669732"/>
                    <a:pt x="138113" y="1669732"/>
                    <a:pt x="182880" y="1669732"/>
                  </a:cubicBezTo>
                  <a:cubicBezTo>
                    <a:pt x="182880" y="1609725"/>
                    <a:pt x="182880" y="1553528"/>
                    <a:pt x="182880" y="1496378"/>
                  </a:cubicBezTo>
                  <a:cubicBezTo>
                    <a:pt x="135255" y="1496378"/>
                    <a:pt x="91440" y="1496378"/>
                    <a:pt x="45720" y="1496378"/>
                  </a:cubicBezTo>
                  <a:cubicBezTo>
                    <a:pt x="45720" y="1555432"/>
                    <a:pt x="45720" y="1610678"/>
                    <a:pt x="45720" y="1669732"/>
                  </a:cubicBezTo>
                  <a:close/>
                  <a:moveTo>
                    <a:pt x="46673" y="243840"/>
                  </a:moveTo>
                  <a:cubicBezTo>
                    <a:pt x="94298" y="243840"/>
                    <a:pt x="137160" y="243840"/>
                    <a:pt x="181927" y="243840"/>
                  </a:cubicBezTo>
                  <a:cubicBezTo>
                    <a:pt x="181927" y="183833"/>
                    <a:pt x="181927" y="125730"/>
                    <a:pt x="181927" y="68580"/>
                  </a:cubicBezTo>
                  <a:cubicBezTo>
                    <a:pt x="135255" y="68580"/>
                    <a:pt x="91440" y="68580"/>
                    <a:pt x="46673" y="68580"/>
                  </a:cubicBezTo>
                  <a:cubicBezTo>
                    <a:pt x="46673" y="126683"/>
                    <a:pt x="46673" y="183833"/>
                    <a:pt x="46673" y="243840"/>
                  </a:cubicBezTo>
                  <a:close/>
                  <a:moveTo>
                    <a:pt x="401002" y="652463"/>
                  </a:moveTo>
                  <a:cubicBezTo>
                    <a:pt x="448627" y="652463"/>
                    <a:pt x="492443" y="652463"/>
                    <a:pt x="537210" y="652463"/>
                  </a:cubicBezTo>
                  <a:cubicBezTo>
                    <a:pt x="537210" y="592455"/>
                    <a:pt x="537210" y="534353"/>
                    <a:pt x="537210" y="476250"/>
                  </a:cubicBezTo>
                  <a:cubicBezTo>
                    <a:pt x="490538" y="476250"/>
                    <a:pt x="446723" y="476250"/>
                    <a:pt x="401002" y="476250"/>
                  </a:cubicBezTo>
                  <a:cubicBezTo>
                    <a:pt x="401002" y="535305"/>
                    <a:pt x="401002" y="591503"/>
                    <a:pt x="401002" y="652463"/>
                  </a:cubicBezTo>
                  <a:close/>
                  <a:moveTo>
                    <a:pt x="581025" y="475297"/>
                  </a:moveTo>
                  <a:cubicBezTo>
                    <a:pt x="581025" y="535305"/>
                    <a:pt x="581025" y="592455"/>
                    <a:pt x="581025" y="650558"/>
                  </a:cubicBezTo>
                  <a:cubicBezTo>
                    <a:pt x="628650" y="650558"/>
                    <a:pt x="673418" y="650558"/>
                    <a:pt x="717232" y="650558"/>
                  </a:cubicBezTo>
                  <a:cubicBezTo>
                    <a:pt x="717232" y="590550"/>
                    <a:pt x="717232" y="533400"/>
                    <a:pt x="717232" y="475297"/>
                  </a:cubicBezTo>
                  <a:cubicBezTo>
                    <a:pt x="670560" y="475297"/>
                    <a:pt x="626745" y="475297"/>
                    <a:pt x="581025" y="475297"/>
                  </a:cubicBezTo>
                  <a:close/>
                  <a:moveTo>
                    <a:pt x="401955" y="1494473"/>
                  </a:moveTo>
                  <a:cubicBezTo>
                    <a:pt x="401955" y="1555432"/>
                    <a:pt x="401955" y="1613535"/>
                    <a:pt x="401955" y="1671638"/>
                  </a:cubicBezTo>
                  <a:cubicBezTo>
                    <a:pt x="448627" y="1671638"/>
                    <a:pt x="492443" y="1671638"/>
                    <a:pt x="537210" y="1671638"/>
                  </a:cubicBezTo>
                  <a:cubicBezTo>
                    <a:pt x="537210" y="1611630"/>
                    <a:pt x="537210" y="1553528"/>
                    <a:pt x="537210" y="1494473"/>
                  </a:cubicBezTo>
                  <a:cubicBezTo>
                    <a:pt x="491490" y="1494473"/>
                    <a:pt x="448627" y="1494473"/>
                    <a:pt x="401955" y="1494473"/>
                  </a:cubicBezTo>
                  <a:close/>
                  <a:moveTo>
                    <a:pt x="717232" y="68580"/>
                  </a:moveTo>
                  <a:cubicBezTo>
                    <a:pt x="668655" y="68580"/>
                    <a:pt x="624840" y="68580"/>
                    <a:pt x="581977" y="68580"/>
                  </a:cubicBezTo>
                  <a:cubicBezTo>
                    <a:pt x="581977" y="129540"/>
                    <a:pt x="581977" y="186690"/>
                    <a:pt x="581977" y="242888"/>
                  </a:cubicBezTo>
                  <a:cubicBezTo>
                    <a:pt x="628650" y="242888"/>
                    <a:pt x="672465" y="242888"/>
                    <a:pt x="717232" y="242888"/>
                  </a:cubicBezTo>
                  <a:cubicBezTo>
                    <a:pt x="717232" y="183833"/>
                    <a:pt x="717232" y="127635"/>
                    <a:pt x="717232" y="68580"/>
                  </a:cubicBezTo>
                  <a:close/>
                  <a:moveTo>
                    <a:pt x="581977" y="1086803"/>
                  </a:moveTo>
                  <a:cubicBezTo>
                    <a:pt x="581977" y="1148715"/>
                    <a:pt x="581977" y="1205865"/>
                    <a:pt x="581977" y="1262063"/>
                  </a:cubicBezTo>
                  <a:cubicBezTo>
                    <a:pt x="629602" y="1262063"/>
                    <a:pt x="673418" y="1262063"/>
                    <a:pt x="717232" y="1262063"/>
                  </a:cubicBezTo>
                  <a:cubicBezTo>
                    <a:pt x="717232" y="1202055"/>
                    <a:pt x="717232" y="1145857"/>
                    <a:pt x="717232" y="1086803"/>
                  </a:cubicBezTo>
                  <a:cubicBezTo>
                    <a:pt x="671513" y="1086803"/>
                    <a:pt x="627698" y="1086803"/>
                    <a:pt x="581977" y="1086803"/>
                  </a:cubicBezTo>
                  <a:close/>
                  <a:moveTo>
                    <a:pt x="717232" y="1061085"/>
                  </a:moveTo>
                  <a:cubicBezTo>
                    <a:pt x="717232" y="1001078"/>
                    <a:pt x="717232" y="943928"/>
                    <a:pt x="717232" y="883920"/>
                  </a:cubicBezTo>
                  <a:cubicBezTo>
                    <a:pt x="670560" y="883920"/>
                    <a:pt x="625793" y="883920"/>
                    <a:pt x="581025" y="883920"/>
                  </a:cubicBezTo>
                  <a:cubicBezTo>
                    <a:pt x="581025" y="944880"/>
                    <a:pt x="581025" y="1002982"/>
                    <a:pt x="581025" y="1061085"/>
                  </a:cubicBezTo>
                  <a:cubicBezTo>
                    <a:pt x="627698" y="1061085"/>
                    <a:pt x="671513" y="1061085"/>
                    <a:pt x="717232" y="1061085"/>
                  </a:cubicBezTo>
                  <a:close/>
                  <a:moveTo>
                    <a:pt x="225743" y="1287780"/>
                  </a:moveTo>
                  <a:cubicBezTo>
                    <a:pt x="225743" y="1350645"/>
                    <a:pt x="225743" y="1409700"/>
                    <a:pt x="225743" y="1468755"/>
                  </a:cubicBezTo>
                  <a:cubicBezTo>
                    <a:pt x="271463" y="1468755"/>
                    <a:pt x="313373" y="1468755"/>
                    <a:pt x="359093" y="1468755"/>
                  </a:cubicBezTo>
                  <a:cubicBezTo>
                    <a:pt x="359093" y="1407795"/>
                    <a:pt x="359093" y="1348740"/>
                    <a:pt x="359093" y="1287780"/>
                  </a:cubicBezTo>
                  <a:cubicBezTo>
                    <a:pt x="313373" y="1287780"/>
                    <a:pt x="271463" y="1287780"/>
                    <a:pt x="225743" y="1287780"/>
                  </a:cubicBezTo>
                  <a:close/>
                  <a:moveTo>
                    <a:pt x="359093" y="449580"/>
                  </a:moveTo>
                  <a:cubicBezTo>
                    <a:pt x="359093" y="388620"/>
                    <a:pt x="359093" y="330517"/>
                    <a:pt x="359093" y="270510"/>
                  </a:cubicBezTo>
                  <a:cubicBezTo>
                    <a:pt x="312420" y="270510"/>
                    <a:pt x="269557" y="270510"/>
                    <a:pt x="224790" y="270510"/>
                  </a:cubicBezTo>
                  <a:cubicBezTo>
                    <a:pt x="224790" y="331470"/>
                    <a:pt x="224790" y="389572"/>
                    <a:pt x="224790" y="449580"/>
                  </a:cubicBezTo>
                  <a:cubicBezTo>
                    <a:pt x="269557" y="449580"/>
                    <a:pt x="311468" y="449580"/>
                    <a:pt x="359093" y="449580"/>
                  </a:cubicBezTo>
                  <a:close/>
                  <a:moveTo>
                    <a:pt x="225743" y="882015"/>
                  </a:moveTo>
                  <a:cubicBezTo>
                    <a:pt x="225743" y="943928"/>
                    <a:pt x="225743" y="1002982"/>
                    <a:pt x="225743" y="1062038"/>
                  </a:cubicBezTo>
                  <a:cubicBezTo>
                    <a:pt x="272415" y="1062038"/>
                    <a:pt x="314325" y="1062038"/>
                    <a:pt x="359093" y="1062038"/>
                  </a:cubicBezTo>
                  <a:cubicBezTo>
                    <a:pt x="359093" y="1001078"/>
                    <a:pt x="359093" y="942022"/>
                    <a:pt x="359093" y="882015"/>
                  </a:cubicBezTo>
                  <a:cubicBezTo>
                    <a:pt x="314325" y="882015"/>
                    <a:pt x="271463" y="882015"/>
                    <a:pt x="225743" y="882015"/>
                  </a:cubicBezTo>
                  <a:close/>
                  <a:moveTo>
                    <a:pt x="224790" y="856297"/>
                  </a:moveTo>
                  <a:cubicBezTo>
                    <a:pt x="271463" y="856297"/>
                    <a:pt x="315277" y="856297"/>
                    <a:pt x="360045" y="856297"/>
                  </a:cubicBezTo>
                  <a:cubicBezTo>
                    <a:pt x="360045" y="795338"/>
                    <a:pt x="360045" y="738188"/>
                    <a:pt x="360045" y="678180"/>
                  </a:cubicBezTo>
                  <a:cubicBezTo>
                    <a:pt x="314325" y="678180"/>
                    <a:pt x="271463" y="678180"/>
                    <a:pt x="224790" y="678180"/>
                  </a:cubicBezTo>
                  <a:cubicBezTo>
                    <a:pt x="224790" y="738188"/>
                    <a:pt x="224790" y="795338"/>
                    <a:pt x="224790" y="856297"/>
                  </a:cubicBezTo>
                  <a:close/>
                  <a:moveTo>
                    <a:pt x="224790" y="1085850"/>
                  </a:moveTo>
                  <a:cubicBezTo>
                    <a:pt x="224790" y="1147763"/>
                    <a:pt x="224790" y="1204913"/>
                    <a:pt x="224790" y="1262063"/>
                  </a:cubicBezTo>
                  <a:cubicBezTo>
                    <a:pt x="271463" y="1262063"/>
                    <a:pt x="315277" y="1262063"/>
                    <a:pt x="358140" y="1262063"/>
                  </a:cubicBezTo>
                  <a:cubicBezTo>
                    <a:pt x="358140" y="1202055"/>
                    <a:pt x="358140" y="1143953"/>
                    <a:pt x="358140" y="1085850"/>
                  </a:cubicBezTo>
                  <a:cubicBezTo>
                    <a:pt x="312420" y="1085850"/>
                    <a:pt x="270510" y="1085850"/>
                    <a:pt x="224790" y="1085850"/>
                  </a:cubicBezTo>
                  <a:close/>
                  <a:moveTo>
                    <a:pt x="223838" y="1669732"/>
                  </a:moveTo>
                  <a:cubicBezTo>
                    <a:pt x="269557" y="1669732"/>
                    <a:pt x="314325" y="1669732"/>
                    <a:pt x="359093" y="1669732"/>
                  </a:cubicBezTo>
                  <a:cubicBezTo>
                    <a:pt x="359093" y="1609725"/>
                    <a:pt x="359093" y="1551623"/>
                    <a:pt x="359093" y="1494473"/>
                  </a:cubicBezTo>
                  <a:cubicBezTo>
                    <a:pt x="312420" y="1494473"/>
                    <a:pt x="268605" y="1494473"/>
                    <a:pt x="223838" y="1494473"/>
                  </a:cubicBezTo>
                  <a:cubicBezTo>
                    <a:pt x="223838" y="1554480"/>
                    <a:pt x="223838" y="1610678"/>
                    <a:pt x="223838" y="1669732"/>
                  </a:cubicBezTo>
                  <a:close/>
                  <a:moveTo>
                    <a:pt x="223838" y="651510"/>
                  </a:moveTo>
                  <a:cubicBezTo>
                    <a:pt x="271463" y="651510"/>
                    <a:pt x="315277" y="651510"/>
                    <a:pt x="359093" y="651510"/>
                  </a:cubicBezTo>
                  <a:cubicBezTo>
                    <a:pt x="359093" y="591503"/>
                    <a:pt x="359093" y="534353"/>
                    <a:pt x="359093" y="475297"/>
                  </a:cubicBezTo>
                  <a:cubicBezTo>
                    <a:pt x="312420" y="475297"/>
                    <a:pt x="268605" y="475297"/>
                    <a:pt x="223838" y="475297"/>
                  </a:cubicBezTo>
                  <a:cubicBezTo>
                    <a:pt x="223838" y="535305"/>
                    <a:pt x="223838" y="591503"/>
                    <a:pt x="223838" y="651510"/>
                  </a:cubicBezTo>
                  <a:close/>
                  <a:moveTo>
                    <a:pt x="223838" y="243840"/>
                  </a:moveTo>
                  <a:cubicBezTo>
                    <a:pt x="271463" y="243840"/>
                    <a:pt x="314325" y="243840"/>
                    <a:pt x="358140" y="243840"/>
                  </a:cubicBezTo>
                  <a:cubicBezTo>
                    <a:pt x="358140" y="183833"/>
                    <a:pt x="358140" y="126683"/>
                    <a:pt x="358140" y="68580"/>
                  </a:cubicBezTo>
                  <a:cubicBezTo>
                    <a:pt x="311468" y="68580"/>
                    <a:pt x="267652" y="68580"/>
                    <a:pt x="223838" y="68580"/>
                  </a:cubicBezTo>
                  <a:cubicBezTo>
                    <a:pt x="223838" y="128588"/>
                    <a:pt x="223838" y="185738"/>
                    <a:pt x="223838" y="243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23E674C-1FDD-41CF-8AE0-EBD3C8F1B91A}"/>
                </a:ext>
              </a:extLst>
            </p:cNvPr>
            <p:cNvSpPr/>
            <p:nvPr/>
          </p:nvSpPr>
          <p:spPr>
            <a:xfrm>
              <a:off x="8182689" y="2589848"/>
              <a:ext cx="771525" cy="495300"/>
            </a:xfrm>
            <a:custGeom>
              <a:avLst/>
              <a:gdLst>
                <a:gd name="connsiteX0" fmla="*/ 238 w 771525"/>
                <a:gd name="connsiteY0" fmla="*/ 496253 h 495300"/>
                <a:gd name="connsiteX1" fmla="*/ 1191 w 771525"/>
                <a:gd name="connsiteY1" fmla="*/ 94298 h 495300"/>
                <a:gd name="connsiteX2" fmla="*/ 28813 w 771525"/>
                <a:gd name="connsiteY2" fmla="*/ 60007 h 495300"/>
                <a:gd name="connsiteX3" fmla="*/ 741283 w 771525"/>
                <a:gd name="connsiteY3" fmla="*/ 60007 h 495300"/>
                <a:gd name="connsiteX4" fmla="*/ 770811 w 771525"/>
                <a:gd name="connsiteY4" fmla="*/ 97155 h 495300"/>
                <a:gd name="connsiteX5" fmla="*/ 771763 w 771525"/>
                <a:gd name="connsiteY5" fmla="*/ 495300 h 495300"/>
                <a:gd name="connsiteX6" fmla="*/ 238 w 771525"/>
                <a:gd name="connsiteY6" fmla="*/ 496253 h 495300"/>
                <a:gd name="connsiteX7" fmla="*/ 231696 w 771525"/>
                <a:gd name="connsiteY7" fmla="*/ 481965 h 495300"/>
                <a:gd name="connsiteX8" fmla="*/ 538401 w 771525"/>
                <a:gd name="connsiteY8" fmla="*/ 481965 h 495300"/>
                <a:gd name="connsiteX9" fmla="*/ 538401 w 771525"/>
                <a:gd name="connsiteY9" fmla="*/ 214312 h 495300"/>
                <a:gd name="connsiteX10" fmla="*/ 231696 w 771525"/>
                <a:gd name="connsiteY10" fmla="*/ 214312 h 495300"/>
                <a:gd name="connsiteX11" fmla="*/ 231696 w 771525"/>
                <a:gd name="connsiteY11" fmla="*/ 481965 h 495300"/>
                <a:gd name="connsiteX12" fmla="*/ 740331 w 771525"/>
                <a:gd name="connsiteY12" fmla="*/ 481965 h 495300"/>
                <a:gd name="connsiteX13" fmla="*/ 740331 w 771525"/>
                <a:gd name="connsiteY13" fmla="*/ 257175 h 495300"/>
                <a:gd name="connsiteX14" fmla="*/ 566976 w 771525"/>
                <a:gd name="connsiteY14" fmla="*/ 218123 h 495300"/>
                <a:gd name="connsiteX15" fmla="*/ 566976 w 771525"/>
                <a:gd name="connsiteY15" fmla="*/ 481965 h 495300"/>
                <a:gd name="connsiteX16" fmla="*/ 740331 w 771525"/>
                <a:gd name="connsiteY16" fmla="*/ 481965 h 495300"/>
                <a:gd name="connsiteX17" fmla="*/ 203121 w 771525"/>
                <a:gd name="connsiteY17" fmla="*/ 218123 h 495300"/>
                <a:gd name="connsiteX18" fmla="*/ 45006 w 771525"/>
                <a:gd name="connsiteY18" fmla="*/ 255270 h 495300"/>
                <a:gd name="connsiteX19" fmla="*/ 29766 w 771525"/>
                <a:gd name="connsiteY19" fmla="*/ 283845 h 495300"/>
                <a:gd name="connsiteX20" fmla="*/ 28813 w 771525"/>
                <a:gd name="connsiteY20" fmla="*/ 481012 h 495300"/>
                <a:gd name="connsiteX21" fmla="*/ 203121 w 771525"/>
                <a:gd name="connsiteY21" fmla="*/ 481012 h 495300"/>
                <a:gd name="connsiteX22" fmla="*/ 203121 w 771525"/>
                <a:gd name="connsiteY22" fmla="*/ 218123 h 495300"/>
                <a:gd name="connsiteX23" fmla="*/ 231696 w 771525"/>
                <a:gd name="connsiteY23" fmla="*/ 190500 h 495300"/>
                <a:gd name="connsiteX24" fmla="*/ 538401 w 771525"/>
                <a:gd name="connsiteY24" fmla="*/ 190500 h 495300"/>
                <a:gd name="connsiteX25" fmla="*/ 538401 w 771525"/>
                <a:gd name="connsiteY25" fmla="*/ 101917 h 495300"/>
                <a:gd name="connsiteX26" fmla="*/ 231696 w 771525"/>
                <a:gd name="connsiteY26" fmla="*/ 101917 h 495300"/>
                <a:gd name="connsiteX27" fmla="*/ 231696 w 771525"/>
                <a:gd name="connsiteY27" fmla="*/ 190500 h 495300"/>
                <a:gd name="connsiteX28" fmla="*/ 751761 w 771525"/>
                <a:gd name="connsiteY28" fmla="*/ 240030 h 495300"/>
                <a:gd name="connsiteX29" fmla="*/ 724138 w 771525"/>
                <a:gd name="connsiteY29" fmla="*/ 153352 h 495300"/>
                <a:gd name="connsiteX30" fmla="*/ 566976 w 771525"/>
                <a:gd name="connsiteY30" fmla="*/ 108585 h 495300"/>
                <a:gd name="connsiteX31" fmla="*/ 566976 w 771525"/>
                <a:gd name="connsiteY31" fmla="*/ 199073 h 495300"/>
                <a:gd name="connsiteX32" fmla="*/ 751761 w 771525"/>
                <a:gd name="connsiteY32" fmla="*/ 240030 h 495300"/>
                <a:gd name="connsiteX33" fmla="*/ 202168 w 771525"/>
                <a:gd name="connsiteY33" fmla="*/ 110490 h 495300"/>
                <a:gd name="connsiteX34" fmla="*/ 98346 w 771525"/>
                <a:gd name="connsiteY34" fmla="*/ 133350 h 495300"/>
                <a:gd name="connsiteX35" fmla="*/ 33575 w 771525"/>
                <a:gd name="connsiteY35" fmla="*/ 237173 h 495300"/>
                <a:gd name="connsiteX36" fmla="*/ 202168 w 771525"/>
                <a:gd name="connsiteY36" fmla="*/ 200025 h 495300"/>
                <a:gd name="connsiteX37" fmla="*/ 202168 w 771525"/>
                <a:gd name="connsiteY37" fmla="*/ 11049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71525" h="495300">
                  <a:moveTo>
                    <a:pt x="238" y="496253"/>
                  </a:moveTo>
                  <a:cubicBezTo>
                    <a:pt x="238" y="360045"/>
                    <a:pt x="-714" y="227648"/>
                    <a:pt x="1191" y="94298"/>
                  </a:cubicBezTo>
                  <a:cubicBezTo>
                    <a:pt x="1191" y="82867"/>
                    <a:pt x="16431" y="64770"/>
                    <a:pt x="28813" y="60007"/>
                  </a:cubicBezTo>
                  <a:cubicBezTo>
                    <a:pt x="265986" y="-20002"/>
                    <a:pt x="504111" y="-20002"/>
                    <a:pt x="741283" y="60007"/>
                  </a:cubicBezTo>
                  <a:cubicBezTo>
                    <a:pt x="754618" y="64770"/>
                    <a:pt x="769858" y="84773"/>
                    <a:pt x="770811" y="97155"/>
                  </a:cubicBezTo>
                  <a:cubicBezTo>
                    <a:pt x="772716" y="228600"/>
                    <a:pt x="771763" y="360045"/>
                    <a:pt x="771763" y="495300"/>
                  </a:cubicBezTo>
                  <a:cubicBezTo>
                    <a:pt x="515541" y="496253"/>
                    <a:pt x="261223" y="496253"/>
                    <a:pt x="238" y="496253"/>
                  </a:cubicBezTo>
                  <a:close/>
                  <a:moveTo>
                    <a:pt x="231696" y="481965"/>
                  </a:moveTo>
                  <a:cubicBezTo>
                    <a:pt x="336471" y="481965"/>
                    <a:pt x="437436" y="481965"/>
                    <a:pt x="538401" y="481965"/>
                  </a:cubicBezTo>
                  <a:cubicBezTo>
                    <a:pt x="538401" y="392430"/>
                    <a:pt x="538401" y="305753"/>
                    <a:pt x="538401" y="214312"/>
                  </a:cubicBezTo>
                  <a:cubicBezTo>
                    <a:pt x="434578" y="214312"/>
                    <a:pt x="333613" y="214312"/>
                    <a:pt x="231696" y="214312"/>
                  </a:cubicBezTo>
                  <a:cubicBezTo>
                    <a:pt x="231696" y="307657"/>
                    <a:pt x="231696" y="392430"/>
                    <a:pt x="231696" y="481965"/>
                  </a:cubicBezTo>
                  <a:close/>
                  <a:moveTo>
                    <a:pt x="740331" y="481965"/>
                  </a:moveTo>
                  <a:cubicBezTo>
                    <a:pt x="740331" y="404812"/>
                    <a:pt x="740331" y="332423"/>
                    <a:pt x="740331" y="257175"/>
                  </a:cubicBezTo>
                  <a:cubicBezTo>
                    <a:pt x="682228" y="243840"/>
                    <a:pt x="626031" y="231457"/>
                    <a:pt x="566976" y="218123"/>
                  </a:cubicBezTo>
                  <a:cubicBezTo>
                    <a:pt x="566976" y="309562"/>
                    <a:pt x="566976" y="394335"/>
                    <a:pt x="566976" y="481965"/>
                  </a:cubicBezTo>
                  <a:cubicBezTo>
                    <a:pt x="625078" y="481965"/>
                    <a:pt x="681276" y="481965"/>
                    <a:pt x="740331" y="481965"/>
                  </a:cubicBezTo>
                  <a:close/>
                  <a:moveTo>
                    <a:pt x="203121" y="218123"/>
                  </a:moveTo>
                  <a:cubicBezTo>
                    <a:pt x="147876" y="230505"/>
                    <a:pt x="96441" y="240982"/>
                    <a:pt x="45006" y="255270"/>
                  </a:cubicBezTo>
                  <a:cubicBezTo>
                    <a:pt x="37386" y="257175"/>
                    <a:pt x="29766" y="274320"/>
                    <a:pt x="29766" y="283845"/>
                  </a:cubicBezTo>
                  <a:cubicBezTo>
                    <a:pt x="28813" y="348615"/>
                    <a:pt x="28813" y="413385"/>
                    <a:pt x="28813" y="481012"/>
                  </a:cubicBezTo>
                  <a:cubicBezTo>
                    <a:pt x="88821" y="481012"/>
                    <a:pt x="145018" y="481012"/>
                    <a:pt x="203121" y="481012"/>
                  </a:cubicBezTo>
                  <a:cubicBezTo>
                    <a:pt x="203121" y="395287"/>
                    <a:pt x="203121" y="310515"/>
                    <a:pt x="203121" y="218123"/>
                  </a:cubicBezTo>
                  <a:close/>
                  <a:moveTo>
                    <a:pt x="231696" y="190500"/>
                  </a:moveTo>
                  <a:cubicBezTo>
                    <a:pt x="336471" y="190500"/>
                    <a:pt x="436483" y="190500"/>
                    <a:pt x="538401" y="190500"/>
                  </a:cubicBezTo>
                  <a:cubicBezTo>
                    <a:pt x="538401" y="162877"/>
                    <a:pt x="538401" y="136207"/>
                    <a:pt x="538401" y="101917"/>
                  </a:cubicBezTo>
                  <a:cubicBezTo>
                    <a:pt x="435531" y="101917"/>
                    <a:pt x="333613" y="101917"/>
                    <a:pt x="231696" y="101917"/>
                  </a:cubicBezTo>
                  <a:cubicBezTo>
                    <a:pt x="231696" y="136207"/>
                    <a:pt x="231696" y="162877"/>
                    <a:pt x="231696" y="190500"/>
                  </a:cubicBezTo>
                  <a:close/>
                  <a:moveTo>
                    <a:pt x="751761" y="240030"/>
                  </a:moveTo>
                  <a:cubicBezTo>
                    <a:pt x="741283" y="205740"/>
                    <a:pt x="741283" y="160973"/>
                    <a:pt x="724138" y="153352"/>
                  </a:cubicBezTo>
                  <a:cubicBezTo>
                    <a:pt x="676513" y="130492"/>
                    <a:pt x="621268" y="122873"/>
                    <a:pt x="566976" y="108585"/>
                  </a:cubicBezTo>
                  <a:cubicBezTo>
                    <a:pt x="566976" y="144780"/>
                    <a:pt x="566976" y="172402"/>
                    <a:pt x="566976" y="199073"/>
                  </a:cubicBezTo>
                  <a:cubicBezTo>
                    <a:pt x="626031" y="211455"/>
                    <a:pt x="681276" y="223837"/>
                    <a:pt x="751761" y="240030"/>
                  </a:cubicBezTo>
                  <a:close/>
                  <a:moveTo>
                    <a:pt x="202168" y="110490"/>
                  </a:moveTo>
                  <a:cubicBezTo>
                    <a:pt x="165021" y="118110"/>
                    <a:pt x="130731" y="124777"/>
                    <a:pt x="98346" y="133350"/>
                  </a:cubicBezTo>
                  <a:cubicBezTo>
                    <a:pt x="22146" y="153352"/>
                    <a:pt x="21193" y="157163"/>
                    <a:pt x="33575" y="237173"/>
                  </a:cubicBezTo>
                  <a:cubicBezTo>
                    <a:pt x="89773" y="224790"/>
                    <a:pt x="145971" y="212407"/>
                    <a:pt x="202168" y="200025"/>
                  </a:cubicBezTo>
                  <a:cubicBezTo>
                    <a:pt x="202168" y="168592"/>
                    <a:pt x="202168" y="140970"/>
                    <a:pt x="202168" y="1104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70">
            <a:extLst>
              <a:ext uri="{FF2B5EF4-FFF2-40B4-BE49-F238E27FC236}">
                <a16:creationId xmlns:a16="http://schemas.microsoft.com/office/drawing/2014/main" id="{DB668E37-7B8B-4973-81C2-D334FF91F7C4}"/>
              </a:ext>
            </a:extLst>
          </p:cNvPr>
          <p:cNvGrpSpPr/>
          <p:nvPr/>
        </p:nvGrpSpPr>
        <p:grpSpPr>
          <a:xfrm>
            <a:off x="7100813" y="1819073"/>
            <a:ext cx="4342198" cy="4151592"/>
            <a:chOff x="6551111" y="-143747"/>
            <a:chExt cx="4379433" cy="4187188"/>
          </a:xfrm>
          <a:solidFill>
            <a:schemeClr val="accent5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1B6E5B9-05E9-4AE3-AC20-E5DD9569C758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F9F7CB0-5E22-476D-8AF6-97463603DBEE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B403B1-E448-46F3-A55D-665AAADDC9A1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8DF9597-9BC0-4A0E-A509-A9E15747B17D}"/>
              </a:ext>
            </a:extLst>
          </p:cNvPr>
          <p:cNvSpPr/>
          <p:nvPr/>
        </p:nvSpPr>
        <p:spPr>
          <a:xfrm rot="18346804">
            <a:off x="6081768" y="4023452"/>
            <a:ext cx="1383879" cy="673383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34198" y="288898"/>
                </a:moveTo>
                <a:cubicBezTo>
                  <a:pt x="445112" y="288898"/>
                  <a:pt x="454265" y="293065"/>
                  <a:pt x="461657" y="301400"/>
                </a:cubicBezTo>
                <a:cubicBezTo>
                  <a:pt x="469049" y="309734"/>
                  <a:pt x="472744" y="321640"/>
                  <a:pt x="472744" y="337118"/>
                </a:cubicBezTo>
                <a:cubicBezTo>
                  <a:pt x="472744" y="352993"/>
                  <a:pt x="469049" y="365098"/>
                  <a:pt x="461657" y="373432"/>
                </a:cubicBezTo>
                <a:cubicBezTo>
                  <a:pt x="454265" y="381767"/>
                  <a:pt x="445112" y="385934"/>
                  <a:pt x="434198" y="385934"/>
                </a:cubicBezTo>
                <a:cubicBezTo>
                  <a:pt x="423284" y="385934"/>
                  <a:pt x="414106" y="381767"/>
                  <a:pt x="406665" y="373432"/>
                </a:cubicBezTo>
                <a:cubicBezTo>
                  <a:pt x="399223" y="365098"/>
                  <a:pt x="395503" y="353093"/>
                  <a:pt x="395503" y="337416"/>
                </a:cubicBezTo>
                <a:cubicBezTo>
                  <a:pt x="395503" y="321739"/>
                  <a:pt x="399223" y="309734"/>
                  <a:pt x="406665" y="301400"/>
                </a:cubicBezTo>
                <a:cubicBezTo>
                  <a:pt x="414106" y="293065"/>
                  <a:pt x="423284" y="288898"/>
                  <a:pt x="434198" y="288898"/>
                </a:cubicBezTo>
                <a:close/>
                <a:moveTo>
                  <a:pt x="706851" y="286814"/>
                </a:moveTo>
                <a:cubicBezTo>
                  <a:pt x="717071" y="286814"/>
                  <a:pt x="725455" y="290808"/>
                  <a:pt x="732003" y="298795"/>
                </a:cubicBezTo>
                <a:cubicBezTo>
                  <a:pt x="738551" y="306782"/>
                  <a:pt x="741826" y="319854"/>
                  <a:pt x="741826" y="338011"/>
                </a:cubicBezTo>
                <a:cubicBezTo>
                  <a:pt x="741826" y="354283"/>
                  <a:pt x="738452" y="366512"/>
                  <a:pt x="731705" y="374697"/>
                </a:cubicBezTo>
                <a:cubicBezTo>
                  <a:pt x="724959" y="382883"/>
                  <a:pt x="716773" y="386976"/>
                  <a:pt x="707149" y="386976"/>
                </a:cubicBezTo>
                <a:cubicBezTo>
                  <a:pt x="695044" y="386976"/>
                  <a:pt x="685618" y="381519"/>
                  <a:pt x="678871" y="370605"/>
                </a:cubicBezTo>
                <a:cubicBezTo>
                  <a:pt x="674208" y="363064"/>
                  <a:pt x="671876" y="350860"/>
                  <a:pt x="671876" y="333993"/>
                </a:cubicBezTo>
                <a:cubicBezTo>
                  <a:pt x="671876" y="318316"/>
                  <a:pt x="675225" y="306534"/>
                  <a:pt x="681922" y="298646"/>
                </a:cubicBezTo>
                <a:cubicBezTo>
                  <a:pt x="688620" y="290758"/>
                  <a:pt x="696929" y="286814"/>
                  <a:pt x="706851" y="286814"/>
                </a:cubicBezTo>
                <a:close/>
                <a:moveTo>
                  <a:pt x="434049" y="254816"/>
                </a:moveTo>
                <a:cubicBezTo>
                  <a:pt x="418571" y="254816"/>
                  <a:pt x="404556" y="258239"/>
                  <a:pt x="392005" y="265086"/>
                </a:cubicBezTo>
                <a:cubicBezTo>
                  <a:pt x="379454" y="271932"/>
                  <a:pt x="369755" y="281854"/>
                  <a:pt x="362909" y="294851"/>
                </a:cubicBezTo>
                <a:cubicBezTo>
                  <a:pt x="356063" y="307849"/>
                  <a:pt x="352640" y="321293"/>
                  <a:pt x="352640" y="335184"/>
                </a:cubicBezTo>
                <a:cubicBezTo>
                  <a:pt x="352640" y="353341"/>
                  <a:pt x="356063" y="368744"/>
                  <a:pt x="362909" y="381395"/>
                </a:cubicBezTo>
                <a:cubicBezTo>
                  <a:pt x="369755" y="394045"/>
                  <a:pt x="379752" y="403645"/>
                  <a:pt x="392898" y="410193"/>
                </a:cubicBezTo>
                <a:cubicBezTo>
                  <a:pt x="406045" y="416741"/>
                  <a:pt x="419861" y="420016"/>
                  <a:pt x="434347" y="420016"/>
                </a:cubicBezTo>
                <a:cubicBezTo>
                  <a:pt x="457762" y="420016"/>
                  <a:pt x="477184" y="412153"/>
                  <a:pt x="492613" y="396426"/>
                </a:cubicBezTo>
                <a:cubicBezTo>
                  <a:pt x="508041" y="380700"/>
                  <a:pt x="515756" y="360881"/>
                  <a:pt x="515756" y="336970"/>
                </a:cubicBezTo>
                <a:cubicBezTo>
                  <a:pt x="515756" y="313256"/>
                  <a:pt x="508116" y="293636"/>
                  <a:pt x="492836" y="278108"/>
                </a:cubicBezTo>
                <a:cubicBezTo>
                  <a:pt x="477557" y="262580"/>
                  <a:pt x="457961" y="254816"/>
                  <a:pt x="434049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741677" y="198262"/>
                </a:moveTo>
                <a:lnTo>
                  <a:pt x="741677" y="276843"/>
                </a:lnTo>
                <a:cubicBezTo>
                  <a:pt x="728778" y="262159"/>
                  <a:pt x="713499" y="254816"/>
                  <a:pt x="695838" y="254816"/>
                </a:cubicBezTo>
                <a:cubicBezTo>
                  <a:pt x="676589" y="254816"/>
                  <a:pt x="660665" y="261787"/>
                  <a:pt x="648064" y="275727"/>
                </a:cubicBezTo>
                <a:cubicBezTo>
                  <a:pt x="635463" y="289667"/>
                  <a:pt x="629163" y="310032"/>
                  <a:pt x="629163" y="336821"/>
                </a:cubicBezTo>
                <a:cubicBezTo>
                  <a:pt x="629163" y="363014"/>
                  <a:pt x="635637" y="383429"/>
                  <a:pt x="648585" y="398063"/>
                </a:cubicBezTo>
                <a:cubicBezTo>
                  <a:pt x="661533" y="412698"/>
                  <a:pt x="677085" y="420016"/>
                  <a:pt x="695242" y="420016"/>
                </a:cubicBezTo>
                <a:cubicBezTo>
                  <a:pt x="704172" y="420016"/>
                  <a:pt x="713027" y="417808"/>
                  <a:pt x="721808" y="413393"/>
                </a:cubicBezTo>
                <a:cubicBezTo>
                  <a:pt x="730589" y="408978"/>
                  <a:pt x="738204" y="402255"/>
                  <a:pt x="744653" y="393227"/>
                </a:cubicBezTo>
                <a:lnTo>
                  <a:pt x="744653" y="416444"/>
                </a:lnTo>
                <a:lnTo>
                  <a:pt x="783498" y="416444"/>
                </a:lnTo>
                <a:lnTo>
                  <a:pt x="783498" y="198262"/>
                </a:lnTo>
                <a:close/>
                <a:moveTo>
                  <a:pt x="543289" y="198262"/>
                </a:moveTo>
                <a:lnTo>
                  <a:pt x="543289" y="416444"/>
                </a:lnTo>
                <a:lnTo>
                  <a:pt x="585110" y="416444"/>
                </a:lnTo>
                <a:lnTo>
                  <a:pt x="585110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06578C8-1B86-42A7-9957-BF686A812202}"/>
              </a:ext>
            </a:extLst>
          </p:cNvPr>
          <p:cNvSpPr/>
          <p:nvPr/>
        </p:nvSpPr>
        <p:spPr>
          <a:xfrm rot="20351062">
            <a:off x="6935861" y="3858139"/>
            <a:ext cx="710119" cy="123546"/>
          </a:xfrm>
          <a:prstGeom prst="roundRect">
            <a:avLst>
              <a:gd name="adj" fmla="val 50000"/>
            </a:avLst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BBC668-99E4-49F8-999B-2B626AC8A21D}"/>
              </a:ext>
            </a:extLst>
          </p:cNvPr>
          <p:cNvSpPr txBox="1"/>
          <p:nvPr/>
        </p:nvSpPr>
        <p:spPr>
          <a:xfrm flipH="1">
            <a:off x="5087194" y="169024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9E2847-3EAF-49D3-8E6A-21D0320EDBC8}"/>
              </a:ext>
            </a:extLst>
          </p:cNvPr>
          <p:cNvGrpSpPr/>
          <p:nvPr/>
        </p:nvGrpSpPr>
        <p:grpSpPr>
          <a:xfrm flipH="1">
            <a:off x="618204" y="1758788"/>
            <a:ext cx="4099564" cy="693904"/>
            <a:chOff x="4355975" y="1331342"/>
            <a:chExt cx="3012728" cy="69390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66D8E1C-78FD-4A55-9CA9-3E18F5853E79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5B477A-52C5-4DA8-BBAD-754CFAB19323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94716DC-B27A-41EE-9C4B-1CC8CA95C64A}"/>
              </a:ext>
            </a:extLst>
          </p:cNvPr>
          <p:cNvSpPr/>
          <p:nvPr/>
        </p:nvSpPr>
        <p:spPr>
          <a:xfrm flipH="1">
            <a:off x="4932906" y="183573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D05141-92E4-46FB-A32E-5EFC6788F172}"/>
              </a:ext>
            </a:extLst>
          </p:cNvPr>
          <p:cNvSpPr txBox="1"/>
          <p:nvPr/>
        </p:nvSpPr>
        <p:spPr>
          <a:xfrm flipH="1">
            <a:off x="5087194" y="284856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BAA2F60-018D-4519-B62B-E98F7461D639}"/>
              </a:ext>
            </a:extLst>
          </p:cNvPr>
          <p:cNvGrpSpPr/>
          <p:nvPr/>
        </p:nvGrpSpPr>
        <p:grpSpPr>
          <a:xfrm flipH="1">
            <a:off x="618204" y="2917112"/>
            <a:ext cx="4099564" cy="693904"/>
            <a:chOff x="4355975" y="1331342"/>
            <a:chExt cx="3012728" cy="6939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8F9C320-8481-4A40-A896-21FB8020C45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75D645A-D86F-4051-A6FD-32B76A28D46A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04BFB15-6303-4716-BB95-912D80964DE1}"/>
              </a:ext>
            </a:extLst>
          </p:cNvPr>
          <p:cNvSpPr/>
          <p:nvPr/>
        </p:nvSpPr>
        <p:spPr>
          <a:xfrm flipH="1">
            <a:off x="4932906" y="2994055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10C798-6A35-4D7B-8EDF-4F6D618D358B}"/>
              </a:ext>
            </a:extLst>
          </p:cNvPr>
          <p:cNvSpPr txBox="1"/>
          <p:nvPr/>
        </p:nvSpPr>
        <p:spPr>
          <a:xfrm flipH="1">
            <a:off x="5087194" y="400688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CBC621-28C2-4BBE-97EA-DBB1EA402495}"/>
              </a:ext>
            </a:extLst>
          </p:cNvPr>
          <p:cNvGrpSpPr/>
          <p:nvPr/>
        </p:nvGrpSpPr>
        <p:grpSpPr>
          <a:xfrm flipH="1">
            <a:off x="618204" y="4090825"/>
            <a:ext cx="4099564" cy="678515"/>
            <a:chOff x="4355975" y="1346731"/>
            <a:chExt cx="3012728" cy="6785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887204-6DBB-414C-856D-A128091702F4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DF9477C-B01C-4026-B672-DE7F26EF4F0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D9BC496B-CA35-4131-BDBC-459D5D82AC51}"/>
              </a:ext>
            </a:extLst>
          </p:cNvPr>
          <p:cNvSpPr/>
          <p:nvPr/>
        </p:nvSpPr>
        <p:spPr>
          <a:xfrm flipH="1">
            <a:off x="4932906" y="415237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FA2910-73A8-4AB5-AACC-31EBDF8C7499}"/>
              </a:ext>
            </a:extLst>
          </p:cNvPr>
          <p:cNvSpPr txBox="1"/>
          <p:nvPr/>
        </p:nvSpPr>
        <p:spPr>
          <a:xfrm flipH="1">
            <a:off x="5087194" y="516521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399FE0D-C371-4B17-9572-9D768025B32C}"/>
              </a:ext>
            </a:extLst>
          </p:cNvPr>
          <p:cNvGrpSpPr/>
          <p:nvPr/>
        </p:nvGrpSpPr>
        <p:grpSpPr>
          <a:xfrm flipH="1">
            <a:off x="618204" y="5233758"/>
            <a:ext cx="4099564" cy="693904"/>
            <a:chOff x="4355975" y="1331342"/>
            <a:chExt cx="3012728" cy="69390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369354-8346-4BCF-AD35-60818807E19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5F66D2-D9F3-4F69-9D9C-84A25A504E9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CFE09BF-5296-47E4-82CF-BB7479D7E4C6}"/>
              </a:ext>
            </a:extLst>
          </p:cNvPr>
          <p:cNvSpPr/>
          <p:nvPr/>
        </p:nvSpPr>
        <p:spPr>
          <a:xfrm flipH="1">
            <a:off x="4932906" y="531070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986617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DC76FF-236C-45B3-8A46-16212FF67F0C}"/>
              </a:ext>
            </a:extLst>
          </p:cNvPr>
          <p:cNvSpPr txBox="1"/>
          <p:nvPr/>
        </p:nvSpPr>
        <p:spPr>
          <a:xfrm>
            <a:off x="308708" y="3389613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627A3-1913-4260-A090-E05B13589568}"/>
              </a:ext>
            </a:extLst>
          </p:cNvPr>
          <p:cNvSpPr txBox="1"/>
          <p:nvPr/>
        </p:nvSpPr>
        <p:spPr>
          <a:xfrm>
            <a:off x="3267389" y="5281411"/>
            <a:ext cx="176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04809F-5805-4870-BC0A-6370140E8193}"/>
              </a:ext>
            </a:extLst>
          </p:cNvPr>
          <p:cNvSpPr txBox="1"/>
          <p:nvPr/>
        </p:nvSpPr>
        <p:spPr>
          <a:xfrm>
            <a:off x="5525478" y="5299160"/>
            <a:ext cx="176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346DA3-3DDF-4778-9814-F318AE8D8084}"/>
              </a:ext>
            </a:extLst>
          </p:cNvPr>
          <p:cNvSpPr txBox="1"/>
          <p:nvPr/>
        </p:nvSpPr>
        <p:spPr>
          <a:xfrm>
            <a:off x="7783567" y="5316909"/>
            <a:ext cx="176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8A3277-7C7C-446D-B603-F16ECB12A0D3}"/>
              </a:ext>
            </a:extLst>
          </p:cNvPr>
          <p:cNvSpPr txBox="1"/>
          <p:nvPr/>
        </p:nvSpPr>
        <p:spPr>
          <a:xfrm>
            <a:off x="10041656" y="5334658"/>
            <a:ext cx="1768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BF4F9-313D-49E8-A73B-862A0A0BC4F9}"/>
              </a:ext>
            </a:extLst>
          </p:cNvPr>
          <p:cNvSpPr txBox="1"/>
          <p:nvPr/>
        </p:nvSpPr>
        <p:spPr>
          <a:xfrm>
            <a:off x="7966389" y="6220590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Real Estate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7E11C6-BBF7-4C68-9E52-B8B934809E6F}"/>
              </a:ext>
            </a:extLst>
          </p:cNvPr>
          <p:cNvSpPr txBox="1"/>
          <p:nvPr/>
        </p:nvSpPr>
        <p:spPr>
          <a:xfrm>
            <a:off x="5330648" y="933848"/>
            <a:ext cx="5271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REAL ESTATE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532BA2-C2F4-4AC7-9D28-9F9A72B9AEC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A0620C-C119-4843-8C10-9990B8B452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AF5D63-2E7A-4A0D-AFD5-DFB10FE6B3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CB377A-8BD8-46AD-AB46-F452C056DD1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ADDEB17-82E4-4EEB-94D4-546B7404A229}"/>
              </a:ext>
            </a:extLst>
          </p:cNvPr>
          <p:cNvGrpSpPr/>
          <p:nvPr/>
        </p:nvGrpSpPr>
        <p:grpSpPr>
          <a:xfrm>
            <a:off x="3765130" y="1349076"/>
            <a:ext cx="4859204" cy="2586924"/>
            <a:chOff x="3631780" y="1691976"/>
            <a:chExt cx="4859204" cy="2586924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EE9470F-B726-4334-BFA1-76B8D8D03598}"/>
                </a:ext>
              </a:extLst>
            </p:cNvPr>
            <p:cNvSpPr/>
            <p:nvPr/>
          </p:nvSpPr>
          <p:spPr>
            <a:xfrm>
              <a:off x="4356826" y="3580626"/>
              <a:ext cx="692338" cy="6923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964D394-675D-4E99-9C89-7D4A33207597}"/>
                </a:ext>
              </a:extLst>
            </p:cNvPr>
            <p:cNvGrpSpPr/>
            <p:nvPr/>
          </p:nvGrpSpPr>
          <p:grpSpPr>
            <a:xfrm>
              <a:off x="5715672" y="1691976"/>
              <a:ext cx="2775312" cy="2580988"/>
              <a:chOff x="5715672" y="1691976"/>
              <a:chExt cx="2775312" cy="2580988"/>
            </a:xfrm>
            <a:solidFill>
              <a:schemeClr val="accent4"/>
            </a:solidFill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8B4AA8B3-3921-446D-AB98-5E1B48FBE4F5}"/>
                  </a:ext>
                </a:extLst>
              </p:cNvPr>
              <p:cNvSpPr/>
              <p:nvPr/>
            </p:nvSpPr>
            <p:spPr>
              <a:xfrm>
                <a:off x="7644977" y="3580626"/>
                <a:ext cx="692338" cy="6923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EC0E35BF-A6E5-454F-903D-321B75E774B7}"/>
                  </a:ext>
                </a:extLst>
              </p:cNvPr>
              <p:cNvSpPr/>
              <p:nvPr/>
            </p:nvSpPr>
            <p:spPr>
              <a:xfrm>
                <a:off x="7042069" y="2524772"/>
                <a:ext cx="1448915" cy="14489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FCA6A86-15E4-46EF-8859-357552421909}"/>
                  </a:ext>
                </a:extLst>
              </p:cNvPr>
              <p:cNvSpPr/>
              <p:nvPr/>
            </p:nvSpPr>
            <p:spPr>
              <a:xfrm>
                <a:off x="6494078" y="2004217"/>
                <a:ext cx="1150899" cy="11509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F43EB38-799A-43B4-9024-748ECF4D8A98}"/>
                  </a:ext>
                </a:extLst>
              </p:cNvPr>
              <p:cNvSpPr/>
              <p:nvPr/>
            </p:nvSpPr>
            <p:spPr>
              <a:xfrm>
                <a:off x="5715672" y="1691976"/>
                <a:ext cx="969145" cy="9691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3C0744F0-7EB8-444A-A455-20F1D5D6D3FB}"/>
                  </a:ext>
                </a:extLst>
              </p:cNvPr>
              <p:cNvSpPr/>
              <p:nvPr/>
            </p:nvSpPr>
            <p:spPr>
              <a:xfrm>
                <a:off x="7084624" y="3972002"/>
                <a:ext cx="952666" cy="293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E4CC6B8-8F0C-4250-8545-0A0749B8A57E}"/>
                </a:ext>
              </a:extLst>
            </p:cNvPr>
            <p:cNvGrpSpPr/>
            <p:nvPr/>
          </p:nvGrpSpPr>
          <p:grpSpPr>
            <a:xfrm>
              <a:off x="4298370" y="1809306"/>
              <a:ext cx="3786551" cy="2465573"/>
              <a:chOff x="4298370" y="1809306"/>
              <a:chExt cx="3786551" cy="246557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E3BEF7E-04D3-4C1C-BA88-16E5EBBD3F74}"/>
                  </a:ext>
                </a:extLst>
              </p:cNvPr>
              <p:cNvSpPr/>
              <p:nvPr/>
            </p:nvSpPr>
            <p:spPr>
              <a:xfrm>
                <a:off x="5322069" y="2156859"/>
                <a:ext cx="1043914" cy="104391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5751DF46-215F-4A14-BCEF-0501029A02D1}"/>
                  </a:ext>
                </a:extLst>
              </p:cNvPr>
              <p:cNvSpPr/>
              <p:nvPr/>
            </p:nvSpPr>
            <p:spPr>
              <a:xfrm>
                <a:off x="4298370" y="2176549"/>
                <a:ext cx="692338" cy="692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434AF74-45D9-42E3-9239-08F3BA5BD70D}"/>
                  </a:ext>
                </a:extLst>
              </p:cNvPr>
              <p:cNvSpPr/>
              <p:nvPr/>
            </p:nvSpPr>
            <p:spPr>
              <a:xfrm>
                <a:off x="4809919" y="1809306"/>
                <a:ext cx="1081542" cy="108154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9338727-43FA-4183-9DE1-95B6DAA3163B}"/>
                  </a:ext>
                </a:extLst>
              </p:cNvPr>
              <p:cNvSpPr/>
              <p:nvPr/>
            </p:nvSpPr>
            <p:spPr>
              <a:xfrm>
                <a:off x="6180316" y="2502943"/>
                <a:ext cx="753706" cy="75370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A3F1669D-2D99-4FB8-9755-E77BF2437320}"/>
                  </a:ext>
                </a:extLst>
              </p:cNvPr>
              <p:cNvSpPr/>
              <p:nvPr/>
            </p:nvSpPr>
            <p:spPr>
              <a:xfrm>
                <a:off x="6934022" y="2588625"/>
                <a:ext cx="1150899" cy="11509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C8DC55E5-E92F-4849-A7F4-6F7B56FC5690}"/>
                  </a:ext>
                </a:extLst>
              </p:cNvPr>
              <p:cNvSpPr/>
              <p:nvPr/>
            </p:nvSpPr>
            <p:spPr>
              <a:xfrm>
                <a:off x="7325201" y="3425414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ED069D31-05B5-4F90-909E-2063CB728D96}"/>
                  </a:ext>
                </a:extLst>
              </p:cNvPr>
              <p:cNvSpPr/>
              <p:nvPr/>
            </p:nvSpPr>
            <p:spPr>
              <a:xfrm>
                <a:off x="7095848" y="3619731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3AC577A-115A-4616-8626-F75FE528A488}"/>
                  </a:ext>
                </a:extLst>
              </p:cNvPr>
              <p:cNvSpPr/>
              <p:nvPr/>
            </p:nvSpPr>
            <p:spPr>
              <a:xfrm>
                <a:off x="6575764" y="2862232"/>
                <a:ext cx="655148" cy="65514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D058BDBA-977F-418A-9DD8-22B785A5A785}"/>
                  </a:ext>
                </a:extLst>
              </p:cNvPr>
              <p:cNvSpPr/>
              <p:nvPr/>
            </p:nvSpPr>
            <p:spPr>
              <a:xfrm>
                <a:off x="6473567" y="3370881"/>
                <a:ext cx="841098" cy="84109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2EEC40F9-B3C5-4DB1-9147-16F77D266738}"/>
                  </a:ext>
                </a:extLst>
              </p:cNvPr>
              <p:cNvSpPr/>
              <p:nvPr/>
            </p:nvSpPr>
            <p:spPr>
              <a:xfrm>
                <a:off x="6226213" y="4147024"/>
                <a:ext cx="1256511" cy="1034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9AF50274-16EF-4607-B2D5-6622133E5E58}"/>
                  </a:ext>
                </a:extLst>
              </p:cNvPr>
              <p:cNvSpPr/>
              <p:nvPr/>
            </p:nvSpPr>
            <p:spPr>
              <a:xfrm>
                <a:off x="5260062" y="2611101"/>
                <a:ext cx="692338" cy="69233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28F2F5C-8910-4AA6-A1A3-A134D4293EA9}"/>
                </a:ext>
              </a:extLst>
            </p:cNvPr>
            <p:cNvGrpSpPr/>
            <p:nvPr/>
          </p:nvGrpSpPr>
          <p:grpSpPr>
            <a:xfrm>
              <a:off x="3631780" y="2451097"/>
              <a:ext cx="3196921" cy="1827803"/>
              <a:chOff x="3631780" y="2451097"/>
              <a:chExt cx="3196921" cy="182780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1094168-F3B8-4B26-8F73-B8FCA1F60ADF}"/>
                  </a:ext>
                </a:extLst>
              </p:cNvPr>
              <p:cNvSpPr/>
              <p:nvPr/>
            </p:nvSpPr>
            <p:spPr>
              <a:xfrm>
                <a:off x="3631780" y="2451097"/>
                <a:ext cx="969145" cy="96914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872060B-9889-4CE5-BD91-31C75B89CC54}"/>
                  </a:ext>
                </a:extLst>
              </p:cNvPr>
              <p:cNvSpPr/>
              <p:nvPr/>
            </p:nvSpPr>
            <p:spPr>
              <a:xfrm>
                <a:off x="3681373" y="3214859"/>
                <a:ext cx="692338" cy="6923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9A46D97-E973-4F09-BC78-B4CDBFA0E275}"/>
                  </a:ext>
                </a:extLst>
              </p:cNvPr>
              <p:cNvSpPr/>
              <p:nvPr/>
            </p:nvSpPr>
            <p:spPr>
              <a:xfrm>
                <a:off x="4232071" y="2602088"/>
                <a:ext cx="1150899" cy="11509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C2B043B-75B0-426D-8CA0-BD771BF10A69}"/>
                  </a:ext>
                </a:extLst>
              </p:cNvPr>
              <p:cNvSpPr/>
              <p:nvPr/>
            </p:nvSpPr>
            <p:spPr>
              <a:xfrm>
                <a:off x="3857615" y="3486535"/>
                <a:ext cx="792365" cy="7923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10F9D884-7E5E-4963-899F-380BE1418EA0}"/>
                  </a:ext>
                </a:extLst>
              </p:cNvPr>
              <p:cNvSpPr/>
              <p:nvPr/>
            </p:nvSpPr>
            <p:spPr>
              <a:xfrm>
                <a:off x="4643275" y="2959747"/>
                <a:ext cx="1312378" cy="13123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B67DA243-BF3A-4DE3-8667-8308D44A37E7}"/>
                  </a:ext>
                </a:extLst>
              </p:cNvPr>
              <p:cNvSpPr/>
              <p:nvPr/>
            </p:nvSpPr>
            <p:spPr>
              <a:xfrm>
                <a:off x="5510955" y="3011196"/>
                <a:ext cx="1262266" cy="126226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4049741-23DE-418C-84E7-D1A52280E7D6}"/>
                  </a:ext>
                </a:extLst>
              </p:cNvPr>
              <p:cNvSpPr/>
              <p:nvPr/>
            </p:nvSpPr>
            <p:spPr>
              <a:xfrm>
                <a:off x="4247109" y="4098443"/>
                <a:ext cx="1967954" cy="17252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F9D8F54C-21E8-42EB-9338-67BE948200DD}"/>
                  </a:ext>
                </a:extLst>
              </p:cNvPr>
              <p:cNvSpPr/>
              <p:nvPr/>
            </p:nvSpPr>
            <p:spPr>
              <a:xfrm>
                <a:off x="6296024" y="3742075"/>
                <a:ext cx="532677" cy="53267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D50CE52-E163-4B71-8BD9-0E488718CED7}"/>
                </a:ext>
              </a:extLst>
            </p:cNvPr>
            <p:cNvGrpSpPr/>
            <p:nvPr/>
          </p:nvGrpSpPr>
          <p:grpSpPr>
            <a:xfrm>
              <a:off x="4055658" y="1945053"/>
              <a:ext cx="4220275" cy="2333847"/>
              <a:chOff x="4055658" y="1925597"/>
              <a:chExt cx="4220275" cy="2333847"/>
            </a:xfr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ADE809A-5619-4C1B-B6E1-9387BAB311AE}"/>
                  </a:ext>
                </a:extLst>
              </p:cNvPr>
              <p:cNvSpPr/>
              <p:nvPr/>
            </p:nvSpPr>
            <p:spPr>
              <a:xfrm>
                <a:off x="5674127" y="2137226"/>
                <a:ext cx="428693" cy="211936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653D705D-69F9-4F9E-8F9E-67906E0EF254}"/>
                  </a:ext>
                </a:extLst>
              </p:cNvPr>
              <p:cNvSpPr/>
              <p:nvPr/>
            </p:nvSpPr>
            <p:spPr>
              <a:xfrm>
                <a:off x="6153901" y="2280010"/>
                <a:ext cx="565541" cy="1976576"/>
              </a:xfrm>
              <a:custGeom>
                <a:avLst/>
                <a:gdLst>
                  <a:gd name="connsiteX0" fmla="*/ 335796 w 565541"/>
                  <a:gd name="connsiteY0" fmla="*/ 1531565 h 1976576"/>
                  <a:gd name="connsiteX1" fmla="*/ 335796 w 565541"/>
                  <a:gd name="connsiteY1" fmla="*/ 1585857 h 1976576"/>
                  <a:gd name="connsiteX2" fmla="*/ 441823 w 565541"/>
                  <a:gd name="connsiteY2" fmla="*/ 1585857 h 1976576"/>
                  <a:gd name="connsiteX3" fmla="*/ 441823 w 565541"/>
                  <a:gd name="connsiteY3" fmla="*/ 1531565 h 1976576"/>
                  <a:gd name="connsiteX4" fmla="*/ 123718 w 565541"/>
                  <a:gd name="connsiteY4" fmla="*/ 1526871 h 1976576"/>
                  <a:gd name="connsiteX5" fmla="*/ 123718 w 565541"/>
                  <a:gd name="connsiteY5" fmla="*/ 1581163 h 1976576"/>
                  <a:gd name="connsiteX6" fmla="*/ 229745 w 565541"/>
                  <a:gd name="connsiteY6" fmla="*/ 1581163 h 1976576"/>
                  <a:gd name="connsiteX7" fmla="*/ 229745 w 565541"/>
                  <a:gd name="connsiteY7" fmla="*/ 1526871 h 1976576"/>
                  <a:gd name="connsiteX8" fmla="*/ 335796 w 565541"/>
                  <a:gd name="connsiteY8" fmla="*/ 1409581 h 1976576"/>
                  <a:gd name="connsiteX9" fmla="*/ 335796 w 565541"/>
                  <a:gd name="connsiteY9" fmla="*/ 1463873 h 1976576"/>
                  <a:gd name="connsiteX10" fmla="*/ 441823 w 565541"/>
                  <a:gd name="connsiteY10" fmla="*/ 1463873 h 1976576"/>
                  <a:gd name="connsiteX11" fmla="*/ 441823 w 565541"/>
                  <a:gd name="connsiteY11" fmla="*/ 1409581 h 1976576"/>
                  <a:gd name="connsiteX12" fmla="*/ 123718 w 565541"/>
                  <a:gd name="connsiteY12" fmla="*/ 1404887 h 1976576"/>
                  <a:gd name="connsiteX13" fmla="*/ 123718 w 565541"/>
                  <a:gd name="connsiteY13" fmla="*/ 1459180 h 1976576"/>
                  <a:gd name="connsiteX14" fmla="*/ 229745 w 565541"/>
                  <a:gd name="connsiteY14" fmla="*/ 1459180 h 1976576"/>
                  <a:gd name="connsiteX15" fmla="*/ 229745 w 565541"/>
                  <a:gd name="connsiteY15" fmla="*/ 1404887 h 1976576"/>
                  <a:gd name="connsiteX16" fmla="*/ 335796 w 565541"/>
                  <a:gd name="connsiteY16" fmla="*/ 1287599 h 1976576"/>
                  <a:gd name="connsiteX17" fmla="*/ 335796 w 565541"/>
                  <a:gd name="connsiteY17" fmla="*/ 1341892 h 1976576"/>
                  <a:gd name="connsiteX18" fmla="*/ 441823 w 565541"/>
                  <a:gd name="connsiteY18" fmla="*/ 1341892 h 1976576"/>
                  <a:gd name="connsiteX19" fmla="*/ 441823 w 565541"/>
                  <a:gd name="connsiteY19" fmla="*/ 1287599 h 1976576"/>
                  <a:gd name="connsiteX20" fmla="*/ 123718 w 565541"/>
                  <a:gd name="connsiteY20" fmla="*/ 1282905 h 1976576"/>
                  <a:gd name="connsiteX21" fmla="*/ 123718 w 565541"/>
                  <a:gd name="connsiteY21" fmla="*/ 1337198 h 1976576"/>
                  <a:gd name="connsiteX22" fmla="*/ 229745 w 565541"/>
                  <a:gd name="connsiteY22" fmla="*/ 1337198 h 1976576"/>
                  <a:gd name="connsiteX23" fmla="*/ 229745 w 565541"/>
                  <a:gd name="connsiteY23" fmla="*/ 1282905 h 1976576"/>
                  <a:gd name="connsiteX24" fmla="*/ 335796 w 565541"/>
                  <a:gd name="connsiteY24" fmla="*/ 1165617 h 1976576"/>
                  <a:gd name="connsiteX25" fmla="*/ 335796 w 565541"/>
                  <a:gd name="connsiteY25" fmla="*/ 1219910 h 1976576"/>
                  <a:gd name="connsiteX26" fmla="*/ 441823 w 565541"/>
                  <a:gd name="connsiteY26" fmla="*/ 1219910 h 1976576"/>
                  <a:gd name="connsiteX27" fmla="*/ 441823 w 565541"/>
                  <a:gd name="connsiteY27" fmla="*/ 1165617 h 1976576"/>
                  <a:gd name="connsiteX28" fmla="*/ 123718 w 565541"/>
                  <a:gd name="connsiteY28" fmla="*/ 1160924 h 1976576"/>
                  <a:gd name="connsiteX29" fmla="*/ 123718 w 565541"/>
                  <a:gd name="connsiteY29" fmla="*/ 1215216 h 1976576"/>
                  <a:gd name="connsiteX30" fmla="*/ 229745 w 565541"/>
                  <a:gd name="connsiteY30" fmla="*/ 1215216 h 1976576"/>
                  <a:gd name="connsiteX31" fmla="*/ 229745 w 565541"/>
                  <a:gd name="connsiteY31" fmla="*/ 1160924 h 1976576"/>
                  <a:gd name="connsiteX32" fmla="*/ 335796 w 565541"/>
                  <a:gd name="connsiteY32" fmla="*/ 1043636 h 1976576"/>
                  <a:gd name="connsiteX33" fmla="*/ 335796 w 565541"/>
                  <a:gd name="connsiteY33" fmla="*/ 1097928 h 1976576"/>
                  <a:gd name="connsiteX34" fmla="*/ 441823 w 565541"/>
                  <a:gd name="connsiteY34" fmla="*/ 1097928 h 1976576"/>
                  <a:gd name="connsiteX35" fmla="*/ 441823 w 565541"/>
                  <a:gd name="connsiteY35" fmla="*/ 1043636 h 1976576"/>
                  <a:gd name="connsiteX36" fmla="*/ 123718 w 565541"/>
                  <a:gd name="connsiteY36" fmla="*/ 1038942 h 1976576"/>
                  <a:gd name="connsiteX37" fmla="*/ 123718 w 565541"/>
                  <a:gd name="connsiteY37" fmla="*/ 1093234 h 1976576"/>
                  <a:gd name="connsiteX38" fmla="*/ 229745 w 565541"/>
                  <a:gd name="connsiteY38" fmla="*/ 1093234 h 1976576"/>
                  <a:gd name="connsiteX39" fmla="*/ 229745 w 565541"/>
                  <a:gd name="connsiteY39" fmla="*/ 1038942 h 1976576"/>
                  <a:gd name="connsiteX40" fmla="*/ 335796 w 565541"/>
                  <a:gd name="connsiteY40" fmla="*/ 921654 h 1976576"/>
                  <a:gd name="connsiteX41" fmla="*/ 335796 w 565541"/>
                  <a:gd name="connsiteY41" fmla="*/ 975946 h 1976576"/>
                  <a:gd name="connsiteX42" fmla="*/ 441823 w 565541"/>
                  <a:gd name="connsiteY42" fmla="*/ 975946 h 1976576"/>
                  <a:gd name="connsiteX43" fmla="*/ 441823 w 565541"/>
                  <a:gd name="connsiteY43" fmla="*/ 921654 h 1976576"/>
                  <a:gd name="connsiteX44" fmla="*/ 123718 w 565541"/>
                  <a:gd name="connsiteY44" fmla="*/ 916960 h 1976576"/>
                  <a:gd name="connsiteX45" fmla="*/ 123718 w 565541"/>
                  <a:gd name="connsiteY45" fmla="*/ 971252 h 1976576"/>
                  <a:gd name="connsiteX46" fmla="*/ 229745 w 565541"/>
                  <a:gd name="connsiteY46" fmla="*/ 971252 h 1976576"/>
                  <a:gd name="connsiteX47" fmla="*/ 229745 w 565541"/>
                  <a:gd name="connsiteY47" fmla="*/ 916960 h 1976576"/>
                  <a:gd name="connsiteX48" fmla="*/ 335796 w 565541"/>
                  <a:gd name="connsiteY48" fmla="*/ 799672 h 1976576"/>
                  <a:gd name="connsiteX49" fmla="*/ 335796 w 565541"/>
                  <a:gd name="connsiteY49" fmla="*/ 853964 h 1976576"/>
                  <a:gd name="connsiteX50" fmla="*/ 441823 w 565541"/>
                  <a:gd name="connsiteY50" fmla="*/ 853964 h 1976576"/>
                  <a:gd name="connsiteX51" fmla="*/ 441823 w 565541"/>
                  <a:gd name="connsiteY51" fmla="*/ 799672 h 1976576"/>
                  <a:gd name="connsiteX52" fmla="*/ 123718 w 565541"/>
                  <a:gd name="connsiteY52" fmla="*/ 794978 h 1976576"/>
                  <a:gd name="connsiteX53" fmla="*/ 123718 w 565541"/>
                  <a:gd name="connsiteY53" fmla="*/ 849270 h 1976576"/>
                  <a:gd name="connsiteX54" fmla="*/ 229745 w 565541"/>
                  <a:gd name="connsiteY54" fmla="*/ 849270 h 1976576"/>
                  <a:gd name="connsiteX55" fmla="*/ 229745 w 565541"/>
                  <a:gd name="connsiteY55" fmla="*/ 794978 h 1976576"/>
                  <a:gd name="connsiteX56" fmla="*/ 335796 w 565541"/>
                  <a:gd name="connsiteY56" fmla="*/ 677690 h 1976576"/>
                  <a:gd name="connsiteX57" fmla="*/ 335796 w 565541"/>
                  <a:gd name="connsiteY57" fmla="*/ 731982 h 1976576"/>
                  <a:gd name="connsiteX58" fmla="*/ 441823 w 565541"/>
                  <a:gd name="connsiteY58" fmla="*/ 731982 h 1976576"/>
                  <a:gd name="connsiteX59" fmla="*/ 441823 w 565541"/>
                  <a:gd name="connsiteY59" fmla="*/ 677690 h 1976576"/>
                  <a:gd name="connsiteX60" fmla="*/ 123718 w 565541"/>
                  <a:gd name="connsiteY60" fmla="*/ 672996 h 1976576"/>
                  <a:gd name="connsiteX61" fmla="*/ 123718 w 565541"/>
                  <a:gd name="connsiteY61" fmla="*/ 727289 h 1976576"/>
                  <a:gd name="connsiteX62" fmla="*/ 229745 w 565541"/>
                  <a:gd name="connsiteY62" fmla="*/ 727289 h 1976576"/>
                  <a:gd name="connsiteX63" fmla="*/ 229745 w 565541"/>
                  <a:gd name="connsiteY63" fmla="*/ 672996 h 1976576"/>
                  <a:gd name="connsiteX64" fmla="*/ 335796 w 565541"/>
                  <a:gd name="connsiteY64" fmla="*/ 555708 h 1976576"/>
                  <a:gd name="connsiteX65" fmla="*/ 335796 w 565541"/>
                  <a:gd name="connsiteY65" fmla="*/ 610000 h 1976576"/>
                  <a:gd name="connsiteX66" fmla="*/ 441823 w 565541"/>
                  <a:gd name="connsiteY66" fmla="*/ 610000 h 1976576"/>
                  <a:gd name="connsiteX67" fmla="*/ 441823 w 565541"/>
                  <a:gd name="connsiteY67" fmla="*/ 555708 h 1976576"/>
                  <a:gd name="connsiteX68" fmla="*/ 123718 w 565541"/>
                  <a:gd name="connsiteY68" fmla="*/ 551014 h 1976576"/>
                  <a:gd name="connsiteX69" fmla="*/ 123718 w 565541"/>
                  <a:gd name="connsiteY69" fmla="*/ 605307 h 1976576"/>
                  <a:gd name="connsiteX70" fmla="*/ 229745 w 565541"/>
                  <a:gd name="connsiteY70" fmla="*/ 605307 h 1976576"/>
                  <a:gd name="connsiteX71" fmla="*/ 229745 w 565541"/>
                  <a:gd name="connsiteY71" fmla="*/ 551014 h 1976576"/>
                  <a:gd name="connsiteX72" fmla="*/ 335796 w 565541"/>
                  <a:gd name="connsiteY72" fmla="*/ 433726 h 1976576"/>
                  <a:gd name="connsiteX73" fmla="*/ 335796 w 565541"/>
                  <a:gd name="connsiteY73" fmla="*/ 488019 h 1976576"/>
                  <a:gd name="connsiteX74" fmla="*/ 441823 w 565541"/>
                  <a:gd name="connsiteY74" fmla="*/ 488019 h 1976576"/>
                  <a:gd name="connsiteX75" fmla="*/ 441823 w 565541"/>
                  <a:gd name="connsiteY75" fmla="*/ 433726 h 1976576"/>
                  <a:gd name="connsiteX76" fmla="*/ 123718 w 565541"/>
                  <a:gd name="connsiteY76" fmla="*/ 429032 h 1976576"/>
                  <a:gd name="connsiteX77" fmla="*/ 123718 w 565541"/>
                  <a:gd name="connsiteY77" fmla="*/ 483325 h 1976576"/>
                  <a:gd name="connsiteX78" fmla="*/ 229745 w 565541"/>
                  <a:gd name="connsiteY78" fmla="*/ 483325 h 1976576"/>
                  <a:gd name="connsiteX79" fmla="*/ 229745 w 565541"/>
                  <a:gd name="connsiteY79" fmla="*/ 429032 h 1976576"/>
                  <a:gd name="connsiteX80" fmla="*/ 244058 w 565541"/>
                  <a:gd name="connsiteY80" fmla="*/ 0 h 1976576"/>
                  <a:gd name="connsiteX81" fmla="*/ 321484 w 565541"/>
                  <a:gd name="connsiteY81" fmla="*/ 0 h 1976576"/>
                  <a:gd name="connsiteX82" fmla="*/ 321484 w 565541"/>
                  <a:gd name="connsiteY82" fmla="*/ 178763 h 1976576"/>
                  <a:gd name="connsiteX83" fmla="*/ 388810 w 565541"/>
                  <a:gd name="connsiteY83" fmla="*/ 178763 h 1976576"/>
                  <a:gd name="connsiteX84" fmla="*/ 388810 w 565541"/>
                  <a:gd name="connsiteY84" fmla="*/ 299617 h 1976576"/>
                  <a:gd name="connsiteX85" fmla="*/ 565541 w 565541"/>
                  <a:gd name="connsiteY85" fmla="*/ 299617 h 1976576"/>
                  <a:gd name="connsiteX86" fmla="*/ 565541 w 565541"/>
                  <a:gd name="connsiteY86" fmla="*/ 1976576 h 1976576"/>
                  <a:gd name="connsiteX87" fmla="*/ 448247 w 565541"/>
                  <a:gd name="connsiteY87" fmla="*/ 1976576 h 1976576"/>
                  <a:gd name="connsiteX88" fmla="*/ 371127 w 565541"/>
                  <a:gd name="connsiteY88" fmla="*/ 1976576 h 1976576"/>
                  <a:gd name="connsiteX89" fmla="*/ 194414 w 565541"/>
                  <a:gd name="connsiteY89" fmla="*/ 1976576 h 1976576"/>
                  <a:gd name="connsiteX90" fmla="*/ 88332 w 565541"/>
                  <a:gd name="connsiteY90" fmla="*/ 1976576 h 1976576"/>
                  <a:gd name="connsiteX91" fmla="*/ 0 w 565541"/>
                  <a:gd name="connsiteY91" fmla="*/ 1976576 h 1976576"/>
                  <a:gd name="connsiteX92" fmla="*/ 0 w 565541"/>
                  <a:gd name="connsiteY92" fmla="*/ 299617 h 1976576"/>
                  <a:gd name="connsiteX93" fmla="*/ 176731 w 565541"/>
                  <a:gd name="connsiteY93" fmla="*/ 299617 h 1976576"/>
                  <a:gd name="connsiteX94" fmla="*/ 176731 w 565541"/>
                  <a:gd name="connsiteY94" fmla="*/ 178763 h 1976576"/>
                  <a:gd name="connsiteX95" fmla="*/ 244058 w 565541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65541" h="1976576">
                    <a:moveTo>
                      <a:pt x="335796" y="1531565"/>
                    </a:moveTo>
                    <a:lnTo>
                      <a:pt x="335796" y="1585857"/>
                    </a:lnTo>
                    <a:lnTo>
                      <a:pt x="441823" y="1585857"/>
                    </a:lnTo>
                    <a:lnTo>
                      <a:pt x="441823" y="1531565"/>
                    </a:lnTo>
                    <a:close/>
                    <a:moveTo>
                      <a:pt x="123718" y="1526871"/>
                    </a:moveTo>
                    <a:lnTo>
                      <a:pt x="123718" y="1581163"/>
                    </a:lnTo>
                    <a:lnTo>
                      <a:pt x="229745" y="1581163"/>
                    </a:lnTo>
                    <a:lnTo>
                      <a:pt x="229745" y="1526871"/>
                    </a:lnTo>
                    <a:close/>
                    <a:moveTo>
                      <a:pt x="335796" y="1409581"/>
                    </a:moveTo>
                    <a:lnTo>
                      <a:pt x="335796" y="1463873"/>
                    </a:lnTo>
                    <a:lnTo>
                      <a:pt x="441823" y="1463873"/>
                    </a:lnTo>
                    <a:lnTo>
                      <a:pt x="441823" y="1409581"/>
                    </a:lnTo>
                    <a:close/>
                    <a:moveTo>
                      <a:pt x="123718" y="1404887"/>
                    </a:moveTo>
                    <a:lnTo>
                      <a:pt x="123718" y="1459180"/>
                    </a:lnTo>
                    <a:lnTo>
                      <a:pt x="229745" y="1459180"/>
                    </a:lnTo>
                    <a:lnTo>
                      <a:pt x="229745" y="1404887"/>
                    </a:lnTo>
                    <a:close/>
                    <a:moveTo>
                      <a:pt x="335796" y="1287599"/>
                    </a:moveTo>
                    <a:lnTo>
                      <a:pt x="335796" y="1341892"/>
                    </a:lnTo>
                    <a:lnTo>
                      <a:pt x="441823" y="1341892"/>
                    </a:lnTo>
                    <a:lnTo>
                      <a:pt x="441823" y="1287599"/>
                    </a:lnTo>
                    <a:close/>
                    <a:moveTo>
                      <a:pt x="123718" y="1282905"/>
                    </a:moveTo>
                    <a:lnTo>
                      <a:pt x="123718" y="1337198"/>
                    </a:lnTo>
                    <a:lnTo>
                      <a:pt x="229745" y="1337198"/>
                    </a:lnTo>
                    <a:lnTo>
                      <a:pt x="229745" y="1282905"/>
                    </a:lnTo>
                    <a:close/>
                    <a:moveTo>
                      <a:pt x="335796" y="1165617"/>
                    </a:moveTo>
                    <a:lnTo>
                      <a:pt x="335796" y="1219910"/>
                    </a:lnTo>
                    <a:lnTo>
                      <a:pt x="441823" y="1219910"/>
                    </a:lnTo>
                    <a:lnTo>
                      <a:pt x="441823" y="1165617"/>
                    </a:lnTo>
                    <a:close/>
                    <a:moveTo>
                      <a:pt x="123718" y="1160924"/>
                    </a:moveTo>
                    <a:lnTo>
                      <a:pt x="123718" y="1215216"/>
                    </a:lnTo>
                    <a:lnTo>
                      <a:pt x="229745" y="1215216"/>
                    </a:lnTo>
                    <a:lnTo>
                      <a:pt x="229745" y="1160924"/>
                    </a:lnTo>
                    <a:close/>
                    <a:moveTo>
                      <a:pt x="335796" y="1043636"/>
                    </a:moveTo>
                    <a:lnTo>
                      <a:pt x="335796" y="1097928"/>
                    </a:lnTo>
                    <a:lnTo>
                      <a:pt x="441823" y="1097928"/>
                    </a:lnTo>
                    <a:lnTo>
                      <a:pt x="441823" y="1043636"/>
                    </a:lnTo>
                    <a:close/>
                    <a:moveTo>
                      <a:pt x="123718" y="1038942"/>
                    </a:moveTo>
                    <a:lnTo>
                      <a:pt x="123718" y="1093234"/>
                    </a:lnTo>
                    <a:lnTo>
                      <a:pt x="229745" y="1093234"/>
                    </a:lnTo>
                    <a:lnTo>
                      <a:pt x="229745" y="1038942"/>
                    </a:lnTo>
                    <a:close/>
                    <a:moveTo>
                      <a:pt x="335796" y="921654"/>
                    </a:moveTo>
                    <a:lnTo>
                      <a:pt x="335796" y="975946"/>
                    </a:lnTo>
                    <a:lnTo>
                      <a:pt x="441823" y="975946"/>
                    </a:lnTo>
                    <a:lnTo>
                      <a:pt x="441823" y="921654"/>
                    </a:lnTo>
                    <a:close/>
                    <a:moveTo>
                      <a:pt x="123718" y="916960"/>
                    </a:moveTo>
                    <a:lnTo>
                      <a:pt x="123718" y="971252"/>
                    </a:lnTo>
                    <a:lnTo>
                      <a:pt x="229745" y="971252"/>
                    </a:lnTo>
                    <a:lnTo>
                      <a:pt x="229745" y="916960"/>
                    </a:lnTo>
                    <a:close/>
                    <a:moveTo>
                      <a:pt x="335796" y="799672"/>
                    </a:moveTo>
                    <a:lnTo>
                      <a:pt x="335796" y="853964"/>
                    </a:lnTo>
                    <a:lnTo>
                      <a:pt x="441823" y="853964"/>
                    </a:lnTo>
                    <a:lnTo>
                      <a:pt x="441823" y="799672"/>
                    </a:lnTo>
                    <a:close/>
                    <a:moveTo>
                      <a:pt x="123718" y="794978"/>
                    </a:moveTo>
                    <a:lnTo>
                      <a:pt x="123718" y="849270"/>
                    </a:lnTo>
                    <a:lnTo>
                      <a:pt x="229745" y="849270"/>
                    </a:lnTo>
                    <a:lnTo>
                      <a:pt x="229745" y="794978"/>
                    </a:lnTo>
                    <a:close/>
                    <a:moveTo>
                      <a:pt x="335796" y="677690"/>
                    </a:moveTo>
                    <a:lnTo>
                      <a:pt x="335796" y="731982"/>
                    </a:lnTo>
                    <a:lnTo>
                      <a:pt x="441823" y="731982"/>
                    </a:lnTo>
                    <a:lnTo>
                      <a:pt x="441823" y="677690"/>
                    </a:lnTo>
                    <a:close/>
                    <a:moveTo>
                      <a:pt x="123718" y="672996"/>
                    </a:moveTo>
                    <a:lnTo>
                      <a:pt x="123718" y="727289"/>
                    </a:lnTo>
                    <a:lnTo>
                      <a:pt x="229745" y="727289"/>
                    </a:lnTo>
                    <a:lnTo>
                      <a:pt x="229745" y="672996"/>
                    </a:lnTo>
                    <a:close/>
                    <a:moveTo>
                      <a:pt x="335796" y="555708"/>
                    </a:moveTo>
                    <a:lnTo>
                      <a:pt x="335796" y="610000"/>
                    </a:lnTo>
                    <a:lnTo>
                      <a:pt x="441823" y="610000"/>
                    </a:lnTo>
                    <a:lnTo>
                      <a:pt x="441823" y="555708"/>
                    </a:lnTo>
                    <a:close/>
                    <a:moveTo>
                      <a:pt x="123718" y="551014"/>
                    </a:moveTo>
                    <a:lnTo>
                      <a:pt x="123718" y="605307"/>
                    </a:lnTo>
                    <a:lnTo>
                      <a:pt x="229745" y="605307"/>
                    </a:lnTo>
                    <a:lnTo>
                      <a:pt x="229745" y="551014"/>
                    </a:lnTo>
                    <a:close/>
                    <a:moveTo>
                      <a:pt x="335796" y="433726"/>
                    </a:moveTo>
                    <a:lnTo>
                      <a:pt x="335796" y="488019"/>
                    </a:lnTo>
                    <a:lnTo>
                      <a:pt x="441823" y="488019"/>
                    </a:lnTo>
                    <a:lnTo>
                      <a:pt x="441823" y="433726"/>
                    </a:lnTo>
                    <a:close/>
                    <a:moveTo>
                      <a:pt x="123718" y="429032"/>
                    </a:moveTo>
                    <a:lnTo>
                      <a:pt x="123718" y="483325"/>
                    </a:lnTo>
                    <a:lnTo>
                      <a:pt x="229745" y="483325"/>
                    </a:lnTo>
                    <a:lnTo>
                      <a:pt x="229745" y="429032"/>
                    </a:lnTo>
                    <a:close/>
                    <a:moveTo>
                      <a:pt x="244058" y="0"/>
                    </a:moveTo>
                    <a:lnTo>
                      <a:pt x="321484" y="0"/>
                    </a:lnTo>
                    <a:lnTo>
                      <a:pt x="321484" y="178763"/>
                    </a:lnTo>
                    <a:lnTo>
                      <a:pt x="388810" y="178763"/>
                    </a:lnTo>
                    <a:lnTo>
                      <a:pt x="388810" y="299617"/>
                    </a:lnTo>
                    <a:lnTo>
                      <a:pt x="565541" y="299617"/>
                    </a:lnTo>
                    <a:lnTo>
                      <a:pt x="565541" y="1976576"/>
                    </a:lnTo>
                    <a:lnTo>
                      <a:pt x="448247" y="1976576"/>
                    </a:lnTo>
                    <a:lnTo>
                      <a:pt x="371127" y="1976576"/>
                    </a:lnTo>
                    <a:lnTo>
                      <a:pt x="194414" y="1976576"/>
                    </a:lnTo>
                    <a:lnTo>
                      <a:pt x="8833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76731" y="299617"/>
                    </a:lnTo>
                    <a:lnTo>
                      <a:pt x="176731" y="178763"/>
                    </a:lnTo>
                    <a:lnTo>
                      <a:pt x="244058" y="17876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3EDA65E-E185-4445-9FE8-76DED0C4B812}"/>
                  </a:ext>
                </a:extLst>
              </p:cNvPr>
              <p:cNvSpPr/>
              <p:nvPr/>
            </p:nvSpPr>
            <p:spPr>
              <a:xfrm>
                <a:off x="5147338" y="1925597"/>
                <a:ext cx="477157" cy="2330989"/>
              </a:xfrm>
              <a:custGeom>
                <a:avLst/>
                <a:gdLst>
                  <a:gd name="connsiteX0" fmla="*/ 285608 w 487386"/>
                  <a:gd name="connsiteY0" fmla="*/ 1339706 h 2330989"/>
                  <a:gd name="connsiteX1" fmla="*/ 285608 w 487386"/>
                  <a:gd name="connsiteY1" fmla="*/ 1414297 h 2330989"/>
                  <a:gd name="connsiteX2" fmla="*/ 356272 w 487386"/>
                  <a:gd name="connsiteY2" fmla="*/ 1414297 h 2330989"/>
                  <a:gd name="connsiteX3" fmla="*/ 356272 w 487386"/>
                  <a:gd name="connsiteY3" fmla="*/ 1339706 h 2330989"/>
                  <a:gd name="connsiteX4" fmla="*/ 285608 w 487386"/>
                  <a:gd name="connsiteY4" fmla="*/ 1339706 h 2330989"/>
                  <a:gd name="connsiteX5" fmla="*/ 31407 w 487386"/>
                  <a:gd name="connsiteY5" fmla="*/ 1338724 h 2330989"/>
                  <a:gd name="connsiteX6" fmla="*/ 31407 w 487386"/>
                  <a:gd name="connsiteY6" fmla="*/ 1414297 h 2330989"/>
                  <a:gd name="connsiteX7" fmla="*/ 258126 w 487386"/>
                  <a:gd name="connsiteY7" fmla="*/ 1414297 h 2330989"/>
                  <a:gd name="connsiteX8" fmla="*/ 258126 w 487386"/>
                  <a:gd name="connsiteY8" fmla="*/ 1338724 h 2330989"/>
                  <a:gd name="connsiteX9" fmla="*/ 31407 w 487386"/>
                  <a:gd name="connsiteY9" fmla="*/ 1338724 h 2330989"/>
                  <a:gd name="connsiteX10" fmla="*/ 385716 w 487386"/>
                  <a:gd name="connsiteY10" fmla="*/ 1245485 h 2330989"/>
                  <a:gd name="connsiteX11" fmla="*/ 385716 w 487386"/>
                  <a:gd name="connsiteY11" fmla="*/ 1318113 h 2330989"/>
                  <a:gd name="connsiteX12" fmla="*/ 453438 w 487386"/>
                  <a:gd name="connsiteY12" fmla="*/ 1318113 h 2330989"/>
                  <a:gd name="connsiteX13" fmla="*/ 453438 w 487386"/>
                  <a:gd name="connsiteY13" fmla="*/ 1245485 h 2330989"/>
                  <a:gd name="connsiteX14" fmla="*/ 385716 w 487386"/>
                  <a:gd name="connsiteY14" fmla="*/ 1245485 h 2330989"/>
                  <a:gd name="connsiteX15" fmla="*/ 32388 w 487386"/>
                  <a:gd name="connsiteY15" fmla="*/ 1243522 h 2330989"/>
                  <a:gd name="connsiteX16" fmla="*/ 32388 w 487386"/>
                  <a:gd name="connsiteY16" fmla="*/ 1318113 h 2330989"/>
                  <a:gd name="connsiteX17" fmla="*/ 102073 w 487386"/>
                  <a:gd name="connsiteY17" fmla="*/ 1318113 h 2330989"/>
                  <a:gd name="connsiteX18" fmla="*/ 102073 w 487386"/>
                  <a:gd name="connsiteY18" fmla="*/ 1243522 h 2330989"/>
                  <a:gd name="connsiteX19" fmla="*/ 32388 w 487386"/>
                  <a:gd name="connsiteY19" fmla="*/ 1243522 h 2330989"/>
                  <a:gd name="connsiteX20" fmla="*/ 130535 w 487386"/>
                  <a:gd name="connsiteY20" fmla="*/ 1242540 h 2330989"/>
                  <a:gd name="connsiteX21" fmla="*/ 130535 w 487386"/>
                  <a:gd name="connsiteY21" fmla="*/ 1317131 h 2330989"/>
                  <a:gd name="connsiteX22" fmla="*/ 356272 w 487386"/>
                  <a:gd name="connsiteY22" fmla="*/ 1317131 h 2330989"/>
                  <a:gd name="connsiteX23" fmla="*/ 356272 w 487386"/>
                  <a:gd name="connsiteY23" fmla="*/ 1242540 h 2330989"/>
                  <a:gd name="connsiteX24" fmla="*/ 130535 w 487386"/>
                  <a:gd name="connsiteY24" fmla="*/ 1242540 h 2330989"/>
                  <a:gd name="connsiteX25" fmla="*/ 128572 w 487386"/>
                  <a:gd name="connsiteY25" fmla="*/ 1149301 h 2330989"/>
                  <a:gd name="connsiteX26" fmla="*/ 128572 w 487386"/>
                  <a:gd name="connsiteY26" fmla="*/ 1220947 h 2330989"/>
                  <a:gd name="connsiteX27" fmla="*/ 199237 w 487386"/>
                  <a:gd name="connsiteY27" fmla="*/ 1220947 h 2330989"/>
                  <a:gd name="connsiteX28" fmla="*/ 199237 w 487386"/>
                  <a:gd name="connsiteY28" fmla="*/ 1149301 h 2330989"/>
                  <a:gd name="connsiteX29" fmla="*/ 128572 w 487386"/>
                  <a:gd name="connsiteY29" fmla="*/ 1149301 h 2330989"/>
                  <a:gd name="connsiteX30" fmla="*/ 226720 w 487386"/>
                  <a:gd name="connsiteY30" fmla="*/ 1148319 h 2330989"/>
                  <a:gd name="connsiteX31" fmla="*/ 226720 w 487386"/>
                  <a:gd name="connsiteY31" fmla="*/ 1219966 h 2330989"/>
                  <a:gd name="connsiteX32" fmla="*/ 453438 w 487386"/>
                  <a:gd name="connsiteY32" fmla="*/ 1219966 h 2330989"/>
                  <a:gd name="connsiteX33" fmla="*/ 453438 w 487386"/>
                  <a:gd name="connsiteY33" fmla="*/ 1148319 h 2330989"/>
                  <a:gd name="connsiteX34" fmla="*/ 226720 w 487386"/>
                  <a:gd name="connsiteY34" fmla="*/ 1148319 h 2330989"/>
                  <a:gd name="connsiteX35" fmla="*/ 128572 w 487386"/>
                  <a:gd name="connsiteY35" fmla="*/ 1050172 h 2330989"/>
                  <a:gd name="connsiteX36" fmla="*/ 128572 w 487386"/>
                  <a:gd name="connsiteY36" fmla="*/ 1121820 h 2330989"/>
                  <a:gd name="connsiteX37" fmla="*/ 357254 w 487386"/>
                  <a:gd name="connsiteY37" fmla="*/ 1121820 h 2330989"/>
                  <a:gd name="connsiteX38" fmla="*/ 357254 w 487386"/>
                  <a:gd name="connsiteY38" fmla="*/ 1050172 h 2330989"/>
                  <a:gd name="connsiteX39" fmla="*/ 128572 w 487386"/>
                  <a:gd name="connsiteY39" fmla="*/ 1050172 h 2330989"/>
                  <a:gd name="connsiteX40" fmla="*/ 32388 w 487386"/>
                  <a:gd name="connsiteY40" fmla="*/ 1050172 h 2330989"/>
                  <a:gd name="connsiteX41" fmla="*/ 32388 w 487386"/>
                  <a:gd name="connsiteY41" fmla="*/ 1122800 h 2330989"/>
                  <a:gd name="connsiteX42" fmla="*/ 103055 w 487386"/>
                  <a:gd name="connsiteY42" fmla="*/ 1122800 h 2330989"/>
                  <a:gd name="connsiteX43" fmla="*/ 103055 w 487386"/>
                  <a:gd name="connsiteY43" fmla="*/ 1050172 h 2330989"/>
                  <a:gd name="connsiteX44" fmla="*/ 32388 w 487386"/>
                  <a:gd name="connsiteY44" fmla="*/ 1050172 h 2330989"/>
                  <a:gd name="connsiteX45" fmla="*/ 383754 w 487386"/>
                  <a:gd name="connsiteY45" fmla="*/ 953007 h 2330989"/>
                  <a:gd name="connsiteX46" fmla="*/ 383754 w 487386"/>
                  <a:gd name="connsiteY46" fmla="*/ 1024654 h 2330989"/>
                  <a:gd name="connsiteX47" fmla="*/ 452457 w 487386"/>
                  <a:gd name="connsiteY47" fmla="*/ 1024654 h 2330989"/>
                  <a:gd name="connsiteX48" fmla="*/ 452457 w 487386"/>
                  <a:gd name="connsiteY48" fmla="*/ 953007 h 2330989"/>
                  <a:gd name="connsiteX49" fmla="*/ 383754 w 487386"/>
                  <a:gd name="connsiteY49" fmla="*/ 953007 h 2330989"/>
                  <a:gd name="connsiteX50" fmla="*/ 30425 w 487386"/>
                  <a:gd name="connsiteY50" fmla="*/ 953007 h 2330989"/>
                  <a:gd name="connsiteX51" fmla="*/ 30425 w 487386"/>
                  <a:gd name="connsiteY51" fmla="*/ 1023673 h 2330989"/>
                  <a:gd name="connsiteX52" fmla="*/ 259108 w 487386"/>
                  <a:gd name="connsiteY52" fmla="*/ 1023673 h 2330989"/>
                  <a:gd name="connsiteX53" fmla="*/ 259108 w 487386"/>
                  <a:gd name="connsiteY53" fmla="*/ 953007 h 2330989"/>
                  <a:gd name="connsiteX54" fmla="*/ 30425 w 487386"/>
                  <a:gd name="connsiteY54" fmla="*/ 953007 h 2330989"/>
                  <a:gd name="connsiteX55" fmla="*/ 286589 w 487386"/>
                  <a:gd name="connsiteY55" fmla="*/ 952025 h 2330989"/>
                  <a:gd name="connsiteX56" fmla="*/ 286589 w 487386"/>
                  <a:gd name="connsiteY56" fmla="*/ 1023673 h 2330989"/>
                  <a:gd name="connsiteX57" fmla="*/ 357254 w 487386"/>
                  <a:gd name="connsiteY57" fmla="*/ 1023673 h 2330989"/>
                  <a:gd name="connsiteX58" fmla="*/ 357254 w 487386"/>
                  <a:gd name="connsiteY58" fmla="*/ 952025 h 2330989"/>
                  <a:gd name="connsiteX59" fmla="*/ 286589 w 487386"/>
                  <a:gd name="connsiteY59" fmla="*/ 952025 h 2330989"/>
                  <a:gd name="connsiteX60" fmla="*/ 382772 w 487386"/>
                  <a:gd name="connsiteY60" fmla="*/ 854860 h 2330989"/>
                  <a:gd name="connsiteX61" fmla="*/ 382772 w 487386"/>
                  <a:gd name="connsiteY61" fmla="*/ 927489 h 2330989"/>
                  <a:gd name="connsiteX62" fmla="*/ 452457 w 487386"/>
                  <a:gd name="connsiteY62" fmla="*/ 927489 h 2330989"/>
                  <a:gd name="connsiteX63" fmla="*/ 452457 w 487386"/>
                  <a:gd name="connsiteY63" fmla="*/ 854860 h 2330989"/>
                  <a:gd name="connsiteX64" fmla="*/ 382772 w 487386"/>
                  <a:gd name="connsiteY64" fmla="*/ 854860 h 2330989"/>
                  <a:gd name="connsiteX65" fmla="*/ 286589 w 487386"/>
                  <a:gd name="connsiteY65" fmla="*/ 853878 h 2330989"/>
                  <a:gd name="connsiteX66" fmla="*/ 286589 w 487386"/>
                  <a:gd name="connsiteY66" fmla="*/ 927489 h 2330989"/>
                  <a:gd name="connsiteX67" fmla="*/ 355291 w 487386"/>
                  <a:gd name="connsiteY67" fmla="*/ 927489 h 2330989"/>
                  <a:gd name="connsiteX68" fmla="*/ 355291 w 487386"/>
                  <a:gd name="connsiteY68" fmla="*/ 853878 h 2330989"/>
                  <a:gd name="connsiteX69" fmla="*/ 286589 w 487386"/>
                  <a:gd name="connsiteY69" fmla="*/ 853878 h 2330989"/>
                  <a:gd name="connsiteX70" fmla="*/ 384735 w 487386"/>
                  <a:gd name="connsiteY70" fmla="*/ 756713 h 2330989"/>
                  <a:gd name="connsiteX71" fmla="*/ 384735 w 487386"/>
                  <a:gd name="connsiteY71" fmla="*/ 829342 h 2330989"/>
                  <a:gd name="connsiteX72" fmla="*/ 453438 w 487386"/>
                  <a:gd name="connsiteY72" fmla="*/ 829342 h 2330989"/>
                  <a:gd name="connsiteX73" fmla="*/ 453438 w 487386"/>
                  <a:gd name="connsiteY73" fmla="*/ 756713 h 2330989"/>
                  <a:gd name="connsiteX74" fmla="*/ 384735 w 487386"/>
                  <a:gd name="connsiteY74" fmla="*/ 756713 h 2330989"/>
                  <a:gd name="connsiteX75" fmla="*/ 130535 w 487386"/>
                  <a:gd name="connsiteY75" fmla="*/ 756713 h 2330989"/>
                  <a:gd name="connsiteX76" fmla="*/ 130535 w 487386"/>
                  <a:gd name="connsiteY76" fmla="*/ 829342 h 2330989"/>
                  <a:gd name="connsiteX77" fmla="*/ 357254 w 487386"/>
                  <a:gd name="connsiteY77" fmla="*/ 829342 h 2330989"/>
                  <a:gd name="connsiteX78" fmla="*/ 357254 w 487386"/>
                  <a:gd name="connsiteY78" fmla="*/ 756713 h 2330989"/>
                  <a:gd name="connsiteX79" fmla="*/ 130535 w 487386"/>
                  <a:gd name="connsiteY79" fmla="*/ 756713 h 2330989"/>
                  <a:gd name="connsiteX80" fmla="*/ 32388 w 487386"/>
                  <a:gd name="connsiteY80" fmla="*/ 755731 h 2330989"/>
                  <a:gd name="connsiteX81" fmla="*/ 32388 w 487386"/>
                  <a:gd name="connsiteY81" fmla="*/ 830323 h 2330989"/>
                  <a:gd name="connsiteX82" fmla="*/ 102073 w 487386"/>
                  <a:gd name="connsiteY82" fmla="*/ 830323 h 2330989"/>
                  <a:gd name="connsiteX83" fmla="*/ 102073 w 487386"/>
                  <a:gd name="connsiteY83" fmla="*/ 755731 h 2330989"/>
                  <a:gd name="connsiteX84" fmla="*/ 32388 w 487386"/>
                  <a:gd name="connsiteY84" fmla="*/ 755731 h 2330989"/>
                  <a:gd name="connsiteX85" fmla="*/ 382772 w 487386"/>
                  <a:gd name="connsiteY85" fmla="*/ 658566 h 2330989"/>
                  <a:gd name="connsiteX86" fmla="*/ 382772 w 487386"/>
                  <a:gd name="connsiteY86" fmla="*/ 733158 h 2330989"/>
                  <a:gd name="connsiteX87" fmla="*/ 452457 w 487386"/>
                  <a:gd name="connsiteY87" fmla="*/ 733158 h 2330989"/>
                  <a:gd name="connsiteX88" fmla="*/ 452457 w 487386"/>
                  <a:gd name="connsiteY88" fmla="*/ 658566 h 2330989"/>
                  <a:gd name="connsiteX89" fmla="*/ 382772 w 487386"/>
                  <a:gd name="connsiteY89" fmla="*/ 658566 h 2330989"/>
                  <a:gd name="connsiteX90" fmla="*/ 31407 w 487386"/>
                  <a:gd name="connsiteY90" fmla="*/ 658566 h 2330989"/>
                  <a:gd name="connsiteX91" fmla="*/ 31407 w 487386"/>
                  <a:gd name="connsiteY91" fmla="*/ 735121 h 2330989"/>
                  <a:gd name="connsiteX92" fmla="*/ 259108 w 487386"/>
                  <a:gd name="connsiteY92" fmla="*/ 735121 h 2330989"/>
                  <a:gd name="connsiteX93" fmla="*/ 259108 w 487386"/>
                  <a:gd name="connsiteY93" fmla="*/ 658566 h 2330989"/>
                  <a:gd name="connsiteX94" fmla="*/ 31407 w 487386"/>
                  <a:gd name="connsiteY94" fmla="*/ 658566 h 2330989"/>
                  <a:gd name="connsiteX95" fmla="*/ 226720 w 487386"/>
                  <a:gd name="connsiteY95" fmla="*/ 561400 h 2330989"/>
                  <a:gd name="connsiteX96" fmla="*/ 226720 w 487386"/>
                  <a:gd name="connsiteY96" fmla="*/ 638937 h 2330989"/>
                  <a:gd name="connsiteX97" fmla="*/ 451475 w 487386"/>
                  <a:gd name="connsiteY97" fmla="*/ 638937 h 2330989"/>
                  <a:gd name="connsiteX98" fmla="*/ 451475 w 487386"/>
                  <a:gd name="connsiteY98" fmla="*/ 561400 h 2330989"/>
                  <a:gd name="connsiteX99" fmla="*/ 226720 w 487386"/>
                  <a:gd name="connsiteY99" fmla="*/ 561400 h 2330989"/>
                  <a:gd name="connsiteX100" fmla="*/ 128572 w 487386"/>
                  <a:gd name="connsiteY100" fmla="*/ 561400 h 2330989"/>
                  <a:gd name="connsiteX101" fmla="*/ 128572 w 487386"/>
                  <a:gd name="connsiteY101" fmla="*/ 636974 h 2330989"/>
                  <a:gd name="connsiteX102" fmla="*/ 198257 w 487386"/>
                  <a:gd name="connsiteY102" fmla="*/ 636974 h 2330989"/>
                  <a:gd name="connsiteX103" fmla="*/ 198257 w 487386"/>
                  <a:gd name="connsiteY103" fmla="*/ 561400 h 2330989"/>
                  <a:gd name="connsiteX104" fmla="*/ 128572 w 487386"/>
                  <a:gd name="connsiteY104" fmla="*/ 561400 h 2330989"/>
                  <a:gd name="connsiteX105" fmla="*/ 129554 w 487386"/>
                  <a:gd name="connsiteY105" fmla="*/ 464235 h 2330989"/>
                  <a:gd name="connsiteX106" fmla="*/ 129554 w 487386"/>
                  <a:gd name="connsiteY106" fmla="*/ 540790 h 2330989"/>
                  <a:gd name="connsiteX107" fmla="*/ 356272 w 487386"/>
                  <a:gd name="connsiteY107" fmla="*/ 540790 h 2330989"/>
                  <a:gd name="connsiteX108" fmla="*/ 356272 w 487386"/>
                  <a:gd name="connsiteY108" fmla="*/ 464235 h 2330989"/>
                  <a:gd name="connsiteX109" fmla="*/ 129554 w 487386"/>
                  <a:gd name="connsiteY109" fmla="*/ 464235 h 2330989"/>
                  <a:gd name="connsiteX110" fmla="*/ 34352 w 487386"/>
                  <a:gd name="connsiteY110" fmla="*/ 463253 h 2330989"/>
                  <a:gd name="connsiteX111" fmla="*/ 34352 w 487386"/>
                  <a:gd name="connsiteY111" fmla="*/ 539808 h 2330989"/>
                  <a:gd name="connsiteX112" fmla="*/ 102073 w 487386"/>
                  <a:gd name="connsiteY112" fmla="*/ 539808 h 2330989"/>
                  <a:gd name="connsiteX113" fmla="*/ 102073 w 487386"/>
                  <a:gd name="connsiteY113" fmla="*/ 463253 h 2330989"/>
                  <a:gd name="connsiteX114" fmla="*/ 34352 w 487386"/>
                  <a:gd name="connsiteY114" fmla="*/ 463253 h 2330989"/>
                  <a:gd name="connsiteX115" fmla="*/ 384735 w 487386"/>
                  <a:gd name="connsiteY115" fmla="*/ 462272 h 2330989"/>
                  <a:gd name="connsiteX116" fmla="*/ 384735 w 487386"/>
                  <a:gd name="connsiteY116" fmla="*/ 540790 h 2330989"/>
                  <a:gd name="connsiteX117" fmla="*/ 451475 w 487386"/>
                  <a:gd name="connsiteY117" fmla="*/ 540790 h 2330989"/>
                  <a:gd name="connsiteX118" fmla="*/ 451475 w 487386"/>
                  <a:gd name="connsiteY118" fmla="*/ 462272 h 2330989"/>
                  <a:gd name="connsiteX119" fmla="*/ 384735 w 487386"/>
                  <a:gd name="connsiteY119" fmla="*/ 462272 h 2330989"/>
                  <a:gd name="connsiteX120" fmla="*/ 52999 w 487386"/>
                  <a:gd name="connsiteY120" fmla="*/ 286589 h 2330989"/>
                  <a:gd name="connsiteX121" fmla="*/ 52999 w 487386"/>
                  <a:gd name="connsiteY121" fmla="*/ 364126 h 2330989"/>
                  <a:gd name="connsiteX122" fmla="*/ 192368 w 487386"/>
                  <a:gd name="connsiteY122" fmla="*/ 364126 h 2330989"/>
                  <a:gd name="connsiteX123" fmla="*/ 192368 w 487386"/>
                  <a:gd name="connsiteY123" fmla="*/ 286589 h 2330989"/>
                  <a:gd name="connsiteX124" fmla="*/ 52999 w 487386"/>
                  <a:gd name="connsiteY124" fmla="*/ 286589 h 2330989"/>
                  <a:gd name="connsiteX125" fmla="*/ 295422 w 487386"/>
                  <a:gd name="connsiteY125" fmla="*/ 285608 h 2330989"/>
                  <a:gd name="connsiteX126" fmla="*/ 295422 w 487386"/>
                  <a:gd name="connsiteY126" fmla="*/ 364126 h 2330989"/>
                  <a:gd name="connsiteX127" fmla="*/ 434790 w 487386"/>
                  <a:gd name="connsiteY127" fmla="*/ 364126 h 2330989"/>
                  <a:gd name="connsiteX128" fmla="*/ 434790 w 487386"/>
                  <a:gd name="connsiteY128" fmla="*/ 285608 h 2330989"/>
                  <a:gd name="connsiteX129" fmla="*/ 295422 w 487386"/>
                  <a:gd name="connsiteY129" fmla="*/ 285608 h 2330989"/>
                  <a:gd name="connsiteX130" fmla="*/ 51036 w 487386"/>
                  <a:gd name="connsiteY130" fmla="*/ 186479 h 2330989"/>
                  <a:gd name="connsiteX131" fmla="*/ 51036 w 487386"/>
                  <a:gd name="connsiteY131" fmla="*/ 259108 h 2330989"/>
                  <a:gd name="connsiteX132" fmla="*/ 190405 w 487386"/>
                  <a:gd name="connsiteY132" fmla="*/ 259108 h 2330989"/>
                  <a:gd name="connsiteX133" fmla="*/ 190405 w 487386"/>
                  <a:gd name="connsiteY133" fmla="*/ 186479 h 2330989"/>
                  <a:gd name="connsiteX134" fmla="*/ 51036 w 487386"/>
                  <a:gd name="connsiteY134" fmla="*/ 186479 h 2330989"/>
                  <a:gd name="connsiteX135" fmla="*/ 294440 w 487386"/>
                  <a:gd name="connsiteY135" fmla="*/ 185498 h 2330989"/>
                  <a:gd name="connsiteX136" fmla="*/ 294440 w 487386"/>
                  <a:gd name="connsiteY136" fmla="*/ 260090 h 2330989"/>
                  <a:gd name="connsiteX137" fmla="*/ 432828 w 487386"/>
                  <a:gd name="connsiteY137" fmla="*/ 260090 h 2330989"/>
                  <a:gd name="connsiteX138" fmla="*/ 432828 w 487386"/>
                  <a:gd name="connsiteY138" fmla="*/ 185498 h 2330989"/>
                  <a:gd name="connsiteX139" fmla="*/ 294440 w 487386"/>
                  <a:gd name="connsiteY139" fmla="*/ 185498 h 2330989"/>
                  <a:gd name="connsiteX140" fmla="*/ 52999 w 487386"/>
                  <a:gd name="connsiteY140" fmla="*/ 89314 h 2330989"/>
                  <a:gd name="connsiteX141" fmla="*/ 52999 w 487386"/>
                  <a:gd name="connsiteY141" fmla="*/ 158017 h 2330989"/>
                  <a:gd name="connsiteX142" fmla="*/ 191387 w 487386"/>
                  <a:gd name="connsiteY142" fmla="*/ 158017 h 2330989"/>
                  <a:gd name="connsiteX143" fmla="*/ 191387 w 487386"/>
                  <a:gd name="connsiteY143" fmla="*/ 89314 h 2330989"/>
                  <a:gd name="connsiteX144" fmla="*/ 52999 w 487386"/>
                  <a:gd name="connsiteY144" fmla="*/ 89314 h 2330989"/>
                  <a:gd name="connsiteX145" fmla="*/ 296403 w 487386"/>
                  <a:gd name="connsiteY145" fmla="*/ 87351 h 2330989"/>
                  <a:gd name="connsiteX146" fmla="*/ 296403 w 487386"/>
                  <a:gd name="connsiteY146" fmla="*/ 158998 h 2330989"/>
                  <a:gd name="connsiteX147" fmla="*/ 432828 w 487386"/>
                  <a:gd name="connsiteY147" fmla="*/ 158998 h 2330989"/>
                  <a:gd name="connsiteX148" fmla="*/ 432828 w 487386"/>
                  <a:gd name="connsiteY148" fmla="*/ 87351 h 2330989"/>
                  <a:gd name="connsiteX149" fmla="*/ 296403 w 487386"/>
                  <a:gd name="connsiteY149" fmla="*/ 87351 h 2330989"/>
                  <a:gd name="connsiteX150" fmla="*/ 26499 w 487386"/>
                  <a:gd name="connsiteY150" fmla="*/ 0 h 2330989"/>
                  <a:gd name="connsiteX151" fmla="*/ 219849 w 487386"/>
                  <a:gd name="connsiteY151" fmla="*/ 0 h 2330989"/>
                  <a:gd name="connsiteX152" fmla="*/ 219849 w 487386"/>
                  <a:gd name="connsiteY152" fmla="*/ 111888 h 2330989"/>
                  <a:gd name="connsiteX153" fmla="*/ 219849 w 487386"/>
                  <a:gd name="connsiteY153" fmla="*/ 337625 h 2330989"/>
                  <a:gd name="connsiteX154" fmla="*/ 263033 w 487386"/>
                  <a:gd name="connsiteY154" fmla="*/ 366088 h 2330989"/>
                  <a:gd name="connsiteX155" fmla="*/ 263033 w 487386"/>
                  <a:gd name="connsiteY155" fmla="*/ 2945 h 2330989"/>
                  <a:gd name="connsiteX156" fmla="*/ 461290 w 487386"/>
                  <a:gd name="connsiteY156" fmla="*/ 2945 h 2330989"/>
                  <a:gd name="connsiteX157" fmla="*/ 463253 w 487386"/>
                  <a:gd name="connsiteY157" fmla="*/ 330756 h 2330989"/>
                  <a:gd name="connsiteX158" fmla="*/ 481901 w 487386"/>
                  <a:gd name="connsiteY158" fmla="*/ 1297502 h 2330989"/>
                  <a:gd name="connsiteX159" fmla="*/ 483863 w 487386"/>
                  <a:gd name="connsiteY159" fmla="*/ 2269156 h 2330989"/>
                  <a:gd name="connsiteX160" fmla="*/ 483863 w 487386"/>
                  <a:gd name="connsiteY160" fmla="*/ 2330989 h 2330989"/>
                  <a:gd name="connsiteX161" fmla="*/ 0 w 487386"/>
                  <a:gd name="connsiteY161" fmla="*/ 2330989 h 2330989"/>
                  <a:gd name="connsiteX162" fmla="*/ 0 w 487386"/>
                  <a:gd name="connsiteY162" fmla="*/ 2284859 h 2330989"/>
                  <a:gd name="connsiteX163" fmla="*/ 0 w 487386"/>
                  <a:gd name="connsiteY163" fmla="*/ 421051 h 2330989"/>
                  <a:gd name="connsiteX164" fmla="*/ 26499 w 487386"/>
                  <a:gd name="connsiteY164" fmla="*/ 0 h 233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87386" h="2330989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2560B6E-E9FE-433C-899C-99470AC7823D}"/>
                  </a:ext>
                </a:extLst>
              </p:cNvPr>
              <p:cNvSpPr/>
              <p:nvPr/>
            </p:nvSpPr>
            <p:spPr>
              <a:xfrm>
                <a:off x="6782219" y="2659087"/>
                <a:ext cx="252773" cy="1597499"/>
              </a:xfrm>
              <a:custGeom>
                <a:avLst/>
                <a:gdLst>
                  <a:gd name="connsiteX0" fmla="*/ 94664 w 252773"/>
                  <a:gd name="connsiteY0" fmla="*/ 1169580 h 1597499"/>
                  <a:gd name="connsiteX1" fmla="*/ 94664 w 252773"/>
                  <a:gd name="connsiteY1" fmla="*/ 1232327 h 1597499"/>
                  <a:gd name="connsiteX2" fmla="*/ 158109 w 252773"/>
                  <a:gd name="connsiteY2" fmla="*/ 1232327 h 1597499"/>
                  <a:gd name="connsiteX3" fmla="*/ 158109 w 252773"/>
                  <a:gd name="connsiteY3" fmla="*/ 1169580 h 1597499"/>
                  <a:gd name="connsiteX4" fmla="*/ 94664 w 252773"/>
                  <a:gd name="connsiteY4" fmla="*/ 1169580 h 1597499"/>
                  <a:gd name="connsiteX5" fmla="*/ 175733 w 252773"/>
                  <a:gd name="connsiteY5" fmla="*/ 1168551 h 1597499"/>
                  <a:gd name="connsiteX6" fmla="*/ 175733 w 252773"/>
                  <a:gd name="connsiteY6" fmla="*/ 1231813 h 1597499"/>
                  <a:gd name="connsiteX7" fmla="*/ 237667 w 252773"/>
                  <a:gd name="connsiteY7" fmla="*/ 1231813 h 1597499"/>
                  <a:gd name="connsiteX8" fmla="*/ 237667 w 252773"/>
                  <a:gd name="connsiteY8" fmla="*/ 1168551 h 1597499"/>
                  <a:gd name="connsiteX9" fmla="*/ 175733 w 252773"/>
                  <a:gd name="connsiteY9" fmla="*/ 1168551 h 1597499"/>
                  <a:gd name="connsiteX10" fmla="*/ 95168 w 252773"/>
                  <a:gd name="connsiteY10" fmla="*/ 1090888 h 1597499"/>
                  <a:gd name="connsiteX11" fmla="*/ 95168 w 252773"/>
                  <a:gd name="connsiteY11" fmla="*/ 1153636 h 1597499"/>
                  <a:gd name="connsiteX12" fmla="*/ 157605 w 252773"/>
                  <a:gd name="connsiteY12" fmla="*/ 1153636 h 1597499"/>
                  <a:gd name="connsiteX13" fmla="*/ 157605 w 252773"/>
                  <a:gd name="connsiteY13" fmla="*/ 1090888 h 1597499"/>
                  <a:gd name="connsiteX14" fmla="*/ 95168 w 252773"/>
                  <a:gd name="connsiteY14" fmla="*/ 1090888 h 1597499"/>
                  <a:gd name="connsiteX15" fmla="*/ 15106 w 252773"/>
                  <a:gd name="connsiteY15" fmla="*/ 1090888 h 1597499"/>
                  <a:gd name="connsiteX16" fmla="*/ 15106 w 252773"/>
                  <a:gd name="connsiteY16" fmla="*/ 1153636 h 1597499"/>
                  <a:gd name="connsiteX17" fmla="*/ 77544 w 252773"/>
                  <a:gd name="connsiteY17" fmla="*/ 1153636 h 1597499"/>
                  <a:gd name="connsiteX18" fmla="*/ 77544 w 252773"/>
                  <a:gd name="connsiteY18" fmla="*/ 1090888 h 1597499"/>
                  <a:gd name="connsiteX19" fmla="*/ 15106 w 252773"/>
                  <a:gd name="connsiteY19" fmla="*/ 1090888 h 1597499"/>
                  <a:gd name="connsiteX20" fmla="*/ 95671 w 252773"/>
                  <a:gd name="connsiteY20" fmla="*/ 1009110 h 1597499"/>
                  <a:gd name="connsiteX21" fmla="*/ 95671 w 252773"/>
                  <a:gd name="connsiteY21" fmla="*/ 1072886 h 1597499"/>
                  <a:gd name="connsiteX22" fmla="*/ 157605 w 252773"/>
                  <a:gd name="connsiteY22" fmla="*/ 1072886 h 1597499"/>
                  <a:gd name="connsiteX23" fmla="*/ 157605 w 252773"/>
                  <a:gd name="connsiteY23" fmla="*/ 1009110 h 1597499"/>
                  <a:gd name="connsiteX24" fmla="*/ 95671 w 252773"/>
                  <a:gd name="connsiteY24" fmla="*/ 1009110 h 1597499"/>
                  <a:gd name="connsiteX25" fmla="*/ 175733 w 252773"/>
                  <a:gd name="connsiteY25" fmla="*/ 1008595 h 1597499"/>
                  <a:gd name="connsiteX26" fmla="*/ 175733 w 252773"/>
                  <a:gd name="connsiteY26" fmla="*/ 1072371 h 1597499"/>
                  <a:gd name="connsiteX27" fmla="*/ 238674 w 252773"/>
                  <a:gd name="connsiteY27" fmla="*/ 1072371 h 1597499"/>
                  <a:gd name="connsiteX28" fmla="*/ 238674 w 252773"/>
                  <a:gd name="connsiteY28" fmla="*/ 1008595 h 1597499"/>
                  <a:gd name="connsiteX29" fmla="*/ 175733 w 252773"/>
                  <a:gd name="connsiteY29" fmla="*/ 1008595 h 1597499"/>
                  <a:gd name="connsiteX30" fmla="*/ 175733 w 252773"/>
                  <a:gd name="connsiteY30" fmla="*/ 929389 h 1597499"/>
                  <a:gd name="connsiteX31" fmla="*/ 175733 w 252773"/>
                  <a:gd name="connsiteY31" fmla="*/ 992651 h 1597499"/>
                  <a:gd name="connsiteX32" fmla="*/ 239178 w 252773"/>
                  <a:gd name="connsiteY32" fmla="*/ 992651 h 1597499"/>
                  <a:gd name="connsiteX33" fmla="*/ 239178 w 252773"/>
                  <a:gd name="connsiteY33" fmla="*/ 929389 h 1597499"/>
                  <a:gd name="connsiteX34" fmla="*/ 175733 w 252773"/>
                  <a:gd name="connsiteY34" fmla="*/ 929389 h 1597499"/>
                  <a:gd name="connsiteX35" fmla="*/ 95671 w 252773"/>
                  <a:gd name="connsiteY35" fmla="*/ 928875 h 1597499"/>
                  <a:gd name="connsiteX36" fmla="*/ 95671 w 252773"/>
                  <a:gd name="connsiteY36" fmla="*/ 993680 h 1597499"/>
                  <a:gd name="connsiteX37" fmla="*/ 157605 w 252773"/>
                  <a:gd name="connsiteY37" fmla="*/ 993680 h 1597499"/>
                  <a:gd name="connsiteX38" fmla="*/ 157605 w 252773"/>
                  <a:gd name="connsiteY38" fmla="*/ 928875 h 1597499"/>
                  <a:gd name="connsiteX39" fmla="*/ 95671 w 252773"/>
                  <a:gd name="connsiteY39" fmla="*/ 928875 h 1597499"/>
                  <a:gd name="connsiteX40" fmla="*/ 14602 w 252773"/>
                  <a:gd name="connsiteY40" fmla="*/ 928875 h 1597499"/>
                  <a:gd name="connsiteX41" fmla="*/ 14602 w 252773"/>
                  <a:gd name="connsiteY41" fmla="*/ 992651 h 1597499"/>
                  <a:gd name="connsiteX42" fmla="*/ 77544 w 252773"/>
                  <a:gd name="connsiteY42" fmla="*/ 992651 h 1597499"/>
                  <a:gd name="connsiteX43" fmla="*/ 77544 w 252773"/>
                  <a:gd name="connsiteY43" fmla="*/ 928875 h 1597499"/>
                  <a:gd name="connsiteX44" fmla="*/ 14602 w 252773"/>
                  <a:gd name="connsiteY44" fmla="*/ 928875 h 1597499"/>
                  <a:gd name="connsiteX45" fmla="*/ 175229 w 252773"/>
                  <a:gd name="connsiteY45" fmla="*/ 849668 h 1597499"/>
                  <a:gd name="connsiteX46" fmla="*/ 175229 w 252773"/>
                  <a:gd name="connsiteY46" fmla="*/ 912930 h 1597499"/>
                  <a:gd name="connsiteX47" fmla="*/ 238171 w 252773"/>
                  <a:gd name="connsiteY47" fmla="*/ 912930 h 1597499"/>
                  <a:gd name="connsiteX48" fmla="*/ 238171 w 252773"/>
                  <a:gd name="connsiteY48" fmla="*/ 849668 h 1597499"/>
                  <a:gd name="connsiteX49" fmla="*/ 175229 w 252773"/>
                  <a:gd name="connsiteY49" fmla="*/ 849668 h 1597499"/>
                  <a:gd name="connsiteX50" fmla="*/ 94664 w 252773"/>
                  <a:gd name="connsiteY50" fmla="*/ 767890 h 1597499"/>
                  <a:gd name="connsiteX51" fmla="*/ 94664 w 252773"/>
                  <a:gd name="connsiteY51" fmla="*/ 831152 h 1597499"/>
                  <a:gd name="connsiteX52" fmla="*/ 157605 w 252773"/>
                  <a:gd name="connsiteY52" fmla="*/ 831152 h 1597499"/>
                  <a:gd name="connsiteX53" fmla="*/ 157605 w 252773"/>
                  <a:gd name="connsiteY53" fmla="*/ 767890 h 1597499"/>
                  <a:gd name="connsiteX54" fmla="*/ 94664 w 252773"/>
                  <a:gd name="connsiteY54" fmla="*/ 767890 h 1597499"/>
                  <a:gd name="connsiteX55" fmla="*/ 15106 w 252773"/>
                  <a:gd name="connsiteY55" fmla="*/ 767890 h 1597499"/>
                  <a:gd name="connsiteX56" fmla="*/ 15106 w 252773"/>
                  <a:gd name="connsiteY56" fmla="*/ 831152 h 1597499"/>
                  <a:gd name="connsiteX57" fmla="*/ 77040 w 252773"/>
                  <a:gd name="connsiteY57" fmla="*/ 831152 h 1597499"/>
                  <a:gd name="connsiteX58" fmla="*/ 77040 w 252773"/>
                  <a:gd name="connsiteY58" fmla="*/ 767890 h 1597499"/>
                  <a:gd name="connsiteX59" fmla="*/ 15106 w 252773"/>
                  <a:gd name="connsiteY59" fmla="*/ 767890 h 1597499"/>
                  <a:gd name="connsiteX60" fmla="*/ 175229 w 252773"/>
                  <a:gd name="connsiteY60" fmla="*/ 767376 h 1597499"/>
                  <a:gd name="connsiteX61" fmla="*/ 175229 w 252773"/>
                  <a:gd name="connsiteY61" fmla="*/ 831667 h 1597499"/>
                  <a:gd name="connsiteX62" fmla="*/ 238171 w 252773"/>
                  <a:gd name="connsiteY62" fmla="*/ 831667 h 1597499"/>
                  <a:gd name="connsiteX63" fmla="*/ 238171 w 252773"/>
                  <a:gd name="connsiteY63" fmla="*/ 767376 h 1597499"/>
                  <a:gd name="connsiteX64" fmla="*/ 175229 w 252773"/>
                  <a:gd name="connsiteY64" fmla="*/ 767376 h 1597499"/>
                  <a:gd name="connsiteX65" fmla="*/ 175229 w 252773"/>
                  <a:gd name="connsiteY65" fmla="*/ 689712 h 1597499"/>
                  <a:gd name="connsiteX66" fmla="*/ 175229 w 252773"/>
                  <a:gd name="connsiteY66" fmla="*/ 752975 h 1597499"/>
                  <a:gd name="connsiteX67" fmla="*/ 238171 w 252773"/>
                  <a:gd name="connsiteY67" fmla="*/ 752975 h 1597499"/>
                  <a:gd name="connsiteX68" fmla="*/ 238171 w 252773"/>
                  <a:gd name="connsiteY68" fmla="*/ 689712 h 1597499"/>
                  <a:gd name="connsiteX69" fmla="*/ 175229 w 252773"/>
                  <a:gd name="connsiteY69" fmla="*/ 689712 h 1597499"/>
                  <a:gd name="connsiteX70" fmla="*/ 14602 w 252773"/>
                  <a:gd name="connsiteY70" fmla="*/ 689198 h 1597499"/>
                  <a:gd name="connsiteX71" fmla="*/ 14602 w 252773"/>
                  <a:gd name="connsiteY71" fmla="*/ 752460 h 1597499"/>
                  <a:gd name="connsiteX72" fmla="*/ 78048 w 252773"/>
                  <a:gd name="connsiteY72" fmla="*/ 752460 h 1597499"/>
                  <a:gd name="connsiteX73" fmla="*/ 78048 w 252773"/>
                  <a:gd name="connsiteY73" fmla="*/ 689198 h 1597499"/>
                  <a:gd name="connsiteX74" fmla="*/ 14602 w 252773"/>
                  <a:gd name="connsiteY74" fmla="*/ 689198 h 1597499"/>
                  <a:gd name="connsiteX75" fmla="*/ 14099 w 252773"/>
                  <a:gd name="connsiteY75" fmla="*/ 608449 h 1597499"/>
                  <a:gd name="connsiteX76" fmla="*/ 14099 w 252773"/>
                  <a:gd name="connsiteY76" fmla="*/ 671711 h 1597499"/>
                  <a:gd name="connsiteX77" fmla="*/ 78048 w 252773"/>
                  <a:gd name="connsiteY77" fmla="*/ 671711 h 1597499"/>
                  <a:gd name="connsiteX78" fmla="*/ 78048 w 252773"/>
                  <a:gd name="connsiteY78" fmla="*/ 608449 h 1597499"/>
                  <a:gd name="connsiteX79" fmla="*/ 14099 w 252773"/>
                  <a:gd name="connsiteY79" fmla="*/ 608449 h 1597499"/>
                  <a:gd name="connsiteX80" fmla="*/ 95168 w 252773"/>
                  <a:gd name="connsiteY80" fmla="*/ 607935 h 1597499"/>
                  <a:gd name="connsiteX81" fmla="*/ 95168 w 252773"/>
                  <a:gd name="connsiteY81" fmla="*/ 672226 h 1597499"/>
                  <a:gd name="connsiteX82" fmla="*/ 158109 w 252773"/>
                  <a:gd name="connsiteY82" fmla="*/ 672226 h 1597499"/>
                  <a:gd name="connsiteX83" fmla="*/ 158109 w 252773"/>
                  <a:gd name="connsiteY83" fmla="*/ 607935 h 1597499"/>
                  <a:gd name="connsiteX84" fmla="*/ 95168 w 252773"/>
                  <a:gd name="connsiteY84" fmla="*/ 607935 h 1597499"/>
                  <a:gd name="connsiteX85" fmla="*/ 175229 w 252773"/>
                  <a:gd name="connsiteY85" fmla="*/ 528728 h 1597499"/>
                  <a:gd name="connsiteX86" fmla="*/ 175229 w 252773"/>
                  <a:gd name="connsiteY86" fmla="*/ 592505 h 1597499"/>
                  <a:gd name="connsiteX87" fmla="*/ 239178 w 252773"/>
                  <a:gd name="connsiteY87" fmla="*/ 592505 h 1597499"/>
                  <a:gd name="connsiteX88" fmla="*/ 239178 w 252773"/>
                  <a:gd name="connsiteY88" fmla="*/ 528728 h 1597499"/>
                  <a:gd name="connsiteX89" fmla="*/ 175229 w 252773"/>
                  <a:gd name="connsiteY89" fmla="*/ 528728 h 1597499"/>
                  <a:gd name="connsiteX90" fmla="*/ 95168 w 252773"/>
                  <a:gd name="connsiteY90" fmla="*/ 528214 h 1597499"/>
                  <a:gd name="connsiteX91" fmla="*/ 95168 w 252773"/>
                  <a:gd name="connsiteY91" fmla="*/ 593019 h 1597499"/>
                  <a:gd name="connsiteX92" fmla="*/ 158613 w 252773"/>
                  <a:gd name="connsiteY92" fmla="*/ 593019 h 1597499"/>
                  <a:gd name="connsiteX93" fmla="*/ 158613 w 252773"/>
                  <a:gd name="connsiteY93" fmla="*/ 528214 h 1597499"/>
                  <a:gd name="connsiteX94" fmla="*/ 95168 w 252773"/>
                  <a:gd name="connsiteY94" fmla="*/ 528214 h 1597499"/>
                  <a:gd name="connsiteX95" fmla="*/ 15106 w 252773"/>
                  <a:gd name="connsiteY95" fmla="*/ 528214 h 1597499"/>
                  <a:gd name="connsiteX96" fmla="*/ 15106 w 252773"/>
                  <a:gd name="connsiteY96" fmla="*/ 593019 h 1597499"/>
                  <a:gd name="connsiteX97" fmla="*/ 78048 w 252773"/>
                  <a:gd name="connsiteY97" fmla="*/ 593019 h 1597499"/>
                  <a:gd name="connsiteX98" fmla="*/ 78048 w 252773"/>
                  <a:gd name="connsiteY98" fmla="*/ 528214 h 1597499"/>
                  <a:gd name="connsiteX99" fmla="*/ 15106 w 252773"/>
                  <a:gd name="connsiteY99" fmla="*/ 528214 h 1597499"/>
                  <a:gd name="connsiteX100" fmla="*/ 14602 w 252773"/>
                  <a:gd name="connsiteY100" fmla="*/ 449007 h 1597499"/>
                  <a:gd name="connsiteX101" fmla="*/ 14602 w 252773"/>
                  <a:gd name="connsiteY101" fmla="*/ 512270 h 1597499"/>
                  <a:gd name="connsiteX102" fmla="*/ 77544 w 252773"/>
                  <a:gd name="connsiteY102" fmla="*/ 512270 h 1597499"/>
                  <a:gd name="connsiteX103" fmla="*/ 77544 w 252773"/>
                  <a:gd name="connsiteY103" fmla="*/ 449007 h 1597499"/>
                  <a:gd name="connsiteX104" fmla="*/ 14602 w 252773"/>
                  <a:gd name="connsiteY104" fmla="*/ 449007 h 1597499"/>
                  <a:gd name="connsiteX105" fmla="*/ 94664 w 252773"/>
                  <a:gd name="connsiteY105" fmla="*/ 447979 h 1597499"/>
                  <a:gd name="connsiteX106" fmla="*/ 94664 w 252773"/>
                  <a:gd name="connsiteY106" fmla="*/ 512270 h 1597499"/>
                  <a:gd name="connsiteX107" fmla="*/ 158613 w 252773"/>
                  <a:gd name="connsiteY107" fmla="*/ 512270 h 1597499"/>
                  <a:gd name="connsiteX108" fmla="*/ 158613 w 252773"/>
                  <a:gd name="connsiteY108" fmla="*/ 447979 h 1597499"/>
                  <a:gd name="connsiteX109" fmla="*/ 94664 w 252773"/>
                  <a:gd name="connsiteY109" fmla="*/ 447979 h 1597499"/>
                  <a:gd name="connsiteX110" fmla="*/ 174726 w 252773"/>
                  <a:gd name="connsiteY110" fmla="*/ 368258 h 1597499"/>
                  <a:gd name="connsiteX111" fmla="*/ 174726 w 252773"/>
                  <a:gd name="connsiteY111" fmla="*/ 431006 h 1597499"/>
                  <a:gd name="connsiteX112" fmla="*/ 239178 w 252773"/>
                  <a:gd name="connsiteY112" fmla="*/ 431006 h 1597499"/>
                  <a:gd name="connsiteX113" fmla="*/ 239178 w 252773"/>
                  <a:gd name="connsiteY113" fmla="*/ 368258 h 1597499"/>
                  <a:gd name="connsiteX114" fmla="*/ 174726 w 252773"/>
                  <a:gd name="connsiteY114" fmla="*/ 368258 h 1597499"/>
                  <a:gd name="connsiteX115" fmla="*/ 95168 w 252773"/>
                  <a:gd name="connsiteY115" fmla="*/ 367744 h 1597499"/>
                  <a:gd name="connsiteX116" fmla="*/ 95168 w 252773"/>
                  <a:gd name="connsiteY116" fmla="*/ 431520 h 1597499"/>
                  <a:gd name="connsiteX117" fmla="*/ 158613 w 252773"/>
                  <a:gd name="connsiteY117" fmla="*/ 431520 h 1597499"/>
                  <a:gd name="connsiteX118" fmla="*/ 158613 w 252773"/>
                  <a:gd name="connsiteY118" fmla="*/ 367744 h 1597499"/>
                  <a:gd name="connsiteX119" fmla="*/ 95168 w 252773"/>
                  <a:gd name="connsiteY119" fmla="*/ 367744 h 1597499"/>
                  <a:gd name="connsiteX120" fmla="*/ 0 w 252773"/>
                  <a:gd name="connsiteY120" fmla="*/ 350771 h 1597499"/>
                  <a:gd name="connsiteX121" fmla="*/ 252270 w 252773"/>
                  <a:gd name="connsiteY121" fmla="*/ 350771 h 1597499"/>
                  <a:gd name="connsiteX122" fmla="*/ 252270 w 252773"/>
                  <a:gd name="connsiteY122" fmla="*/ 1597499 h 1597499"/>
                  <a:gd name="connsiteX123" fmla="*/ 0 w 252773"/>
                  <a:gd name="connsiteY123" fmla="*/ 1597499 h 1597499"/>
                  <a:gd name="connsiteX124" fmla="*/ 0 w 252773"/>
                  <a:gd name="connsiteY124" fmla="*/ 350771 h 1597499"/>
                  <a:gd name="connsiteX125" fmla="*/ 134947 w 252773"/>
                  <a:gd name="connsiteY125" fmla="*/ 273107 h 1597499"/>
                  <a:gd name="connsiteX126" fmla="*/ 134947 w 252773"/>
                  <a:gd name="connsiteY126" fmla="*/ 321969 h 1597499"/>
                  <a:gd name="connsiteX127" fmla="*/ 238674 w 252773"/>
                  <a:gd name="connsiteY127" fmla="*/ 321969 h 1597499"/>
                  <a:gd name="connsiteX128" fmla="*/ 238674 w 252773"/>
                  <a:gd name="connsiteY128" fmla="*/ 273107 h 1597499"/>
                  <a:gd name="connsiteX129" fmla="*/ 134947 w 252773"/>
                  <a:gd name="connsiteY129" fmla="*/ 273107 h 1597499"/>
                  <a:gd name="connsiteX130" fmla="*/ 14099 w 252773"/>
                  <a:gd name="connsiteY130" fmla="*/ 271564 h 1597499"/>
                  <a:gd name="connsiteX131" fmla="*/ 14099 w 252773"/>
                  <a:gd name="connsiteY131" fmla="*/ 321969 h 1597499"/>
                  <a:gd name="connsiteX132" fmla="*/ 117827 w 252773"/>
                  <a:gd name="connsiteY132" fmla="*/ 321969 h 1597499"/>
                  <a:gd name="connsiteX133" fmla="*/ 117827 w 252773"/>
                  <a:gd name="connsiteY133" fmla="*/ 271564 h 1597499"/>
                  <a:gd name="connsiteX134" fmla="*/ 66466 w 252773"/>
                  <a:gd name="connsiteY134" fmla="*/ 271564 h 1597499"/>
                  <a:gd name="connsiteX135" fmla="*/ 14099 w 252773"/>
                  <a:gd name="connsiteY135" fmla="*/ 271564 h 1597499"/>
                  <a:gd name="connsiteX136" fmla="*/ 49346 w 252773"/>
                  <a:gd name="connsiteY136" fmla="*/ 209331 h 1597499"/>
                  <a:gd name="connsiteX137" fmla="*/ 17120 w 252773"/>
                  <a:gd name="connsiteY137" fmla="*/ 255106 h 1597499"/>
                  <a:gd name="connsiteX138" fmla="*/ 237164 w 252773"/>
                  <a:gd name="connsiteY138" fmla="*/ 255106 h 1597499"/>
                  <a:gd name="connsiteX139" fmla="*/ 202923 w 252773"/>
                  <a:gd name="connsiteY139" fmla="*/ 209331 h 1597499"/>
                  <a:gd name="connsiteX140" fmla="*/ 49346 w 252773"/>
                  <a:gd name="connsiteY140" fmla="*/ 209331 h 1597499"/>
                  <a:gd name="connsiteX141" fmla="*/ 0 w 252773"/>
                  <a:gd name="connsiteY141" fmla="*/ 190815 h 1597499"/>
                  <a:gd name="connsiteX142" fmla="*/ 252773 w 252773"/>
                  <a:gd name="connsiteY142" fmla="*/ 190815 h 1597499"/>
                  <a:gd name="connsiteX143" fmla="*/ 252773 w 252773"/>
                  <a:gd name="connsiteY143" fmla="*/ 340484 h 1597499"/>
                  <a:gd name="connsiteX144" fmla="*/ 0 w 252773"/>
                  <a:gd name="connsiteY144" fmla="*/ 340484 h 1597499"/>
                  <a:gd name="connsiteX145" fmla="*/ 0 w 252773"/>
                  <a:gd name="connsiteY145" fmla="*/ 190815 h 1597499"/>
                  <a:gd name="connsiteX146" fmla="*/ 31723 w 252773"/>
                  <a:gd name="connsiteY146" fmla="*/ 0 h 1597499"/>
                  <a:gd name="connsiteX147" fmla="*/ 31723 w 252773"/>
                  <a:gd name="connsiteY147" fmla="*/ 120867 h 1597499"/>
                  <a:gd name="connsiteX148" fmla="*/ 95168 w 252773"/>
                  <a:gd name="connsiteY148" fmla="*/ 120867 h 1597499"/>
                  <a:gd name="connsiteX149" fmla="*/ 95168 w 252773"/>
                  <a:gd name="connsiteY149" fmla="*/ 183100 h 1597499"/>
                  <a:gd name="connsiteX150" fmla="*/ 11078 w 252773"/>
                  <a:gd name="connsiteY150" fmla="*/ 183100 h 1597499"/>
                  <a:gd name="connsiteX151" fmla="*/ 24170 w 252773"/>
                  <a:gd name="connsiteY151" fmla="*/ 514 h 1597499"/>
                  <a:gd name="connsiteX152" fmla="*/ 31723 w 252773"/>
                  <a:gd name="connsiteY152" fmla="*/ 0 h 159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52773" h="1597499">
                    <a:moveTo>
                      <a:pt x="94664" y="1169580"/>
                    </a:moveTo>
                    <a:cubicBezTo>
                      <a:pt x="94664" y="1191696"/>
                      <a:pt x="94664" y="1211754"/>
                      <a:pt x="94664" y="1232327"/>
                    </a:cubicBezTo>
                    <a:cubicBezTo>
                      <a:pt x="115813" y="1232327"/>
                      <a:pt x="135450" y="1232327"/>
                      <a:pt x="158109" y="1232327"/>
                    </a:cubicBezTo>
                    <a:cubicBezTo>
                      <a:pt x="158109" y="1209697"/>
                      <a:pt x="158109" y="1189639"/>
                      <a:pt x="158109" y="1169580"/>
                    </a:cubicBezTo>
                    <a:cubicBezTo>
                      <a:pt x="136457" y="1169580"/>
                      <a:pt x="115813" y="1169580"/>
                      <a:pt x="94664" y="1169580"/>
                    </a:cubicBezTo>
                    <a:close/>
                    <a:moveTo>
                      <a:pt x="175733" y="1168551"/>
                    </a:moveTo>
                    <a:cubicBezTo>
                      <a:pt x="175733" y="1190153"/>
                      <a:pt x="175733" y="1210726"/>
                      <a:pt x="175733" y="1231813"/>
                    </a:cubicBezTo>
                    <a:cubicBezTo>
                      <a:pt x="197385" y="1231813"/>
                      <a:pt x="217022" y="1231813"/>
                      <a:pt x="237667" y="1231813"/>
                    </a:cubicBezTo>
                    <a:cubicBezTo>
                      <a:pt x="237667" y="1210212"/>
                      <a:pt x="237667" y="1189639"/>
                      <a:pt x="237667" y="1168551"/>
                    </a:cubicBezTo>
                    <a:cubicBezTo>
                      <a:pt x="216519" y="1168551"/>
                      <a:pt x="196881" y="1168551"/>
                      <a:pt x="175733" y="1168551"/>
                    </a:cubicBezTo>
                    <a:close/>
                    <a:moveTo>
                      <a:pt x="95168" y="1090888"/>
                    </a:moveTo>
                    <a:cubicBezTo>
                      <a:pt x="95168" y="1112490"/>
                      <a:pt x="95168" y="1132548"/>
                      <a:pt x="95168" y="1153636"/>
                    </a:cubicBezTo>
                    <a:cubicBezTo>
                      <a:pt x="116820" y="1153636"/>
                      <a:pt x="135954" y="1153636"/>
                      <a:pt x="157605" y="1153636"/>
                    </a:cubicBezTo>
                    <a:cubicBezTo>
                      <a:pt x="157605" y="1132548"/>
                      <a:pt x="157605" y="1113004"/>
                      <a:pt x="157605" y="1090888"/>
                    </a:cubicBezTo>
                    <a:cubicBezTo>
                      <a:pt x="135954" y="1090888"/>
                      <a:pt x="115309" y="1090888"/>
                      <a:pt x="95168" y="1090888"/>
                    </a:cubicBezTo>
                    <a:close/>
                    <a:moveTo>
                      <a:pt x="15106" y="1090888"/>
                    </a:moveTo>
                    <a:cubicBezTo>
                      <a:pt x="15106" y="1112490"/>
                      <a:pt x="15106" y="1132548"/>
                      <a:pt x="15106" y="1153636"/>
                    </a:cubicBezTo>
                    <a:cubicBezTo>
                      <a:pt x="36758" y="1153636"/>
                      <a:pt x="56396" y="1153636"/>
                      <a:pt x="77544" y="1153636"/>
                    </a:cubicBezTo>
                    <a:cubicBezTo>
                      <a:pt x="77544" y="1132548"/>
                      <a:pt x="77544" y="1112490"/>
                      <a:pt x="77544" y="1090888"/>
                    </a:cubicBezTo>
                    <a:cubicBezTo>
                      <a:pt x="55389" y="1090888"/>
                      <a:pt x="34744" y="1090888"/>
                      <a:pt x="15106" y="1090888"/>
                    </a:cubicBezTo>
                    <a:close/>
                    <a:moveTo>
                      <a:pt x="95671" y="1009110"/>
                    </a:moveTo>
                    <a:cubicBezTo>
                      <a:pt x="95671" y="1031225"/>
                      <a:pt x="95671" y="1051798"/>
                      <a:pt x="95671" y="1072886"/>
                    </a:cubicBezTo>
                    <a:cubicBezTo>
                      <a:pt x="116820" y="1072886"/>
                      <a:pt x="135954" y="1072886"/>
                      <a:pt x="157605" y="1072886"/>
                    </a:cubicBezTo>
                    <a:cubicBezTo>
                      <a:pt x="157605" y="1050256"/>
                      <a:pt x="157605" y="1029683"/>
                      <a:pt x="157605" y="1009110"/>
                    </a:cubicBezTo>
                    <a:cubicBezTo>
                      <a:pt x="135450" y="1009110"/>
                      <a:pt x="115813" y="1009110"/>
                      <a:pt x="95671" y="1009110"/>
                    </a:cubicBezTo>
                    <a:close/>
                    <a:moveTo>
                      <a:pt x="175733" y="1008595"/>
                    </a:moveTo>
                    <a:cubicBezTo>
                      <a:pt x="175733" y="1030197"/>
                      <a:pt x="175733" y="1050770"/>
                      <a:pt x="175733" y="1072371"/>
                    </a:cubicBezTo>
                    <a:cubicBezTo>
                      <a:pt x="197385" y="1072371"/>
                      <a:pt x="217022" y="1072371"/>
                      <a:pt x="238674" y="1072371"/>
                    </a:cubicBezTo>
                    <a:cubicBezTo>
                      <a:pt x="238674" y="1050770"/>
                      <a:pt x="238674" y="1029683"/>
                      <a:pt x="238674" y="1008595"/>
                    </a:cubicBezTo>
                    <a:cubicBezTo>
                      <a:pt x="216519" y="1008595"/>
                      <a:pt x="196881" y="1008595"/>
                      <a:pt x="175733" y="1008595"/>
                    </a:cubicBezTo>
                    <a:close/>
                    <a:moveTo>
                      <a:pt x="175733" y="929389"/>
                    </a:moveTo>
                    <a:cubicBezTo>
                      <a:pt x="175733" y="951505"/>
                      <a:pt x="175733" y="972078"/>
                      <a:pt x="175733" y="992651"/>
                    </a:cubicBezTo>
                    <a:cubicBezTo>
                      <a:pt x="197888" y="992651"/>
                      <a:pt x="218029" y="992651"/>
                      <a:pt x="239178" y="992651"/>
                    </a:cubicBezTo>
                    <a:cubicBezTo>
                      <a:pt x="239178" y="970535"/>
                      <a:pt x="239178" y="950990"/>
                      <a:pt x="239178" y="929389"/>
                    </a:cubicBezTo>
                    <a:cubicBezTo>
                      <a:pt x="218029" y="929389"/>
                      <a:pt x="196881" y="929389"/>
                      <a:pt x="175733" y="929389"/>
                    </a:cubicBezTo>
                    <a:close/>
                    <a:moveTo>
                      <a:pt x="95671" y="928875"/>
                    </a:moveTo>
                    <a:cubicBezTo>
                      <a:pt x="95671" y="951505"/>
                      <a:pt x="95671" y="972593"/>
                      <a:pt x="95671" y="993680"/>
                    </a:cubicBezTo>
                    <a:cubicBezTo>
                      <a:pt x="116820" y="993680"/>
                      <a:pt x="135954" y="993680"/>
                      <a:pt x="157605" y="993680"/>
                    </a:cubicBezTo>
                    <a:cubicBezTo>
                      <a:pt x="157605" y="970535"/>
                      <a:pt x="157605" y="949448"/>
                      <a:pt x="157605" y="928875"/>
                    </a:cubicBezTo>
                    <a:cubicBezTo>
                      <a:pt x="135450" y="928875"/>
                      <a:pt x="115309" y="928875"/>
                      <a:pt x="95671" y="928875"/>
                    </a:cubicBezTo>
                    <a:close/>
                    <a:moveTo>
                      <a:pt x="14602" y="928875"/>
                    </a:moveTo>
                    <a:cubicBezTo>
                      <a:pt x="14602" y="951505"/>
                      <a:pt x="14602" y="971563"/>
                      <a:pt x="14602" y="992651"/>
                    </a:cubicBezTo>
                    <a:cubicBezTo>
                      <a:pt x="36255" y="992651"/>
                      <a:pt x="56396" y="992651"/>
                      <a:pt x="77544" y="992651"/>
                    </a:cubicBezTo>
                    <a:cubicBezTo>
                      <a:pt x="77544" y="970021"/>
                      <a:pt x="77544" y="949448"/>
                      <a:pt x="77544" y="928875"/>
                    </a:cubicBezTo>
                    <a:cubicBezTo>
                      <a:pt x="55389" y="928875"/>
                      <a:pt x="35247" y="928875"/>
                      <a:pt x="14602" y="928875"/>
                    </a:cubicBezTo>
                    <a:close/>
                    <a:moveTo>
                      <a:pt x="175229" y="849668"/>
                    </a:moveTo>
                    <a:cubicBezTo>
                      <a:pt x="175229" y="871784"/>
                      <a:pt x="175229" y="891843"/>
                      <a:pt x="175229" y="912930"/>
                    </a:cubicBezTo>
                    <a:cubicBezTo>
                      <a:pt x="196881" y="912930"/>
                      <a:pt x="217022" y="912930"/>
                      <a:pt x="238171" y="912930"/>
                    </a:cubicBezTo>
                    <a:cubicBezTo>
                      <a:pt x="238171" y="891328"/>
                      <a:pt x="238171" y="870241"/>
                      <a:pt x="238171" y="849668"/>
                    </a:cubicBezTo>
                    <a:cubicBezTo>
                      <a:pt x="216015" y="849668"/>
                      <a:pt x="195874" y="849668"/>
                      <a:pt x="175229" y="849668"/>
                    </a:cubicBezTo>
                    <a:close/>
                    <a:moveTo>
                      <a:pt x="94664" y="767890"/>
                    </a:moveTo>
                    <a:cubicBezTo>
                      <a:pt x="94664" y="789492"/>
                      <a:pt x="94664" y="809551"/>
                      <a:pt x="94664" y="831152"/>
                    </a:cubicBezTo>
                    <a:cubicBezTo>
                      <a:pt x="116316" y="831152"/>
                      <a:pt x="136457" y="831152"/>
                      <a:pt x="157605" y="831152"/>
                    </a:cubicBezTo>
                    <a:cubicBezTo>
                      <a:pt x="157605" y="809036"/>
                      <a:pt x="157605" y="788463"/>
                      <a:pt x="157605" y="767890"/>
                    </a:cubicBezTo>
                    <a:cubicBezTo>
                      <a:pt x="135450" y="767890"/>
                      <a:pt x="115813" y="767890"/>
                      <a:pt x="94664" y="767890"/>
                    </a:cubicBezTo>
                    <a:close/>
                    <a:moveTo>
                      <a:pt x="15106" y="767890"/>
                    </a:moveTo>
                    <a:cubicBezTo>
                      <a:pt x="15106" y="790006"/>
                      <a:pt x="15106" y="810579"/>
                      <a:pt x="15106" y="831152"/>
                    </a:cubicBezTo>
                    <a:cubicBezTo>
                      <a:pt x="37262" y="831152"/>
                      <a:pt x="56899" y="831152"/>
                      <a:pt x="77040" y="831152"/>
                    </a:cubicBezTo>
                    <a:cubicBezTo>
                      <a:pt x="77040" y="809036"/>
                      <a:pt x="77040" y="788463"/>
                      <a:pt x="77040" y="767890"/>
                    </a:cubicBezTo>
                    <a:cubicBezTo>
                      <a:pt x="54885" y="767890"/>
                      <a:pt x="35247" y="767890"/>
                      <a:pt x="15106" y="767890"/>
                    </a:cubicBezTo>
                    <a:close/>
                    <a:moveTo>
                      <a:pt x="175229" y="767376"/>
                    </a:moveTo>
                    <a:cubicBezTo>
                      <a:pt x="175229" y="788978"/>
                      <a:pt x="175229" y="810065"/>
                      <a:pt x="175229" y="831667"/>
                    </a:cubicBezTo>
                    <a:cubicBezTo>
                      <a:pt x="196881" y="831667"/>
                      <a:pt x="217022" y="831667"/>
                      <a:pt x="238171" y="831667"/>
                    </a:cubicBezTo>
                    <a:cubicBezTo>
                      <a:pt x="238171" y="809551"/>
                      <a:pt x="238171" y="788978"/>
                      <a:pt x="238171" y="767376"/>
                    </a:cubicBezTo>
                    <a:cubicBezTo>
                      <a:pt x="216519" y="767376"/>
                      <a:pt x="196881" y="767376"/>
                      <a:pt x="175229" y="767376"/>
                    </a:cubicBezTo>
                    <a:close/>
                    <a:moveTo>
                      <a:pt x="175229" y="689712"/>
                    </a:moveTo>
                    <a:cubicBezTo>
                      <a:pt x="175229" y="711829"/>
                      <a:pt x="175229" y="731887"/>
                      <a:pt x="175229" y="752975"/>
                    </a:cubicBezTo>
                    <a:cubicBezTo>
                      <a:pt x="196378" y="752975"/>
                      <a:pt x="216519" y="752975"/>
                      <a:pt x="238171" y="752975"/>
                    </a:cubicBezTo>
                    <a:cubicBezTo>
                      <a:pt x="238171" y="730344"/>
                      <a:pt x="238171" y="709771"/>
                      <a:pt x="238171" y="689712"/>
                    </a:cubicBezTo>
                    <a:cubicBezTo>
                      <a:pt x="216015" y="689712"/>
                      <a:pt x="195371" y="689712"/>
                      <a:pt x="175229" y="689712"/>
                    </a:cubicBezTo>
                    <a:close/>
                    <a:moveTo>
                      <a:pt x="14602" y="689198"/>
                    </a:moveTo>
                    <a:cubicBezTo>
                      <a:pt x="14602" y="711314"/>
                      <a:pt x="14602" y="732402"/>
                      <a:pt x="14602" y="752460"/>
                    </a:cubicBezTo>
                    <a:cubicBezTo>
                      <a:pt x="36758" y="752460"/>
                      <a:pt x="56899" y="752460"/>
                      <a:pt x="78048" y="752460"/>
                    </a:cubicBezTo>
                    <a:cubicBezTo>
                      <a:pt x="78048" y="730344"/>
                      <a:pt x="78048" y="710285"/>
                      <a:pt x="78048" y="689198"/>
                    </a:cubicBezTo>
                    <a:cubicBezTo>
                      <a:pt x="56396" y="689198"/>
                      <a:pt x="35751" y="689198"/>
                      <a:pt x="14602" y="689198"/>
                    </a:cubicBezTo>
                    <a:close/>
                    <a:moveTo>
                      <a:pt x="14099" y="608449"/>
                    </a:moveTo>
                    <a:cubicBezTo>
                      <a:pt x="14099" y="630050"/>
                      <a:pt x="14099" y="650109"/>
                      <a:pt x="14099" y="671711"/>
                    </a:cubicBezTo>
                    <a:cubicBezTo>
                      <a:pt x="35751" y="671711"/>
                      <a:pt x="56396" y="671711"/>
                      <a:pt x="78048" y="671711"/>
                    </a:cubicBezTo>
                    <a:cubicBezTo>
                      <a:pt x="78048" y="650109"/>
                      <a:pt x="78048" y="630050"/>
                      <a:pt x="78048" y="608449"/>
                    </a:cubicBezTo>
                    <a:cubicBezTo>
                      <a:pt x="55389" y="608449"/>
                      <a:pt x="35247" y="608449"/>
                      <a:pt x="14099" y="608449"/>
                    </a:cubicBezTo>
                    <a:close/>
                    <a:moveTo>
                      <a:pt x="95168" y="607935"/>
                    </a:moveTo>
                    <a:cubicBezTo>
                      <a:pt x="95168" y="630565"/>
                      <a:pt x="95168" y="651138"/>
                      <a:pt x="95168" y="672226"/>
                    </a:cubicBezTo>
                    <a:cubicBezTo>
                      <a:pt x="116820" y="672226"/>
                      <a:pt x="136961" y="672226"/>
                      <a:pt x="158109" y="672226"/>
                    </a:cubicBezTo>
                    <a:cubicBezTo>
                      <a:pt x="158109" y="650109"/>
                      <a:pt x="158109" y="629536"/>
                      <a:pt x="158109" y="607935"/>
                    </a:cubicBezTo>
                    <a:cubicBezTo>
                      <a:pt x="136961" y="607935"/>
                      <a:pt x="116820" y="607935"/>
                      <a:pt x="95168" y="607935"/>
                    </a:cubicBezTo>
                    <a:close/>
                    <a:moveTo>
                      <a:pt x="175229" y="528728"/>
                    </a:moveTo>
                    <a:cubicBezTo>
                      <a:pt x="175229" y="550844"/>
                      <a:pt x="175229" y="571417"/>
                      <a:pt x="175229" y="592505"/>
                    </a:cubicBezTo>
                    <a:cubicBezTo>
                      <a:pt x="196378" y="592505"/>
                      <a:pt x="216519" y="592505"/>
                      <a:pt x="239178" y="592505"/>
                    </a:cubicBezTo>
                    <a:cubicBezTo>
                      <a:pt x="239178" y="570388"/>
                      <a:pt x="239178" y="550330"/>
                      <a:pt x="239178" y="528728"/>
                    </a:cubicBezTo>
                    <a:cubicBezTo>
                      <a:pt x="217526" y="528728"/>
                      <a:pt x="196378" y="528728"/>
                      <a:pt x="175229" y="528728"/>
                    </a:cubicBezTo>
                    <a:close/>
                    <a:moveTo>
                      <a:pt x="95168" y="528214"/>
                    </a:moveTo>
                    <a:cubicBezTo>
                      <a:pt x="95168" y="550844"/>
                      <a:pt x="95168" y="571417"/>
                      <a:pt x="95168" y="593019"/>
                    </a:cubicBezTo>
                    <a:cubicBezTo>
                      <a:pt x="116820" y="593019"/>
                      <a:pt x="136457" y="593019"/>
                      <a:pt x="158613" y="593019"/>
                    </a:cubicBezTo>
                    <a:cubicBezTo>
                      <a:pt x="158613" y="569874"/>
                      <a:pt x="158613" y="549815"/>
                      <a:pt x="158613" y="528214"/>
                    </a:cubicBezTo>
                    <a:cubicBezTo>
                      <a:pt x="136457" y="528214"/>
                      <a:pt x="115813" y="528214"/>
                      <a:pt x="95168" y="528214"/>
                    </a:cubicBezTo>
                    <a:close/>
                    <a:moveTo>
                      <a:pt x="15106" y="528214"/>
                    </a:moveTo>
                    <a:cubicBezTo>
                      <a:pt x="15106" y="551873"/>
                      <a:pt x="15106" y="572446"/>
                      <a:pt x="15106" y="593019"/>
                    </a:cubicBezTo>
                    <a:cubicBezTo>
                      <a:pt x="37262" y="593019"/>
                      <a:pt x="56899" y="593019"/>
                      <a:pt x="78048" y="593019"/>
                    </a:cubicBezTo>
                    <a:cubicBezTo>
                      <a:pt x="78048" y="570903"/>
                      <a:pt x="78048" y="550330"/>
                      <a:pt x="78048" y="528214"/>
                    </a:cubicBezTo>
                    <a:cubicBezTo>
                      <a:pt x="56396" y="528214"/>
                      <a:pt x="36255" y="528214"/>
                      <a:pt x="15106" y="528214"/>
                    </a:cubicBezTo>
                    <a:close/>
                    <a:moveTo>
                      <a:pt x="14602" y="449007"/>
                    </a:moveTo>
                    <a:cubicBezTo>
                      <a:pt x="14602" y="471124"/>
                      <a:pt x="14602" y="491182"/>
                      <a:pt x="14602" y="512270"/>
                    </a:cubicBezTo>
                    <a:cubicBezTo>
                      <a:pt x="35751" y="512270"/>
                      <a:pt x="55389" y="512270"/>
                      <a:pt x="77544" y="512270"/>
                    </a:cubicBezTo>
                    <a:cubicBezTo>
                      <a:pt x="77544" y="489125"/>
                      <a:pt x="77544" y="468552"/>
                      <a:pt x="77544" y="449007"/>
                    </a:cubicBezTo>
                    <a:cubicBezTo>
                      <a:pt x="54885" y="449007"/>
                      <a:pt x="34744" y="449007"/>
                      <a:pt x="14602" y="449007"/>
                    </a:cubicBezTo>
                    <a:close/>
                    <a:moveTo>
                      <a:pt x="94664" y="447979"/>
                    </a:moveTo>
                    <a:cubicBezTo>
                      <a:pt x="94664" y="469580"/>
                      <a:pt x="94664" y="490153"/>
                      <a:pt x="94664" y="512270"/>
                    </a:cubicBezTo>
                    <a:cubicBezTo>
                      <a:pt x="116316" y="512270"/>
                      <a:pt x="136457" y="512270"/>
                      <a:pt x="158613" y="512270"/>
                    </a:cubicBezTo>
                    <a:cubicBezTo>
                      <a:pt x="158613" y="489639"/>
                      <a:pt x="158613" y="469580"/>
                      <a:pt x="158613" y="447979"/>
                    </a:cubicBezTo>
                    <a:cubicBezTo>
                      <a:pt x="136961" y="447979"/>
                      <a:pt x="116316" y="447979"/>
                      <a:pt x="94664" y="447979"/>
                    </a:cubicBezTo>
                    <a:close/>
                    <a:moveTo>
                      <a:pt x="174726" y="368258"/>
                    </a:moveTo>
                    <a:cubicBezTo>
                      <a:pt x="174726" y="389346"/>
                      <a:pt x="174726" y="409404"/>
                      <a:pt x="174726" y="431006"/>
                    </a:cubicBezTo>
                    <a:cubicBezTo>
                      <a:pt x="196378" y="431006"/>
                      <a:pt x="217526" y="431006"/>
                      <a:pt x="239178" y="431006"/>
                    </a:cubicBezTo>
                    <a:cubicBezTo>
                      <a:pt x="239178" y="409919"/>
                      <a:pt x="239178" y="390374"/>
                      <a:pt x="239178" y="368258"/>
                    </a:cubicBezTo>
                    <a:cubicBezTo>
                      <a:pt x="217526" y="368258"/>
                      <a:pt x="196881" y="368258"/>
                      <a:pt x="174726" y="368258"/>
                    </a:cubicBezTo>
                    <a:close/>
                    <a:moveTo>
                      <a:pt x="95168" y="367744"/>
                    </a:moveTo>
                    <a:cubicBezTo>
                      <a:pt x="95168" y="389860"/>
                      <a:pt x="95168" y="410947"/>
                      <a:pt x="95168" y="431520"/>
                    </a:cubicBezTo>
                    <a:cubicBezTo>
                      <a:pt x="117323" y="431520"/>
                      <a:pt x="137968" y="431520"/>
                      <a:pt x="158613" y="431520"/>
                    </a:cubicBezTo>
                    <a:cubicBezTo>
                      <a:pt x="158613" y="409404"/>
                      <a:pt x="158613" y="389346"/>
                      <a:pt x="158613" y="367744"/>
                    </a:cubicBezTo>
                    <a:cubicBezTo>
                      <a:pt x="135954" y="367744"/>
                      <a:pt x="115813" y="367744"/>
                      <a:pt x="95168" y="367744"/>
                    </a:cubicBezTo>
                    <a:close/>
                    <a:moveTo>
                      <a:pt x="0" y="350771"/>
                    </a:moveTo>
                    <a:cubicBezTo>
                      <a:pt x="83083" y="350771"/>
                      <a:pt x="166669" y="350771"/>
                      <a:pt x="252270" y="350771"/>
                    </a:cubicBezTo>
                    <a:cubicBezTo>
                      <a:pt x="252270" y="765319"/>
                      <a:pt x="252270" y="1180380"/>
                      <a:pt x="252270" y="1597499"/>
                    </a:cubicBezTo>
                    <a:cubicBezTo>
                      <a:pt x="167173" y="1597499"/>
                      <a:pt x="84594" y="1597499"/>
                      <a:pt x="0" y="1597499"/>
                    </a:cubicBezTo>
                    <a:cubicBezTo>
                      <a:pt x="0" y="1181923"/>
                      <a:pt x="0" y="767376"/>
                      <a:pt x="0" y="350771"/>
                    </a:cubicBezTo>
                    <a:close/>
                    <a:moveTo>
                      <a:pt x="134947" y="273107"/>
                    </a:moveTo>
                    <a:cubicBezTo>
                      <a:pt x="134947" y="290080"/>
                      <a:pt x="134947" y="306024"/>
                      <a:pt x="134947" y="321969"/>
                    </a:cubicBezTo>
                    <a:cubicBezTo>
                      <a:pt x="170194" y="321969"/>
                      <a:pt x="203931" y="321969"/>
                      <a:pt x="238674" y="321969"/>
                    </a:cubicBezTo>
                    <a:cubicBezTo>
                      <a:pt x="238674" y="304482"/>
                      <a:pt x="238674" y="289566"/>
                      <a:pt x="238674" y="273107"/>
                    </a:cubicBezTo>
                    <a:cubicBezTo>
                      <a:pt x="202420" y="273107"/>
                      <a:pt x="169691" y="273107"/>
                      <a:pt x="134947" y="273107"/>
                    </a:cubicBezTo>
                    <a:close/>
                    <a:moveTo>
                      <a:pt x="14099" y="271564"/>
                    </a:moveTo>
                    <a:cubicBezTo>
                      <a:pt x="14099" y="290080"/>
                      <a:pt x="14099" y="304996"/>
                      <a:pt x="14099" y="321969"/>
                    </a:cubicBezTo>
                    <a:cubicBezTo>
                      <a:pt x="50353" y="321969"/>
                      <a:pt x="83587" y="321969"/>
                      <a:pt x="117827" y="321969"/>
                    </a:cubicBezTo>
                    <a:cubicBezTo>
                      <a:pt x="117827" y="304996"/>
                      <a:pt x="117827" y="289052"/>
                      <a:pt x="117827" y="271564"/>
                    </a:cubicBezTo>
                    <a:cubicBezTo>
                      <a:pt x="99700" y="271564"/>
                      <a:pt x="83083" y="271564"/>
                      <a:pt x="66466" y="271564"/>
                    </a:cubicBezTo>
                    <a:cubicBezTo>
                      <a:pt x="49346" y="271564"/>
                      <a:pt x="32226" y="271564"/>
                      <a:pt x="14099" y="271564"/>
                    </a:cubicBezTo>
                    <a:close/>
                    <a:moveTo>
                      <a:pt x="49346" y="209331"/>
                    </a:moveTo>
                    <a:cubicBezTo>
                      <a:pt x="11581" y="209331"/>
                      <a:pt x="6043" y="217045"/>
                      <a:pt x="17120" y="255106"/>
                    </a:cubicBezTo>
                    <a:cubicBezTo>
                      <a:pt x="90132" y="255106"/>
                      <a:pt x="163145" y="255106"/>
                      <a:pt x="237164" y="255106"/>
                    </a:cubicBezTo>
                    <a:cubicBezTo>
                      <a:pt x="243710" y="212417"/>
                      <a:pt x="241192" y="209331"/>
                      <a:pt x="202923" y="209331"/>
                    </a:cubicBezTo>
                    <a:cubicBezTo>
                      <a:pt x="151563" y="209331"/>
                      <a:pt x="100707" y="209331"/>
                      <a:pt x="49346" y="209331"/>
                    </a:cubicBezTo>
                    <a:close/>
                    <a:moveTo>
                      <a:pt x="0" y="190815"/>
                    </a:moveTo>
                    <a:cubicBezTo>
                      <a:pt x="84594" y="190815"/>
                      <a:pt x="167676" y="190815"/>
                      <a:pt x="252773" y="190815"/>
                    </a:cubicBezTo>
                    <a:cubicBezTo>
                      <a:pt x="252773" y="240704"/>
                      <a:pt x="252773" y="290080"/>
                      <a:pt x="252773" y="340484"/>
                    </a:cubicBezTo>
                    <a:cubicBezTo>
                      <a:pt x="168180" y="340484"/>
                      <a:pt x="84594" y="340484"/>
                      <a:pt x="0" y="340484"/>
                    </a:cubicBezTo>
                    <a:cubicBezTo>
                      <a:pt x="0" y="290594"/>
                      <a:pt x="0" y="241219"/>
                      <a:pt x="0" y="190815"/>
                    </a:cubicBezTo>
                    <a:close/>
                    <a:moveTo>
                      <a:pt x="31723" y="0"/>
                    </a:moveTo>
                    <a:cubicBezTo>
                      <a:pt x="31723" y="39603"/>
                      <a:pt x="31723" y="78691"/>
                      <a:pt x="31723" y="120867"/>
                    </a:cubicBezTo>
                    <a:cubicBezTo>
                      <a:pt x="55892" y="120867"/>
                      <a:pt x="74523" y="120867"/>
                      <a:pt x="95168" y="120867"/>
                    </a:cubicBezTo>
                    <a:cubicBezTo>
                      <a:pt x="95168" y="142468"/>
                      <a:pt x="95168" y="162013"/>
                      <a:pt x="95168" y="183100"/>
                    </a:cubicBezTo>
                    <a:cubicBezTo>
                      <a:pt x="66467" y="183100"/>
                      <a:pt x="40786" y="183100"/>
                      <a:pt x="11078" y="183100"/>
                    </a:cubicBezTo>
                    <a:cubicBezTo>
                      <a:pt x="15610" y="121381"/>
                      <a:pt x="20142" y="61205"/>
                      <a:pt x="24170" y="514"/>
                    </a:cubicBezTo>
                    <a:cubicBezTo>
                      <a:pt x="26688" y="514"/>
                      <a:pt x="29205" y="514"/>
                      <a:pt x="3172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8EEF23D-25C3-4CA4-837B-F46418E384EE}"/>
                  </a:ext>
                </a:extLst>
              </p:cNvPr>
              <p:cNvSpPr/>
              <p:nvPr/>
            </p:nvSpPr>
            <p:spPr>
              <a:xfrm>
                <a:off x="4797295" y="2666418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DDABAE1-6697-4AAE-9310-EF9709891B91}"/>
                  </a:ext>
                </a:extLst>
              </p:cNvPr>
              <p:cNvSpPr/>
              <p:nvPr/>
            </p:nvSpPr>
            <p:spPr>
              <a:xfrm>
                <a:off x="4310739" y="3286263"/>
                <a:ext cx="532405" cy="970323"/>
              </a:xfrm>
              <a:custGeom>
                <a:avLst/>
                <a:gdLst>
                  <a:gd name="connsiteX0" fmla="*/ 475422 w 923439"/>
                  <a:gd name="connsiteY0" fmla="*/ 855427 h 1647670"/>
                  <a:gd name="connsiteX1" fmla="*/ 475422 w 923439"/>
                  <a:gd name="connsiteY1" fmla="*/ 969146 h 1647670"/>
                  <a:gd name="connsiteX2" fmla="*/ 589141 w 923439"/>
                  <a:gd name="connsiteY2" fmla="*/ 969146 h 1647670"/>
                  <a:gd name="connsiteX3" fmla="*/ 589141 w 923439"/>
                  <a:gd name="connsiteY3" fmla="*/ 855427 h 1647670"/>
                  <a:gd name="connsiteX4" fmla="*/ 334298 w 923439"/>
                  <a:gd name="connsiteY4" fmla="*/ 855427 h 1647670"/>
                  <a:gd name="connsiteX5" fmla="*/ 334298 w 923439"/>
                  <a:gd name="connsiteY5" fmla="*/ 969146 h 1647670"/>
                  <a:gd name="connsiteX6" fmla="*/ 448017 w 923439"/>
                  <a:gd name="connsiteY6" fmla="*/ 969146 h 1647670"/>
                  <a:gd name="connsiteX7" fmla="*/ 448017 w 923439"/>
                  <a:gd name="connsiteY7" fmla="*/ 855427 h 1647670"/>
                  <a:gd name="connsiteX8" fmla="*/ 475422 w 923439"/>
                  <a:gd name="connsiteY8" fmla="*/ 709876 h 1647670"/>
                  <a:gd name="connsiteX9" fmla="*/ 475422 w 923439"/>
                  <a:gd name="connsiteY9" fmla="*/ 823595 h 1647670"/>
                  <a:gd name="connsiteX10" fmla="*/ 589141 w 923439"/>
                  <a:gd name="connsiteY10" fmla="*/ 823595 h 1647670"/>
                  <a:gd name="connsiteX11" fmla="*/ 589141 w 923439"/>
                  <a:gd name="connsiteY11" fmla="*/ 709876 h 1647670"/>
                  <a:gd name="connsiteX12" fmla="*/ 334298 w 923439"/>
                  <a:gd name="connsiteY12" fmla="*/ 709876 h 1647670"/>
                  <a:gd name="connsiteX13" fmla="*/ 334298 w 923439"/>
                  <a:gd name="connsiteY13" fmla="*/ 823595 h 1647670"/>
                  <a:gd name="connsiteX14" fmla="*/ 448017 w 923439"/>
                  <a:gd name="connsiteY14" fmla="*/ 823595 h 1647670"/>
                  <a:gd name="connsiteX15" fmla="*/ 448017 w 923439"/>
                  <a:gd name="connsiteY15" fmla="*/ 709876 h 1647670"/>
                  <a:gd name="connsiteX16" fmla="*/ 475422 w 923439"/>
                  <a:gd name="connsiteY16" fmla="*/ 500489 h 1647670"/>
                  <a:gd name="connsiteX17" fmla="*/ 475422 w 923439"/>
                  <a:gd name="connsiteY17" fmla="*/ 614208 h 1647670"/>
                  <a:gd name="connsiteX18" fmla="*/ 589141 w 923439"/>
                  <a:gd name="connsiteY18" fmla="*/ 614208 h 1647670"/>
                  <a:gd name="connsiteX19" fmla="*/ 589141 w 923439"/>
                  <a:gd name="connsiteY19" fmla="*/ 500489 h 1647670"/>
                  <a:gd name="connsiteX20" fmla="*/ 334298 w 923439"/>
                  <a:gd name="connsiteY20" fmla="*/ 500489 h 1647670"/>
                  <a:gd name="connsiteX21" fmla="*/ 334298 w 923439"/>
                  <a:gd name="connsiteY21" fmla="*/ 614208 h 1647670"/>
                  <a:gd name="connsiteX22" fmla="*/ 448017 w 923439"/>
                  <a:gd name="connsiteY22" fmla="*/ 614208 h 1647670"/>
                  <a:gd name="connsiteX23" fmla="*/ 448017 w 923439"/>
                  <a:gd name="connsiteY23" fmla="*/ 500489 h 1647670"/>
                  <a:gd name="connsiteX24" fmla="*/ 475422 w 923439"/>
                  <a:gd name="connsiteY24" fmla="*/ 354938 h 1647670"/>
                  <a:gd name="connsiteX25" fmla="*/ 475422 w 923439"/>
                  <a:gd name="connsiteY25" fmla="*/ 468657 h 1647670"/>
                  <a:gd name="connsiteX26" fmla="*/ 589141 w 923439"/>
                  <a:gd name="connsiteY26" fmla="*/ 468657 h 1647670"/>
                  <a:gd name="connsiteX27" fmla="*/ 589141 w 923439"/>
                  <a:gd name="connsiteY27" fmla="*/ 354938 h 1647670"/>
                  <a:gd name="connsiteX28" fmla="*/ 334298 w 923439"/>
                  <a:gd name="connsiteY28" fmla="*/ 354938 h 1647670"/>
                  <a:gd name="connsiteX29" fmla="*/ 334298 w 923439"/>
                  <a:gd name="connsiteY29" fmla="*/ 468657 h 1647670"/>
                  <a:gd name="connsiteX30" fmla="*/ 448017 w 923439"/>
                  <a:gd name="connsiteY30" fmla="*/ 468657 h 1647670"/>
                  <a:gd name="connsiteX31" fmla="*/ 448017 w 923439"/>
                  <a:gd name="connsiteY31" fmla="*/ 354938 h 1647670"/>
                  <a:gd name="connsiteX32" fmla="*/ 461720 w 923439"/>
                  <a:gd name="connsiteY32" fmla="*/ 0 h 1647670"/>
                  <a:gd name="connsiteX33" fmla="*/ 923439 w 923439"/>
                  <a:gd name="connsiteY33" fmla="*/ 308459 h 1647670"/>
                  <a:gd name="connsiteX34" fmla="*/ 768082 w 923439"/>
                  <a:gd name="connsiteY34" fmla="*/ 308459 h 1647670"/>
                  <a:gd name="connsiteX35" fmla="*/ 768082 w 923439"/>
                  <a:gd name="connsiteY35" fmla="*/ 1647670 h 1647670"/>
                  <a:gd name="connsiteX36" fmla="*/ 155357 w 923439"/>
                  <a:gd name="connsiteY36" fmla="*/ 1647670 h 1647670"/>
                  <a:gd name="connsiteX37" fmla="*/ 155357 w 923439"/>
                  <a:gd name="connsiteY37" fmla="*/ 308459 h 1647670"/>
                  <a:gd name="connsiteX38" fmla="*/ 0 w 923439"/>
                  <a:gd name="connsiteY38" fmla="*/ 308459 h 16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23439" h="1647670">
                    <a:moveTo>
                      <a:pt x="475422" y="855427"/>
                    </a:moveTo>
                    <a:lnTo>
                      <a:pt x="475422" y="969146"/>
                    </a:lnTo>
                    <a:lnTo>
                      <a:pt x="589141" y="969146"/>
                    </a:lnTo>
                    <a:lnTo>
                      <a:pt x="589141" y="855427"/>
                    </a:lnTo>
                    <a:close/>
                    <a:moveTo>
                      <a:pt x="334298" y="855427"/>
                    </a:moveTo>
                    <a:lnTo>
                      <a:pt x="334298" y="969146"/>
                    </a:lnTo>
                    <a:lnTo>
                      <a:pt x="448017" y="969146"/>
                    </a:lnTo>
                    <a:lnTo>
                      <a:pt x="448017" y="855427"/>
                    </a:lnTo>
                    <a:close/>
                    <a:moveTo>
                      <a:pt x="475422" y="709876"/>
                    </a:moveTo>
                    <a:lnTo>
                      <a:pt x="475422" y="823595"/>
                    </a:lnTo>
                    <a:lnTo>
                      <a:pt x="589141" y="823595"/>
                    </a:lnTo>
                    <a:lnTo>
                      <a:pt x="589141" y="709876"/>
                    </a:lnTo>
                    <a:close/>
                    <a:moveTo>
                      <a:pt x="334298" y="709876"/>
                    </a:moveTo>
                    <a:lnTo>
                      <a:pt x="334298" y="823595"/>
                    </a:lnTo>
                    <a:lnTo>
                      <a:pt x="448017" y="823595"/>
                    </a:lnTo>
                    <a:lnTo>
                      <a:pt x="448017" y="709876"/>
                    </a:lnTo>
                    <a:close/>
                    <a:moveTo>
                      <a:pt x="475422" y="500489"/>
                    </a:moveTo>
                    <a:lnTo>
                      <a:pt x="475422" y="614208"/>
                    </a:lnTo>
                    <a:lnTo>
                      <a:pt x="589141" y="614208"/>
                    </a:lnTo>
                    <a:lnTo>
                      <a:pt x="589141" y="500489"/>
                    </a:lnTo>
                    <a:close/>
                    <a:moveTo>
                      <a:pt x="334298" y="500489"/>
                    </a:moveTo>
                    <a:lnTo>
                      <a:pt x="334298" y="614208"/>
                    </a:lnTo>
                    <a:lnTo>
                      <a:pt x="448017" y="614208"/>
                    </a:lnTo>
                    <a:lnTo>
                      <a:pt x="448017" y="500489"/>
                    </a:lnTo>
                    <a:close/>
                    <a:moveTo>
                      <a:pt x="475422" y="354938"/>
                    </a:moveTo>
                    <a:lnTo>
                      <a:pt x="475422" y="468657"/>
                    </a:lnTo>
                    <a:lnTo>
                      <a:pt x="589141" y="468657"/>
                    </a:lnTo>
                    <a:lnTo>
                      <a:pt x="589141" y="354938"/>
                    </a:lnTo>
                    <a:close/>
                    <a:moveTo>
                      <a:pt x="334298" y="354938"/>
                    </a:moveTo>
                    <a:lnTo>
                      <a:pt x="334298" y="468657"/>
                    </a:lnTo>
                    <a:lnTo>
                      <a:pt x="448017" y="468657"/>
                    </a:lnTo>
                    <a:lnTo>
                      <a:pt x="448017" y="354938"/>
                    </a:lnTo>
                    <a:close/>
                    <a:moveTo>
                      <a:pt x="461720" y="0"/>
                    </a:moveTo>
                    <a:lnTo>
                      <a:pt x="923439" y="308459"/>
                    </a:lnTo>
                    <a:lnTo>
                      <a:pt x="768082" y="308459"/>
                    </a:lnTo>
                    <a:lnTo>
                      <a:pt x="768082" y="1647670"/>
                    </a:lnTo>
                    <a:lnTo>
                      <a:pt x="155357" y="1647670"/>
                    </a:lnTo>
                    <a:lnTo>
                      <a:pt x="155357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D3996D24-9128-427B-B7C6-34558DF21B39}"/>
                  </a:ext>
                </a:extLst>
              </p:cNvPr>
              <p:cNvSpPr/>
              <p:nvPr/>
            </p:nvSpPr>
            <p:spPr>
              <a:xfrm>
                <a:off x="7531101" y="3229418"/>
                <a:ext cx="202983" cy="1027168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44EA5A2-2155-42AB-A9E2-EE97F9CF43BB}"/>
                  </a:ext>
                </a:extLst>
              </p:cNvPr>
              <p:cNvSpPr/>
              <p:nvPr/>
            </p:nvSpPr>
            <p:spPr>
              <a:xfrm>
                <a:off x="7673737" y="3386055"/>
                <a:ext cx="602196" cy="870531"/>
              </a:xfrm>
              <a:custGeom>
                <a:avLst/>
                <a:gdLst>
                  <a:gd name="connsiteX0" fmla="*/ 238494 w 462454"/>
                  <a:gd name="connsiteY0" fmla="*/ 563076 h 870531"/>
                  <a:gd name="connsiteX1" fmla="*/ 238494 w 462454"/>
                  <a:gd name="connsiteY1" fmla="*/ 715154 h 870531"/>
                  <a:gd name="connsiteX2" fmla="*/ 324676 w 462454"/>
                  <a:gd name="connsiteY2" fmla="*/ 715154 h 870531"/>
                  <a:gd name="connsiteX3" fmla="*/ 324676 w 462454"/>
                  <a:gd name="connsiteY3" fmla="*/ 563076 h 870531"/>
                  <a:gd name="connsiteX4" fmla="*/ 238494 w 462454"/>
                  <a:gd name="connsiteY4" fmla="*/ 353251 h 870531"/>
                  <a:gd name="connsiteX5" fmla="*/ 238494 w 462454"/>
                  <a:gd name="connsiteY5" fmla="*/ 505329 h 870531"/>
                  <a:gd name="connsiteX6" fmla="*/ 324676 w 462454"/>
                  <a:gd name="connsiteY6" fmla="*/ 505329 h 870531"/>
                  <a:gd name="connsiteX7" fmla="*/ 324676 w 462454"/>
                  <a:gd name="connsiteY7" fmla="*/ 353251 h 870531"/>
                  <a:gd name="connsiteX8" fmla="*/ 231227 w 462454"/>
                  <a:gd name="connsiteY8" fmla="*/ 0 h 870531"/>
                  <a:gd name="connsiteX9" fmla="*/ 462454 w 462454"/>
                  <a:gd name="connsiteY9" fmla="*/ 308459 h 870531"/>
                  <a:gd name="connsiteX10" fmla="*/ 384652 w 462454"/>
                  <a:gd name="connsiteY10" fmla="*/ 308459 h 870531"/>
                  <a:gd name="connsiteX11" fmla="*/ 384652 w 462454"/>
                  <a:gd name="connsiteY11" fmla="*/ 870531 h 870531"/>
                  <a:gd name="connsiteX12" fmla="*/ 77802 w 462454"/>
                  <a:gd name="connsiteY12" fmla="*/ 870531 h 870531"/>
                  <a:gd name="connsiteX13" fmla="*/ 77802 w 462454"/>
                  <a:gd name="connsiteY13" fmla="*/ 308459 h 870531"/>
                  <a:gd name="connsiteX14" fmla="*/ 0 w 462454"/>
                  <a:gd name="connsiteY14" fmla="*/ 308459 h 870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62454" h="870531">
                    <a:moveTo>
                      <a:pt x="238494" y="563076"/>
                    </a:moveTo>
                    <a:lnTo>
                      <a:pt x="238494" y="715154"/>
                    </a:lnTo>
                    <a:lnTo>
                      <a:pt x="324676" y="715154"/>
                    </a:lnTo>
                    <a:lnTo>
                      <a:pt x="324676" y="563076"/>
                    </a:lnTo>
                    <a:close/>
                    <a:moveTo>
                      <a:pt x="238494" y="353251"/>
                    </a:moveTo>
                    <a:lnTo>
                      <a:pt x="238494" y="505329"/>
                    </a:lnTo>
                    <a:lnTo>
                      <a:pt x="324676" y="505329"/>
                    </a:lnTo>
                    <a:lnTo>
                      <a:pt x="324676" y="353251"/>
                    </a:lnTo>
                    <a:close/>
                    <a:moveTo>
                      <a:pt x="231227" y="0"/>
                    </a:moveTo>
                    <a:lnTo>
                      <a:pt x="462454" y="308459"/>
                    </a:lnTo>
                    <a:lnTo>
                      <a:pt x="384652" y="308459"/>
                    </a:lnTo>
                    <a:lnTo>
                      <a:pt x="384652" y="870531"/>
                    </a:lnTo>
                    <a:lnTo>
                      <a:pt x="77802" y="870531"/>
                    </a:lnTo>
                    <a:lnTo>
                      <a:pt x="77802" y="308459"/>
                    </a:lnTo>
                    <a:lnTo>
                      <a:pt x="0" y="30845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7E9D7B9-A99D-42A1-86AF-20BF020E7766}"/>
                  </a:ext>
                </a:extLst>
              </p:cNvPr>
              <p:cNvSpPr/>
              <p:nvPr/>
            </p:nvSpPr>
            <p:spPr>
              <a:xfrm>
                <a:off x="7084624" y="3097854"/>
                <a:ext cx="399552" cy="1158732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9F86C0E-0CB5-4EB6-8F8E-0A0006DBC691}"/>
                  </a:ext>
                </a:extLst>
              </p:cNvPr>
              <p:cNvSpPr/>
              <p:nvPr/>
            </p:nvSpPr>
            <p:spPr>
              <a:xfrm flipH="1">
                <a:off x="4055658" y="3389508"/>
                <a:ext cx="299970" cy="869936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32B4121F-35D3-406C-AC4E-20079B6E26F5}"/>
              </a:ext>
            </a:extLst>
          </p:cNvPr>
          <p:cNvSpPr/>
          <p:nvPr/>
        </p:nvSpPr>
        <p:spPr>
          <a:xfrm>
            <a:off x="3765130" y="3802333"/>
            <a:ext cx="4690951" cy="464687"/>
          </a:xfrm>
          <a:custGeom>
            <a:avLst/>
            <a:gdLst>
              <a:gd name="connsiteX0" fmla="*/ 0 w 4466492"/>
              <a:gd name="connsiteY0" fmla="*/ 211016 h 211016"/>
              <a:gd name="connsiteX1" fmla="*/ 2321169 w 4466492"/>
              <a:gd name="connsiteY1" fmla="*/ 0 h 211016"/>
              <a:gd name="connsiteX2" fmla="*/ 4466492 w 4466492"/>
              <a:gd name="connsiteY2" fmla="*/ 0 h 211016"/>
              <a:gd name="connsiteX3" fmla="*/ 2057400 w 4466492"/>
              <a:gd name="connsiteY3" fmla="*/ 123093 h 211016"/>
              <a:gd name="connsiteX4" fmla="*/ 0 w 4466492"/>
              <a:gd name="connsiteY4" fmla="*/ 211016 h 211016"/>
              <a:gd name="connsiteX0" fmla="*/ 0 w 4466492"/>
              <a:gd name="connsiteY0" fmla="*/ 361271 h 361271"/>
              <a:gd name="connsiteX1" fmla="*/ 2321169 w 4466492"/>
              <a:gd name="connsiteY1" fmla="*/ 150255 h 361271"/>
              <a:gd name="connsiteX2" fmla="*/ 4466492 w 4466492"/>
              <a:gd name="connsiteY2" fmla="*/ 150255 h 361271"/>
              <a:gd name="connsiteX3" fmla="*/ 2057400 w 4466492"/>
              <a:gd name="connsiteY3" fmla="*/ 273348 h 361271"/>
              <a:gd name="connsiteX4" fmla="*/ 0 w 4466492"/>
              <a:gd name="connsiteY4" fmla="*/ 361271 h 361271"/>
              <a:gd name="connsiteX0" fmla="*/ 0 w 4466492"/>
              <a:gd name="connsiteY0" fmla="*/ 361271 h 439870"/>
              <a:gd name="connsiteX1" fmla="*/ 2321169 w 4466492"/>
              <a:gd name="connsiteY1" fmla="*/ 150255 h 439870"/>
              <a:gd name="connsiteX2" fmla="*/ 4466492 w 4466492"/>
              <a:gd name="connsiteY2" fmla="*/ 150255 h 439870"/>
              <a:gd name="connsiteX3" fmla="*/ 2057400 w 4466492"/>
              <a:gd name="connsiteY3" fmla="*/ 273348 h 439870"/>
              <a:gd name="connsiteX4" fmla="*/ 0 w 4466492"/>
              <a:gd name="connsiteY4" fmla="*/ 361271 h 439870"/>
              <a:gd name="connsiteX0" fmla="*/ 0 w 4466492"/>
              <a:gd name="connsiteY0" fmla="*/ 211016 h 289615"/>
              <a:gd name="connsiteX1" fmla="*/ 4466492 w 4466492"/>
              <a:gd name="connsiteY1" fmla="*/ 0 h 289615"/>
              <a:gd name="connsiteX2" fmla="*/ 2057400 w 4466492"/>
              <a:gd name="connsiteY2" fmla="*/ 123093 h 289615"/>
              <a:gd name="connsiteX3" fmla="*/ 0 w 4466492"/>
              <a:gd name="connsiteY3" fmla="*/ 211016 h 289615"/>
              <a:gd name="connsiteX0" fmla="*/ 0 w 4466492"/>
              <a:gd name="connsiteY0" fmla="*/ 384499 h 463098"/>
              <a:gd name="connsiteX1" fmla="*/ 4466492 w 4466492"/>
              <a:gd name="connsiteY1" fmla="*/ 173483 h 463098"/>
              <a:gd name="connsiteX2" fmla="*/ 2057400 w 4466492"/>
              <a:gd name="connsiteY2" fmla="*/ 296576 h 463098"/>
              <a:gd name="connsiteX3" fmla="*/ 0 w 4466492"/>
              <a:gd name="connsiteY3" fmla="*/ 384499 h 463098"/>
              <a:gd name="connsiteX0" fmla="*/ 0 w 4466492"/>
              <a:gd name="connsiteY0" fmla="*/ 432630 h 511229"/>
              <a:gd name="connsiteX1" fmla="*/ 4466492 w 4466492"/>
              <a:gd name="connsiteY1" fmla="*/ 221614 h 511229"/>
              <a:gd name="connsiteX2" fmla="*/ 2057400 w 4466492"/>
              <a:gd name="connsiteY2" fmla="*/ 344707 h 511229"/>
              <a:gd name="connsiteX3" fmla="*/ 0 w 4466492"/>
              <a:gd name="connsiteY3" fmla="*/ 432630 h 511229"/>
              <a:gd name="connsiteX0" fmla="*/ 0 w 4466492"/>
              <a:gd name="connsiteY0" fmla="*/ 342947 h 421546"/>
              <a:gd name="connsiteX1" fmla="*/ 4466492 w 4466492"/>
              <a:gd name="connsiteY1" fmla="*/ 131931 h 421546"/>
              <a:gd name="connsiteX2" fmla="*/ 2057400 w 4466492"/>
              <a:gd name="connsiteY2" fmla="*/ 255024 h 421546"/>
              <a:gd name="connsiteX3" fmla="*/ 0 w 4466492"/>
              <a:gd name="connsiteY3" fmla="*/ 342947 h 421546"/>
              <a:gd name="connsiteX0" fmla="*/ 0 w 4466492"/>
              <a:gd name="connsiteY0" fmla="*/ 313032 h 391631"/>
              <a:gd name="connsiteX1" fmla="*/ 4466492 w 4466492"/>
              <a:gd name="connsiteY1" fmla="*/ 102016 h 391631"/>
              <a:gd name="connsiteX2" fmla="*/ 2057400 w 4466492"/>
              <a:gd name="connsiteY2" fmla="*/ 225109 h 391631"/>
              <a:gd name="connsiteX3" fmla="*/ 0 w 4466492"/>
              <a:gd name="connsiteY3" fmla="*/ 313032 h 391631"/>
              <a:gd name="connsiteX0" fmla="*/ 0 w 4466492"/>
              <a:gd name="connsiteY0" fmla="*/ 327389 h 405988"/>
              <a:gd name="connsiteX1" fmla="*/ 4466492 w 4466492"/>
              <a:gd name="connsiteY1" fmla="*/ 116373 h 405988"/>
              <a:gd name="connsiteX2" fmla="*/ 2057400 w 4466492"/>
              <a:gd name="connsiteY2" fmla="*/ 239466 h 405988"/>
              <a:gd name="connsiteX3" fmla="*/ 0 w 4466492"/>
              <a:gd name="connsiteY3" fmla="*/ 327389 h 405988"/>
              <a:gd name="connsiteX0" fmla="*/ 0 w 4466492"/>
              <a:gd name="connsiteY0" fmla="*/ 371163 h 449762"/>
              <a:gd name="connsiteX1" fmla="*/ 4466492 w 4466492"/>
              <a:gd name="connsiteY1" fmla="*/ 160147 h 449762"/>
              <a:gd name="connsiteX2" fmla="*/ 2057400 w 4466492"/>
              <a:gd name="connsiteY2" fmla="*/ 283240 h 449762"/>
              <a:gd name="connsiteX3" fmla="*/ 0 w 4466492"/>
              <a:gd name="connsiteY3" fmla="*/ 371163 h 449762"/>
              <a:gd name="connsiteX0" fmla="*/ 0 w 4466492"/>
              <a:gd name="connsiteY0" fmla="*/ 359671 h 438270"/>
              <a:gd name="connsiteX1" fmla="*/ 4466492 w 4466492"/>
              <a:gd name="connsiteY1" fmla="*/ 148655 h 438270"/>
              <a:gd name="connsiteX2" fmla="*/ 2057400 w 4466492"/>
              <a:gd name="connsiteY2" fmla="*/ 271748 h 438270"/>
              <a:gd name="connsiteX3" fmla="*/ 0 w 4466492"/>
              <a:gd name="connsiteY3" fmla="*/ 359671 h 438270"/>
              <a:gd name="connsiteX0" fmla="*/ 0 w 4466492"/>
              <a:gd name="connsiteY0" fmla="*/ 364024 h 442623"/>
              <a:gd name="connsiteX1" fmla="*/ 4466492 w 4466492"/>
              <a:gd name="connsiteY1" fmla="*/ 153008 h 442623"/>
              <a:gd name="connsiteX2" fmla="*/ 2057400 w 4466492"/>
              <a:gd name="connsiteY2" fmla="*/ 276101 h 442623"/>
              <a:gd name="connsiteX3" fmla="*/ 0 w 4466492"/>
              <a:gd name="connsiteY3" fmla="*/ 364024 h 442623"/>
              <a:gd name="connsiteX0" fmla="*/ 0 w 4466492"/>
              <a:gd name="connsiteY0" fmla="*/ 372025 h 450624"/>
              <a:gd name="connsiteX1" fmla="*/ 4466492 w 4466492"/>
              <a:gd name="connsiteY1" fmla="*/ 161009 h 450624"/>
              <a:gd name="connsiteX2" fmla="*/ 2057400 w 4466492"/>
              <a:gd name="connsiteY2" fmla="*/ 284102 h 450624"/>
              <a:gd name="connsiteX3" fmla="*/ 0 w 4466492"/>
              <a:gd name="connsiteY3" fmla="*/ 372025 h 450624"/>
              <a:gd name="connsiteX0" fmla="*/ 0 w 4466492"/>
              <a:gd name="connsiteY0" fmla="*/ 378529 h 457128"/>
              <a:gd name="connsiteX1" fmla="*/ 4466492 w 4466492"/>
              <a:gd name="connsiteY1" fmla="*/ 167513 h 457128"/>
              <a:gd name="connsiteX2" fmla="*/ 2057400 w 4466492"/>
              <a:gd name="connsiteY2" fmla="*/ 290606 h 457128"/>
              <a:gd name="connsiteX3" fmla="*/ 0 w 4466492"/>
              <a:gd name="connsiteY3" fmla="*/ 378529 h 457128"/>
              <a:gd name="connsiteX0" fmla="*/ 0 w 4466492"/>
              <a:gd name="connsiteY0" fmla="*/ 378529 h 458597"/>
              <a:gd name="connsiteX1" fmla="*/ 4466492 w 4466492"/>
              <a:gd name="connsiteY1" fmla="*/ 167513 h 458597"/>
              <a:gd name="connsiteX2" fmla="*/ 2057400 w 4466492"/>
              <a:gd name="connsiteY2" fmla="*/ 290606 h 458597"/>
              <a:gd name="connsiteX3" fmla="*/ 0 w 4466492"/>
              <a:gd name="connsiteY3" fmla="*/ 378529 h 458597"/>
              <a:gd name="connsiteX0" fmla="*/ 0 w 4466492"/>
              <a:gd name="connsiteY0" fmla="*/ 378529 h 378529"/>
              <a:gd name="connsiteX1" fmla="*/ 4466492 w 4466492"/>
              <a:gd name="connsiteY1" fmla="*/ 167513 h 378529"/>
              <a:gd name="connsiteX2" fmla="*/ 0 w 4466492"/>
              <a:gd name="connsiteY2" fmla="*/ 378529 h 378529"/>
              <a:gd name="connsiteX0" fmla="*/ 0 w 4466492"/>
              <a:gd name="connsiteY0" fmla="*/ 378529 h 497014"/>
              <a:gd name="connsiteX1" fmla="*/ 4466492 w 4466492"/>
              <a:gd name="connsiteY1" fmla="*/ 167513 h 497014"/>
              <a:gd name="connsiteX2" fmla="*/ 0 w 4466492"/>
              <a:gd name="connsiteY2" fmla="*/ 378529 h 497014"/>
              <a:gd name="connsiteX0" fmla="*/ 0 w 4466492"/>
              <a:gd name="connsiteY0" fmla="*/ 378529 h 392160"/>
              <a:gd name="connsiteX1" fmla="*/ 4466492 w 4466492"/>
              <a:gd name="connsiteY1" fmla="*/ 167513 h 392160"/>
              <a:gd name="connsiteX2" fmla="*/ 0 w 4466492"/>
              <a:gd name="connsiteY2" fmla="*/ 378529 h 392160"/>
              <a:gd name="connsiteX0" fmla="*/ 0 w 4466492"/>
              <a:gd name="connsiteY0" fmla="*/ 378529 h 378529"/>
              <a:gd name="connsiteX1" fmla="*/ 4466492 w 4466492"/>
              <a:gd name="connsiteY1" fmla="*/ 167513 h 378529"/>
              <a:gd name="connsiteX2" fmla="*/ 0 w 4466492"/>
              <a:gd name="connsiteY2" fmla="*/ 378529 h 378529"/>
              <a:gd name="connsiteX0" fmla="*/ 0 w 4466492"/>
              <a:gd name="connsiteY0" fmla="*/ 378529 h 446473"/>
              <a:gd name="connsiteX1" fmla="*/ 4466492 w 4466492"/>
              <a:gd name="connsiteY1" fmla="*/ 167513 h 446473"/>
              <a:gd name="connsiteX2" fmla="*/ 0 w 4466492"/>
              <a:gd name="connsiteY2" fmla="*/ 378529 h 446473"/>
              <a:gd name="connsiteX0" fmla="*/ 0 w 4466492"/>
              <a:gd name="connsiteY0" fmla="*/ 378529 h 449292"/>
              <a:gd name="connsiteX1" fmla="*/ 4466492 w 4466492"/>
              <a:gd name="connsiteY1" fmla="*/ 167513 h 449292"/>
              <a:gd name="connsiteX2" fmla="*/ 0 w 4466492"/>
              <a:gd name="connsiteY2" fmla="*/ 378529 h 449292"/>
              <a:gd name="connsiteX0" fmla="*/ 0 w 4466492"/>
              <a:gd name="connsiteY0" fmla="*/ 378529 h 448819"/>
              <a:gd name="connsiteX1" fmla="*/ 4466492 w 4466492"/>
              <a:gd name="connsiteY1" fmla="*/ 167513 h 448819"/>
              <a:gd name="connsiteX2" fmla="*/ 0 w 4466492"/>
              <a:gd name="connsiteY2" fmla="*/ 378529 h 448819"/>
              <a:gd name="connsiteX0" fmla="*/ 0 w 4466492"/>
              <a:gd name="connsiteY0" fmla="*/ 378529 h 448819"/>
              <a:gd name="connsiteX1" fmla="*/ 4466492 w 4466492"/>
              <a:gd name="connsiteY1" fmla="*/ 167513 h 448819"/>
              <a:gd name="connsiteX2" fmla="*/ 0 w 4466492"/>
              <a:gd name="connsiteY2" fmla="*/ 378529 h 448819"/>
              <a:gd name="connsiteX0" fmla="*/ 0 w 4466492"/>
              <a:gd name="connsiteY0" fmla="*/ 378529 h 448819"/>
              <a:gd name="connsiteX1" fmla="*/ 4466492 w 4466492"/>
              <a:gd name="connsiteY1" fmla="*/ 167513 h 448819"/>
              <a:gd name="connsiteX2" fmla="*/ 0 w 4466492"/>
              <a:gd name="connsiteY2" fmla="*/ 378529 h 448819"/>
              <a:gd name="connsiteX0" fmla="*/ 0 w 4466492"/>
              <a:gd name="connsiteY0" fmla="*/ 378529 h 452165"/>
              <a:gd name="connsiteX1" fmla="*/ 4466492 w 4466492"/>
              <a:gd name="connsiteY1" fmla="*/ 167513 h 452165"/>
              <a:gd name="connsiteX2" fmla="*/ 0 w 4466492"/>
              <a:gd name="connsiteY2" fmla="*/ 378529 h 452165"/>
              <a:gd name="connsiteX0" fmla="*/ 0 w 4466492"/>
              <a:gd name="connsiteY0" fmla="*/ 378529 h 450722"/>
              <a:gd name="connsiteX1" fmla="*/ 4466492 w 4466492"/>
              <a:gd name="connsiteY1" fmla="*/ 167513 h 450722"/>
              <a:gd name="connsiteX2" fmla="*/ 0 w 4466492"/>
              <a:gd name="connsiteY2" fmla="*/ 378529 h 450722"/>
              <a:gd name="connsiteX0" fmla="*/ 0 w 4466492"/>
              <a:gd name="connsiteY0" fmla="*/ 372609 h 444802"/>
              <a:gd name="connsiteX1" fmla="*/ 4466492 w 4466492"/>
              <a:gd name="connsiteY1" fmla="*/ 161593 h 444802"/>
              <a:gd name="connsiteX2" fmla="*/ 0 w 4466492"/>
              <a:gd name="connsiteY2" fmla="*/ 372609 h 444802"/>
              <a:gd name="connsiteX0" fmla="*/ 0 w 4466492"/>
              <a:gd name="connsiteY0" fmla="*/ 372609 h 444802"/>
              <a:gd name="connsiteX1" fmla="*/ 4466492 w 4466492"/>
              <a:gd name="connsiteY1" fmla="*/ 161593 h 444802"/>
              <a:gd name="connsiteX2" fmla="*/ 0 w 4466492"/>
              <a:gd name="connsiteY2" fmla="*/ 372609 h 444802"/>
              <a:gd name="connsiteX0" fmla="*/ 0 w 4466492"/>
              <a:gd name="connsiteY0" fmla="*/ 372609 h 445281"/>
              <a:gd name="connsiteX1" fmla="*/ 4466492 w 4466492"/>
              <a:gd name="connsiteY1" fmla="*/ 161593 h 445281"/>
              <a:gd name="connsiteX2" fmla="*/ 0 w 4466492"/>
              <a:gd name="connsiteY2" fmla="*/ 372609 h 445281"/>
              <a:gd name="connsiteX0" fmla="*/ 0 w 4466492"/>
              <a:gd name="connsiteY0" fmla="*/ 372609 h 442453"/>
              <a:gd name="connsiteX1" fmla="*/ 4466492 w 4466492"/>
              <a:gd name="connsiteY1" fmla="*/ 161593 h 442453"/>
              <a:gd name="connsiteX2" fmla="*/ 0 w 4466492"/>
              <a:gd name="connsiteY2" fmla="*/ 372609 h 44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66492" h="442453">
                <a:moveTo>
                  <a:pt x="0" y="372609"/>
                </a:moveTo>
                <a:cubicBezTo>
                  <a:pt x="2062834" y="-612130"/>
                  <a:pt x="1959808" y="732516"/>
                  <a:pt x="4466492" y="161593"/>
                </a:cubicBezTo>
                <a:cubicBezTo>
                  <a:pt x="2190074" y="992819"/>
                  <a:pt x="2273080" y="-358501"/>
                  <a:pt x="0" y="37260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 Placeholder 1">
            <a:extLst>
              <a:ext uri="{FF2B5EF4-FFF2-40B4-BE49-F238E27FC236}">
                <a16:creationId xmlns:a16="http://schemas.microsoft.com/office/drawing/2014/main" id="{E8D9542D-542C-4B2A-ADB5-5EF2865EF7DC}"/>
              </a:ext>
            </a:extLst>
          </p:cNvPr>
          <p:cNvSpPr txBox="1">
            <a:spLocks/>
          </p:cNvSpPr>
          <p:nvPr/>
        </p:nvSpPr>
        <p:spPr>
          <a:xfrm>
            <a:off x="3048074" y="4373801"/>
            <a:ext cx="6095852" cy="57606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accent1"/>
                </a:solidFill>
                <a:latin typeface="+mj-lt"/>
              </a:rPr>
              <a:t>Section Break</a:t>
            </a:r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5D31AA52-C750-4A04-B6CF-38E11E966E8D}"/>
              </a:ext>
            </a:extLst>
          </p:cNvPr>
          <p:cNvSpPr txBox="1">
            <a:spLocks/>
          </p:cNvSpPr>
          <p:nvPr/>
        </p:nvSpPr>
        <p:spPr>
          <a:xfrm>
            <a:off x="3047926" y="4974282"/>
            <a:ext cx="6095852" cy="28803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70560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83DF4ED-BF48-4DC5-A39D-191989045D61}"/>
              </a:ext>
            </a:extLst>
          </p:cNvPr>
          <p:cNvSpPr/>
          <p:nvPr/>
        </p:nvSpPr>
        <p:spPr>
          <a:xfrm>
            <a:off x="1078193" y="1350235"/>
            <a:ext cx="3485262" cy="4761797"/>
          </a:xfrm>
          <a:custGeom>
            <a:avLst/>
            <a:gdLst>
              <a:gd name="connsiteX0" fmla="*/ 1500675 w 3485262"/>
              <a:gd name="connsiteY0" fmla="*/ 0 h 4761797"/>
              <a:gd name="connsiteX1" fmla="*/ 3374396 w 3485262"/>
              <a:gd name="connsiteY1" fmla="*/ 0 h 4761797"/>
              <a:gd name="connsiteX2" fmla="*/ 3485262 w 3485262"/>
              <a:gd name="connsiteY2" fmla="*/ 110866 h 4761797"/>
              <a:gd name="connsiteX3" fmla="*/ 3485262 w 3485262"/>
              <a:gd name="connsiteY3" fmla="*/ 4650931 h 4761797"/>
              <a:gd name="connsiteX4" fmla="*/ 3374396 w 3485262"/>
              <a:gd name="connsiteY4" fmla="*/ 4761797 h 4761797"/>
              <a:gd name="connsiteX5" fmla="*/ 110866 w 3485262"/>
              <a:gd name="connsiteY5" fmla="*/ 4761797 h 4761797"/>
              <a:gd name="connsiteX6" fmla="*/ 0 w 3485262"/>
              <a:gd name="connsiteY6" fmla="*/ 4650931 h 4761797"/>
              <a:gd name="connsiteX7" fmla="*/ 0 w 3485262"/>
              <a:gd name="connsiteY7" fmla="*/ 1277936 h 47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5262" h="4761797">
                <a:moveTo>
                  <a:pt x="1500675" y="0"/>
                </a:moveTo>
                <a:lnTo>
                  <a:pt x="3374396" y="0"/>
                </a:lnTo>
                <a:cubicBezTo>
                  <a:pt x="3435626" y="0"/>
                  <a:pt x="3485262" y="49636"/>
                  <a:pt x="3485262" y="110866"/>
                </a:cubicBezTo>
                <a:lnTo>
                  <a:pt x="3485262" y="4650931"/>
                </a:lnTo>
                <a:cubicBezTo>
                  <a:pt x="3485262" y="4712161"/>
                  <a:pt x="3435626" y="4761797"/>
                  <a:pt x="3374396" y="4761797"/>
                </a:cubicBezTo>
                <a:lnTo>
                  <a:pt x="110866" y="4761797"/>
                </a:lnTo>
                <a:cubicBezTo>
                  <a:pt x="49636" y="4761797"/>
                  <a:pt x="0" y="4712161"/>
                  <a:pt x="0" y="4650931"/>
                </a:cubicBezTo>
                <a:lnTo>
                  <a:pt x="0" y="1277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71D36A9-BCC1-4D3D-BDE3-259ABDE19705}"/>
              </a:ext>
            </a:extLst>
          </p:cNvPr>
          <p:cNvGrpSpPr/>
          <p:nvPr/>
        </p:nvGrpSpPr>
        <p:grpSpPr>
          <a:xfrm rot="2016550">
            <a:off x="4876734" y="1952790"/>
            <a:ext cx="569187" cy="4009091"/>
            <a:chOff x="9328729" y="540163"/>
            <a:chExt cx="908119" cy="639637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8B63AC-97F9-4EF8-919B-6C81711E6171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FEB2F9-86BE-47E4-AF18-75BC6C3F30F1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40DC9BC6-B65D-4C6B-B6D9-1DF263D22D1D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A5E0FB5-946E-45A2-9979-6608E172FFDC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86E22B54-C252-4827-9ED7-176C2E9337D5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867F6C60-BC6A-461E-AAAE-A0AB6D48F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853" y="1386564"/>
            <a:ext cx="1454562" cy="1277937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4B91B6E-4C22-41B7-B82F-86493F600CD8}"/>
              </a:ext>
            </a:extLst>
          </p:cNvPr>
          <p:cNvSpPr/>
          <p:nvPr/>
        </p:nvSpPr>
        <p:spPr>
          <a:xfrm>
            <a:off x="2809446" y="1801720"/>
            <a:ext cx="1371600" cy="136911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5ACDB3C-485C-4A49-A403-B2C7BCCB8E82}"/>
              </a:ext>
            </a:extLst>
          </p:cNvPr>
          <p:cNvSpPr/>
          <p:nvPr/>
        </p:nvSpPr>
        <p:spPr>
          <a:xfrm>
            <a:off x="2809446" y="2061900"/>
            <a:ext cx="1371600" cy="136911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086AA28-1351-434B-B613-022A314CF011}"/>
              </a:ext>
            </a:extLst>
          </p:cNvPr>
          <p:cNvSpPr/>
          <p:nvPr/>
        </p:nvSpPr>
        <p:spPr>
          <a:xfrm>
            <a:off x="2809446" y="2322080"/>
            <a:ext cx="1371600" cy="136911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A90EA7-31D5-42DD-A65D-CF9D7210BE2A}"/>
              </a:ext>
            </a:extLst>
          </p:cNvPr>
          <p:cNvSpPr txBox="1"/>
          <p:nvPr/>
        </p:nvSpPr>
        <p:spPr>
          <a:xfrm flipH="1">
            <a:off x="1141330" y="2682236"/>
            <a:ext cx="335898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CONTRACT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5315436-062B-4F96-9180-D2DEC2CA77ED}"/>
              </a:ext>
            </a:extLst>
          </p:cNvPr>
          <p:cNvGrpSpPr/>
          <p:nvPr/>
        </p:nvGrpSpPr>
        <p:grpSpPr>
          <a:xfrm>
            <a:off x="1586384" y="3335934"/>
            <a:ext cx="2468880" cy="517794"/>
            <a:chOff x="1586384" y="3455578"/>
            <a:chExt cx="2468880" cy="517794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9ECC61C4-9874-4E0A-8348-4218EA908DF2}"/>
                </a:ext>
              </a:extLst>
            </p:cNvPr>
            <p:cNvSpPr/>
            <p:nvPr/>
          </p:nvSpPr>
          <p:spPr>
            <a:xfrm>
              <a:off x="1586384" y="3455578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D1412D3B-910D-4CDD-91AA-83AC7CF65493}"/>
                </a:ext>
              </a:extLst>
            </p:cNvPr>
            <p:cNvSpPr/>
            <p:nvPr/>
          </p:nvSpPr>
          <p:spPr>
            <a:xfrm>
              <a:off x="1586384" y="3668755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33301B13-CD03-4BE4-BD1F-7373ECD98211}"/>
                </a:ext>
              </a:extLst>
            </p:cNvPr>
            <p:cNvSpPr/>
            <p:nvPr/>
          </p:nvSpPr>
          <p:spPr>
            <a:xfrm>
              <a:off x="1586384" y="3881932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0C8CE73-AF31-48C8-8C90-8AE275C69706}"/>
              </a:ext>
            </a:extLst>
          </p:cNvPr>
          <p:cNvGrpSpPr/>
          <p:nvPr/>
        </p:nvGrpSpPr>
        <p:grpSpPr>
          <a:xfrm>
            <a:off x="1586384" y="4027262"/>
            <a:ext cx="2468880" cy="517794"/>
            <a:chOff x="1586384" y="3455578"/>
            <a:chExt cx="2468880" cy="517794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8FE43E0-B32A-449A-9247-9E4EE22BBD3D}"/>
                </a:ext>
              </a:extLst>
            </p:cNvPr>
            <p:cNvSpPr/>
            <p:nvPr/>
          </p:nvSpPr>
          <p:spPr>
            <a:xfrm>
              <a:off x="1586384" y="3455578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4CF8642B-2F7B-4893-B463-5DE5D2899BB1}"/>
                </a:ext>
              </a:extLst>
            </p:cNvPr>
            <p:cNvSpPr/>
            <p:nvPr/>
          </p:nvSpPr>
          <p:spPr>
            <a:xfrm>
              <a:off x="1586384" y="3668755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926F5F6-6850-4B51-A135-768FDED39AB2}"/>
                </a:ext>
              </a:extLst>
            </p:cNvPr>
            <p:cNvSpPr/>
            <p:nvPr/>
          </p:nvSpPr>
          <p:spPr>
            <a:xfrm>
              <a:off x="1586384" y="3881932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574B0E9-2921-41AD-AA2F-602BCC4DBFEE}"/>
              </a:ext>
            </a:extLst>
          </p:cNvPr>
          <p:cNvGrpSpPr/>
          <p:nvPr/>
        </p:nvGrpSpPr>
        <p:grpSpPr>
          <a:xfrm>
            <a:off x="1586384" y="4718590"/>
            <a:ext cx="2468880" cy="517794"/>
            <a:chOff x="1586384" y="3455578"/>
            <a:chExt cx="2468880" cy="517794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09C58A7-34BE-4D84-AF6A-A1300A8CF934}"/>
                </a:ext>
              </a:extLst>
            </p:cNvPr>
            <p:cNvSpPr/>
            <p:nvPr/>
          </p:nvSpPr>
          <p:spPr>
            <a:xfrm>
              <a:off x="1586384" y="3455578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99BC517E-E7D6-465D-8D9A-84D5BEDF62D0}"/>
                </a:ext>
              </a:extLst>
            </p:cNvPr>
            <p:cNvSpPr/>
            <p:nvPr/>
          </p:nvSpPr>
          <p:spPr>
            <a:xfrm>
              <a:off x="1586384" y="3668755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FEB19542-FD00-469D-9682-1AA819496A3F}"/>
                </a:ext>
              </a:extLst>
            </p:cNvPr>
            <p:cNvSpPr/>
            <p:nvPr/>
          </p:nvSpPr>
          <p:spPr>
            <a:xfrm>
              <a:off x="1586384" y="3881932"/>
              <a:ext cx="2468880" cy="9144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14495AD-4B29-4E92-BB1A-A86E6CB64B58}"/>
              </a:ext>
            </a:extLst>
          </p:cNvPr>
          <p:cNvSpPr/>
          <p:nvPr/>
        </p:nvSpPr>
        <p:spPr>
          <a:xfrm>
            <a:off x="2517621" y="5410909"/>
            <a:ext cx="1452183" cy="288616"/>
          </a:xfrm>
          <a:custGeom>
            <a:avLst/>
            <a:gdLst/>
            <a:ahLst/>
            <a:cxnLst/>
            <a:rect l="l" t="t" r="r" b="b"/>
            <a:pathLst>
              <a:path w="1452183" h="288616">
                <a:moveTo>
                  <a:pt x="313084" y="200521"/>
                </a:moveTo>
                <a:cubicBezTo>
                  <a:pt x="309105" y="207195"/>
                  <a:pt x="305927" y="213354"/>
                  <a:pt x="303549" y="218999"/>
                </a:cubicBezTo>
                <a:cubicBezTo>
                  <a:pt x="301172" y="224644"/>
                  <a:pt x="299672" y="229966"/>
                  <a:pt x="299049" y="234963"/>
                </a:cubicBezTo>
                <a:cubicBezTo>
                  <a:pt x="298484" y="239808"/>
                  <a:pt x="298777" y="244444"/>
                  <a:pt x="299927" y="248870"/>
                </a:cubicBezTo>
                <a:cubicBezTo>
                  <a:pt x="301077" y="253296"/>
                  <a:pt x="302818" y="257702"/>
                  <a:pt x="305151" y="262090"/>
                </a:cubicBezTo>
                <a:cubicBezTo>
                  <a:pt x="314845" y="255588"/>
                  <a:pt x="322535" y="247028"/>
                  <a:pt x="328223" y="236411"/>
                </a:cubicBezTo>
                <a:cubicBezTo>
                  <a:pt x="333911" y="225794"/>
                  <a:pt x="336188" y="214643"/>
                  <a:pt x="335053" y="202959"/>
                </a:cubicBezTo>
                <a:cubicBezTo>
                  <a:pt x="330324" y="203296"/>
                  <a:pt x="326357" y="203308"/>
                  <a:pt x="323153" y="202997"/>
                </a:cubicBezTo>
                <a:cubicBezTo>
                  <a:pt x="319950" y="202686"/>
                  <a:pt x="316593" y="201861"/>
                  <a:pt x="313084" y="200521"/>
                </a:cubicBezTo>
                <a:close/>
                <a:moveTo>
                  <a:pt x="1038810" y="135027"/>
                </a:moveTo>
                <a:cubicBezTo>
                  <a:pt x="1035947" y="135363"/>
                  <a:pt x="1031922" y="137052"/>
                  <a:pt x="1026735" y="140094"/>
                </a:cubicBezTo>
                <a:cubicBezTo>
                  <a:pt x="1021548" y="143136"/>
                  <a:pt x="1017752" y="145511"/>
                  <a:pt x="1015345" y="147219"/>
                </a:cubicBezTo>
                <a:cubicBezTo>
                  <a:pt x="1009759" y="151365"/>
                  <a:pt x="1004705" y="155950"/>
                  <a:pt x="1000185" y="160973"/>
                </a:cubicBezTo>
                <a:cubicBezTo>
                  <a:pt x="995665" y="165996"/>
                  <a:pt x="991373" y="171266"/>
                  <a:pt x="987310" y="176784"/>
                </a:cubicBezTo>
                <a:cubicBezTo>
                  <a:pt x="996147" y="176124"/>
                  <a:pt x="1004680" y="177139"/>
                  <a:pt x="1012908" y="179829"/>
                </a:cubicBezTo>
                <a:lnTo>
                  <a:pt x="1034544" y="154229"/>
                </a:lnTo>
                <a:cubicBezTo>
                  <a:pt x="1036328" y="152083"/>
                  <a:pt x="1038016" y="149746"/>
                  <a:pt x="1039610" y="147219"/>
                </a:cubicBezTo>
                <a:cubicBezTo>
                  <a:pt x="1041203" y="144691"/>
                  <a:pt x="1042054" y="142050"/>
                  <a:pt x="1042162" y="139294"/>
                </a:cubicBezTo>
                <a:cubicBezTo>
                  <a:pt x="1042175" y="138183"/>
                  <a:pt x="1041921" y="137205"/>
                  <a:pt x="1041400" y="136360"/>
                </a:cubicBezTo>
                <a:cubicBezTo>
                  <a:pt x="1040880" y="135516"/>
                  <a:pt x="1040016" y="135071"/>
                  <a:pt x="1038810" y="135027"/>
                </a:cubicBezTo>
                <a:close/>
                <a:moveTo>
                  <a:pt x="468441" y="128931"/>
                </a:moveTo>
                <a:cubicBezTo>
                  <a:pt x="463069" y="131972"/>
                  <a:pt x="457278" y="135338"/>
                  <a:pt x="451068" y="139027"/>
                </a:cubicBezTo>
                <a:cubicBezTo>
                  <a:pt x="444857" y="142717"/>
                  <a:pt x="439371" y="146768"/>
                  <a:pt x="434609" y="151181"/>
                </a:cubicBezTo>
                <a:cubicBezTo>
                  <a:pt x="431154" y="154693"/>
                  <a:pt x="428233" y="159023"/>
                  <a:pt x="425846" y="164173"/>
                </a:cubicBezTo>
                <a:cubicBezTo>
                  <a:pt x="423458" y="169323"/>
                  <a:pt x="422213" y="174340"/>
                  <a:pt x="422112" y="179223"/>
                </a:cubicBezTo>
                <a:cubicBezTo>
                  <a:pt x="422194" y="183573"/>
                  <a:pt x="423477" y="186608"/>
                  <a:pt x="425960" y="188329"/>
                </a:cubicBezTo>
                <a:cubicBezTo>
                  <a:pt x="428443" y="190050"/>
                  <a:pt x="431630" y="190875"/>
                  <a:pt x="435523" y="190805"/>
                </a:cubicBezTo>
                <a:cubicBezTo>
                  <a:pt x="440463" y="190697"/>
                  <a:pt x="444756" y="189465"/>
                  <a:pt x="448401" y="187109"/>
                </a:cubicBezTo>
                <a:cubicBezTo>
                  <a:pt x="452046" y="184754"/>
                  <a:pt x="455576" y="181922"/>
                  <a:pt x="458992" y="178613"/>
                </a:cubicBezTo>
                <a:cubicBezTo>
                  <a:pt x="457907" y="176219"/>
                  <a:pt x="457030" y="173921"/>
                  <a:pt x="456364" y="171717"/>
                </a:cubicBezTo>
                <a:cubicBezTo>
                  <a:pt x="455697" y="169514"/>
                  <a:pt x="455354" y="167139"/>
                  <a:pt x="455335" y="164592"/>
                </a:cubicBezTo>
                <a:cubicBezTo>
                  <a:pt x="455519" y="159174"/>
                  <a:pt x="456742" y="153789"/>
                  <a:pt x="459004" y="148438"/>
                </a:cubicBezTo>
                <a:cubicBezTo>
                  <a:pt x="461265" y="143087"/>
                  <a:pt x="463459" y="138583"/>
                  <a:pt x="465585" y="134925"/>
                </a:cubicBezTo>
                <a:cubicBezTo>
                  <a:pt x="467711" y="131268"/>
                  <a:pt x="468663" y="129269"/>
                  <a:pt x="468441" y="128931"/>
                </a:cubicBezTo>
                <a:close/>
                <a:moveTo>
                  <a:pt x="887924" y="126896"/>
                </a:moveTo>
                <a:cubicBezTo>
                  <a:pt x="864083" y="134338"/>
                  <a:pt x="846304" y="141371"/>
                  <a:pt x="834586" y="147997"/>
                </a:cubicBezTo>
                <a:cubicBezTo>
                  <a:pt x="822867" y="154623"/>
                  <a:pt x="815179" y="160842"/>
                  <a:pt x="811521" y="166652"/>
                </a:cubicBezTo>
                <a:cubicBezTo>
                  <a:pt x="807862" y="172462"/>
                  <a:pt x="806202" y="177865"/>
                  <a:pt x="806541" y="182860"/>
                </a:cubicBezTo>
                <a:cubicBezTo>
                  <a:pt x="806642" y="183841"/>
                  <a:pt x="807125" y="185166"/>
                  <a:pt x="807990" y="186834"/>
                </a:cubicBezTo>
                <a:cubicBezTo>
                  <a:pt x="808854" y="188502"/>
                  <a:pt x="810404" y="189216"/>
                  <a:pt x="812641" y="188976"/>
                </a:cubicBezTo>
                <a:cubicBezTo>
                  <a:pt x="814381" y="188965"/>
                  <a:pt x="817374" y="188002"/>
                  <a:pt x="821620" y="186088"/>
                </a:cubicBezTo>
                <a:cubicBezTo>
                  <a:pt x="825866" y="184174"/>
                  <a:pt x="833125" y="178930"/>
                  <a:pt x="843397" y="170356"/>
                </a:cubicBezTo>
                <a:cubicBezTo>
                  <a:pt x="853669" y="161782"/>
                  <a:pt x="868714" y="147499"/>
                  <a:pt x="888533" y="127508"/>
                </a:cubicBezTo>
                <a:close/>
                <a:moveTo>
                  <a:pt x="1293856" y="106071"/>
                </a:moveTo>
                <a:cubicBezTo>
                  <a:pt x="1296680" y="106007"/>
                  <a:pt x="1299562" y="106591"/>
                  <a:pt x="1302501" y="107823"/>
                </a:cubicBezTo>
                <a:cubicBezTo>
                  <a:pt x="1305440" y="109055"/>
                  <a:pt x="1307027" y="111316"/>
                  <a:pt x="1307261" y="114605"/>
                </a:cubicBezTo>
                <a:cubicBezTo>
                  <a:pt x="1306968" y="119871"/>
                  <a:pt x="1304203" y="125900"/>
                  <a:pt x="1298967" y="132690"/>
                </a:cubicBezTo>
                <a:cubicBezTo>
                  <a:pt x="1293731" y="139480"/>
                  <a:pt x="1287785" y="145915"/>
                  <a:pt x="1281127" y="151994"/>
                </a:cubicBezTo>
                <a:cubicBezTo>
                  <a:pt x="1274469" y="158073"/>
                  <a:pt x="1268860" y="162679"/>
                  <a:pt x="1264302" y="165812"/>
                </a:cubicBezTo>
                <a:cubicBezTo>
                  <a:pt x="1263032" y="172079"/>
                  <a:pt x="1263667" y="176842"/>
                  <a:pt x="1266206" y="180099"/>
                </a:cubicBezTo>
                <a:cubicBezTo>
                  <a:pt x="1268745" y="183357"/>
                  <a:pt x="1273493" y="184995"/>
                  <a:pt x="1280450" y="185014"/>
                </a:cubicBezTo>
                <a:cubicBezTo>
                  <a:pt x="1288593" y="184525"/>
                  <a:pt x="1296451" y="181464"/>
                  <a:pt x="1304024" y="175832"/>
                </a:cubicBezTo>
                <a:cubicBezTo>
                  <a:pt x="1311597" y="170199"/>
                  <a:pt x="1318465" y="164929"/>
                  <a:pt x="1324628" y="160020"/>
                </a:cubicBezTo>
                <a:lnTo>
                  <a:pt x="1327370" y="171603"/>
                </a:lnTo>
                <a:cubicBezTo>
                  <a:pt x="1322697" y="177424"/>
                  <a:pt x="1316878" y="183723"/>
                  <a:pt x="1309913" y="190500"/>
                </a:cubicBezTo>
                <a:cubicBezTo>
                  <a:pt x="1302949" y="197277"/>
                  <a:pt x="1295460" y="203122"/>
                  <a:pt x="1287446" y="208037"/>
                </a:cubicBezTo>
                <a:cubicBezTo>
                  <a:pt x="1279432" y="212951"/>
                  <a:pt x="1271514" y="215526"/>
                  <a:pt x="1263692" y="215761"/>
                </a:cubicBezTo>
                <a:cubicBezTo>
                  <a:pt x="1257710" y="215601"/>
                  <a:pt x="1252782" y="213620"/>
                  <a:pt x="1248910" y="209819"/>
                </a:cubicBezTo>
                <a:cubicBezTo>
                  <a:pt x="1245037" y="206017"/>
                  <a:pt x="1242164" y="201352"/>
                  <a:pt x="1240288" y="195825"/>
                </a:cubicBezTo>
                <a:cubicBezTo>
                  <a:pt x="1238413" y="190297"/>
                  <a:pt x="1237481" y="184865"/>
                  <a:pt x="1237490" y="179528"/>
                </a:cubicBezTo>
                <a:cubicBezTo>
                  <a:pt x="1237847" y="166914"/>
                  <a:pt x="1241364" y="155057"/>
                  <a:pt x="1248041" y="143956"/>
                </a:cubicBezTo>
                <a:cubicBezTo>
                  <a:pt x="1254717" y="132856"/>
                  <a:pt x="1262410" y="123821"/>
                  <a:pt x="1271117" y="116852"/>
                </a:cubicBezTo>
                <a:cubicBezTo>
                  <a:pt x="1279825" y="109883"/>
                  <a:pt x="1287404" y="106289"/>
                  <a:pt x="1293856" y="106071"/>
                </a:cubicBezTo>
                <a:close/>
                <a:moveTo>
                  <a:pt x="484291" y="95708"/>
                </a:moveTo>
                <a:cubicBezTo>
                  <a:pt x="487923" y="95517"/>
                  <a:pt x="491555" y="96279"/>
                  <a:pt x="495188" y="97994"/>
                </a:cubicBezTo>
                <a:cubicBezTo>
                  <a:pt x="498820" y="99708"/>
                  <a:pt x="500776" y="102604"/>
                  <a:pt x="501055" y="106680"/>
                </a:cubicBezTo>
                <a:cubicBezTo>
                  <a:pt x="500972" y="108909"/>
                  <a:pt x="500223" y="110624"/>
                  <a:pt x="498807" y="111824"/>
                </a:cubicBezTo>
                <a:cubicBezTo>
                  <a:pt x="497391" y="113024"/>
                  <a:pt x="495803" y="114053"/>
                  <a:pt x="494045" y="114910"/>
                </a:cubicBezTo>
                <a:cubicBezTo>
                  <a:pt x="498502" y="116155"/>
                  <a:pt x="501474" y="118314"/>
                  <a:pt x="502960" y="121387"/>
                </a:cubicBezTo>
                <a:cubicBezTo>
                  <a:pt x="504446" y="124460"/>
                  <a:pt x="505132" y="128296"/>
                  <a:pt x="505017" y="132893"/>
                </a:cubicBezTo>
                <a:cubicBezTo>
                  <a:pt x="504884" y="139516"/>
                  <a:pt x="503627" y="145701"/>
                  <a:pt x="501245" y="151448"/>
                </a:cubicBezTo>
                <a:cubicBezTo>
                  <a:pt x="498864" y="157195"/>
                  <a:pt x="496159" y="162999"/>
                  <a:pt x="493130" y="168860"/>
                </a:cubicBezTo>
                <a:cubicBezTo>
                  <a:pt x="499715" y="169691"/>
                  <a:pt x="505443" y="168180"/>
                  <a:pt x="510313" y="164326"/>
                </a:cubicBezTo>
                <a:cubicBezTo>
                  <a:pt x="515184" y="160471"/>
                  <a:pt x="519921" y="156598"/>
                  <a:pt x="524525" y="152705"/>
                </a:cubicBezTo>
                <a:lnTo>
                  <a:pt x="527573" y="165507"/>
                </a:lnTo>
                <a:cubicBezTo>
                  <a:pt x="520905" y="174136"/>
                  <a:pt x="513742" y="180423"/>
                  <a:pt x="506084" y="184366"/>
                </a:cubicBezTo>
                <a:cubicBezTo>
                  <a:pt x="498426" y="188310"/>
                  <a:pt x="489130" y="190253"/>
                  <a:pt x="478195" y="190196"/>
                </a:cubicBezTo>
                <a:cubicBezTo>
                  <a:pt x="471839" y="196871"/>
                  <a:pt x="464816" y="202310"/>
                  <a:pt x="457126" y="206513"/>
                </a:cubicBezTo>
                <a:cubicBezTo>
                  <a:pt x="449436" y="210716"/>
                  <a:pt x="440812" y="212884"/>
                  <a:pt x="431256" y="213017"/>
                </a:cubicBezTo>
                <a:cubicBezTo>
                  <a:pt x="423083" y="212936"/>
                  <a:pt x="415979" y="209143"/>
                  <a:pt x="409942" y="201641"/>
                </a:cubicBezTo>
                <a:cubicBezTo>
                  <a:pt x="403906" y="194138"/>
                  <a:pt x="400457" y="183414"/>
                  <a:pt x="399595" y="169469"/>
                </a:cubicBezTo>
                <a:cubicBezTo>
                  <a:pt x="399416" y="158153"/>
                  <a:pt x="401826" y="148400"/>
                  <a:pt x="406822" y="140208"/>
                </a:cubicBezTo>
                <a:cubicBezTo>
                  <a:pt x="411819" y="132017"/>
                  <a:pt x="418642" y="124702"/>
                  <a:pt x="427293" y="118263"/>
                </a:cubicBezTo>
                <a:cubicBezTo>
                  <a:pt x="435707" y="111513"/>
                  <a:pt x="444940" y="106191"/>
                  <a:pt x="454992" y="102299"/>
                </a:cubicBezTo>
                <a:cubicBezTo>
                  <a:pt x="465044" y="98406"/>
                  <a:pt x="474810" y="96209"/>
                  <a:pt x="484291" y="95708"/>
                </a:cubicBezTo>
                <a:close/>
                <a:moveTo>
                  <a:pt x="1424751" y="93879"/>
                </a:moveTo>
                <a:cubicBezTo>
                  <a:pt x="1429457" y="93891"/>
                  <a:pt x="1432924" y="95085"/>
                  <a:pt x="1435153" y="97460"/>
                </a:cubicBezTo>
                <a:cubicBezTo>
                  <a:pt x="1437382" y="99835"/>
                  <a:pt x="1438486" y="103315"/>
                  <a:pt x="1438467" y="107900"/>
                </a:cubicBezTo>
                <a:cubicBezTo>
                  <a:pt x="1438221" y="113674"/>
                  <a:pt x="1436038" y="119634"/>
                  <a:pt x="1431920" y="125781"/>
                </a:cubicBezTo>
                <a:cubicBezTo>
                  <a:pt x="1427801" y="131928"/>
                  <a:pt x="1423225" y="137143"/>
                  <a:pt x="1418192" y="141428"/>
                </a:cubicBezTo>
                <a:cubicBezTo>
                  <a:pt x="1413160" y="145712"/>
                  <a:pt x="1409148" y="147947"/>
                  <a:pt x="1406159" y="148133"/>
                </a:cubicBezTo>
                <a:cubicBezTo>
                  <a:pt x="1402679" y="147936"/>
                  <a:pt x="1400113" y="146425"/>
                  <a:pt x="1398462" y="143599"/>
                </a:cubicBezTo>
                <a:cubicBezTo>
                  <a:pt x="1396811" y="140774"/>
                  <a:pt x="1395922" y="137814"/>
                  <a:pt x="1395795" y="134722"/>
                </a:cubicBezTo>
                <a:lnTo>
                  <a:pt x="1370192" y="153924"/>
                </a:lnTo>
                <a:cubicBezTo>
                  <a:pt x="1366751" y="156274"/>
                  <a:pt x="1363880" y="158814"/>
                  <a:pt x="1361582" y="161544"/>
                </a:cubicBezTo>
                <a:cubicBezTo>
                  <a:pt x="1359283" y="164275"/>
                  <a:pt x="1358089" y="167729"/>
                  <a:pt x="1358000" y="171908"/>
                </a:cubicBezTo>
                <a:cubicBezTo>
                  <a:pt x="1357975" y="175660"/>
                  <a:pt x="1359854" y="179280"/>
                  <a:pt x="1363639" y="182766"/>
                </a:cubicBezTo>
                <a:cubicBezTo>
                  <a:pt x="1367423" y="186252"/>
                  <a:pt x="1373266" y="188119"/>
                  <a:pt x="1381165" y="188367"/>
                </a:cubicBezTo>
                <a:cubicBezTo>
                  <a:pt x="1388962" y="188188"/>
                  <a:pt x="1396905" y="186175"/>
                  <a:pt x="1404996" y="182327"/>
                </a:cubicBezTo>
                <a:cubicBezTo>
                  <a:pt x="1413086" y="178480"/>
                  <a:pt x="1420872" y="173870"/>
                  <a:pt x="1428353" y="168498"/>
                </a:cubicBezTo>
                <a:cubicBezTo>
                  <a:pt x="1435833" y="163127"/>
                  <a:pt x="1442558" y="158066"/>
                  <a:pt x="1448526" y="153315"/>
                </a:cubicBezTo>
                <a:lnTo>
                  <a:pt x="1452183" y="165202"/>
                </a:lnTo>
                <a:cubicBezTo>
                  <a:pt x="1445858" y="172056"/>
                  <a:pt x="1438189" y="179307"/>
                  <a:pt x="1429177" y="186957"/>
                </a:cubicBezTo>
                <a:cubicBezTo>
                  <a:pt x="1420164" y="194607"/>
                  <a:pt x="1410576" y="201156"/>
                  <a:pt x="1400412" y="206604"/>
                </a:cubicBezTo>
                <a:cubicBezTo>
                  <a:pt x="1390249" y="212052"/>
                  <a:pt x="1380277" y="214901"/>
                  <a:pt x="1370497" y="215151"/>
                </a:cubicBezTo>
                <a:cubicBezTo>
                  <a:pt x="1358791" y="214708"/>
                  <a:pt x="1350075" y="210116"/>
                  <a:pt x="1344348" y="201375"/>
                </a:cubicBezTo>
                <a:cubicBezTo>
                  <a:pt x="1338622" y="192635"/>
                  <a:pt x="1335768" y="182406"/>
                  <a:pt x="1335788" y="170688"/>
                </a:cubicBezTo>
                <a:cubicBezTo>
                  <a:pt x="1335756" y="158338"/>
                  <a:pt x="1338102" y="148673"/>
                  <a:pt x="1342826" y="141694"/>
                </a:cubicBezTo>
                <a:cubicBezTo>
                  <a:pt x="1347550" y="134716"/>
                  <a:pt x="1354843" y="127718"/>
                  <a:pt x="1364706" y="120701"/>
                </a:cubicBezTo>
                <a:cubicBezTo>
                  <a:pt x="1369449" y="117108"/>
                  <a:pt x="1375406" y="113254"/>
                  <a:pt x="1382576" y="109141"/>
                </a:cubicBezTo>
                <a:cubicBezTo>
                  <a:pt x="1389746" y="105028"/>
                  <a:pt x="1397103" y="101491"/>
                  <a:pt x="1404646" y="98530"/>
                </a:cubicBezTo>
                <a:cubicBezTo>
                  <a:pt x="1412189" y="95568"/>
                  <a:pt x="1418891" y="94018"/>
                  <a:pt x="1424751" y="93879"/>
                </a:cubicBezTo>
                <a:close/>
                <a:moveTo>
                  <a:pt x="1324635" y="63399"/>
                </a:moveTo>
                <a:cubicBezTo>
                  <a:pt x="1327451" y="63450"/>
                  <a:pt x="1329811" y="64339"/>
                  <a:pt x="1331714" y="66066"/>
                </a:cubicBezTo>
                <a:cubicBezTo>
                  <a:pt x="1333617" y="67793"/>
                  <a:pt x="1334607" y="70054"/>
                  <a:pt x="1334683" y="72848"/>
                </a:cubicBezTo>
                <a:cubicBezTo>
                  <a:pt x="1334486" y="79312"/>
                  <a:pt x="1332063" y="85357"/>
                  <a:pt x="1327413" y="90983"/>
                </a:cubicBezTo>
                <a:cubicBezTo>
                  <a:pt x="1322764" y="96609"/>
                  <a:pt x="1317068" y="99606"/>
                  <a:pt x="1310324" y="99975"/>
                </a:cubicBezTo>
                <a:cubicBezTo>
                  <a:pt x="1306620" y="99886"/>
                  <a:pt x="1303676" y="98616"/>
                  <a:pt x="1301494" y="96165"/>
                </a:cubicBezTo>
                <a:cubicBezTo>
                  <a:pt x="1299312" y="93714"/>
                  <a:pt x="1298196" y="90615"/>
                  <a:pt x="1298145" y="86868"/>
                </a:cubicBezTo>
                <a:cubicBezTo>
                  <a:pt x="1298507" y="80423"/>
                  <a:pt x="1301437" y="74949"/>
                  <a:pt x="1306937" y="70447"/>
                </a:cubicBezTo>
                <a:cubicBezTo>
                  <a:pt x="1312437" y="65945"/>
                  <a:pt x="1318336" y="63596"/>
                  <a:pt x="1324635" y="63399"/>
                </a:cubicBezTo>
                <a:close/>
                <a:moveTo>
                  <a:pt x="1038505" y="62180"/>
                </a:moveTo>
                <a:cubicBezTo>
                  <a:pt x="1040956" y="62122"/>
                  <a:pt x="1043826" y="62618"/>
                  <a:pt x="1047114" y="63665"/>
                </a:cubicBezTo>
                <a:cubicBezTo>
                  <a:pt x="1050403" y="64713"/>
                  <a:pt x="1052206" y="66656"/>
                  <a:pt x="1052523" y="69495"/>
                </a:cubicBezTo>
                <a:cubicBezTo>
                  <a:pt x="1052358" y="71837"/>
                  <a:pt x="1050928" y="74738"/>
                  <a:pt x="1048234" y="78199"/>
                </a:cubicBezTo>
                <a:cubicBezTo>
                  <a:pt x="1045541" y="81659"/>
                  <a:pt x="1042576" y="85034"/>
                  <a:pt x="1039340" y="88325"/>
                </a:cubicBezTo>
                <a:cubicBezTo>
                  <a:pt x="1036105" y="91615"/>
                  <a:pt x="1033592" y="94178"/>
                  <a:pt x="1031801" y="96012"/>
                </a:cubicBezTo>
                <a:cubicBezTo>
                  <a:pt x="1026570" y="101454"/>
                  <a:pt x="1021719" y="107106"/>
                  <a:pt x="1017250" y="112967"/>
                </a:cubicBezTo>
                <a:cubicBezTo>
                  <a:pt x="1012781" y="118828"/>
                  <a:pt x="1008997" y="125165"/>
                  <a:pt x="1005899" y="131979"/>
                </a:cubicBezTo>
                <a:lnTo>
                  <a:pt x="1006508" y="132588"/>
                </a:lnTo>
                <a:cubicBezTo>
                  <a:pt x="1011073" y="129249"/>
                  <a:pt x="1017010" y="125294"/>
                  <a:pt x="1024318" y="120724"/>
                </a:cubicBezTo>
                <a:cubicBezTo>
                  <a:pt x="1031626" y="116154"/>
                  <a:pt x="1039120" y="112108"/>
                  <a:pt x="1046801" y="108588"/>
                </a:cubicBezTo>
                <a:cubicBezTo>
                  <a:pt x="1054481" y="105068"/>
                  <a:pt x="1061163" y="103213"/>
                  <a:pt x="1066846" y="103023"/>
                </a:cubicBezTo>
                <a:cubicBezTo>
                  <a:pt x="1070979" y="103124"/>
                  <a:pt x="1074140" y="104521"/>
                  <a:pt x="1076331" y="107214"/>
                </a:cubicBezTo>
                <a:cubicBezTo>
                  <a:pt x="1078521" y="109906"/>
                  <a:pt x="1079626" y="113284"/>
                  <a:pt x="1079645" y="117348"/>
                </a:cubicBezTo>
                <a:cubicBezTo>
                  <a:pt x="1079721" y="125629"/>
                  <a:pt x="1075759" y="135281"/>
                  <a:pt x="1067760" y="146304"/>
                </a:cubicBezTo>
                <a:cubicBezTo>
                  <a:pt x="1059761" y="157328"/>
                  <a:pt x="1047266" y="170333"/>
                  <a:pt x="1030278" y="185319"/>
                </a:cubicBezTo>
                <a:cubicBezTo>
                  <a:pt x="1038725" y="186029"/>
                  <a:pt x="1045802" y="185690"/>
                  <a:pt x="1051507" y="184302"/>
                </a:cubicBezTo>
                <a:cubicBezTo>
                  <a:pt x="1057213" y="182913"/>
                  <a:pt x="1063273" y="179865"/>
                  <a:pt x="1069690" y="175158"/>
                </a:cubicBezTo>
                <a:cubicBezTo>
                  <a:pt x="1076106" y="170451"/>
                  <a:pt x="1084605" y="163475"/>
                  <a:pt x="1095186" y="154229"/>
                </a:cubicBezTo>
                <a:lnTo>
                  <a:pt x="1097320" y="168250"/>
                </a:lnTo>
                <a:cubicBezTo>
                  <a:pt x="1086057" y="179675"/>
                  <a:pt x="1073537" y="189727"/>
                  <a:pt x="1059761" y="198404"/>
                </a:cubicBezTo>
                <a:cubicBezTo>
                  <a:pt x="1045984" y="207081"/>
                  <a:pt x="1030874" y="211647"/>
                  <a:pt x="1014431" y="212103"/>
                </a:cubicBezTo>
                <a:cubicBezTo>
                  <a:pt x="1010387" y="212078"/>
                  <a:pt x="1006667" y="211520"/>
                  <a:pt x="1003270" y="210428"/>
                </a:cubicBezTo>
                <a:cubicBezTo>
                  <a:pt x="999874" y="209337"/>
                  <a:pt x="996382" y="207864"/>
                  <a:pt x="992795" y="206009"/>
                </a:cubicBezTo>
                <a:cubicBezTo>
                  <a:pt x="990516" y="206485"/>
                  <a:pt x="988218" y="206904"/>
                  <a:pt x="985901" y="207265"/>
                </a:cubicBezTo>
                <a:cubicBezTo>
                  <a:pt x="983583" y="207627"/>
                  <a:pt x="981209" y="207817"/>
                  <a:pt x="978777" y="207836"/>
                </a:cubicBezTo>
                <a:cubicBezTo>
                  <a:pt x="976650" y="207817"/>
                  <a:pt x="974581" y="207627"/>
                  <a:pt x="972568" y="207265"/>
                </a:cubicBezTo>
                <a:cubicBezTo>
                  <a:pt x="970556" y="206904"/>
                  <a:pt x="968562" y="206485"/>
                  <a:pt x="966588" y="206009"/>
                </a:cubicBezTo>
                <a:lnTo>
                  <a:pt x="937943" y="262090"/>
                </a:lnTo>
                <a:cubicBezTo>
                  <a:pt x="936667" y="264624"/>
                  <a:pt x="934800" y="267329"/>
                  <a:pt x="932343" y="270206"/>
                </a:cubicBezTo>
                <a:cubicBezTo>
                  <a:pt x="929886" y="273082"/>
                  <a:pt x="927182" y="274644"/>
                  <a:pt x="924230" y="274892"/>
                </a:cubicBezTo>
                <a:cubicBezTo>
                  <a:pt x="920795" y="274663"/>
                  <a:pt x="918446" y="273063"/>
                  <a:pt x="917183" y="270091"/>
                </a:cubicBezTo>
                <a:cubicBezTo>
                  <a:pt x="915919" y="267119"/>
                  <a:pt x="915323" y="264148"/>
                  <a:pt x="915392" y="261176"/>
                </a:cubicBezTo>
                <a:cubicBezTo>
                  <a:pt x="915265" y="253607"/>
                  <a:pt x="916815" y="245885"/>
                  <a:pt x="920040" y="238011"/>
                </a:cubicBezTo>
                <a:cubicBezTo>
                  <a:pt x="923265" y="230137"/>
                  <a:pt x="928014" y="221806"/>
                  <a:pt x="934286" y="213017"/>
                </a:cubicBezTo>
                <a:cubicBezTo>
                  <a:pt x="941225" y="203195"/>
                  <a:pt x="948678" y="191863"/>
                  <a:pt x="956646" y="179023"/>
                </a:cubicBezTo>
                <a:cubicBezTo>
                  <a:pt x="964614" y="166183"/>
                  <a:pt x="973514" y="151416"/>
                  <a:pt x="983348" y="134722"/>
                </a:cubicBezTo>
                <a:lnTo>
                  <a:pt x="982739" y="134112"/>
                </a:lnTo>
                <a:lnTo>
                  <a:pt x="944229" y="170924"/>
                </a:lnTo>
                <a:lnTo>
                  <a:pt x="944310" y="171298"/>
                </a:lnTo>
                <a:cubicBezTo>
                  <a:pt x="939610" y="176586"/>
                  <a:pt x="932822" y="182904"/>
                  <a:pt x="923946" y="190252"/>
                </a:cubicBezTo>
                <a:cubicBezTo>
                  <a:pt x="915070" y="197601"/>
                  <a:pt x="906093" y="204120"/>
                  <a:pt x="897015" y="209810"/>
                </a:cubicBezTo>
                <a:cubicBezTo>
                  <a:pt x="887938" y="215499"/>
                  <a:pt x="880748" y="218499"/>
                  <a:pt x="875444" y="218809"/>
                </a:cubicBezTo>
                <a:cubicBezTo>
                  <a:pt x="870441" y="218688"/>
                  <a:pt x="866750" y="217102"/>
                  <a:pt x="864372" y="214051"/>
                </a:cubicBezTo>
                <a:cubicBezTo>
                  <a:pt x="861994" y="211000"/>
                  <a:pt x="860814" y="207207"/>
                  <a:pt x="860833" y="202672"/>
                </a:cubicBezTo>
                <a:cubicBezTo>
                  <a:pt x="861055" y="197497"/>
                  <a:pt x="862438" y="191632"/>
                  <a:pt x="864981" y="185076"/>
                </a:cubicBezTo>
                <a:cubicBezTo>
                  <a:pt x="867524" y="178519"/>
                  <a:pt x="869895" y="173092"/>
                  <a:pt x="872096" y="168793"/>
                </a:cubicBezTo>
                <a:lnTo>
                  <a:pt x="871487" y="168181"/>
                </a:lnTo>
                <a:lnTo>
                  <a:pt x="843448" y="190802"/>
                </a:lnTo>
                <a:cubicBezTo>
                  <a:pt x="841354" y="192491"/>
                  <a:pt x="838221" y="194929"/>
                  <a:pt x="834049" y="198116"/>
                </a:cubicBezTo>
                <a:cubicBezTo>
                  <a:pt x="829876" y="201303"/>
                  <a:pt x="825636" y="204237"/>
                  <a:pt x="821328" y="206918"/>
                </a:cubicBezTo>
                <a:cubicBezTo>
                  <a:pt x="817020" y="209598"/>
                  <a:pt x="813616" y="211022"/>
                  <a:pt x="811116" y="211189"/>
                </a:cubicBezTo>
                <a:cubicBezTo>
                  <a:pt x="808111" y="211040"/>
                  <a:pt x="804577" y="209106"/>
                  <a:pt x="800515" y="205384"/>
                </a:cubicBezTo>
                <a:cubicBezTo>
                  <a:pt x="796452" y="201662"/>
                  <a:pt x="792830" y="197044"/>
                  <a:pt x="789648" y="191527"/>
                </a:cubicBezTo>
                <a:cubicBezTo>
                  <a:pt x="786466" y="186011"/>
                  <a:pt x="784693" y="180487"/>
                  <a:pt x="784328" y="174956"/>
                </a:cubicBezTo>
                <a:lnTo>
                  <a:pt x="786319" y="170375"/>
                </a:lnTo>
                <a:lnTo>
                  <a:pt x="782220" y="174728"/>
                </a:lnTo>
                <a:cubicBezTo>
                  <a:pt x="779240" y="177726"/>
                  <a:pt x="775799" y="181047"/>
                  <a:pt x="771896" y="184692"/>
                </a:cubicBezTo>
                <a:cubicBezTo>
                  <a:pt x="764090" y="191980"/>
                  <a:pt x="755963" y="198541"/>
                  <a:pt x="747515" y="204373"/>
                </a:cubicBezTo>
                <a:cubicBezTo>
                  <a:pt x="739067" y="210206"/>
                  <a:pt x="731822" y="213290"/>
                  <a:pt x="725781" y="213627"/>
                </a:cubicBezTo>
                <a:cubicBezTo>
                  <a:pt x="719325" y="213373"/>
                  <a:pt x="714277" y="210910"/>
                  <a:pt x="710636" y="206238"/>
                </a:cubicBezTo>
                <a:cubicBezTo>
                  <a:pt x="706996" y="201566"/>
                  <a:pt x="705144" y="196208"/>
                  <a:pt x="705081" y="190165"/>
                </a:cubicBezTo>
                <a:cubicBezTo>
                  <a:pt x="705486" y="179869"/>
                  <a:pt x="708632" y="170524"/>
                  <a:pt x="714518" y="162132"/>
                </a:cubicBezTo>
                <a:cubicBezTo>
                  <a:pt x="720403" y="153740"/>
                  <a:pt x="726593" y="145920"/>
                  <a:pt x="733087" y="138670"/>
                </a:cubicBezTo>
                <a:lnTo>
                  <a:pt x="732479" y="138061"/>
                </a:lnTo>
                <a:lnTo>
                  <a:pt x="700813" y="145085"/>
                </a:lnTo>
                <a:cubicBezTo>
                  <a:pt x="695441" y="153175"/>
                  <a:pt x="689650" y="159931"/>
                  <a:pt x="683440" y="165354"/>
                </a:cubicBezTo>
                <a:cubicBezTo>
                  <a:pt x="677229" y="170777"/>
                  <a:pt x="670829" y="176619"/>
                  <a:pt x="664237" y="182880"/>
                </a:cubicBezTo>
                <a:lnTo>
                  <a:pt x="663868" y="178822"/>
                </a:lnTo>
                <a:lnTo>
                  <a:pt x="611240" y="218199"/>
                </a:lnTo>
                <a:cubicBezTo>
                  <a:pt x="595035" y="243402"/>
                  <a:pt x="580737" y="261500"/>
                  <a:pt x="568346" y="272492"/>
                </a:cubicBezTo>
                <a:cubicBezTo>
                  <a:pt x="555955" y="283483"/>
                  <a:pt x="546691" y="288856"/>
                  <a:pt x="540555" y="288608"/>
                </a:cubicBezTo>
                <a:cubicBezTo>
                  <a:pt x="538399" y="288551"/>
                  <a:pt x="536700" y="287827"/>
                  <a:pt x="535457" y="286436"/>
                </a:cubicBezTo>
                <a:cubicBezTo>
                  <a:pt x="534214" y="285046"/>
                  <a:pt x="533580" y="283331"/>
                  <a:pt x="533554" y="281293"/>
                </a:cubicBezTo>
                <a:cubicBezTo>
                  <a:pt x="534022" y="273714"/>
                  <a:pt x="538230" y="265097"/>
                  <a:pt x="546177" y="255441"/>
                </a:cubicBezTo>
                <a:cubicBezTo>
                  <a:pt x="554124" y="245785"/>
                  <a:pt x="563002" y="236671"/>
                  <a:pt x="572811" y="228099"/>
                </a:cubicBezTo>
                <a:cubicBezTo>
                  <a:pt x="582621" y="219527"/>
                  <a:pt x="590554" y="213078"/>
                  <a:pt x="596610" y="208750"/>
                </a:cubicBezTo>
                <a:lnTo>
                  <a:pt x="617946" y="167031"/>
                </a:lnTo>
                <a:lnTo>
                  <a:pt x="617336" y="166421"/>
                </a:lnTo>
                <a:cubicBezTo>
                  <a:pt x="613455" y="170752"/>
                  <a:pt x="607908" y="176005"/>
                  <a:pt x="600696" y="182182"/>
                </a:cubicBezTo>
                <a:cubicBezTo>
                  <a:pt x="593485" y="188358"/>
                  <a:pt x="585951" y="193857"/>
                  <a:pt x="578096" y="198679"/>
                </a:cubicBezTo>
                <a:cubicBezTo>
                  <a:pt x="570241" y="203501"/>
                  <a:pt x="563407" y="206045"/>
                  <a:pt x="557595" y="206312"/>
                </a:cubicBezTo>
                <a:cubicBezTo>
                  <a:pt x="551949" y="206120"/>
                  <a:pt x="547452" y="204035"/>
                  <a:pt x="544105" y="200055"/>
                </a:cubicBezTo>
                <a:cubicBezTo>
                  <a:pt x="540758" y="196075"/>
                  <a:pt x="538357" y="191351"/>
                  <a:pt x="536903" y="185882"/>
                </a:cubicBezTo>
                <a:cubicBezTo>
                  <a:pt x="535450" y="180413"/>
                  <a:pt x="534740" y="175348"/>
                  <a:pt x="534773" y="170688"/>
                </a:cubicBezTo>
                <a:cubicBezTo>
                  <a:pt x="535058" y="160647"/>
                  <a:pt x="538639" y="151259"/>
                  <a:pt x="545516" y="142523"/>
                </a:cubicBezTo>
                <a:cubicBezTo>
                  <a:pt x="552394" y="133787"/>
                  <a:pt x="560859" y="126056"/>
                  <a:pt x="570911" y="119330"/>
                </a:cubicBezTo>
                <a:cubicBezTo>
                  <a:pt x="580964" y="112603"/>
                  <a:pt x="590896" y="107234"/>
                  <a:pt x="600707" y="103223"/>
                </a:cubicBezTo>
                <a:cubicBezTo>
                  <a:pt x="610518" y="99211"/>
                  <a:pt x="618499" y="96909"/>
                  <a:pt x="624651" y="96317"/>
                </a:cubicBezTo>
                <a:cubicBezTo>
                  <a:pt x="627191" y="96082"/>
                  <a:pt x="630417" y="96476"/>
                  <a:pt x="634329" y="97498"/>
                </a:cubicBezTo>
                <a:cubicBezTo>
                  <a:pt x="638240" y="98521"/>
                  <a:pt x="640399" y="100667"/>
                  <a:pt x="640806" y="103937"/>
                </a:cubicBezTo>
                <a:cubicBezTo>
                  <a:pt x="640634" y="106687"/>
                  <a:pt x="639453" y="109112"/>
                  <a:pt x="637262" y="111214"/>
                </a:cubicBezTo>
                <a:cubicBezTo>
                  <a:pt x="635072" y="113316"/>
                  <a:pt x="632900" y="115056"/>
                  <a:pt x="630747" y="116434"/>
                </a:cubicBezTo>
                <a:lnTo>
                  <a:pt x="596000" y="135332"/>
                </a:lnTo>
                <a:cubicBezTo>
                  <a:pt x="589423" y="138690"/>
                  <a:pt x="583003" y="142133"/>
                  <a:pt x="576742" y="145661"/>
                </a:cubicBezTo>
                <a:cubicBezTo>
                  <a:pt x="570481" y="149189"/>
                  <a:pt x="565439" y="153377"/>
                  <a:pt x="561616" y="158225"/>
                </a:cubicBezTo>
                <a:cubicBezTo>
                  <a:pt x="557793" y="163074"/>
                  <a:pt x="556250" y="169159"/>
                  <a:pt x="556986" y="176480"/>
                </a:cubicBezTo>
                <a:cubicBezTo>
                  <a:pt x="557151" y="177673"/>
                  <a:pt x="557659" y="178486"/>
                  <a:pt x="558510" y="178918"/>
                </a:cubicBezTo>
                <a:cubicBezTo>
                  <a:pt x="559361" y="179350"/>
                  <a:pt x="560478" y="179553"/>
                  <a:pt x="561863" y="179528"/>
                </a:cubicBezTo>
                <a:cubicBezTo>
                  <a:pt x="566485" y="179921"/>
                  <a:pt x="572556" y="178447"/>
                  <a:pt x="580074" y="175107"/>
                </a:cubicBezTo>
                <a:cubicBezTo>
                  <a:pt x="587593" y="171768"/>
                  <a:pt x="594425" y="166942"/>
                  <a:pt x="600572" y="160630"/>
                </a:cubicBezTo>
                <a:lnTo>
                  <a:pt x="633186" y="124664"/>
                </a:lnTo>
                <a:cubicBezTo>
                  <a:pt x="634697" y="122841"/>
                  <a:pt x="636399" y="121000"/>
                  <a:pt x="638291" y="119139"/>
                </a:cubicBezTo>
                <a:cubicBezTo>
                  <a:pt x="640183" y="117279"/>
                  <a:pt x="642342" y="116275"/>
                  <a:pt x="644768" y="116129"/>
                </a:cubicBezTo>
                <a:cubicBezTo>
                  <a:pt x="647918" y="116453"/>
                  <a:pt x="650610" y="118396"/>
                  <a:pt x="652845" y="121959"/>
                </a:cubicBezTo>
                <a:cubicBezTo>
                  <a:pt x="655081" y="125521"/>
                  <a:pt x="656249" y="128759"/>
                  <a:pt x="656350" y="131674"/>
                </a:cubicBezTo>
                <a:cubicBezTo>
                  <a:pt x="656217" y="134074"/>
                  <a:pt x="655417" y="136741"/>
                  <a:pt x="653950" y="139675"/>
                </a:cubicBezTo>
                <a:cubicBezTo>
                  <a:pt x="652483" y="142609"/>
                  <a:pt x="651150" y="145123"/>
                  <a:pt x="649950" y="147219"/>
                </a:cubicBezTo>
                <a:lnTo>
                  <a:pt x="627090" y="189876"/>
                </a:lnTo>
                <a:lnTo>
                  <a:pt x="627699" y="190485"/>
                </a:lnTo>
                <a:lnTo>
                  <a:pt x="674029" y="157277"/>
                </a:lnTo>
                <a:lnTo>
                  <a:pt x="674190" y="158630"/>
                </a:lnTo>
                <a:lnTo>
                  <a:pt x="683135" y="147219"/>
                </a:lnTo>
                <a:cubicBezTo>
                  <a:pt x="679992" y="146958"/>
                  <a:pt x="677820" y="146108"/>
                  <a:pt x="676620" y="144666"/>
                </a:cubicBezTo>
                <a:cubicBezTo>
                  <a:pt x="675420" y="143225"/>
                  <a:pt x="674848" y="140926"/>
                  <a:pt x="674905" y="137770"/>
                </a:cubicBezTo>
                <a:cubicBezTo>
                  <a:pt x="675244" y="130319"/>
                  <a:pt x="678021" y="123275"/>
                  <a:pt x="683236" y="116637"/>
                </a:cubicBezTo>
                <a:cubicBezTo>
                  <a:pt x="688451" y="109999"/>
                  <a:pt x="694072" y="104581"/>
                  <a:pt x="700099" y="100381"/>
                </a:cubicBezTo>
                <a:cubicBezTo>
                  <a:pt x="706125" y="96182"/>
                  <a:pt x="710526" y="94014"/>
                  <a:pt x="713300" y="93879"/>
                </a:cubicBezTo>
                <a:cubicBezTo>
                  <a:pt x="714860" y="93923"/>
                  <a:pt x="716154" y="94444"/>
                  <a:pt x="717181" y="95441"/>
                </a:cubicBezTo>
                <a:cubicBezTo>
                  <a:pt x="718209" y="96438"/>
                  <a:pt x="718741" y="97644"/>
                  <a:pt x="718780" y="99060"/>
                </a:cubicBezTo>
                <a:cubicBezTo>
                  <a:pt x="718767" y="100578"/>
                  <a:pt x="718564" y="102039"/>
                  <a:pt x="718171" y="103442"/>
                </a:cubicBezTo>
                <a:cubicBezTo>
                  <a:pt x="717777" y="104845"/>
                  <a:pt x="717270" y="106230"/>
                  <a:pt x="716649" y="107595"/>
                </a:cubicBezTo>
                <a:cubicBezTo>
                  <a:pt x="731001" y="105468"/>
                  <a:pt x="742272" y="103855"/>
                  <a:pt x="750461" y="102756"/>
                </a:cubicBezTo>
                <a:cubicBezTo>
                  <a:pt x="758650" y="101658"/>
                  <a:pt x="763525" y="101950"/>
                  <a:pt x="765088" y="103632"/>
                </a:cubicBezTo>
                <a:cubicBezTo>
                  <a:pt x="767355" y="106496"/>
                  <a:pt x="769069" y="109227"/>
                  <a:pt x="770231" y="111824"/>
                </a:cubicBezTo>
                <a:cubicBezTo>
                  <a:pt x="771393" y="114421"/>
                  <a:pt x="772117" y="117075"/>
                  <a:pt x="772403" y="119787"/>
                </a:cubicBezTo>
                <a:cubicBezTo>
                  <a:pt x="772308" y="124384"/>
                  <a:pt x="771051" y="128143"/>
                  <a:pt x="768631" y="131064"/>
                </a:cubicBezTo>
                <a:cubicBezTo>
                  <a:pt x="766212" y="133985"/>
                  <a:pt x="763202" y="136830"/>
                  <a:pt x="759602" y="139599"/>
                </a:cubicBezTo>
                <a:cubicBezTo>
                  <a:pt x="754744" y="143618"/>
                  <a:pt x="749676" y="148838"/>
                  <a:pt x="744400" y="155258"/>
                </a:cubicBezTo>
                <a:cubicBezTo>
                  <a:pt x="739123" y="161678"/>
                  <a:pt x="736265" y="168040"/>
                  <a:pt x="735827" y="174346"/>
                </a:cubicBezTo>
                <a:cubicBezTo>
                  <a:pt x="735935" y="176835"/>
                  <a:pt x="736938" y="178867"/>
                  <a:pt x="738837" y="180442"/>
                </a:cubicBezTo>
                <a:cubicBezTo>
                  <a:pt x="740736" y="182017"/>
                  <a:pt x="742882" y="182830"/>
                  <a:pt x="745276" y="182880"/>
                </a:cubicBezTo>
                <a:cubicBezTo>
                  <a:pt x="749739" y="182683"/>
                  <a:pt x="754597" y="180877"/>
                  <a:pt x="759850" y="177462"/>
                </a:cubicBezTo>
                <a:cubicBezTo>
                  <a:pt x="765103" y="174047"/>
                  <a:pt x="770187" y="170209"/>
                  <a:pt x="775101" y="165947"/>
                </a:cubicBezTo>
                <a:cubicBezTo>
                  <a:pt x="780016" y="161685"/>
                  <a:pt x="784196" y="158186"/>
                  <a:pt x="787643" y="155448"/>
                </a:cubicBezTo>
                <a:lnTo>
                  <a:pt x="789211" y="163721"/>
                </a:lnTo>
                <a:lnTo>
                  <a:pt x="796558" y="146819"/>
                </a:lnTo>
                <a:cubicBezTo>
                  <a:pt x="804691" y="137687"/>
                  <a:pt x="814939" y="129413"/>
                  <a:pt x="827300" y="121997"/>
                </a:cubicBezTo>
                <a:cubicBezTo>
                  <a:pt x="839661" y="114580"/>
                  <a:pt x="852192" y="108630"/>
                  <a:pt x="864893" y="104147"/>
                </a:cubicBezTo>
                <a:cubicBezTo>
                  <a:pt x="877594" y="99664"/>
                  <a:pt x="888522" y="97257"/>
                  <a:pt x="897676" y="96927"/>
                </a:cubicBezTo>
                <a:cubicBezTo>
                  <a:pt x="904635" y="97174"/>
                  <a:pt x="909690" y="99118"/>
                  <a:pt x="912840" y="102756"/>
                </a:cubicBezTo>
                <a:cubicBezTo>
                  <a:pt x="915989" y="106395"/>
                  <a:pt x="917539" y="109328"/>
                  <a:pt x="917488" y="111557"/>
                </a:cubicBezTo>
                <a:cubicBezTo>
                  <a:pt x="917215" y="113418"/>
                  <a:pt x="915780" y="115031"/>
                  <a:pt x="913183" y="116396"/>
                </a:cubicBezTo>
                <a:cubicBezTo>
                  <a:pt x="910586" y="117761"/>
                  <a:pt x="908465" y="118688"/>
                  <a:pt x="906820" y="119177"/>
                </a:cubicBezTo>
                <a:cubicBezTo>
                  <a:pt x="909722" y="120346"/>
                  <a:pt x="911919" y="121895"/>
                  <a:pt x="913411" y="123825"/>
                </a:cubicBezTo>
                <a:cubicBezTo>
                  <a:pt x="914903" y="125756"/>
                  <a:pt x="915653" y="128372"/>
                  <a:pt x="915659" y="131674"/>
                </a:cubicBezTo>
                <a:cubicBezTo>
                  <a:pt x="915332" y="135040"/>
                  <a:pt x="913040" y="139349"/>
                  <a:pt x="908784" y="144600"/>
                </a:cubicBezTo>
                <a:cubicBezTo>
                  <a:pt x="904528" y="149851"/>
                  <a:pt x="900272" y="155356"/>
                  <a:pt x="896017" y="161115"/>
                </a:cubicBezTo>
                <a:cubicBezTo>
                  <a:pt x="891761" y="166875"/>
                  <a:pt x="889469" y="172199"/>
                  <a:pt x="889142" y="177089"/>
                </a:cubicBezTo>
                <a:cubicBezTo>
                  <a:pt x="889230" y="179661"/>
                  <a:pt x="890196" y="181528"/>
                  <a:pt x="892037" y="182690"/>
                </a:cubicBezTo>
                <a:cubicBezTo>
                  <a:pt x="893879" y="183852"/>
                  <a:pt x="896063" y="184423"/>
                  <a:pt x="898590" y="184404"/>
                </a:cubicBezTo>
                <a:cubicBezTo>
                  <a:pt x="905175" y="183941"/>
                  <a:pt x="912351" y="180982"/>
                  <a:pt x="920117" y="175527"/>
                </a:cubicBezTo>
                <a:lnTo>
                  <a:pt x="933393" y="166064"/>
                </a:lnTo>
                <a:lnTo>
                  <a:pt x="933372" y="165812"/>
                </a:lnTo>
                <a:lnTo>
                  <a:pt x="1014126" y="78944"/>
                </a:lnTo>
                <a:cubicBezTo>
                  <a:pt x="1017618" y="74778"/>
                  <a:pt x="1021148" y="70993"/>
                  <a:pt x="1024716" y="67590"/>
                </a:cubicBezTo>
                <a:cubicBezTo>
                  <a:pt x="1028284" y="64186"/>
                  <a:pt x="1032880" y="62383"/>
                  <a:pt x="1038505" y="62180"/>
                </a:cubicBezTo>
                <a:close/>
                <a:moveTo>
                  <a:pt x="401766" y="22822"/>
                </a:moveTo>
                <a:cubicBezTo>
                  <a:pt x="405005" y="23076"/>
                  <a:pt x="407062" y="24702"/>
                  <a:pt x="407939" y="27699"/>
                </a:cubicBezTo>
                <a:cubicBezTo>
                  <a:pt x="408815" y="30696"/>
                  <a:pt x="409196" y="33541"/>
                  <a:pt x="409082" y="36233"/>
                </a:cubicBezTo>
                <a:cubicBezTo>
                  <a:pt x="408840" y="42622"/>
                  <a:pt x="407037" y="50038"/>
                  <a:pt x="403671" y="58484"/>
                </a:cubicBezTo>
                <a:cubicBezTo>
                  <a:pt x="400306" y="66929"/>
                  <a:pt x="396826" y="73737"/>
                  <a:pt x="393232" y="78906"/>
                </a:cubicBezTo>
                <a:lnTo>
                  <a:pt x="336270" y="158458"/>
                </a:lnTo>
                <a:cubicBezTo>
                  <a:pt x="340543" y="161176"/>
                  <a:pt x="343789" y="164732"/>
                  <a:pt x="346007" y="169126"/>
                </a:cubicBezTo>
                <a:cubicBezTo>
                  <a:pt x="348226" y="173520"/>
                  <a:pt x="350254" y="177991"/>
                  <a:pt x="352093" y="182537"/>
                </a:cubicBezTo>
                <a:lnTo>
                  <a:pt x="393232" y="156934"/>
                </a:lnTo>
                <a:lnTo>
                  <a:pt x="396585" y="168212"/>
                </a:lnTo>
                <a:cubicBezTo>
                  <a:pt x="390546" y="173762"/>
                  <a:pt x="384336" y="179045"/>
                  <a:pt x="377954" y="184061"/>
                </a:cubicBezTo>
                <a:cubicBezTo>
                  <a:pt x="371572" y="189078"/>
                  <a:pt x="364676" y="193447"/>
                  <a:pt x="357266" y="197168"/>
                </a:cubicBezTo>
                <a:cubicBezTo>
                  <a:pt x="357831" y="200057"/>
                  <a:pt x="358072" y="202889"/>
                  <a:pt x="357989" y="205664"/>
                </a:cubicBezTo>
                <a:cubicBezTo>
                  <a:pt x="357907" y="208439"/>
                  <a:pt x="357767" y="211195"/>
                  <a:pt x="357570" y="213932"/>
                </a:cubicBezTo>
                <a:cubicBezTo>
                  <a:pt x="356384" y="226192"/>
                  <a:pt x="351852" y="237639"/>
                  <a:pt x="343972" y="248273"/>
                </a:cubicBezTo>
                <a:cubicBezTo>
                  <a:pt x="336093" y="258907"/>
                  <a:pt x="327113" y="267712"/>
                  <a:pt x="317032" y="274689"/>
                </a:cubicBezTo>
                <a:cubicBezTo>
                  <a:pt x="306950" y="281665"/>
                  <a:pt x="298014" y="285797"/>
                  <a:pt x="290222" y="287084"/>
                </a:cubicBezTo>
                <a:cubicBezTo>
                  <a:pt x="285593" y="287494"/>
                  <a:pt x="281967" y="285421"/>
                  <a:pt x="279344" y="280864"/>
                </a:cubicBezTo>
                <a:cubicBezTo>
                  <a:pt x="276721" y="276307"/>
                  <a:pt x="274876" y="271072"/>
                  <a:pt x="273809" y="265161"/>
                </a:cubicBezTo>
                <a:cubicBezTo>
                  <a:pt x="272742" y="259249"/>
                  <a:pt x="272227" y="254467"/>
                  <a:pt x="272264" y="250813"/>
                </a:cubicBezTo>
                <a:cubicBezTo>
                  <a:pt x="272639" y="240678"/>
                  <a:pt x="275162" y="230162"/>
                  <a:pt x="279836" y="219266"/>
                </a:cubicBezTo>
                <a:cubicBezTo>
                  <a:pt x="284509" y="208369"/>
                  <a:pt x="289087" y="198463"/>
                  <a:pt x="293570" y="189548"/>
                </a:cubicBezTo>
                <a:cubicBezTo>
                  <a:pt x="291072" y="187033"/>
                  <a:pt x="288992" y="184442"/>
                  <a:pt x="287331" y="181775"/>
                </a:cubicBezTo>
                <a:cubicBezTo>
                  <a:pt x="285669" y="179108"/>
                  <a:pt x="284807" y="175908"/>
                  <a:pt x="284744" y="172174"/>
                </a:cubicBezTo>
                <a:lnTo>
                  <a:pt x="285150" y="169987"/>
                </a:lnTo>
                <a:lnTo>
                  <a:pt x="281890" y="173097"/>
                </a:lnTo>
                <a:cubicBezTo>
                  <a:pt x="278501" y="176396"/>
                  <a:pt x="274803" y="180056"/>
                  <a:pt x="270793" y="184078"/>
                </a:cubicBezTo>
                <a:cubicBezTo>
                  <a:pt x="262775" y="192123"/>
                  <a:pt x="254419" y="199372"/>
                  <a:pt x="245726" y="205825"/>
                </a:cubicBezTo>
                <a:cubicBezTo>
                  <a:pt x="237032" y="212278"/>
                  <a:pt x="228905" y="215692"/>
                  <a:pt x="221344" y="216065"/>
                </a:cubicBezTo>
                <a:cubicBezTo>
                  <a:pt x="215572" y="215875"/>
                  <a:pt x="211284" y="213820"/>
                  <a:pt x="208480" y="209900"/>
                </a:cubicBezTo>
                <a:cubicBezTo>
                  <a:pt x="205677" y="205980"/>
                  <a:pt x="204281" y="201337"/>
                  <a:pt x="204294" y="195971"/>
                </a:cubicBezTo>
                <a:cubicBezTo>
                  <a:pt x="204776" y="186669"/>
                  <a:pt x="207922" y="177403"/>
                  <a:pt x="213733" y="168172"/>
                </a:cubicBezTo>
                <a:cubicBezTo>
                  <a:pt x="219543" y="158941"/>
                  <a:pt x="225125" y="150737"/>
                  <a:pt x="230478" y="143561"/>
                </a:cubicBezTo>
                <a:lnTo>
                  <a:pt x="229869" y="142952"/>
                </a:lnTo>
                <a:cubicBezTo>
                  <a:pt x="221046" y="149524"/>
                  <a:pt x="212733" y="156725"/>
                  <a:pt x="204929" y="164553"/>
                </a:cubicBezTo>
                <a:cubicBezTo>
                  <a:pt x="197126" y="172382"/>
                  <a:pt x="189795" y="180723"/>
                  <a:pt x="182936" y="189577"/>
                </a:cubicBezTo>
                <a:cubicBezTo>
                  <a:pt x="180444" y="192971"/>
                  <a:pt x="176885" y="197144"/>
                  <a:pt x="172260" y="202098"/>
                </a:cubicBezTo>
                <a:cubicBezTo>
                  <a:pt x="167635" y="207052"/>
                  <a:pt x="163167" y="209780"/>
                  <a:pt x="158854" y="210281"/>
                </a:cubicBezTo>
                <a:cubicBezTo>
                  <a:pt x="154433" y="210108"/>
                  <a:pt x="150999" y="208322"/>
                  <a:pt x="148551" y="204924"/>
                </a:cubicBezTo>
                <a:cubicBezTo>
                  <a:pt x="146103" y="201526"/>
                  <a:pt x="144382" y="197553"/>
                  <a:pt x="143388" y="193005"/>
                </a:cubicBezTo>
                <a:cubicBezTo>
                  <a:pt x="142394" y="188457"/>
                  <a:pt x="141868" y="184371"/>
                  <a:pt x="141810" y="180747"/>
                </a:cubicBezTo>
                <a:cubicBezTo>
                  <a:pt x="141639" y="173578"/>
                  <a:pt x="143299" y="165800"/>
                  <a:pt x="146793" y="157413"/>
                </a:cubicBezTo>
                <a:cubicBezTo>
                  <a:pt x="150286" y="149025"/>
                  <a:pt x="154813" y="140976"/>
                  <a:pt x="160372" y="133266"/>
                </a:cubicBezTo>
                <a:cubicBezTo>
                  <a:pt x="165931" y="125555"/>
                  <a:pt x="171723" y="119132"/>
                  <a:pt x="177749" y="113996"/>
                </a:cubicBezTo>
                <a:cubicBezTo>
                  <a:pt x="179656" y="112376"/>
                  <a:pt x="181486" y="111348"/>
                  <a:pt x="183241" y="110910"/>
                </a:cubicBezTo>
                <a:cubicBezTo>
                  <a:pt x="184995" y="110471"/>
                  <a:pt x="187131" y="110281"/>
                  <a:pt x="189648" y="110338"/>
                </a:cubicBezTo>
                <a:cubicBezTo>
                  <a:pt x="198353" y="110770"/>
                  <a:pt x="203437" y="111735"/>
                  <a:pt x="204899" y="113234"/>
                </a:cubicBezTo>
                <a:cubicBezTo>
                  <a:pt x="206361" y="114732"/>
                  <a:pt x="206870" y="116002"/>
                  <a:pt x="206425" y="117044"/>
                </a:cubicBezTo>
                <a:cubicBezTo>
                  <a:pt x="205951" y="121268"/>
                  <a:pt x="202629" y="126807"/>
                  <a:pt x="196459" y="133661"/>
                </a:cubicBezTo>
                <a:cubicBezTo>
                  <a:pt x="190290" y="140515"/>
                  <a:pt x="184120" y="147115"/>
                  <a:pt x="177951" y="153462"/>
                </a:cubicBezTo>
                <a:cubicBezTo>
                  <a:pt x="171781" y="159808"/>
                  <a:pt x="168459" y="164331"/>
                  <a:pt x="167985" y="167031"/>
                </a:cubicBezTo>
                <a:cubicBezTo>
                  <a:pt x="168010" y="167971"/>
                  <a:pt x="168341" y="168758"/>
                  <a:pt x="168976" y="169393"/>
                </a:cubicBezTo>
                <a:cubicBezTo>
                  <a:pt x="169612" y="170028"/>
                  <a:pt x="170400" y="170358"/>
                  <a:pt x="171341" y="170384"/>
                </a:cubicBezTo>
                <a:cubicBezTo>
                  <a:pt x="172454" y="170301"/>
                  <a:pt x="173585" y="169780"/>
                  <a:pt x="174736" y="168821"/>
                </a:cubicBezTo>
                <a:cubicBezTo>
                  <a:pt x="175886" y="167863"/>
                  <a:pt x="176789" y="166961"/>
                  <a:pt x="177444" y="166116"/>
                </a:cubicBezTo>
                <a:cubicBezTo>
                  <a:pt x="186067" y="155482"/>
                  <a:pt x="196745" y="144950"/>
                  <a:pt x="209479" y="134519"/>
                </a:cubicBezTo>
                <a:cubicBezTo>
                  <a:pt x="222213" y="124088"/>
                  <a:pt x="234081" y="115384"/>
                  <a:pt x="245085" y="108408"/>
                </a:cubicBezTo>
                <a:cubicBezTo>
                  <a:pt x="256089" y="101431"/>
                  <a:pt x="263307" y="97807"/>
                  <a:pt x="266740" y="97536"/>
                </a:cubicBezTo>
                <a:cubicBezTo>
                  <a:pt x="267362" y="97511"/>
                  <a:pt x="268099" y="97943"/>
                  <a:pt x="268950" y="98832"/>
                </a:cubicBezTo>
                <a:cubicBezTo>
                  <a:pt x="269801" y="99721"/>
                  <a:pt x="270690" y="101219"/>
                  <a:pt x="271617" y="103328"/>
                </a:cubicBezTo>
                <a:cubicBezTo>
                  <a:pt x="272550" y="105614"/>
                  <a:pt x="273426" y="108128"/>
                  <a:pt x="274246" y="110871"/>
                </a:cubicBezTo>
                <a:cubicBezTo>
                  <a:pt x="275065" y="113615"/>
                  <a:pt x="275713" y="116586"/>
                  <a:pt x="276189" y="119787"/>
                </a:cubicBezTo>
                <a:cubicBezTo>
                  <a:pt x="275726" y="123832"/>
                  <a:pt x="272486" y="128882"/>
                  <a:pt x="266469" y="134936"/>
                </a:cubicBezTo>
                <a:cubicBezTo>
                  <a:pt x="260452" y="140991"/>
                  <a:pt x="254435" y="147554"/>
                  <a:pt x="248418" y="154624"/>
                </a:cubicBezTo>
                <a:cubicBezTo>
                  <a:pt x="242401" y="161695"/>
                  <a:pt x="239161" y="168777"/>
                  <a:pt x="238698" y="175870"/>
                </a:cubicBezTo>
                <a:cubicBezTo>
                  <a:pt x="238736" y="177299"/>
                  <a:pt x="239270" y="178556"/>
                  <a:pt x="240299" y="179642"/>
                </a:cubicBezTo>
                <a:cubicBezTo>
                  <a:pt x="241327" y="180728"/>
                  <a:pt x="242623" y="181299"/>
                  <a:pt x="244185" y="181356"/>
                </a:cubicBezTo>
                <a:cubicBezTo>
                  <a:pt x="248134" y="181007"/>
                  <a:pt x="252732" y="179039"/>
                  <a:pt x="257977" y="175451"/>
                </a:cubicBezTo>
                <a:cubicBezTo>
                  <a:pt x="263222" y="171863"/>
                  <a:pt x="267362" y="168752"/>
                  <a:pt x="270398" y="166116"/>
                </a:cubicBezTo>
                <a:lnTo>
                  <a:pt x="288686" y="150876"/>
                </a:lnTo>
                <a:lnTo>
                  <a:pt x="290177" y="159081"/>
                </a:lnTo>
                <a:lnTo>
                  <a:pt x="301795" y="151753"/>
                </a:lnTo>
                <a:cubicBezTo>
                  <a:pt x="310631" y="146844"/>
                  <a:pt x="317902" y="140888"/>
                  <a:pt x="323610" y="133884"/>
                </a:cubicBezTo>
                <a:cubicBezTo>
                  <a:pt x="329317" y="126880"/>
                  <a:pt x="334450" y="119018"/>
                  <a:pt x="339009" y="110300"/>
                </a:cubicBezTo>
                <a:cubicBezTo>
                  <a:pt x="341130" y="106227"/>
                  <a:pt x="344783" y="99571"/>
                  <a:pt x="349966" y="90331"/>
                </a:cubicBezTo>
                <a:cubicBezTo>
                  <a:pt x="355150" y="81091"/>
                  <a:pt x="361003" y="71301"/>
                  <a:pt x="367525" y="60960"/>
                </a:cubicBezTo>
                <a:cubicBezTo>
                  <a:pt x="374047" y="50620"/>
                  <a:pt x="380377" y="41764"/>
                  <a:pt x="386515" y="34390"/>
                </a:cubicBezTo>
                <a:cubicBezTo>
                  <a:pt x="392653" y="27017"/>
                  <a:pt x="397736" y="23161"/>
                  <a:pt x="401766" y="22822"/>
                </a:cubicBezTo>
                <a:close/>
                <a:moveTo>
                  <a:pt x="1221069" y="12192"/>
                </a:moveTo>
                <a:cubicBezTo>
                  <a:pt x="1223749" y="12154"/>
                  <a:pt x="1226542" y="12764"/>
                  <a:pt x="1229451" y="14020"/>
                </a:cubicBezTo>
                <a:cubicBezTo>
                  <a:pt x="1232359" y="15277"/>
                  <a:pt x="1233934" y="17410"/>
                  <a:pt x="1234175" y="20419"/>
                </a:cubicBezTo>
                <a:cubicBezTo>
                  <a:pt x="1233721" y="26020"/>
                  <a:pt x="1228572" y="35351"/>
                  <a:pt x="1218728" y="48413"/>
                </a:cubicBezTo>
                <a:cubicBezTo>
                  <a:pt x="1208885" y="61475"/>
                  <a:pt x="1197069" y="75749"/>
                  <a:pt x="1183281" y="91234"/>
                </a:cubicBezTo>
                <a:cubicBezTo>
                  <a:pt x="1169494" y="106720"/>
                  <a:pt x="1156458" y="120898"/>
                  <a:pt x="1144173" y="133770"/>
                </a:cubicBezTo>
                <a:cubicBezTo>
                  <a:pt x="1131888" y="146641"/>
                  <a:pt x="1123077" y="155687"/>
                  <a:pt x="1117742" y="160906"/>
                </a:cubicBezTo>
                <a:lnTo>
                  <a:pt x="1117742" y="172791"/>
                </a:lnTo>
                <a:cubicBezTo>
                  <a:pt x="1121686" y="169597"/>
                  <a:pt x="1127543" y="164767"/>
                  <a:pt x="1135312" y="158302"/>
                </a:cubicBezTo>
                <a:cubicBezTo>
                  <a:pt x="1143082" y="151836"/>
                  <a:pt x="1151527" y="145073"/>
                  <a:pt x="1160648" y="138013"/>
                </a:cubicBezTo>
                <a:cubicBezTo>
                  <a:pt x="1169769" y="130952"/>
                  <a:pt x="1178327" y="124932"/>
                  <a:pt x="1186324" y="119952"/>
                </a:cubicBezTo>
                <a:cubicBezTo>
                  <a:pt x="1194320" y="114972"/>
                  <a:pt x="1200517" y="112370"/>
                  <a:pt x="1204914" y="112147"/>
                </a:cubicBezTo>
                <a:cubicBezTo>
                  <a:pt x="1208724" y="112319"/>
                  <a:pt x="1212077" y="113881"/>
                  <a:pt x="1214973" y="116833"/>
                </a:cubicBezTo>
                <a:cubicBezTo>
                  <a:pt x="1217868" y="119785"/>
                  <a:pt x="1219392" y="123099"/>
                  <a:pt x="1219545" y="126775"/>
                </a:cubicBezTo>
                <a:cubicBezTo>
                  <a:pt x="1219113" y="130019"/>
                  <a:pt x="1216929" y="134121"/>
                  <a:pt x="1212992" y="139079"/>
                </a:cubicBezTo>
                <a:cubicBezTo>
                  <a:pt x="1209054" y="144038"/>
                  <a:pt x="1205956" y="147758"/>
                  <a:pt x="1203695" y="150240"/>
                </a:cubicBezTo>
                <a:cubicBezTo>
                  <a:pt x="1194679" y="161167"/>
                  <a:pt x="1189319" y="168112"/>
                  <a:pt x="1187617" y="171077"/>
                </a:cubicBezTo>
                <a:cubicBezTo>
                  <a:pt x="1185915" y="174042"/>
                  <a:pt x="1185280" y="176036"/>
                  <a:pt x="1185712" y="177058"/>
                </a:cubicBezTo>
                <a:cubicBezTo>
                  <a:pt x="1185763" y="179058"/>
                  <a:pt x="1186423" y="180620"/>
                  <a:pt x="1187693" y="181743"/>
                </a:cubicBezTo>
                <a:cubicBezTo>
                  <a:pt x="1188963" y="182867"/>
                  <a:pt x="1190538" y="183438"/>
                  <a:pt x="1192417" y="183458"/>
                </a:cubicBezTo>
                <a:cubicBezTo>
                  <a:pt x="1195928" y="183290"/>
                  <a:pt x="1200320" y="181796"/>
                  <a:pt x="1205592" y="178977"/>
                </a:cubicBezTo>
                <a:cubicBezTo>
                  <a:pt x="1210864" y="176157"/>
                  <a:pt x="1216068" y="173015"/>
                  <a:pt x="1221204" y="169552"/>
                </a:cubicBezTo>
                <a:cubicBezTo>
                  <a:pt x="1226341" y="166089"/>
                  <a:pt x="1230461" y="163309"/>
                  <a:pt x="1233565" y="161211"/>
                </a:cubicBezTo>
                <a:lnTo>
                  <a:pt x="1235090" y="173706"/>
                </a:lnTo>
                <a:cubicBezTo>
                  <a:pt x="1230151" y="177564"/>
                  <a:pt x="1223468" y="182647"/>
                  <a:pt x="1215042" y="188954"/>
                </a:cubicBezTo>
                <a:cubicBezTo>
                  <a:pt x="1206615" y="195262"/>
                  <a:pt x="1198038" y="200977"/>
                  <a:pt x="1189309" y="206099"/>
                </a:cubicBezTo>
                <a:cubicBezTo>
                  <a:pt x="1180580" y="211221"/>
                  <a:pt x="1173292" y="213934"/>
                  <a:pt x="1167446" y="214237"/>
                </a:cubicBezTo>
                <a:cubicBezTo>
                  <a:pt x="1162866" y="214078"/>
                  <a:pt x="1159391" y="212415"/>
                  <a:pt x="1157018" y="209247"/>
                </a:cubicBezTo>
                <a:cubicBezTo>
                  <a:pt x="1154646" y="206078"/>
                  <a:pt x="1153454" y="202358"/>
                  <a:pt x="1153441" y="198085"/>
                </a:cubicBezTo>
                <a:cubicBezTo>
                  <a:pt x="1153633" y="191607"/>
                  <a:pt x="1155584" y="184925"/>
                  <a:pt x="1159293" y="178040"/>
                </a:cubicBezTo>
                <a:cubicBezTo>
                  <a:pt x="1163003" y="171155"/>
                  <a:pt x="1167322" y="164541"/>
                  <a:pt x="1172249" y="158198"/>
                </a:cubicBezTo>
                <a:cubicBezTo>
                  <a:pt x="1177176" y="151854"/>
                  <a:pt x="1181563" y="146256"/>
                  <a:pt x="1185408" y="141403"/>
                </a:cubicBezTo>
                <a:lnTo>
                  <a:pt x="1184799" y="140793"/>
                </a:lnTo>
                <a:cubicBezTo>
                  <a:pt x="1167623" y="152857"/>
                  <a:pt x="1153962" y="164012"/>
                  <a:pt x="1143816" y="174259"/>
                </a:cubicBezTo>
                <a:cubicBezTo>
                  <a:pt x="1133669" y="184505"/>
                  <a:pt x="1125876" y="192771"/>
                  <a:pt x="1120437" y="199056"/>
                </a:cubicBezTo>
                <a:cubicBezTo>
                  <a:pt x="1114998" y="205341"/>
                  <a:pt x="1110753" y="208573"/>
                  <a:pt x="1107700" y="208751"/>
                </a:cubicBezTo>
                <a:cubicBezTo>
                  <a:pt x="1104197" y="208501"/>
                  <a:pt x="1101568" y="206360"/>
                  <a:pt x="1099812" y="202329"/>
                </a:cubicBezTo>
                <a:cubicBezTo>
                  <a:pt x="1098056" y="198298"/>
                  <a:pt x="1096891" y="193877"/>
                  <a:pt x="1096318" y="189067"/>
                </a:cubicBezTo>
                <a:cubicBezTo>
                  <a:pt x="1095745" y="184257"/>
                  <a:pt x="1095482" y="180559"/>
                  <a:pt x="1095529" y="177972"/>
                </a:cubicBezTo>
                <a:cubicBezTo>
                  <a:pt x="1095637" y="167649"/>
                  <a:pt x="1097399" y="158354"/>
                  <a:pt x="1100816" y="150088"/>
                </a:cubicBezTo>
                <a:cubicBezTo>
                  <a:pt x="1104233" y="141822"/>
                  <a:pt x="1108658" y="133441"/>
                  <a:pt x="1114090" y="124947"/>
                </a:cubicBezTo>
                <a:cubicBezTo>
                  <a:pt x="1126551" y="104847"/>
                  <a:pt x="1140361" y="86299"/>
                  <a:pt x="1155520" y="69303"/>
                </a:cubicBezTo>
                <a:cubicBezTo>
                  <a:pt x="1170680" y="52307"/>
                  <a:pt x="1184415" y="38612"/>
                  <a:pt x="1196726" y="28219"/>
                </a:cubicBezTo>
                <a:cubicBezTo>
                  <a:pt x="1209038" y="17826"/>
                  <a:pt x="1217152" y="12484"/>
                  <a:pt x="1221069" y="12192"/>
                </a:cubicBezTo>
                <a:close/>
                <a:moveTo>
                  <a:pt x="125272" y="0"/>
                </a:moveTo>
                <a:cubicBezTo>
                  <a:pt x="135453" y="241"/>
                  <a:pt x="143026" y="3565"/>
                  <a:pt x="147992" y="9971"/>
                </a:cubicBezTo>
                <a:cubicBezTo>
                  <a:pt x="152958" y="16378"/>
                  <a:pt x="155431" y="24421"/>
                  <a:pt x="155412" y="34100"/>
                </a:cubicBezTo>
                <a:cubicBezTo>
                  <a:pt x="155209" y="44156"/>
                  <a:pt x="152454" y="56009"/>
                  <a:pt x="147147" y="69659"/>
                </a:cubicBezTo>
                <a:cubicBezTo>
                  <a:pt x="141840" y="83309"/>
                  <a:pt x="135199" y="97437"/>
                  <a:pt x="127225" y="112043"/>
                </a:cubicBezTo>
                <a:cubicBezTo>
                  <a:pt x="119251" y="126648"/>
                  <a:pt x="111161" y="140413"/>
                  <a:pt x="102956" y="153336"/>
                </a:cubicBezTo>
                <a:cubicBezTo>
                  <a:pt x="94751" y="166259"/>
                  <a:pt x="87650" y="177022"/>
                  <a:pt x="81651" y="185624"/>
                </a:cubicBezTo>
                <a:cubicBezTo>
                  <a:pt x="83187" y="190075"/>
                  <a:pt x="82760" y="194956"/>
                  <a:pt x="80369" y="200265"/>
                </a:cubicBezTo>
                <a:cubicBezTo>
                  <a:pt x="77978" y="205575"/>
                  <a:pt x="74774" y="210207"/>
                  <a:pt x="70758" y="214162"/>
                </a:cubicBezTo>
                <a:cubicBezTo>
                  <a:pt x="66742" y="218117"/>
                  <a:pt x="63065" y="220288"/>
                  <a:pt x="59726" y="220676"/>
                </a:cubicBezTo>
                <a:cubicBezTo>
                  <a:pt x="55939" y="220822"/>
                  <a:pt x="52170" y="219463"/>
                  <a:pt x="48421" y="216599"/>
                </a:cubicBezTo>
                <a:cubicBezTo>
                  <a:pt x="44672" y="213735"/>
                  <a:pt x="42654" y="210319"/>
                  <a:pt x="42369" y="206350"/>
                </a:cubicBezTo>
                <a:cubicBezTo>
                  <a:pt x="42432" y="204197"/>
                  <a:pt x="42991" y="202102"/>
                  <a:pt x="44044" y="200063"/>
                </a:cubicBezTo>
                <a:cubicBezTo>
                  <a:pt x="45097" y="198025"/>
                  <a:pt x="46264" y="196158"/>
                  <a:pt x="47546" y="194463"/>
                </a:cubicBezTo>
                <a:cubicBezTo>
                  <a:pt x="74119" y="156083"/>
                  <a:pt x="94260" y="123948"/>
                  <a:pt x="107968" y="98058"/>
                </a:cubicBezTo>
                <a:cubicBezTo>
                  <a:pt x="121676" y="72169"/>
                  <a:pt x="128563" y="55119"/>
                  <a:pt x="128627" y="46909"/>
                </a:cubicBezTo>
                <a:cubicBezTo>
                  <a:pt x="128666" y="44254"/>
                  <a:pt x="128055" y="41559"/>
                  <a:pt x="126797" y="38827"/>
                </a:cubicBezTo>
                <a:cubicBezTo>
                  <a:pt x="125539" y="36095"/>
                  <a:pt x="123403" y="34621"/>
                  <a:pt x="120391" y="34405"/>
                </a:cubicBezTo>
                <a:cubicBezTo>
                  <a:pt x="114616" y="35284"/>
                  <a:pt x="106512" y="38778"/>
                  <a:pt x="96079" y="44887"/>
                </a:cubicBezTo>
                <a:cubicBezTo>
                  <a:pt x="85646" y="50997"/>
                  <a:pt x="75197" y="58715"/>
                  <a:pt x="64733" y="68044"/>
                </a:cubicBezTo>
                <a:cubicBezTo>
                  <a:pt x="54269" y="77372"/>
                  <a:pt x="46103" y="87304"/>
                  <a:pt x="40235" y="97841"/>
                </a:cubicBezTo>
                <a:lnTo>
                  <a:pt x="47850" y="96317"/>
                </a:lnTo>
                <a:cubicBezTo>
                  <a:pt x="49589" y="95974"/>
                  <a:pt x="51517" y="95593"/>
                  <a:pt x="53636" y="95174"/>
                </a:cubicBezTo>
                <a:cubicBezTo>
                  <a:pt x="55755" y="94755"/>
                  <a:pt x="57683" y="94526"/>
                  <a:pt x="59422" y="94488"/>
                </a:cubicBezTo>
                <a:cubicBezTo>
                  <a:pt x="60202" y="94520"/>
                  <a:pt x="60849" y="94838"/>
                  <a:pt x="61363" y="95441"/>
                </a:cubicBezTo>
                <a:cubicBezTo>
                  <a:pt x="61877" y="96044"/>
                  <a:pt x="62143" y="96743"/>
                  <a:pt x="62162" y="97536"/>
                </a:cubicBezTo>
                <a:cubicBezTo>
                  <a:pt x="61972" y="99816"/>
                  <a:pt x="60830" y="101810"/>
                  <a:pt x="58737" y="103518"/>
                </a:cubicBezTo>
                <a:cubicBezTo>
                  <a:pt x="56643" y="105226"/>
                  <a:pt x="54740" y="106687"/>
                  <a:pt x="53027" y="107900"/>
                </a:cubicBezTo>
                <a:cubicBezTo>
                  <a:pt x="50324" y="110027"/>
                  <a:pt x="46212" y="113088"/>
                  <a:pt x="40689" y="117082"/>
                </a:cubicBezTo>
                <a:cubicBezTo>
                  <a:pt x="35167" y="121076"/>
                  <a:pt x="30748" y="123298"/>
                  <a:pt x="27434" y="123749"/>
                </a:cubicBezTo>
                <a:cubicBezTo>
                  <a:pt x="25255" y="123629"/>
                  <a:pt x="21959" y="122312"/>
                  <a:pt x="17545" y="119798"/>
                </a:cubicBezTo>
                <a:cubicBezTo>
                  <a:pt x="13131" y="117284"/>
                  <a:pt x="9089" y="114297"/>
                  <a:pt x="5420" y="110835"/>
                </a:cubicBezTo>
                <a:cubicBezTo>
                  <a:pt x="1752" y="107373"/>
                  <a:pt x="-55" y="104159"/>
                  <a:pt x="2" y="101194"/>
                </a:cubicBezTo>
                <a:cubicBezTo>
                  <a:pt x="1321" y="89366"/>
                  <a:pt x="6244" y="77534"/>
                  <a:pt x="14770" y="65698"/>
                </a:cubicBezTo>
                <a:cubicBezTo>
                  <a:pt x="23297" y="53861"/>
                  <a:pt x="33915" y="42995"/>
                  <a:pt x="46623" y="33100"/>
                </a:cubicBezTo>
                <a:cubicBezTo>
                  <a:pt x="59332" y="23204"/>
                  <a:pt x="72618" y="15254"/>
                  <a:pt x="86483" y="9250"/>
                </a:cubicBezTo>
                <a:cubicBezTo>
                  <a:pt x="100347" y="3246"/>
                  <a:pt x="113277" y="163"/>
                  <a:pt x="1252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B88D10D-3796-4AA4-A345-7F532377C2DF}"/>
              </a:ext>
            </a:extLst>
          </p:cNvPr>
          <p:cNvSpPr txBox="1"/>
          <p:nvPr/>
        </p:nvSpPr>
        <p:spPr>
          <a:xfrm>
            <a:off x="7131562" y="2533448"/>
            <a:ext cx="4268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8E3194-230B-491E-B061-43AA12FEB67E}"/>
              </a:ext>
            </a:extLst>
          </p:cNvPr>
          <p:cNvSpPr txBox="1"/>
          <p:nvPr/>
        </p:nvSpPr>
        <p:spPr>
          <a:xfrm>
            <a:off x="7131562" y="1720327"/>
            <a:ext cx="4268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BB95C5-4290-4686-98E8-B1BF9DF1C031}"/>
              </a:ext>
            </a:extLst>
          </p:cNvPr>
          <p:cNvSpPr txBox="1"/>
          <p:nvPr/>
        </p:nvSpPr>
        <p:spPr>
          <a:xfrm>
            <a:off x="9487435" y="5699525"/>
            <a:ext cx="1941499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906DB52-A187-4795-A692-06E019E279F0}"/>
              </a:ext>
            </a:extLst>
          </p:cNvPr>
          <p:cNvSpPr txBox="1"/>
          <p:nvPr/>
        </p:nvSpPr>
        <p:spPr>
          <a:xfrm>
            <a:off x="5321458" y="4423935"/>
            <a:ext cx="4165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E49C7A-EA33-4B42-A068-43986AFE7B7F}"/>
              </a:ext>
            </a:extLst>
          </p:cNvPr>
          <p:cNvSpPr txBox="1"/>
          <p:nvPr/>
        </p:nvSpPr>
        <p:spPr>
          <a:xfrm>
            <a:off x="5321458" y="4057342"/>
            <a:ext cx="416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101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Arrow: Bent 13">
            <a:extLst>
              <a:ext uri="{FF2B5EF4-FFF2-40B4-BE49-F238E27FC236}">
                <a16:creationId xmlns:a16="http://schemas.microsoft.com/office/drawing/2014/main" id="{96B6E399-CD23-4648-8230-5A5E1923E582}"/>
              </a:ext>
            </a:extLst>
          </p:cNvPr>
          <p:cNvSpPr/>
          <p:nvPr/>
        </p:nvSpPr>
        <p:spPr>
          <a:xfrm flipH="1">
            <a:off x="4120706" y="1627089"/>
            <a:ext cx="2559875" cy="4558723"/>
          </a:xfrm>
          <a:prstGeom prst="bentArrow">
            <a:avLst>
              <a:gd name="adj1" fmla="val 26503"/>
              <a:gd name="adj2" fmla="val 19215"/>
              <a:gd name="adj3" fmla="val 28186"/>
              <a:gd name="adj4" fmla="val 387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F8121E3-64CD-41A1-83F3-E772CDACCA31}"/>
              </a:ext>
            </a:extLst>
          </p:cNvPr>
          <p:cNvSpPr/>
          <p:nvPr/>
        </p:nvSpPr>
        <p:spPr>
          <a:xfrm>
            <a:off x="5275568" y="2457066"/>
            <a:ext cx="3250766" cy="3728746"/>
          </a:xfrm>
          <a:custGeom>
            <a:avLst/>
            <a:gdLst>
              <a:gd name="connsiteX0" fmla="*/ 2548503 w 3250766"/>
              <a:gd name="connsiteY0" fmla="*/ 0 h 3728746"/>
              <a:gd name="connsiteX1" fmla="*/ 3250766 w 3250766"/>
              <a:gd name="connsiteY1" fmla="*/ 478708 h 3728746"/>
              <a:gd name="connsiteX2" fmla="*/ 2548503 w 3250766"/>
              <a:gd name="connsiteY2" fmla="*/ 957416 h 3728746"/>
              <a:gd name="connsiteX3" fmla="*/ 2548503 w 3250766"/>
              <a:gd name="connsiteY3" fmla="*/ 817064 h 3728746"/>
              <a:gd name="connsiteX4" fmla="*/ 939504 w 3250766"/>
              <a:gd name="connsiteY4" fmla="*/ 817064 h 3728746"/>
              <a:gd name="connsiteX5" fmla="*/ 676712 w 3250766"/>
              <a:gd name="connsiteY5" fmla="*/ 1079856 h 3728746"/>
              <a:gd name="connsiteX6" fmla="*/ 676712 w 3250766"/>
              <a:gd name="connsiteY6" fmla="*/ 3728746 h 3728746"/>
              <a:gd name="connsiteX7" fmla="*/ 0 w 3250766"/>
              <a:gd name="connsiteY7" fmla="*/ 3728746 h 3728746"/>
              <a:gd name="connsiteX8" fmla="*/ 0 w 3250766"/>
              <a:gd name="connsiteY8" fmla="*/ 1079856 h 3728746"/>
              <a:gd name="connsiteX9" fmla="*/ 939504 w 3250766"/>
              <a:gd name="connsiteY9" fmla="*/ 140352 h 3728746"/>
              <a:gd name="connsiteX10" fmla="*/ 2548503 w 3250766"/>
              <a:gd name="connsiteY10" fmla="*/ 140352 h 3728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50766" h="3728746">
                <a:moveTo>
                  <a:pt x="2548503" y="0"/>
                </a:moveTo>
                <a:lnTo>
                  <a:pt x="3250766" y="478708"/>
                </a:lnTo>
                <a:lnTo>
                  <a:pt x="2548503" y="957416"/>
                </a:lnTo>
                <a:lnTo>
                  <a:pt x="2548503" y="817064"/>
                </a:lnTo>
                <a:lnTo>
                  <a:pt x="939504" y="817064"/>
                </a:lnTo>
                <a:cubicBezTo>
                  <a:pt x="794368" y="817064"/>
                  <a:pt x="676712" y="934720"/>
                  <a:pt x="676712" y="1079856"/>
                </a:cubicBezTo>
                <a:lnTo>
                  <a:pt x="676712" y="3728746"/>
                </a:lnTo>
                <a:lnTo>
                  <a:pt x="0" y="3728746"/>
                </a:lnTo>
                <a:lnTo>
                  <a:pt x="0" y="1079856"/>
                </a:lnTo>
                <a:cubicBezTo>
                  <a:pt x="0" y="560982"/>
                  <a:pt x="420630" y="140352"/>
                  <a:pt x="939504" y="140352"/>
                </a:cubicBezTo>
                <a:lnTo>
                  <a:pt x="2548503" y="1403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0338168-CC05-470D-B2C8-6DD5D7E9736C}"/>
              </a:ext>
            </a:extLst>
          </p:cNvPr>
          <p:cNvSpPr/>
          <p:nvPr/>
        </p:nvSpPr>
        <p:spPr>
          <a:xfrm>
            <a:off x="6740087" y="3743325"/>
            <a:ext cx="2559875" cy="2442487"/>
          </a:xfrm>
          <a:custGeom>
            <a:avLst/>
            <a:gdLst>
              <a:gd name="connsiteX0" fmla="*/ 1838349 w 2559875"/>
              <a:gd name="connsiteY0" fmla="*/ 0 h 2442487"/>
              <a:gd name="connsiteX1" fmla="*/ 2559875 w 2559875"/>
              <a:gd name="connsiteY1" fmla="*/ 491880 h 2442487"/>
              <a:gd name="connsiteX2" fmla="*/ 1838349 w 2559875"/>
              <a:gd name="connsiteY2" fmla="*/ 983760 h 2442487"/>
              <a:gd name="connsiteX3" fmla="*/ 1838349 w 2559875"/>
              <a:gd name="connsiteY3" fmla="*/ 831102 h 2442487"/>
              <a:gd name="connsiteX4" fmla="*/ 992617 w 2559875"/>
              <a:gd name="connsiteY4" fmla="*/ 831102 h 2442487"/>
              <a:gd name="connsiteX5" fmla="*/ 678444 w 2559875"/>
              <a:gd name="connsiteY5" fmla="*/ 1145275 h 2442487"/>
              <a:gd name="connsiteX6" fmla="*/ 678444 w 2559875"/>
              <a:gd name="connsiteY6" fmla="*/ 2442487 h 2442487"/>
              <a:gd name="connsiteX7" fmla="*/ 0 w 2559875"/>
              <a:gd name="connsiteY7" fmla="*/ 2442487 h 2442487"/>
              <a:gd name="connsiteX8" fmla="*/ 0 w 2559875"/>
              <a:gd name="connsiteY8" fmla="*/ 1145275 h 2442487"/>
              <a:gd name="connsiteX9" fmla="*/ 992617 w 2559875"/>
              <a:gd name="connsiteY9" fmla="*/ 152658 h 2442487"/>
              <a:gd name="connsiteX10" fmla="*/ 1838349 w 2559875"/>
              <a:gd name="connsiteY10" fmla="*/ 152658 h 244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59875" h="2442487">
                <a:moveTo>
                  <a:pt x="1838349" y="0"/>
                </a:moveTo>
                <a:lnTo>
                  <a:pt x="2559875" y="491880"/>
                </a:lnTo>
                <a:lnTo>
                  <a:pt x="1838349" y="983760"/>
                </a:lnTo>
                <a:lnTo>
                  <a:pt x="1838349" y="831102"/>
                </a:lnTo>
                <a:lnTo>
                  <a:pt x="992617" y="831102"/>
                </a:lnTo>
                <a:cubicBezTo>
                  <a:pt x="819104" y="831102"/>
                  <a:pt x="678444" y="971762"/>
                  <a:pt x="678444" y="1145275"/>
                </a:cubicBezTo>
                <a:lnTo>
                  <a:pt x="678444" y="2442487"/>
                </a:lnTo>
                <a:lnTo>
                  <a:pt x="0" y="2442487"/>
                </a:lnTo>
                <a:lnTo>
                  <a:pt x="0" y="1145275"/>
                </a:lnTo>
                <a:cubicBezTo>
                  <a:pt x="0" y="597068"/>
                  <a:pt x="444410" y="152658"/>
                  <a:pt x="992617" y="152658"/>
                </a:cubicBezTo>
                <a:lnTo>
                  <a:pt x="1838349" y="15265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6528CED-9454-47F5-9A8F-8CB0DCD5B019}"/>
              </a:ext>
            </a:extLst>
          </p:cNvPr>
          <p:cNvSpPr/>
          <p:nvPr/>
        </p:nvSpPr>
        <p:spPr>
          <a:xfrm flipH="1">
            <a:off x="2651408" y="3360779"/>
            <a:ext cx="2559875" cy="2825033"/>
          </a:xfrm>
          <a:custGeom>
            <a:avLst/>
            <a:gdLst>
              <a:gd name="connsiteX0" fmla="*/ 1838349 w 2559875"/>
              <a:gd name="connsiteY0" fmla="*/ 0 h 2825033"/>
              <a:gd name="connsiteX1" fmla="*/ 1838349 w 2559875"/>
              <a:gd name="connsiteY1" fmla="*/ 152658 h 2825033"/>
              <a:gd name="connsiteX2" fmla="*/ 992617 w 2559875"/>
              <a:gd name="connsiteY2" fmla="*/ 152658 h 2825033"/>
              <a:gd name="connsiteX3" fmla="*/ 0 w 2559875"/>
              <a:gd name="connsiteY3" fmla="*/ 1145275 h 2825033"/>
              <a:gd name="connsiteX4" fmla="*/ 0 w 2559875"/>
              <a:gd name="connsiteY4" fmla="*/ 2825033 h 2825033"/>
              <a:gd name="connsiteX5" fmla="*/ 678444 w 2559875"/>
              <a:gd name="connsiteY5" fmla="*/ 2825033 h 2825033"/>
              <a:gd name="connsiteX6" fmla="*/ 678444 w 2559875"/>
              <a:gd name="connsiteY6" fmla="*/ 1145275 h 2825033"/>
              <a:gd name="connsiteX7" fmla="*/ 992617 w 2559875"/>
              <a:gd name="connsiteY7" fmla="*/ 831102 h 2825033"/>
              <a:gd name="connsiteX8" fmla="*/ 1838349 w 2559875"/>
              <a:gd name="connsiteY8" fmla="*/ 831102 h 2825033"/>
              <a:gd name="connsiteX9" fmla="*/ 1838349 w 2559875"/>
              <a:gd name="connsiteY9" fmla="*/ 983760 h 2825033"/>
              <a:gd name="connsiteX10" fmla="*/ 2559875 w 2559875"/>
              <a:gd name="connsiteY10" fmla="*/ 491880 h 28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59875" h="2825033">
                <a:moveTo>
                  <a:pt x="1838349" y="0"/>
                </a:moveTo>
                <a:lnTo>
                  <a:pt x="1838349" y="152658"/>
                </a:lnTo>
                <a:lnTo>
                  <a:pt x="992617" y="152658"/>
                </a:lnTo>
                <a:cubicBezTo>
                  <a:pt x="444410" y="152658"/>
                  <a:pt x="0" y="597068"/>
                  <a:pt x="0" y="1145275"/>
                </a:cubicBezTo>
                <a:lnTo>
                  <a:pt x="0" y="2825033"/>
                </a:lnTo>
                <a:lnTo>
                  <a:pt x="678444" y="2825033"/>
                </a:lnTo>
                <a:lnTo>
                  <a:pt x="678444" y="1145275"/>
                </a:lnTo>
                <a:cubicBezTo>
                  <a:pt x="678444" y="971762"/>
                  <a:pt x="819104" y="831102"/>
                  <a:pt x="992617" y="831102"/>
                </a:cubicBezTo>
                <a:lnTo>
                  <a:pt x="1838349" y="831102"/>
                </a:lnTo>
                <a:lnTo>
                  <a:pt x="1838349" y="983760"/>
                </a:lnTo>
                <a:lnTo>
                  <a:pt x="2559875" y="4918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4DC63B-F0D4-48FE-847A-DD2E269D1D44}"/>
              </a:ext>
            </a:extLst>
          </p:cNvPr>
          <p:cNvGrpSpPr/>
          <p:nvPr/>
        </p:nvGrpSpPr>
        <p:grpSpPr>
          <a:xfrm>
            <a:off x="3410871" y="3602695"/>
            <a:ext cx="367487" cy="369229"/>
            <a:chOff x="1031132" y="1916349"/>
            <a:chExt cx="803587" cy="80739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A424986-9F01-43DB-B812-B1D45D0CD6D8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B0E3397-631A-482B-8745-06CD030CC5B3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67E8B2F-042C-49B8-95A5-14E78C37E036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33CA8E1-DBEE-4792-9526-1371B1D11313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31A531-4798-488E-893A-374DAC53FCEC}"/>
              </a:ext>
            </a:extLst>
          </p:cNvPr>
          <p:cNvGrpSpPr/>
          <p:nvPr/>
        </p:nvGrpSpPr>
        <p:grpSpPr>
          <a:xfrm>
            <a:off x="4880268" y="1857463"/>
            <a:ext cx="367487" cy="369229"/>
            <a:chOff x="1031132" y="1916349"/>
            <a:chExt cx="803587" cy="80739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D50EEC5-A99F-43E3-A6FA-57F0BEBEA765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D445B3B-079D-4421-91B7-BD2F7D0AC287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EEEF766-9D71-4437-AFC9-04521A37C729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DAD16EE-2BAD-4C05-AFCA-339A9CE0CD68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60F9941-EB43-434B-9E1F-D128803E1CAF}"/>
              </a:ext>
            </a:extLst>
          </p:cNvPr>
          <p:cNvGrpSpPr/>
          <p:nvPr/>
        </p:nvGrpSpPr>
        <p:grpSpPr>
          <a:xfrm>
            <a:off x="7429044" y="2674068"/>
            <a:ext cx="367487" cy="369229"/>
            <a:chOff x="1031132" y="1916349"/>
            <a:chExt cx="803587" cy="80739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50880A1-E98C-4E9D-B4BE-EDA835F95065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8C30D0C-78E6-4C1F-90E8-79D1D1831724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061191A-5686-4268-9B23-E9E5C8A67570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C27E7FC-AAE7-416D-A281-CEF04271577A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D71CA8A-48B5-4941-A05D-9DBCEFE8A8C8}"/>
              </a:ext>
            </a:extLst>
          </p:cNvPr>
          <p:cNvGrpSpPr/>
          <p:nvPr/>
        </p:nvGrpSpPr>
        <p:grpSpPr>
          <a:xfrm>
            <a:off x="8179441" y="3981652"/>
            <a:ext cx="367487" cy="369229"/>
            <a:chOff x="1031132" y="1916349"/>
            <a:chExt cx="803587" cy="80739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2C3B505-8A41-4E3F-BBA2-FD986BA8DA85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51F2AC8-CB91-46E4-9193-E5B53E20DCDD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8EEBF8E-7508-42E7-A1FB-27CB8334F14F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9964628-643E-4663-BDDA-6009162D60AB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자유형: 도형 54">
            <a:extLst>
              <a:ext uri="{FF2B5EF4-FFF2-40B4-BE49-F238E27FC236}">
                <a16:creationId xmlns:a16="http://schemas.microsoft.com/office/drawing/2014/main" id="{40AA5663-FFB7-426B-BD78-D34E7DE080E3}"/>
              </a:ext>
            </a:extLst>
          </p:cNvPr>
          <p:cNvSpPr>
            <a:spLocks noChangeAspect="1"/>
          </p:cNvSpPr>
          <p:nvPr/>
        </p:nvSpPr>
        <p:spPr>
          <a:xfrm>
            <a:off x="5517752" y="5639981"/>
            <a:ext cx="234322" cy="379351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8" name="Block Arc 5">
            <a:extLst>
              <a:ext uri="{FF2B5EF4-FFF2-40B4-BE49-F238E27FC236}">
                <a16:creationId xmlns:a16="http://schemas.microsoft.com/office/drawing/2014/main" id="{576F475F-AF3D-4949-A21F-5E955A4E3DD0}"/>
              </a:ext>
            </a:extLst>
          </p:cNvPr>
          <p:cNvSpPr>
            <a:spLocks noChangeAspect="1"/>
          </p:cNvSpPr>
          <p:nvPr/>
        </p:nvSpPr>
        <p:spPr>
          <a:xfrm rot="10800000">
            <a:off x="6900951" y="5639980"/>
            <a:ext cx="351787" cy="37935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49" name="자유형: 도형 61">
            <a:extLst>
              <a:ext uri="{FF2B5EF4-FFF2-40B4-BE49-F238E27FC236}">
                <a16:creationId xmlns:a16="http://schemas.microsoft.com/office/drawing/2014/main" id="{8AE5EB99-2852-404E-86AD-C62404F6FD74}"/>
              </a:ext>
            </a:extLst>
          </p:cNvPr>
          <p:cNvSpPr>
            <a:spLocks noChangeAspect="1"/>
          </p:cNvSpPr>
          <p:nvPr/>
        </p:nvSpPr>
        <p:spPr>
          <a:xfrm>
            <a:off x="6206495" y="5639981"/>
            <a:ext cx="319299" cy="37935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자유형: 도형 62">
            <a:extLst>
              <a:ext uri="{FF2B5EF4-FFF2-40B4-BE49-F238E27FC236}">
                <a16:creationId xmlns:a16="http://schemas.microsoft.com/office/drawing/2014/main" id="{2BF73E59-F4CD-4FF3-A7C1-EB5BB44A7D1C}"/>
              </a:ext>
            </a:extLst>
          </p:cNvPr>
          <p:cNvSpPr>
            <a:spLocks noChangeAspect="1"/>
          </p:cNvSpPr>
          <p:nvPr/>
        </p:nvSpPr>
        <p:spPr>
          <a:xfrm>
            <a:off x="4669960" y="5661569"/>
            <a:ext cx="379352" cy="336175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C2100D8-A415-43E4-9C80-F1F74660D427}"/>
              </a:ext>
            </a:extLst>
          </p:cNvPr>
          <p:cNvGrpSpPr/>
          <p:nvPr/>
        </p:nvGrpSpPr>
        <p:grpSpPr>
          <a:xfrm>
            <a:off x="1494003" y="2041877"/>
            <a:ext cx="2535251" cy="904115"/>
            <a:chOff x="395534" y="3737446"/>
            <a:chExt cx="3972999" cy="90411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908BC38-C437-44DD-B0AB-D1CEB0276862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85F99A3-DC6D-4ABE-8C67-194BF5797162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49E569C-7CE1-478D-9A1F-0FDA5DC1C3D0}"/>
              </a:ext>
            </a:extLst>
          </p:cNvPr>
          <p:cNvGrpSpPr/>
          <p:nvPr/>
        </p:nvGrpSpPr>
        <p:grpSpPr>
          <a:xfrm>
            <a:off x="469357" y="4540659"/>
            <a:ext cx="2535251" cy="904115"/>
            <a:chOff x="395534" y="3737446"/>
            <a:chExt cx="3972999" cy="90411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9717A8E-D00C-4E0F-B487-E2BF640F5416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FDC3B4C-71BF-478A-AC0A-10098B7ACFB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774A545-A79F-4DC4-A172-FD42AAAC496E}"/>
              </a:ext>
            </a:extLst>
          </p:cNvPr>
          <p:cNvGrpSpPr/>
          <p:nvPr/>
        </p:nvGrpSpPr>
        <p:grpSpPr>
          <a:xfrm>
            <a:off x="8980755" y="4735865"/>
            <a:ext cx="2535251" cy="904115"/>
            <a:chOff x="395534" y="3737446"/>
            <a:chExt cx="3972999" cy="90411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AB8C26D-A3E4-4AD0-BF4D-6EFE6600D9B5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EC1EE9A-77D3-43A0-AF94-1489C70C1692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2BE056F-95E5-4674-B54B-9055C3A769D9}"/>
              </a:ext>
            </a:extLst>
          </p:cNvPr>
          <p:cNvGrpSpPr/>
          <p:nvPr/>
        </p:nvGrpSpPr>
        <p:grpSpPr>
          <a:xfrm>
            <a:off x="8585840" y="2867292"/>
            <a:ext cx="2535251" cy="904115"/>
            <a:chOff x="395534" y="3737446"/>
            <a:chExt cx="3972999" cy="90411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687CD82-C50C-42AB-9C52-79CC4256A073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A7E3A54-3301-4A43-9F47-6A7F66B00980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941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2923472" y="343028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6962845" y="884371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9334535" y="5806529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4C2BAF-9BC1-4A13-8753-9003595B913D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91D683-90A6-4DBA-A243-15E459950738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060778-659E-4B3A-8377-F9289BA16CC0}"/>
              </a:ext>
            </a:extLst>
          </p:cNvPr>
          <p:cNvSpPr txBox="1"/>
          <p:nvPr/>
        </p:nvSpPr>
        <p:spPr>
          <a:xfrm>
            <a:off x="7978772" y="171436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7DFF098-0C80-4942-BAED-1120E5BBB8B6}"/>
              </a:ext>
            </a:extLst>
          </p:cNvPr>
          <p:cNvGrpSpPr/>
          <p:nvPr/>
        </p:nvGrpSpPr>
        <p:grpSpPr>
          <a:xfrm>
            <a:off x="7978772" y="2133728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242604-97B5-45A1-B745-385943AD2A35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55FC09-66B9-4AB0-9E9A-BF979FD2D3F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813C60C-9C05-4730-8EA4-29FCEA71C181}"/>
              </a:ext>
            </a:extLst>
          </p:cNvPr>
          <p:cNvSpPr txBox="1"/>
          <p:nvPr/>
        </p:nvSpPr>
        <p:spPr>
          <a:xfrm>
            <a:off x="7978772" y="3220916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F9AA84-91F8-4149-9B38-10E7354FDE0B}"/>
              </a:ext>
            </a:extLst>
          </p:cNvPr>
          <p:cNvGrpSpPr/>
          <p:nvPr/>
        </p:nvGrpSpPr>
        <p:grpSpPr>
          <a:xfrm>
            <a:off x="7978772" y="3640282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F12E579-AAA0-4588-80AB-B7D6338D7BE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ECCA5A-23C3-4B0A-842F-4F16AAE5618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EC2CBB3-F654-4BE5-A43F-4251824B73F8}"/>
              </a:ext>
            </a:extLst>
          </p:cNvPr>
          <p:cNvSpPr txBox="1"/>
          <p:nvPr/>
        </p:nvSpPr>
        <p:spPr>
          <a:xfrm>
            <a:off x="7978772" y="472747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18C1B5-C593-45E2-85C6-63B4FC560356}"/>
              </a:ext>
            </a:extLst>
          </p:cNvPr>
          <p:cNvGrpSpPr/>
          <p:nvPr/>
        </p:nvGrpSpPr>
        <p:grpSpPr>
          <a:xfrm>
            <a:off x="7978772" y="5146835"/>
            <a:ext cx="3428602" cy="760839"/>
            <a:chOff x="6565695" y="2005884"/>
            <a:chExt cx="2055606" cy="7608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E9AF3A-B235-474F-A6F4-AA6CFA34C6D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B27C6C-FB7F-423A-92EC-D68E7A5D114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8CD6CD6-0D79-4A0A-B642-ADCDC75AF68C}"/>
              </a:ext>
            </a:extLst>
          </p:cNvPr>
          <p:cNvSpPr txBox="1"/>
          <p:nvPr/>
        </p:nvSpPr>
        <p:spPr>
          <a:xfrm>
            <a:off x="1004310" y="3260163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727907-23A7-44BA-BFF4-3F6FA7B8948C}"/>
              </a:ext>
            </a:extLst>
          </p:cNvPr>
          <p:cNvSpPr txBox="1"/>
          <p:nvPr/>
        </p:nvSpPr>
        <p:spPr>
          <a:xfrm>
            <a:off x="932299" y="4675491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39994C17-06F6-487A-A9C3-061C489F74E5}"/>
              </a:ext>
            </a:extLst>
          </p:cNvPr>
          <p:cNvSpPr/>
          <p:nvPr/>
        </p:nvSpPr>
        <p:spPr>
          <a:xfrm>
            <a:off x="1084276" y="1730006"/>
            <a:ext cx="1297465" cy="1297465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Rectangle 41">
            <a:extLst>
              <a:ext uri="{FF2B5EF4-FFF2-40B4-BE49-F238E27FC236}">
                <a16:creationId xmlns:a16="http://schemas.microsoft.com/office/drawing/2014/main" id="{FA34DB58-A02F-4565-B1C2-344780A4481B}"/>
              </a:ext>
            </a:extLst>
          </p:cNvPr>
          <p:cNvSpPr>
            <a:spLocks/>
          </p:cNvSpPr>
          <p:nvPr/>
        </p:nvSpPr>
        <p:spPr>
          <a:xfrm>
            <a:off x="4824919" y="1881345"/>
            <a:ext cx="1159890" cy="115989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0BD5EE8-F69D-49B0-918B-FCCB8DCBE239}"/>
              </a:ext>
            </a:extLst>
          </p:cNvPr>
          <p:cNvSpPr/>
          <p:nvPr/>
        </p:nvSpPr>
        <p:spPr>
          <a:xfrm>
            <a:off x="2873112" y="1743770"/>
            <a:ext cx="1460436" cy="1283701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7" name="Rectangle 14">
            <a:extLst>
              <a:ext uri="{FF2B5EF4-FFF2-40B4-BE49-F238E27FC236}">
                <a16:creationId xmlns:a16="http://schemas.microsoft.com/office/drawing/2014/main" id="{0F48339E-C322-453D-8BEA-397065EE1B5C}"/>
              </a:ext>
            </a:extLst>
          </p:cNvPr>
          <p:cNvSpPr/>
          <p:nvPr/>
        </p:nvSpPr>
        <p:spPr>
          <a:xfrm>
            <a:off x="6962293" y="1860056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8" name="Rectangle 41">
            <a:extLst>
              <a:ext uri="{FF2B5EF4-FFF2-40B4-BE49-F238E27FC236}">
                <a16:creationId xmlns:a16="http://schemas.microsoft.com/office/drawing/2014/main" id="{5B23C381-BCA6-4785-8E84-46D1F41927B6}"/>
              </a:ext>
            </a:extLst>
          </p:cNvPr>
          <p:cNvSpPr>
            <a:spLocks/>
          </p:cNvSpPr>
          <p:nvPr/>
        </p:nvSpPr>
        <p:spPr>
          <a:xfrm>
            <a:off x="7005246" y="5005864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4DAB2554-5F8A-4CD8-9CC7-F26F8F1980F6}"/>
              </a:ext>
            </a:extLst>
          </p:cNvPr>
          <p:cNvSpPr/>
          <p:nvPr/>
        </p:nvSpPr>
        <p:spPr>
          <a:xfrm>
            <a:off x="6911413" y="3451623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899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5D1F7B7-161B-4968-B0DC-5EEF0100FF73}"/>
              </a:ext>
            </a:extLst>
          </p:cNvPr>
          <p:cNvGrpSpPr/>
          <p:nvPr/>
        </p:nvGrpSpPr>
        <p:grpSpPr>
          <a:xfrm>
            <a:off x="-1" y="2745406"/>
            <a:ext cx="8845095" cy="2323463"/>
            <a:chOff x="-1" y="2745406"/>
            <a:chExt cx="8845095" cy="2323463"/>
          </a:xfrm>
        </p:grpSpPr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21A96245-4BE6-4E8B-97C9-D99B791D5401}"/>
                </a:ext>
              </a:extLst>
            </p:cNvPr>
            <p:cNvSpPr/>
            <p:nvPr/>
          </p:nvSpPr>
          <p:spPr>
            <a:xfrm rot="5400000">
              <a:off x="3186051" y="2745406"/>
              <a:ext cx="914400" cy="914400"/>
            </a:xfrm>
            <a:prstGeom prst="blockArc">
              <a:avLst>
                <a:gd name="adj1" fmla="val 16184359"/>
                <a:gd name="adj2" fmla="val 164567"/>
                <a:gd name="adj3" fmla="val 1396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015B72C-5ED6-44D2-9776-DE8C08EAD9A7}"/>
                </a:ext>
              </a:extLst>
            </p:cNvPr>
            <p:cNvSpPr/>
            <p:nvPr/>
          </p:nvSpPr>
          <p:spPr>
            <a:xfrm>
              <a:off x="-1" y="3533180"/>
              <a:ext cx="3636079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DDF3592-8FEF-42E6-B780-64EA33268E81}"/>
                </a:ext>
              </a:extLst>
            </p:cNvPr>
            <p:cNvSpPr/>
            <p:nvPr/>
          </p:nvSpPr>
          <p:spPr>
            <a:xfrm rot="16200000">
              <a:off x="3955283" y="3070308"/>
              <a:ext cx="166037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14B94BE-71B3-4FE7-9721-FBD93CC5931B}"/>
                </a:ext>
              </a:extLst>
            </p:cNvPr>
            <p:cNvSpPr/>
            <p:nvPr/>
          </p:nvSpPr>
          <p:spPr>
            <a:xfrm>
              <a:off x="3911978" y="2841852"/>
              <a:ext cx="258081" cy="22248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C6D92181-2D70-404D-B096-A3F3FEFA00E3}"/>
                </a:ext>
              </a:extLst>
            </p:cNvPr>
            <p:cNvSpPr/>
            <p:nvPr/>
          </p:nvSpPr>
          <p:spPr>
            <a:xfrm rot="5400000">
              <a:off x="5367318" y="2897806"/>
              <a:ext cx="914400" cy="914400"/>
            </a:xfrm>
            <a:prstGeom prst="blockArc">
              <a:avLst>
                <a:gd name="adj1" fmla="val 16260309"/>
                <a:gd name="adj2" fmla="val 21515221"/>
                <a:gd name="adj3" fmla="val 139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751A34-BE13-4508-A88D-24F33E5759B4}"/>
                </a:ext>
              </a:extLst>
            </p:cNvPr>
            <p:cNvSpPr/>
            <p:nvPr/>
          </p:nvSpPr>
          <p:spPr>
            <a:xfrm>
              <a:off x="1" y="3685580"/>
              <a:ext cx="5838091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5F7BE2E-2575-4030-A87E-C2B5D7D4DBBF}"/>
                </a:ext>
              </a:extLst>
            </p:cNvPr>
            <p:cNvSpPr/>
            <p:nvPr/>
          </p:nvSpPr>
          <p:spPr>
            <a:xfrm rot="16200000">
              <a:off x="6057522" y="3153328"/>
              <a:ext cx="327314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02C433C-E32E-4178-BB4D-7124992BB32F}"/>
                </a:ext>
              </a:extLst>
            </p:cNvPr>
            <p:cNvSpPr/>
            <p:nvPr/>
          </p:nvSpPr>
          <p:spPr>
            <a:xfrm>
              <a:off x="6092139" y="2841852"/>
              <a:ext cx="258081" cy="22248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07E7ED0-A76C-4276-8EA1-77078387A7AE}"/>
                </a:ext>
              </a:extLst>
            </p:cNvPr>
            <p:cNvSpPr/>
            <p:nvPr/>
          </p:nvSpPr>
          <p:spPr>
            <a:xfrm>
              <a:off x="2" y="3842486"/>
              <a:ext cx="8622608" cy="12662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C939AF7-A5A2-4B6A-A1FE-F03242D363E7}"/>
                </a:ext>
              </a:extLst>
            </p:cNvPr>
            <p:cNvSpPr/>
            <p:nvPr/>
          </p:nvSpPr>
          <p:spPr>
            <a:xfrm rot="5400000">
              <a:off x="8604811" y="3794557"/>
              <a:ext cx="258081" cy="22248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C44B9203-218B-49E3-AA1F-5210AF8B97A0}"/>
                </a:ext>
              </a:extLst>
            </p:cNvPr>
            <p:cNvSpPr/>
            <p:nvPr/>
          </p:nvSpPr>
          <p:spPr>
            <a:xfrm rot="16200000" flipV="1">
              <a:off x="5372757" y="3997134"/>
              <a:ext cx="914400" cy="914400"/>
            </a:xfrm>
            <a:prstGeom prst="blockArc">
              <a:avLst>
                <a:gd name="adj1" fmla="val 16260309"/>
                <a:gd name="adj2" fmla="val 110065"/>
                <a:gd name="adj3" fmla="val 13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C56007-9A77-4028-A2F2-218C47DE7238}"/>
                </a:ext>
              </a:extLst>
            </p:cNvPr>
            <p:cNvSpPr/>
            <p:nvPr/>
          </p:nvSpPr>
          <p:spPr>
            <a:xfrm flipV="1">
              <a:off x="1" y="3997134"/>
              <a:ext cx="5838091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043C8F5-51DB-4CE3-9284-186080204477}"/>
                </a:ext>
              </a:extLst>
            </p:cNvPr>
            <p:cNvSpPr/>
            <p:nvPr/>
          </p:nvSpPr>
          <p:spPr>
            <a:xfrm rot="16200000">
              <a:off x="6057522" y="4531964"/>
              <a:ext cx="327314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1B73C25-F60D-47D0-9D7B-2F69AAFF60B4}"/>
                </a:ext>
              </a:extLst>
            </p:cNvPr>
            <p:cNvSpPr/>
            <p:nvPr/>
          </p:nvSpPr>
          <p:spPr>
            <a:xfrm rot="10800000">
              <a:off x="6092139" y="4747259"/>
              <a:ext cx="258081" cy="22248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021E8AC-8F0B-4520-B9FF-2BF5F6196E83}"/>
                </a:ext>
              </a:extLst>
            </p:cNvPr>
            <p:cNvSpPr/>
            <p:nvPr/>
          </p:nvSpPr>
          <p:spPr>
            <a:xfrm flipV="1">
              <a:off x="-1" y="4154470"/>
              <a:ext cx="3636079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B2509D-CDB2-42BB-9610-AD935D184AB5}"/>
                </a:ext>
              </a:extLst>
            </p:cNvPr>
            <p:cNvSpPr/>
            <p:nvPr/>
          </p:nvSpPr>
          <p:spPr>
            <a:xfrm rot="16200000">
              <a:off x="3962300" y="4614122"/>
              <a:ext cx="152002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7707BA0-F926-44A7-AF11-F2A3698841D3}"/>
                </a:ext>
              </a:extLst>
            </p:cNvPr>
            <p:cNvSpPr/>
            <p:nvPr/>
          </p:nvSpPr>
          <p:spPr>
            <a:xfrm rot="10800000">
              <a:off x="3918656" y="4753491"/>
              <a:ext cx="258081" cy="22248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89BC3F55-5CA6-4481-A2E7-8F496D7F3A52}"/>
                </a:ext>
              </a:extLst>
            </p:cNvPr>
            <p:cNvSpPr/>
            <p:nvPr/>
          </p:nvSpPr>
          <p:spPr>
            <a:xfrm rot="16200000" flipV="1">
              <a:off x="3187214" y="4154469"/>
              <a:ext cx="914400" cy="914400"/>
            </a:xfrm>
            <a:prstGeom prst="blockArc">
              <a:avLst>
                <a:gd name="adj1" fmla="val 16184359"/>
                <a:gd name="adj2" fmla="val 164567"/>
                <a:gd name="adj3" fmla="val 1396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AA22905-E167-48FA-A62D-A1EA45C74E74}"/>
              </a:ext>
            </a:extLst>
          </p:cNvPr>
          <p:cNvSpPr/>
          <p:nvPr/>
        </p:nvSpPr>
        <p:spPr>
          <a:xfrm>
            <a:off x="3632983" y="2025843"/>
            <a:ext cx="962516" cy="668949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D05D75C-84E1-44D9-A52A-B4291F21BDB3}"/>
              </a:ext>
            </a:extLst>
          </p:cNvPr>
          <p:cNvGrpSpPr/>
          <p:nvPr/>
        </p:nvGrpSpPr>
        <p:grpSpPr>
          <a:xfrm>
            <a:off x="5825262" y="5064882"/>
            <a:ext cx="943266" cy="835762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568A737-B9C2-4123-92B1-273822D1B75A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B614AE1-2AB6-4B38-A911-B312E446AB94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1A85BAF-500D-4E7A-A770-80128448DB71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F883C7E-C27B-4741-942D-62FC8B584D2C}"/>
              </a:ext>
            </a:extLst>
          </p:cNvPr>
          <p:cNvGrpSpPr/>
          <p:nvPr/>
        </p:nvGrpSpPr>
        <p:grpSpPr>
          <a:xfrm>
            <a:off x="3559646" y="5099481"/>
            <a:ext cx="1109190" cy="766565"/>
            <a:chOff x="4353034" y="5694157"/>
            <a:chExt cx="1357914" cy="938459"/>
          </a:xfrm>
          <a:solidFill>
            <a:schemeClr val="accent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6C5F485-047C-4F56-A4D0-31ABD54C5F1C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79CFF67-CD3B-426E-B47C-39D7E5BCE24B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06C0708-AD3C-4BE5-A9DA-B85C93828DFA}"/>
              </a:ext>
            </a:extLst>
          </p:cNvPr>
          <p:cNvGrpSpPr/>
          <p:nvPr/>
        </p:nvGrpSpPr>
        <p:grpSpPr>
          <a:xfrm>
            <a:off x="5784814" y="1982190"/>
            <a:ext cx="1024162" cy="756254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84F874A-652A-45C3-BB48-CAA44344CB99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187AE53-6CA4-490C-98DF-7BDE6DEE7F37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51834328-9A30-4A46-92E4-FA5E79AF92F7}"/>
              </a:ext>
            </a:extLst>
          </p:cNvPr>
          <p:cNvSpPr/>
          <p:nvPr/>
        </p:nvSpPr>
        <p:spPr>
          <a:xfrm>
            <a:off x="9314712" y="3109332"/>
            <a:ext cx="1865834" cy="14460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862E614-2F9D-4308-AE42-0FF60CD0D728}"/>
              </a:ext>
            </a:extLst>
          </p:cNvPr>
          <p:cNvSpPr/>
          <p:nvPr/>
        </p:nvSpPr>
        <p:spPr>
          <a:xfrm rot="1876901">
            <a:off x="9579302" y="3373259"/>
            <a:ext cx="1283711" cy="624642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7257D77-7B51-4DC7-88E0-2AEA6EA92A83}"/>
              </a:ext>
            </a:extLst>
          </p:cNvPr>
          <p:cNvGrpSpPr/>
          <p:nvPr/>
        </p:nvGrpSpPr>
        <p:grpSpPr>
          <a:xfrm>
            <a:off x="9474370" y="4798904"/>
            <a:ext cx="1601067" cy="678649"/>
            <a:chOff x="1391543" y="3698889"/>
            <a:chExt cx="1601067" cy="67864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FE2EE1A-0A5C-4B43-AC33-48FEC3C02FFD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D7EF535-561A-4DA5-B0F8-92AF0F1FC139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89113CC-B1DF-40FB-B1A0-6319A3134744}"/>
              </a:ext>
            </a:extLst>
          </p:cNvPr>
          <p:cNvGrpSpPr/>
          <p:nvPr/>
        </p:nvGrpSpPr>
        <p:grpSpPr>
          <a:xfrm>
            <a:off x="7235507" y="4919979"/>
            <a:ext cx="1609587" cy="1107996"/>
            <a:chOff x="2717227" y="4009798"/>
            <a:chExt cx="1314570" cy="110799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F8D8751-B2AA-4593-8BE3-A5CBEA3163C7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CF26373-E559-44C6-B7F9-1172B0AE2FA7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20DE763-CD8E-4534-9C5D-AE5AD31A2D5D}"/>
              </a:ext>
            </a:extLst>
          </p:cNvPr>
          <p:cNvGrpSpPr/>
          <p:nvPr/>
        </p:nvGrpSpPr>
        <p:grpSpPr>
          <a:xfrm>
            <a:off x="1402742" y="4936795"/>
            <a:ext cx="1609587" cy="1107996"/>
            <a:chOff x="2717227" y="4009798"/>
            <a:chExt cx="1314570" cy="110799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67AADD4-8475-44C6-9933-C0ADDBE9D919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362FEC0-74A4-411B-8663-9AF033A9463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6C60D4E-AB83-44F5-A0E5-56828FFAEB73}"/>
              </a:ext>
            </a:extLst>
          </p:cNvPr>
          <p:cNvGrpSpPr/>
          <p:nvPr/>
        </p:nvGrpSpPr>
        <p:grpSpPr>
          <a:xfrm>
            <a:off x="7235507" y="1850770"/>
            <a:ext cx="1609587" cy="1107996"/>
            <a:chOff x="2717227" y="4009798"/>
            <a:chExt cx="1314570" cy="1107996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1C5D3F2-1FE0-44D8-9DFE-4069CF04FB04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D890DD6-FA89-4317-B905-D934F251E8A9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87960EE-066C-4E34-9C75-E49D752E04F5}"/>
              </a:ext>
            </a:extLst>
          </p:cNvPr>
          <p:cNvGrpSpPr/>
          <p:nvPr/>
        </p:nvGrpSpPr>
        <p:grpSpPr>
          <a:xfrm>
            <a:off x="1402742" y="1867586"/>
            <a:ext cx="1609587" cy="1107996"/>
            <a:chOff x="2717227" y="4009798"/>
            <a:chExt cx="1314570" cy="110799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9F7DD4D-04C2-46D3-8F12-A9114383BF8E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60C0608-B52E-4F5F-9650-6CE528110E98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401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E275C4A-6226-4141-A910-A686ADBACB2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53C6C-FA1B-4EE4-B44E-FC461F4479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87797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59926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32055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404183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9C03162-FFF2-423C-9AAA-12CFC834486C}"/>
              </a:ext>
            </a:extLst>
          </p:cNvPr>
          <p:cNvSpPr/>
          <p:nvPr/>
        </p:nvSpPr>
        <p:spPr>
          <a:xfrm>
            <a:off x="10916634" y="195548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3EDF7F-3DD0-4CD7-9BCC-1B1E40291470}"/>
              </a:ext>
            </a:extLst>
          </p:cNvPr>
          <p:cNvSpPr/>
          <p:nvPr/>
        </p:nvSpPr>
        <p:spPr>
          <a:xfrm>
            <a:off x="10298551" y="269974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C3A659-3023-4C3D-95A0-72CA597B2DCA}"/>
              </a:ext>
            </a:extLst>
          </p:cNvPr>
          <p:cNvSpPr/>
          <p:nvPr/>
        </p:nvSpPr>
        <p:spPr>
          <a:xfrm>
            <a:off x="9668687" y="345370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411431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1" name="Group 50"/>
          <p:cNvGrpSpPr/>
          <p:nvPr/>
        </p:nvGrpSpPr>
        <p:grpSpPr>
          <a:xfrm>
            <a:off x="2757643" y="2672571"/>
            <a:ext cx="751104" cy="1441755"/>
            <a:chOff x="4661983" y="2106581"/>
            <a:chExt cx="497554" cy="745743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2" name="Rounded Rectangle 51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 rot="3148397">
              <a:off x="4839828" y="2532616"/>
              <a:ext cx="251279" cy="38813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ADB05B8-E5E3-4638-8A6C-BB8519115B46}"/>
              </a:ext>
            </a:extLst>
          </p:cNvPr>
          <p:cNvGrpSpPr/>
          <p:nvPr/>
        </p:nvGrpSpPr>
        <p:grpSpPr>
          <a:xfrm>
            <a:off x="2502519" y="4897956"/>
            <a:ext cx="1416691" cy="640418"/>
            <a:chOff x="203895" y="3409836"/>
            <a:chExt cx="1761331" cy="64041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D4121F5-4361-4225-8832-83977C15597D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0063F7-2CF6-4CAE-8FB1-B301E43DEE46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" name="Graphic 6">
            <a:extLst>
              <a:ext uri="{FF2B5EF4-FFF2-40B4-BE49-F238E27FC236}">
                <a16:creationId xmlns:a16="http://schemas.microsoft.com/office/drawing/2014/main" id="{BD533F5B-54A7-48A8-82F7-47338B1C4C54}"/>
              </a:ext>
            </a:extLst>
          </p:cNvPr>
          <p:cNvSpPr/>
          <p:nvPr/>
        </p:nvSpPr>
        <p:spPr>
          <a:xfrm>
            <a:off x="1184097" y="1714331"/>
            <a:ext cx="9823806" cy="3382963"/>
          </a:xfrm>
          <a:custGeom>
            <a:avLst/>
            <a:gdLst>
              <a:gd name="connsiteX0" fmla="*/ 0 w 12169615"/>
              <a:gd name="connsiteY0" fmla="*/ 4491789 h 4491789"/>
              <a:gd name="connsiteX1" fmla="*/ 1577349 w 12169615"/>
              <a:gd name="connsiteY1" fmla="*/ 4491789 h 4491789"/>
              <a:gd name="connsiteX2" fmla="*/ 1577349 w 12169615"/>
              <a:gd name="connsiteY2" fmla="*/ 2631651 h 4491789"/>
              <a:gd name="connsiteX3" fmla="*/ 1898938 w 12169615"/>
              <a:gd name="connsiteY3" fmla="*/ 2631651 h 4491789"/>
              <a:gd name="connsiteX4" fmla="*/ 1898938 w 12169615"/>
              <a:gd name="connsiteY4" fmla="*/ 2804757 h 4491789"/>
              <a:gd name="connsiteX5" fmla="*/ 2489884 w 12169615"/>
              <a:gd name="connsiteY5" fmla="*/ 2804757 h 4491789"/>
              <a:gd name="connsiteX6" fmla="*/ 2489884 w 12169615"/>
              <a:gd name="connsiteY6" fmla="*/ 4059772 h 4491789"/>
              <a:gd name="connsiteX7" fmla="*/ 3773999 w 12169615"/>
              <a:gd name="connsiteY7" fmla="*/ 4059772 h 4491789"/>
              <a:gd name="connsiteX8" fmla="*/ 3773999 w 12169615"/>
              <a:gd name="connsiteY8" fmla="*/ 1951914 h 4491789"/>
              <a:gd name="connsiteX9" fmla="*/ 4103794 w 12169615"/>
              <a:gd name="connsiteY9" fmla="*/ 1951914 h 4491789"/>
              <a:gd name="connsiteX10" fmla="*/ 4103794 w 12169615"/>
              <a:gd name="connsiteY10" fmla="*/ 1799700 h 4491789"/>
              <a:gd name="connsiteX11" fmla="*/ 4229893 w 12169615"/>
              <a:gd name="connsiteY11" fmla="*/ 1799700 h 4491789"/>
              <a:gd name="connsiteX12" fmla="*/ 4229893 w 12169615"/>
              <a:gd name="connsiteY12" fmla="*/ 1575111 h 4491789"/>
              <a:gd name="connsiteX13" fmla="*/ 4499997 w 12169615"/>
              <a:gd name="connsiteY13" fmla="*/ 1575111 h 4491789"/>
              <a:gd name="connsiteX14" fmla="*/ 4499997 w 12169615"/>
              <a:gd name="connsiteY14" fmla="*/ 3675507 h 4491789"/>
              <a:gd name="connsiteX15" fmla="*/ 5772920 w 12169615"/>
              <a:gd name="connsiteY15" fmla="*/ 3675507 h 4491789"/>
              <a:gd name="connsiteX16" fmla="*/ 5772920 w 12169615"/>
              <a:gd name="connsiteY16" fmla="*/ 1010279 h 4491789"/>
              <a:gd name="connsiteX17" fmla="*/ 6228068 w 12169615"/>
              <a:gd name="connsiteY17" fmla="*/ 1199800 h 4491789"/>
              <a:gd name="connsiteX18" fmla="*/ 6207176 w 12169615"/>
              <a:gd name="connsiteY18" fmla="*/ 1722101 h 4491789"/>
              <a:gd name="connsiteX19" fmla="*/ 6528018 w 12169615"/>
              <a:gd name="connsiteY19" fmla="*/ 1737770 h 4491789"/>
              <a:gd name="connsiteX20" fmla="*/ 6528018 w 12169615"/>
              <a:gd name="connsiteY20" fmla="*/ 3230805 h 4491789"/>
              <a:gd name="connsiteX21" fmla="*/ 7788256 w 12169615"/>
              <a:gd name="connsiteY21" fmla="*/ 3230805 h 4491789"/>
              <a:gd name="connsiteX22" fmla="*/ 7788256 w 12169615"/>
              <a:gd name="connsiteY22" fmla="*/ 279804 h 4491789"/>
              <a:gd name="connsiteX23" fmla="*/ 7924800 w 12169615"/>
              <a:gd name="connsiteY23" fmla="*/ 279804 h 4491789"/>
              <a:gd name="connsiteX24" fmla="*/ 7926293 w 12169615"/>
              <a:gd name="connsiteY24" fmla="*/ 533493 h 4491789"/>
              <a:gd name="connsiteX25" fmla="*/ 8062837 w 12169615"/>
              <a:gd name="connsiteY25" fmla="*/ 527524 h 4491789"/>
              <a:gd name="connsiteX26" fmla="*/ 8062837 w 12169615"/>
              <a:gd name="connsiteY26" fmla="*/ 639446 h 4491789"/>
              <a:gd name="connsiteX27" fmla="*/ 8535892 w 12169615"/>
              <a:gd name="connsiteY27" fmla="*/ 658099 h 4491789"/>
              <a:gd name="connsiteX28" fmla="*/ 8535892 w 12169615"/>
              <a:gd name="connsiteY28" fmla="*/ 2765211 h 4491789"/>
              <a:gd name="connsiteX29" fmla="*/ 9787923 w 12169615"/>
              <a:gd name="connsiteY29" fmla="*/ 2765211 h 4491789"/>
              <a:gd name="connsiteX30" fmla="*/ 9787923 w 12169615"/>
              <a:gd name="connsiteY30" fmla="*/ 600646 h 4491789"/>
              <a:gd name="connsiteX31" fmla="*/ 9953567 w 12169615"/>
              <a:gd name="connsiteY31" fmla="*/ 591693 h 4491789"/>
              <a:gd name="connsiteX32" fmla="*/ 9953567 w 12169615"/>
              <a:gd name="connsiteY32" fmla="*/ 476786 h 4491789"/>
              <a:gd name="connsiteX33" fmla="*/ 10102050 w 12169615"/>
              <a:gd name="connsiteY33" fmla="*/ 479771 h 4491789"/>
              <a:gd name="connsiteX34" fmla="*/ 10102796 w 12169615"/>
              <a:gd name="connsiteY34" fmla="*/ 213397 h 4491789"/>
              <a:gd name="connsiteX35" fmla="*/ 10199794 w 12169615"/>
              <a:gd name="connsiteY35" fmla="*/ 213397 h 4491789"/>
              <a:gd name="connsiteX36" fmla="*/ 10201286 w 12169615"/>
              <a:gd name="connsiteY36" fmla="*/ 472309 h 4491789"/>
              <a:gd name="connsiteX37" fmla="*/ 10364692 w 12169615"/>
              <a:gd name="connsiteY37" fmla="*/ 477532 h 4491789"/>
              <a:gd name="connsiteX38" fmla="*/ 10369169 w 12169615"/>
              <a:gd name="connsiteY38" fmla="*/ 596169 h 4491789"/>
              <a:gd name="connsiteX39" fmla="*/ 10538544 w 12169615"/>
              <a:gd name="connsiteY39" fmla="*/ 600646 h 4491789"/>
              <a:gd name="connsiteX40" fmla="*/ 10538544 w 12169615"/>
              <a:gd name="connsiteY40" fmla="*/ 2295140 h 4491789"/>
              <a:gd name="connsiteX41" fmla="*/ 12176331 w 12169615"/>
              <a:gd name="connsiteY41" fmla="*/ 0 h 4491789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195508" h="4544055">
                <a:moveTo>
                  <a:pt x="0" y="4544055"/>
                </a:moveTo>
                <a:lnTo>
                  <a:pt x="1577349" y="4544055"/>
                </a:lnTo>
                <a:lnTo>
                  <a:pt x="1577349" y="2683917"/>
                </a:lnTo>
                <a:lnTo>
                  <a:pt x="1898938" y="2683917"/>
                </a:lnTo>
                <a:lnTo>
                  <a:pt x="1898938" y="2857023"/>
                </a:lnTo>
                <a:lnTo>
                  <a:pt x="2489884" y="2857023"/>
                </a:lnTo>
                <a:lnTo>
                  <a:pt x="2489884" y="4112038"/>
                </a:lnTo>
                <a:lnTo>
                  <a:pt x="3773999" y="4112038"/>
                </a:lnTo>
                <a:lnTo>
                  <a:pt x="3773999" y="2004180"/>
                </a:lnTo>
                <a:lnTo>
                  <a:pt x="4103794" y="2004180"/>
                </a:lnTo>
                <a:lnTo>
                  <a:pt x="4103794" y="1851966"/>
                </a:lnTo>
                <a:lnTo>
                  <a:pt x="4229893" y="1851966"/>
                </a:lnTo>
                <a:lnTo>
                  <a:pt x="4229893" y="1627377"/>
                </a:lnTo>
                <a:lnTo>
                  <a:pt x="4499997" y="1627377"/>
                </a:lnTo>
                <a:lnTo>
                  <a:pt x="4499997" y="3727773"/>
                </a:lnTo>
                <a:lnTo>
                  <a:pt x="5772920" y="3727773"/>
                </a:lnTo>
                <a:lnTo>
                  <a:pt x="5772920" y="1062545"/>
                </a:lnTo>
                <a:lnTo>
                  <a:pt x="6228068" y="1252066"/>
                </a:lnTo>
                <a:lnTo>
                  <a:pt x="6207176" y="1774367"/>
                </a:lnTo>
                <a:lnTo>
                  <a:pt x="6528018" y="1790036"/>
                </a:lnTo>
                <a:lnTo>
                  <a:pt x="6528018" y="3283071"/>
                </a:lnTo>
                <a:lnTo>
                  <a:pt x="7788256" y="3283071"/>
                </a:lnTo>
                <a:lnTo>
                  <a:pt x="7788256" y="332070"/>
                </a:lnTo>
                <a:lnTo>
                  <a:pt x="7924800" y="332070"/>
                </a:lnTo>
                <a:cubicBezTo>
                  <a:pt x="7925298" y="416633"/>
                  <a:pt x="7925795" y="501196"/>
                  <a:pt x="7926293" y="585759"/>
                </a:cubicBezTo>
                <a:lnTo>
                  <a:pt x="8062837" y="579790"/>
                </a:lnTo>
                <a:lnTo>
                  <a:pt x="8062837" y="691712"/>
                </a:lnTo>
                <a:lnTo>
                  <a:pt x="8535892" y="710365"/>
                </a:lnTo>
                <a:lnTo>
                  <a:pt x="8535892" y="2817477"/>
                </a:lnTo>
                <a:lnTo>
                  <a:pt x="9787923" y="2817477"/>
                </a:lnTo>
                <a:lnTo>
                  <a:pt x="9787923" y="652912"/>
                </a:lnTo>
                <a:lnTo>
                  <a:pt x="9953567" y="643959"/>
                </a:lnTo>
                <a:lnTo>
                  <a:pt x="9953567" y="529052"/>
                </a:lnTo>
                <a:lnTo>
                  <a:pt x="10102050" y="532037"/>
                </a:lnTo>
                <a:cubicBezTo>
                  <a:pt x="10102299" y="443246"/>
                  <a:pt x="10102547" y="354454"/>
                  <a:pt x="10102796" y="265663"/>
                </a:cubicBezTo>
                <a:lnTo>
                  <a:pt x="10199794" y="265663"/>
                </a:lnTo>
                <a:cubicBezTo>
                  <a:pt x="10200291" y="351967"/>
                  <a:pt x="10200789" y="438271"/>
                  <a:pt x="10201286" y="524575"/>
                </a:cubicBezTo>
                <a:lnTo>
                  <a:pt x="10364692" y="529798"/>
                </a:lnTo>
                <a:lnTo>
                  <a:pt x="10369169" y="648435"/>
                </a:lnTo>
                <a:lnTo>
                  <a:pt x="10538544" y="652912"/>
                </a:lnTo>
                <a:lnTo>
                  <a:pt x="10538544" y="2347406"/>
                </a:lnTo>
                <a:cubicBezTo>
                  <a:pt x="11319667" y="1647690"/>
                  <a:pt x="12335986" y="751980"/>
                  <a:pt x="13195508" y="0"/>
                </a:cubicBezTo>
              </a:path>
            </a:pathLst>
          </a:custGeom>
          <a:noFill/>
          <a:ln w="37307" cap="flat">
            <a:solidFill>
              <a:schemeClr val="accent4"/>
            </a:solidFill>
            <a:prstDash val="solid"/>
            <a:miter/>
            <a:headEnd type="oval" w="lg" len="lg"/>
            <a:tailEnd type="triangle" w="lg" len="lg"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675B30-240D-4023-A637-23DD5D9E28B1}"/>
              </a:ext>
            </a:extLst>
          </p:cNvPr>
          <p:cNvGrpSpPr/>
          <p:nvPr/>
        </p:nvGrpSpPr>
        <p:grpSpPr>
          <a:xfrm>
            <a:off x="4033148" y="4568098"/>
            <a:ext cx="1416691" cy="640418"/>
            <a:chOff x="203895" y="3409836"/>
            <a:chExt cx="1761331" cy="64041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8A1E26-A653-4D6B-B50E-DF85F4220B1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8749BF-4913-4129-B860-DF15E9B6102B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708FBC-5D08-44D3-9C6B-9CEE501A061B}"/>
              </a:ext>
            </a:extLst>
          </p:cNvPr>
          <p:cNvGrpSpPr/>
          <p:nvPr/>
        </p:nvGrpSpPr>
        <p:grpSpPr>
          <a:xfrm>
            <a:off x="5563777" y="4238239"/>
            <a:ext cx="1416691" cy="640418"/>
            <a:chOff x="203895" y="3409836"/>
            <a:chExt cx="1761331" cy="64041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72F957-62F4-4861-B28F-DACE0F7C59B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76B8AB-C28A-49D6-875C-70EA390D5848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DC94B4-66FE-4E58-A64E-714AD733F3C6}"/>
              </a:ext>
            </a:extLst>
          </p:cNvPr>
          <p:cNvGrpSpPr/>
          <p:nvPr/>
        </p:nvGrpSpPr>
        <p:grpSpPr>
          <a:xfrm>
            <a:off x="7094406" y="3908380"/>
            <a:ext cx="1416691" cy="640418"/>
            <a:chOff x="203895" y="3409836"/>
            <a:chExt cx="1761331" cy="64041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901082-FD3B-4B5D-AE2D-84FA782C9C2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F0831D-2B6F-4C33-8204-8AE0F072E727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78BBED-5CE7-4C72-BC9F-F343DABF9BD8}"/>
              </a:ext>
            </a:extLst>
          </p:cNvPr>
          <p:cNvGrpSpPr/>
          <p:nvPr/>
        </p:nvGrpSpPr>
        <p:grpSpPr>
          <a:xfrm>
            <a:off x="8625036" y="3605603"/>
            <a:ext cx="1416691" cy="613336"/>
            <a:chOff x="203895" y="3436918"/>
            <a:chExt cx="1761331" cy="61333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D9C0A5-08C1-4990-892D-6FF1756D9B3D}"/>
                </a:ext>
              </a:extLst>
            </p:cNvPr>
            <p:cNvSpPr txBox="1"/>
            <p:nvPr/>
          </p:nvSpPr>
          <p:spPr>
            <a:xfrm>
              <a:off x="206828" y="3436918"/>
              <a:ext cx="17583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EAA1EA-E2C9-4FBF-B57A-587EBF786CF3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4D84345-A138-4EBE-812B-552D2EC1B201}"/>
              </a:ext>
            </a:extLst>
          </p:cNvPr>
          <p:cNvSpPr txBox="1"/>
          <p:nvPr/>
        </p:nvSpPr>
        <p:spPr>
          <a:xfrm>
            <a:off x="854725" y="1427175"/>
            <a:ext cx="386319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44369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B98B118-C12B-4A80-94B6-D69896DB8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608" y="3670060"/>
            <a:ext cx="4530315" cy="46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5CF038D2-D0DC-4351-9123-588788CA863A}"/>
              </a:ext>
            </a:extLst>
          </p:cNvPr>
          <p:cNvSpPr/>
          <p:nvPr/>
        </p:nvSpPr>
        <p:spPr>
          <a:xfrm>
            <a:off x="2759832" y="16389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D97A4C6F-D4FF-43A0-8AB1-19BF1FFE4614}"/>
              </a:ext>
            </a:extLst>
          </p:cNvPr>
          <p:cNvSpPr/>
          <p:nvPr/>
        </p:nvSpPr>
        <p:spPr>
          <a:xfrm>
            <a:off x="1067936" y="17273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6CE2CA9-0F25-4E72-B896-ED6B2E3EE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15580" y="36700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7D98DFCF-C951-453B-9107-5C351D02BEFB}"/>
              </a:ext>
            </a:extLst>
          </p:cNvPr>
          <p:cNvSpPr/>
          <p:nvPr/>
        </p:nvSpPr>
        <p:spPr>
          <a:xfrm>
            <a:off x="4825118" y="16389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029D90B8-534C-4AC3-827D-057755428009}"/>
              </a:ext>
            </a:extLst>
          </p:cNvPr>
          <p:cNvSpPr/>
          <p:nvPr/>
        </p:nvSpPr>
        <p:spPr>
          <a:xfrm>
            <a:off x="3133222" y="17273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989AF62-DCED-4A29-85F0-9DE189C4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82550" y="36700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1924B821-BCA4-483C-82AA-C08A25710790}"/>
              </a:ext>
            </a:extLst>
          </p:cNvPr>
          <p:cNvSpPr/>
          <p:nvPr/>
        </p:nvSpPr>
        <p:spPr>
          <a:xfrm>
            <a:off x="6890404" y="16389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EB6A5733-8EB6-412A-910B-1F42EB4DDBEC}"/>
              </a:ext>
            </a:extLst>
          </p:cNvPr>
          <p:cNvSpPr/>
          <p:nvPr/>
        </p:nvSpPr>
        <p:spPr>
          <a:xfrm>
            <a:off x="5198508" y="17273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0656BDB-04EE-455F-8119-5BA3DF5DA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49520" y="36700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A05C5A85-8B99-4BA6-9CE8-C1F6E9651724}"/>
              </a:ext>
            </a:extLst>
          </p:cNvPr>
          <p:cNvSpPr/>
          <p:nvPr/>
        </p:nvSpPr>
        <p:spPr>
          <a:xfrm>
            <a:off x="8955690" y="163891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FB54459C-7ED7-419C-A120-57490B7A9F3E}"/>
              </a:ext>
            </a:extLst>
          </p:cNvPr>
          <p:cNvSpPr/>
          <p:nvPr/>
        </p:nvSpPr>
        <p:spPr>
          <a:xfrm>
            <a:off x="7263794" y="1727301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3EE89E-520A-4A7E-9E58-C50D7C5FA830}"/>
              </a:ext>
            </a:extLst>
          </p:cNvPr>
          <p:cNvGrpSpPr/>
          <p:nvPr/>
        </p:nvGrpSpPr>
        <p:grpSpPr>
          <a:xfrm>
            <a:off x="7414562" y="3452219"/>
            <a:ext cx="1498466" cy="2376822"/>
            <a:chOff x="3017859" y="4307149"/>
            <a:chExt cx="1870812" cy="237682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1FA471-D38D-465D-A178-F8CABCB37E3F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C26E7A-4CA0-405C-BB8E-DF4FE565CF64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2564B6-BEB0-4466-8E9A-2051FA5ED58B}"/>
              </a:ext>
            </a:extLst>
          </p:cNvPr>
          <p:cNvGrpSpPr/>
          <p:nvPr/>
        </p:nvGrpSpPr>
        <p:grpSpPr>
          <a:xfrm>
            <a:off x="1177184" y="3452219"/>
            <a:ext cx="1498466" cy="2376822"/>
            <a:chOff x="3017859" y="4307149"/>
            <a:chExt cx="1870812" cy="237682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59F248-561E-4400-9BCB-7609B697DF68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C90436-BD66-4A55-88B3-C7E86C294D01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99E93B-3103-40BB-B3FA-7CF2380C98D8}"/>
              </a:ext>
            </a:extLst>
          </p:cNvPr>
          <p:cNvGrpSpPr/>
          <p:nvPr/>
        </p:nvGrpSpPr>
        <p:grpSpPr>
          <a:xfrm>
            <a:off x="3250072" y="3452219"/>
            <a:ext cx="1498466" cy="2376822"/>
            <a:chOff x="3017859" y="4307149"/>
            <a:chExt cx="1870812" cy="237682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7D1FF6-8F0F-48CF-AE94-5B21D20ED063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0D21AA-A68C-4912-A19F-794972C5C05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0AFAA72-B0A0-487D-B0A9-3134B065AFDF}"/>
              </a:ext>
            </a:extLst>
          </p:cNvPr>
          <p:cNvGrpSpPr/>
          <p:nvPr/>
        </p:nvGrpSpPr>
        <p:grpSpPr>
          <a:xfrm>
            <a:off x="9468738" y="3452219"/>
            <a:ext cx="1498466" cy="2376822"/>
            <a:chOff x="3017859" y="4307149"/>
            <a:chExt cx="1870812" cy="237682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B58C61-48E9-49CA-965D-54813512E7E6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B7F147-9376-4F55-AC6D-87F46CC2F132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026ECE-FA4E-4B1C-806D-53A89E025234}"/>
              </a:ext>
            </a:extLst>
          </p:cNvPr>
          <p:cNvGrpSpPr/>
          <p:nvPr/>
        </p:nvGrpSpPr>
        <p:grpSpPr>
          <a:xfrm>
            <a:off x="5322960" y="3452219"/>
            <a:ext cx="1498466" cy="2376822"/>
            <a:chOff x="3017859" y="4307149"/>
            <a:chExt cx="1870812" cy="23768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DC3DB9-328D-46C8-BA2B-D723E4AC576C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E6F5CE-8126-457B-BDE3-68C687BA28FA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F6CBBDBE-AD77-4881-9434-0500F0478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16490" y="3670061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3">
            <a:extLst>
              <a:ext uri="{FF2B5EF4-FFF2-40B4-BE49-F238E27FC236}">
                <a16:creationId xmlns:a16="http://schemas.microsoft.com/office/drawing/2014/main" id="{4D879BBD-D4FC-4D90-9B5C-7629651C3315}"/>
              </a:ext>
            </a:extLst>
          </p:cNvPr>
          <p:cNvSpPr/>
          <p:nvPr/>
        </p:nvSpPr>
        <p:spPr>
          <a:xfrm>
            <a:off x="11020976" y="1647378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D7160AC1-6D56-4A92-A426-DEEF9B05CDCF}"/>
              </a:ext>
            </a:extLst>
          </p:cNvPr>
          <p:cNvSpPr/>
          <p:nvPr/>
        </p:nvSpPr>
        <p:spPr>
          <a:xfrm>
            <a:off x="9329081" y="1735762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B2B123-1880-4AD2-9A0E-A487B84B98AA}"/>
              </a:ext>
            </a:extLst>
          </p:cNvPr>
          <p:cNvSpPr txBox="1"/>
          <p:nvPr/>
        </p:nvSpPr>
        <p:spPr>
          <a:xfrm>
            <a:off x="1418178" y="19156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5C1311-0D43-4B05-9522-8623A86C2F59}"/>
              </a:ext>
            </a:extLst>
          </p:cNvPr>
          <p:cNvSpPr txBox="1"/>
          <p:nvPr/>
        </p:nvSpPr>
        <p:spPr>
          <a:xfrm>
            <a:off x="3483464" y="19156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E6CC88-69F8-4EB4-B0BB-4E28587F9A38}"/>
              </a:ext>
            </a:extLst>
          </p:cNvPr>
          <p:cNvSpPr txBox="1"/>
          <p:nvPr/>
        </p:nvSpPr>
        <p:spPr>
          <a:xfrm>
            <a:off x="5548750" y="19156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CCB190-57A4-4647-96EE-776B86BE02A5}"/>
              </a:ext>
            </a:extLst>
          </p:cNvPr>
          <p:cNvSpPr txBox="1"/>
          <p:nvPr/>
        </p:nvSpPr>
        <p:spPr>
          <a:xfrm>
            <a:off x="7614036" y="19156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3E6315-CD48-4FDB-89FA-E621500513F4}"/>
              </a:ext>
            </a:extLst>
          </p:cNvPr>
          <p:cNvSpPr txBox="1"/>
          <p:nvPr/>
        </p:nvSpPr>
        <p:spPr>
          <a:xfrm>
            <a:off x="9679323" y="1915642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0FDC19C-AC40-4ED8-A77E-963FD58C1FD4}"/>
              </a:ext>
            </a:extLst>
          </p:cNvPr>
          <p:cNvSpPr/>
          <p:nvPr/>
        </p:nvSpPr>
        <p:spPr>
          <a:xfrm rot="2700000">
            <a:off x="5889741" y="275409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43B55C45-C046-4571-9994-E41CB5AAD466}"/>
              </a:ext>
            </a:extLst>
          </p:cNvPr>
          <p:cNvSpPr/>
          <p:nvPr/>
        </p:nvSpPr>
        <p:spPr>
          <a:xfrm>
            <a:off x="3682519" y="28382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C4EF60E4-9D3D-4B4D-A967-89E39F4B4F35}"/>
              </a:ext>
            </a:extLst>
          </p:cNvPr>
          <p:cNvSpPr/>
          <p:nvPr/>
        </p:nvSpPr>
        <p:spPr>
          <a:xfrm>
            <a:off x="7884222" y="282972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6F7B5F3C-54C5-4B69-857A-DDBFAA953065}"/>
              </a:ext>
            </a:extLst>
          </p:cNvPr>
          <p:cNvSpPr>
            <a:spLocks noChangeAspect="1"/>
          </p:cNvSpPr>
          <p:nvPr/>
        </p:nvSpPr>
        <p:spPr>
          <a:xfrm>
            <a:off x="1617362" y="283592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874E7B77-EA40-4172-8B9B-754F00AB4303}"/>
              </a:ext>
            </a:extLst>
          </p:cNvPr>
          <p:cNvSpPr>
            <a:spLocks noChangeAspect="1"/>
          </p:cNvSpPr>
          <p:nvPr/>
        </p:nvSpPr>
        <p:spPr>
          <a:xfrm>
            <a:off x="9911020" y="281364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2482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F69F90-0E12-42B5-8340-6EE2C5201D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77CC57-DCAB-48B7-B583-275DFE1B186E}"/>
              </a:ext>
            </a:extLst>
          </p:cNvPr>
          <p:cNvSpPr txBox="1"/>
          <p:nvPr/>
        </p:nvSpPr>
        <p:spPr>
          <a:xfrm>
            <a:off x="8103272" y="3707689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43BC73-78FA-4C21-A89F-382DA8C5D9DD}"/>
              </a:ext>
            </a:extLst>
          </p:cNvPr>
          <p:cNvSpPr txBox="1"/>
          <p:nvPr/>
        </p:nvSpPr>
        <p:spPr>
          <a:xfrm>
            <a:off x="8103272" y="4406096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7220A0-CFF9-4F11-BF78-63299E665369}"/>
              </a:ext>
            </a:extLst>
          </p:cNvPr>
          <p:cNvSpPr txBox="1"/>
          <p:nvPr/>
        </p:nvSpPr>
        <p:spPr>
          <a:xfrm>
            <a:off x="8103272" y="5104503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8E5255-7A46-43B2-9715-F47E978C89E2}"/>
              </a:ext>
            </a:extLst>
          </p:cNvPr>
          <p:cNvSpPr txBox="1"/>
          <p:nvPr/>
        </p:nvSpPr>
        <p:spPr>
          <a:xfrm>
            <a:off x="8103272" y="5802911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B74D1060-660E-468D-9DF9-62E2E8725B9D}"/>
              </a:ext>
            </a:extLst>
          </p:cNvPr>
          <p:cNvSpPr txBox="1">
            <a:spLocks/>
          </p:cNvSpPr>
          <p:nvPr/>
        </p:nvSpPr>
        <p:spPr>
          <a:xfrm>
            <a:off x="-147845" y="1384553"/>
            <a:ext cx="3402205" cy="127657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3600" b="1" dirty="0">
                <a:solidFill>
                  <a:schemeClr val="accent1"/>
                </a:solidFill>
              </a:rPr>
              <a:t>Po</a:t>
            </a:r>
            <a:r>
              <a:rPr lang="en-US" altLang="ko-KR" sz="3600" b="1" dirty="0">
                <a:solidFill>
                  <a:schemeClr val="bg1"/>
                </a:solidFill>
              </a:rPr>
              <a:t>rtfolio </a:t>
            </a:r>
            <a:r>
              <a:rPr lang="en-US" altLang="ko-KR" sz="3600" b="1" dirty="0">
                <a:solidFill>
                  <a:schemeClr val="accent1"/>
                </a:solidFill>
              </a:rPr>
              <a:t>Presen</a:t>
            </a:r>
            <a:r>
              <a:rPr lang="en-US" altLang="ko-KR" sz="3600" b="1" dirty="0">
                <a:solidFill>
                  <a:schemeClr val="bg1"/>
                </a:solidFill>
              </a:rPr>
              <a:t>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22A3BD-5D03-446B-BC5D-8A72D301E7C4}"/>
              </a:ext>
            </a:extLst>
          </p:cNvPr>
          <p:cNvSpPr txBox="1"/>
          <p:nvPr/>
        </p:nvSpPr>
        <p:spPr>
          <a:xfrm>
            <a:off x="6671459" y="78991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5531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CB66E6-B8D7-477A-BC1D-6B555EBD9861}"/>
              </a:ext>
            </a:extLst>
          </p:cNvPr>
          <p:cNvGrpSpPr/>
          <p:nvPr/>
        </p:nvGrpSpPr>
        <p:grpSpPr>
          <a:xfrm>
            <a:off x="4705883" y="2489524"/>
            <a:ext cx="2697460" cy="2696074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464ADB-3372-451F-AE33-4853406E9341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FA32C1-3B06-43A3-AFAF-A5755AF211ED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81BA649-369A-4FE8-AFD2-2A7431B494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398796"/>
              </p:ext>
            </p:extLst>
          </p:nvPr>
        </p:nvGraphicFramePr>
        <p:xfrm>
          <a:off x="2619915" y="1594426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DCA04E-007E-46AB-881F-08A06561503B}"/>
              </a:ext>
            </a:extLst>
          </p:cNvPr>
          <p:cNvSpPr txBox="1"/>
          <p:nvPr/>
        </p:nvSpPr>
        <p:spPr>
          <a:xfrm>
            <a:off x="2910616" y="2156618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3FA84D-414F-4A8F-9831-98B208A2957B}"/>
              </a:ext>
            </a:extLst>
          </p:cNvPr>
          <p:cNvSpPr txBox="1"/>
          <p:nvPr/>
        </p:nvSpPr>
        <p:spPr>
          <a:xfrm>
            <a:off x="7987340" y="472868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ECDB674-BFE7-4A7A-926A-130831B6A8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968735"/>
              </p:ext>
            </p:extLst>
          </p:nvPr>
        </p:nvGraphicFramePr>
        <p:xfrm>
          <a:off x="7696639" y="416649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F5B9770-48B2-41AF-AD8F-B560747B6BA9}"/>
              </a:ext>
            </a:extLst>
          </p:cNvPr>
          <p:cNvSpPr txBox="1"/>
          <p:nvPr/>
        </p:nvSpPr>
        <p:spPr>
          <a:xfrm>
            <a:off x="2910616" y="472868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8835FD53-D68A-429A-B730-4225FB706A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5301233"/>
              </p:ext>
            </p:extLst>
          </p:nvPr>
        </p:nvGraphicFramePr>
        <p:xfrm>
          <a:off x="2619915" y="416649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5E2EAA3-B76F-4A7E-ABDE-1F2B3E22963B}"/>
              </a:ext>
            </a:extLst>
          </p:cNvPr>
          <p:cNvSpPr txBox="1"/>
          <p:nvPr/>
        </p:nvSpPr>
        <p:spPr>
          <a:xfrm>
            <a:off x="7987340" y="2156618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8A13BBC-04E6-49F1-9E8F-7D420CB6F0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3649186"/>
              </p:ext>
            </p:extLst>
          </p:nvPr>
        </p:nvGraphicFramePr>
        <p:xfrm>
          <a:off x="7696639" y="1594426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E9AB96F7-E35A-4E87-A42B-34E423E12F31}"/>
              </a:ext>
            </a:extLst>
          </p:cNvPr>
          <p:cNvGrpSpPr/>
          <p:nvPr/>
        </p:nvGrpSpPr>
        <p:grpSpPr>
          <a:xfrm>
            <a:off x="9572085" y="1883919"/>
            <a:ext cx="2120562" cy="1130171"/>
            <a:chOff x="6565695" y="2005884"/>
            <a:chExt cx="2055606" cy="11301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30B0030-1914-43FF-B9FB-B6C65A95884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634E9C-F190-499F-989C-395FCCDF7A1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CB082D-A5F7-4283-9308-F8A1314E95A4}"/>
              </a:ext>
            </a:extLst>
          </p:cNvPr>
          <p:cNvGrpSpPr/>
          <p:nvPr/>
        </p:nvGrpSpPr>
        <p:grpSpPr>
          <a:xfrm>
            <a:off x="9572085" y="4455986"/>
            <a:ext cx="2120562" cy="1130171"/>
            <a:chOff x="6565695" y="2005884"/>
            <a:chExt cx="2055606" cy="11301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A63E08-C9E8-4C92-A634-C89193B181E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3CE6F4-AB1F-4478-9BCC-F621AFDE307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981EF3-E6D1-4F11-A45C-2238BF80981E}"/>
              </a:ext>
            </a:extLst>
          </p:cNvPr>
          <p:cNvGrpSpPr/>
          <p:nvPr/>
        </p:nvGrpSpPr>
        <p:grpSpPr>
          <a:xfrm>
            <a:off x="398413" y="1883919"/>
            <a:ext cx="2120562" cy="1130171"/>
            <a:chOff x="6565695" y="2005884"/>
            <a:chExt cx="2055606" cy="11301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82F9952-855D-4F19-B6C4-7F5D555079A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6EF862F-56BB-4AA7-B797-F8CEA9B4412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65A4AED-9C73-47D7-86E3-F91474CB45AD}"/>
              </a:ext>
            </a:extLst>
          </p:cNvPr>
          <p:cNvGrpSpPr/>
          <p:nvPr/>
        </p:nvGrpSpPr>
        <p:grpSpPr>
          <a:xfrm>
            <a:off x="398413" y="4455986"/>
            <a:ext cx="2120562" cy="1130171"/>
            <a:chOff x="6565695" y="2005884"/>
            <a:chExt cx="2055606" cy="113017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690B3C-0E46-4F47-886A-247695BDC1B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CA2768-37A2-42C1-8628-6CDC23CFE5E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753B3F-1D4E-4E9E-896F-03E429A65E07}"/>
              </a:ext>
            </a:extLst>
          </p:cNvPr>
          <p:cNvGrpSpPr/>
          <p:nvPr/>
        </p:nvGrpSpPr>
        <p:grpSpPr>
          <a:xfrm>
            <a:off x="4291170" y="2117800"/>
            <a:ext cx="3512380" cy="3490822"/>
            <a:chOff x="4716619" y="2506936"/>
            <a:chExt cx="2827182" cy="2809830"/>
          </a:xfrm>
          <a:solidFill>
            <a:schemeClr val="accent6"/>
          </a:solidFill>
        </p:grpSpPr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C5A531BD-2BB5-4E60-9889-2D7DAF15BA85}"/>
                </a:ext>
              </a:extLst>
            </p:cNvPr>
            <p:cNvSpPr/>
            <p:nvPr/>
          </p:nvSpPr>
          <p:spPr>
            <a:xfrm>
              <a:off x="4762500" y="2533650"/>
              <a:ext cx="2743200" cy="2743200"/>
            </a:xfrm>
            <a:prstGeom prst="donut">
              <a:avLst>
                <a:gd name="adj" fmla="val 13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C9BF34B-29A2-45F6-9305-C875391884B1}"/>
                </a:ext>
              </a:extLst>
            </p:cNvPr>
            <p:cNvSpPr/>
            <p:nvPr/>
          </p:nvSpPr>
          <p:spPr>
            <a:xfrm>
              <a:off x="5076825" y="2930843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6A26CF0-94B9-46A7-BB94-A76363FEFBCB}"/>
                </a:ext>
              </a:extLst>
            </p:cNvPr>
            <p:cNvSpPr/>
            <p:nvPr/>
          </p:nvSpPr>
          <p:spPr>
            <a:xfrm>
              <a:off x="7090641" y="2921318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224FFAE-CEE9-4DE2-B08C-EFF085FEA4CC}"/>
                </a:ext>
              </a:extLst>
            </p:cNvPr>
            <p:cNvSpPr/>
            <p:nvPr/>
          </p:nvSpPr>
          <p:spPr>
            <a:xfrm>
              <a:off x="7100166" y="4727953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293C118-1D3F-425E-8070-542457A4C834}"/>
                </a:ext>
              </a:extLst>
            </p:cNvPr>
            <p:cNvSpPr/>
            <p:nvPr/>
          </p:nvSpPr>
          <p:spPr>
            <a:xfrm>
              <a:off x="5067300" y="4737478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2FE3120-2D0D-4A78-ACD7-87B1E9E9E215}"/>
                </a:ext>
              </a:extLst>
            </p:cNvPr>
            <p:cNvSpPr/>
            <p:nvPr/>
          </p:nvSpPr>
          <p:spPr>
            <a:xfrm>
              <a:off x="6076950" y="5202466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FA4FE28-9160-403D-85F9-427A74CC8289}"/>
                </a:ext>
              </a:extLst>
            </p:cNvPr>
            <p:cNvSpPr/>
            <p:nvPr/>
          </p:nvSpPr>
          <p:spPr>
            <a:xfrm>
              <a:off x="6076950" y="2506936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0CE8B8F-DB7C-4766-9D35-5B9EC36669B4}"/>
                </a:ext>
              </a:extLst>
            </p:cNvPr>
            <p:cNvSpPr/>
            <p:nvPr/>
          </p:nvSpPr>
          <p:spPr>
            <a:xfrm>
              <a:off x="4716619" y="3848100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196F889-0DF8-4C8B-A3FC-7228D684DB20}"/>
                </a:ext>
              </a:extLst>
            </p:cNvPr>
            <p:cNvSpPr/>
            <p:nvPr/>
          </p:nvSpPr>
          <p:spPr>
            <a:xfrm>
              <a:off x="7429501" y="3848100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0A4F0BE-4525-46E5-9AAE-F52478996EF1}"/>
              </a:ext>
            </a:extLst>
          </p:cNvPr>
          <p:cNvSpPr/>
          <p:nvPr/>
        </p:nvSpPr>
        <p:spPr>
          <a:xfrm>
            <a:off x="5017041" y="2810966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28155E0-383C-4650-979C-0FFB375DABD9}"/>
              </a:ext>
            </a:extLst>
          </p:cNvPr>
          <p:cNvSpPr/>
          <p:nvPr/>
        </p:nvSpPr>
        <p:spPr>
          <a:xfrm>
            <a:off x="6728204" y="2867794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8EEAD83-1910-4730-A45E-3B4FC60C7DCE}"/>
              </a:ext>
            </a:extLst>
          </p:cNvPr>
          <p:cNvSpPr/>
          <p:nvPr/>
        </p:nvSpPr>
        <p:spPr>
          <a:xfrm>
            <a:off x="5279136" y="4252862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3C1CE5E-6337-4C78-8F9C-63C8677FA400}"/>
              </a:ext>
            </a:extLst>
          </p:cNvPr>
          <p:cNvSpPr/>
          <p:nvPr/>
        </p:nvSpPr>
        <p:spPr>
          <a:xfrm>
            <a:off x="6797209" y="4050415"/>
            <a:ext cx="524191" cy="406248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73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121">
            <a:extLst>
              <a:ext uri="{FF2B5EF4-FFF2-40B4-BE49-F238E27FC236}">
                <a16:creationId xmlns:a16="http://schemas.microsoft.com/office/drawing/2014/main" id="{F7EBCD7C-090E-4EFA-A7F9-7BA731A1B794}"/>
              </a:ext>
            </a:extLst>
          </p:cNvPr>
          <p:cNvSpPr/>
          <p:nvPr/>
        </p:nvSpPr>
        <p:spPr>
          <a:xfrm>
            <a:off x="4724483" y="0"/>
            <a:ext cx="149752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20D1508-5CD4-4F9C-9D7E-55DADC7B36EF}"/>
              </a:ext>
            </a:extLst>
          </p:cNvPr>
          <p:cNvGrpSpPr/>
          <p:nvPr/>
        </p:nvGrpSpPr>
        <p:grpSpPr>
          <a:xfrm>
            <a:off x="504825" y="762000"/>
            <a:ext cx="788909" cy="6096000"/>
            <a:chOff x="5846596" y="462062"/>
            <a:chExt cx="2773530" cy="2143141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4962A34-023C-47B5-8D5D-00627B99F206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C9443D4-A455-4DF2-B36E-63D2BBB3596A}"/>
                </a:ext>
              </a:extLst>
            </p:cNvPr>
            <p:cNvSpPr/>
            <p:nvPr/>
          </p:nvSpPr>
          <p:spPr>
            <a:xfrm>
              <a:off x="6406021" y="2266949"/>
              <a:ext cx="581025" cy="196265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4E29FA17-847A-462D-AB0E-B4C15AE14D58}"/>
                </a:ext>
              </a:extLst>
            </p:cNvPr>
            <p:cNvSpPr/>
            <p:nvPr/>
          </p:nvSpPr>
          <p:spPr>
            <a:xfrm>
              <a:off x="7486651" y="2266949"/>
              <a:ext cx="581025" cy="196265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19C6B99-FD14-4C14-BDCD-D921BCAC3190}"/>
              </a:ext>
            </a:extLst>
          </p:cNvPr>
          <p:cNvGrpSpPr/>
          <p:nvPr/>
        </p:nvGrpSpPr>
        <p:grpSpPr>
          <a:xfrm>
            <a:off x="1230827" y="2457450"/>
            <a:ext cx="788909" cy="4400550"/>
            <a:chOff x="5846596" y="462062"/>
            <a:chExt cx="2773530" cy="15470803"/>
          </a:xfrm>
          <a:solidFill>
            <a:schemeClr val="accent2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4AF3E93-03FD-4419-99A3-1861610C7F55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A11B2CE-233B-4C71-B116-1257F69C7EE3}"/>
                </a:ext>
              </a:extLst>
            </p:cNvPr>
            <p:cNvSpPr/>
            <p:nvPr/>
          </p:nvSpPr>
          <p:spPr>
            <a:xfrm>
              <a:off x="6406021" y="2266949"/>
              <a:ext cx="581025" cy="136659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9FF02C1-B515-46A0-9868-C91F73D1482E}"/>
                </a:ext>
              </a:extLst>
            </p:cNvPr>
            <p:cNvSpPr/>
            <p:nvPr/>
          </p:nvSpPr>
          <p:spPr>
            <a:xfrm>
              <a:off x="7486651" y="2266949"/>
              <a:ext cx="581025" cy="136659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0A0CF6A-9D66-47C0-A4F7-951179CCA2B5}"/>
              </a:ext>
            </a:extLst>
          </p:cNvPr>
          <p:cNvGrpSpPr/>
          <p:nvPr/>
        </p:nvGrpSpPr>
        <p:grpSpPr>
          <a:xfrm>
            <a:off x="1956829" y="1647825"/>
            <a:ext cx="788909" cy="5210175"/>
            <a:chOff x="5846596" y="462062"/>
            <a:chExt cx="2773530" cy="18317163"/>
          </a:xfrm>
          <a:solidFill>
            <a:schemeClr val="accent4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BA2B089-E5D5-4145-9A38-63BAAED7E204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6E56234-CB8A-46BD-863C-AB469A92C2FA}"/>
                </a:ext>
              </a:extLst>
            </p:cNvPr>
            <p:cNvSpPr/>
            <p:nvPr/>
          </p:nvSpPr>
          <p:spPr>
            <a:xfrm>
              <a:off x="6406021" y="2266949"/>
              <a:ext cx="581025" cy="165122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FA0CE03-320F-4C53-AF21-35F957A632E8}"/>
                </a:ext>
              </a:extLst>
            </p:cNvPr>
            <p:cNvSpPr/>
            <p:nvPr/>
          </p:nvSpPr>
          <p:spPr>
            <a:xfrm>
              <a:off x="7486651" y="2266949"/>
              <a:ext cx="581025" cy="165122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D93557B-9933-474C-A30A-72557B14457F}"/>
              </a:ext>
            </a:extLst>
          </p:cNvPr>
          <p:cNvGrpSpPr/>
          <p:nvPr/>
        </p:nvGrpSpPr>
        <p:grpSpPr>
          <a:xfrm>
            <a:off x="2682831" y="2143125"/>
            <a:ext cx="788909" cy="4714875"/>
            <a:chOff x="5846596" y="462062"/>
            <a:chExt cx="2773530" cy="16575861"/>
          </a:xfrm>
          <a:solidFill>
            <a:schemeClr val="accent3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BDEE3AB-CE1D-4269-B896-E4EE40CC82DA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4D736E2-6426-44F4-95D3-02105E69C5E3}"/>
                </a:ext>
              </a:extLst>
            </p:cNvPr>
            <p:cNvSpPr/>
            <p:nvPr/>
          </p:nvSpPr>
          <p:spPr>
            <a:xfrm>
              <a:off x="6406021" y="2266949"/>
              <a:ext cx="581025" cy="147709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1AE08705-B076-4949-A9AC-0F3368E992D3}"/>
                </a:ext>
              </a:extLst>
            </p:cNvPr>
            <p:cNvSpPr/>
            <p:nvPr/>
          </p:nvSpPr>
          <p:spPr>
            <a:xfrm>
              <a:off x="7486651" y="2266949"/>
              <a:ext cx="581025" cy="147709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CCD8C2C-CE0D-44AC-B6DD-D36C0865C4F0}"/>
              </a:ext>
            </a:extLst>
          </p:cNvPr>
          <p:cNvGrpSpPr/>
          <p:nvPr/>
        </p:nvGrpSpPr>
        <p:grpSpPr>
          <a:xfrm>
            <a:off x="3408832" y="1352550"/>
            <a:ext cx="788909" cy="5505450"/>
            <a:chOff x="5846596" y="462062"/>
            <a:chExt cx="2773530" cy="19355247"/>
          </a:xfrm>
          <a:solidFill>
            <a:schemeClr val="accent2"/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5A07408-3560-4707-9F1C-A4E4AF84417B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AA75A18-D4E1-4047-9EA9-FC3FF9F52193}"/>
                </a:ext>
              </a:extLst>
            </p:cNvPr>
            <p:cNvSpPr/>
            <p:nvPr/>
          </p:nvSpPr>
          <p:spPr>
            <a:xfrm>
              <a:off x="6406021" y="2266949"/>
              <a:ext cx="581025" cy="17550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27FD999-0964-44DA-85FB-B37C16C08A2E}"/>
                </a:ext>
              </a:extLst>
            </p:cNvPr>
            <p:cNvSpPr/>
            <p:nvPr/>
          </p:nvSpPr>
          <p:spPr>
            <a:xfrm>
              <a:off x="7486651" y="2266949"/>
              <a:ext cx="581025" cy="17550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7FFABCF-0393-4458-8112-3E980F392D31}"/>
              </a:ext>
            </a:extLst>
          </p:cNvPr>
          <p:cNvGrpSpPr/>
          <p:nvPr/>
        </p:nvGrpSpPr>
        <p:grpSpPr>
          <a:xfrm>
            <a:off x="1078130" y="3223659"/>
            <a:ext cx="788909" cy="3634341"/>
            <a:chOff x="5846596" y="462062"/>
            <a:chExt cx="2773530" cy="12777080"/>
          </a:xfrm>
          <a:solidFill>
            <a:schemeClr val="accent4"/>
          </a:solidFill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39491AA-6434-438A-B2D2-30B702781D6E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01728A9-5BEF-444D-810A-52B1E1738126}"/>
                </a:ext>
              </a:extLst>
            </p:cNvPr>
            <p:cNvSpPr/>
            <p:nvPr/>
          </p:nvSpPr>
          <p:spPr>
            <a:xfrm>
              <a:off x="6406021" y="2266949"/>
              <a:ext cx="581025" cy="109721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64A64D3-C20F-4844-9CDC-F82ED17B5054}"/>
                </a:ext>
              </a:extLst>
            </p:cNvPr>
            <p:cNvSpPr/>
            <p:nvPr/>
          </p:nvSpPr>
          <p:spPr>
            <a:xfrm>
              <a:off x="7486651" y="2266949"/>
              <a:ext cx="581025" cy="1097219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4F342BB-557D-4E1D-9466-605B7FE67DB7}"/>
              </a:ext>
            </a:extLst>
          </p:cNvPr>
          <p:cNvGrpSpPr/>
          <p:nvPr/>
        </p:nvGrpSpPr>
        <p:grpSpPr>
          <a:xfrm>
            <a:off x="3260580" y="2786751"/>
            <a:ext cx="788909" cy="4071249"/>
            <a:chOff x="5846596" y="462062"/>
            <a:chExt cx="2773530" cy="14313096"/>
          </a:xfrm>
          <a:solidFill>
            <a:schemeClr val="accent4"/>
          </a:solidFill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CB3C1F6-254A-48A3-A3C8-110721D7E101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5CD80D4-FF78-46CF-8DB7-0B25B78B45C2}"/>
                </a:ext>
              </a:extLst>
            </p:cNvPr>
            <p:cNvSpPr/>
            <p:nvPr/>
          </p:nvSpPr>
          <p:spPr>
            <a:xfrm>
              <a:off x="6406021" y="2266949"/>
              <a:ext cx="581025" cy="125082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B9E62D6-AF6F-433D-8EED-34900B954C97}"/>
                </a:ext>
              </a:extLst>
            </p:cNvPr>
            <p:cNvSpPr/>
            <p:nvPr/>
          </p:nvSpPr>
          <p:spPr>
            <a:xfrm>
              <a:off x="7486651" y="2266949"/>
              <a:ext cx="581025" cy="125082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3290494-4A7E-4DE3-A898-6163ED8C7E72}"/>
              </a:ext>
            </a:extLst>
          </p:cNvPr>
          <p:cNvGrpSpPr/>
          <p:nvPr/>
        </p:nvGrpSpPr>
        <p:grpSpPr>
          <a:xfrm>
            <a:off x="1956829" y="3720619"/>
            <a:ext cx="788909" cy="3137381"/>
            <a:chOff x="1452004" y="3720619"/>
            <a:chExt cx="788909" cy="3137381"/>
          </a:xfrm>
          <a:solidFill>
            <a:schemeClr val="accent3"/>
          </a:solidFill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BF6D5B6-DC47-461C-9187-C134974B1590}"/>
                </a:ext>
              </a:extLst>
            </p:cNvPr>
            <p:cNvSpPr/>
            <p:nvPr/>
          </p:nvSpPr>
          <p:spPr>
            <a:xfrm>
              <a:off x="1717932" y="3886200"/>
              <a:ext cx="307378" cy="238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02F73669-DA90-425F-8D50-729EB0B3E72B}"/>
                </a:ext>
              </a:extLst>
            </p:cNvPr>
            <p:cNvGrpSpPr/>
            <p:nvPr/>
          </p:nvGrpSpPr>
          <p:grpSpPr>
            <a:xfrm>
              <a:off x="1452004" y="3720619"/>
              <a:ext cx="788909" cy="3137381"/>
              <a:chOff x="5846596" y="462062"/>
              <a:chExt cx="2773530" cy="11029941"/>
            </a:xfrm>
            <a:grpFill/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B9CAD7D-BB2D-4FE9-848C-04ABAB379B75}"/>
                  </a:ext>
                </a:extLst>
              </p:cNvPr>
              <p:cNvSpPr/>
              <p:nvPr/>
            </p:nvSpPr>
            <p:spPr>
              <a:xfrm>
                <a:off x="5846596" y="462062"/>
                <a:ext cx="2773530" cy="2146766"/>
              </a:xfrm>
              <a:custGeom>
                <a:avLst/>
                <a:gdLst>
                  <a:gd name="connsiteX0" fmla="*/ 1573462 w 3107713"/>
                  <a:gd name="connsiteY0" fmla="*/ 1230810 h 2405430"/>
                  <a:gd name="connsiteX1" fmla="*/ 1573462 w 3107713"/>
                  <a:gd name="connsiteY1" fmla="*/ 1540156 h 2405430"/>
                  <a:gd name="connsiteX2" fmla="*/ 1882808 w 3107713"/>
                  <a:gd name="connsiteY2" fmla="*/ 1540156 h 2405430"/>
                  <a:gd name="connsiteX3" fmla="*/ 1882808 w 3107713"/>
                  <a:gd name="connsiteY3" fmla="*/ 1230810 h 2405430"/>
                  <a:gd name="connsiteX4" fmla="*/ 1220371 w 3107713"/>
                  <a:gd name="connsiteY4" fmla="*/ 1230810 h 2405430"/>
                  <a:gd name="connsiteX5" fmla="*/ 1220371 w 3107713"/>
                  <a:gd name="connsiteY5" fmla="*/ 1540156 h 2405430"/>
                  <a:gd name="connsiteX6" fmla="*/ 1529717 w 3107713"/>
                  <a:gd name="connsiteY6" fmla="*/ 1540156 h 2405430"/>
                  <a:gd name="connsiteX7" fmla="*/ 1529717 w 3107713"/>
                  <a:gd name="connsiteY7" fmla="*/ 1230810 h 2405430"/>
                  <a:gd name="connsiteX8" fmla="*/ 1573462 w 3107713"/>
                  <a:gd name="connsiteY8" fmla="*/ 861315 h 2405430"/>
                  <a:gd name="connsiteX9" fmla="*/ 1573462 w 3107713"/>
                  <a:gd name="connsiteY9" fmla="*/ 1170661 h 2405430"/>
                  <a:gd name="connsiteX10" fmla="*/ 1882808 w 3107713"/>
                  <a:gd name="connsiteY10" fmla="*/ 1170661 h 2405430"/>
                  <a:gd name="connsiteX11" fmla="*/ 1882808 w 3107713"/>
                  <a:gd name="connsiteY11" fmla="*/ 861315 h 2405430"/>
                  <a:gd name="connsiteX12" fmla="*/ 1220371 w 3107713"/>
                  <a:gd name="connsiteY12" fmla="*/ 861315 h 2405430"/>
                  <a:gd name="connsiteX13" fmla="*/ 1220371 w 3107713"/>
                  <a:gd name="connsiteY13" fmla="*/ 1170661 h 2405430"/>
                  <a:gd name="connsiteX14" fmla="*/ 1529717 w 3107713"/>
                  <a:gd name="connsiteY14" fmla="*/ 1170661 h 2405430"/>
                  <a:gd name="connsiteX15" fmla="*/ 1529717 w 3107713"/>
                  <a:gd name="connsiteY15" fmla="*/ 861315 h 2405430"/>
                  <a:gd name="connsiteX16" fmla="*/ 1554853 w 3107713"/>
                  <a:gd name="connsiteY16" fmla="*/ 0 h 2405430"/>
                  <a:gd name="connsiteX17" fmla="*/ 1709041 w 3107713"/>
                  <a:gd name="connsiteY17" fmla="*/ 68657 h 2405430"/>
                  <a:gd name="connsiteX18" fmla="*/ 2030222 w 3107713"/>
                  <a:gd name="connsiteY18" fmla="*/ 299844 h 2405430"/>
                  <a:gd name="connsiteX19" fmla="*/ 2101595 w 3107713"/>
                  <a:gd name="connsiteY19" fmla="*/ 268813 h 2405430"/>
                  <a:gd name="connsiteX20" fmla="*/ 2241239 w 3107713"/>
                  <a:gd name="connsiteY20" fmla="*/ 133823 h 2405430"/>
                  <a:gd name="connsiteX21" fmla="*/ 2380880 w 3107713"/>
                  <a:gd name="connsiteY21" fmla="*/ 133823 h 2405430"/>
                  <a:gd name="connsiteX22" fmla="*/ 2486388 w 3107713"/>
                  <a:gd name="connsiteY22" fmla="*/ 239331 h 2405430"/>
                  <a:gd name="connsiteX23" fmla="*/ 2484837 w 3107713"/>
                  <a:gd name="connsiteY23" fmla="*/ 526377 h 2405430"/>
                  <a:gd name="connsiteX24" fmla="*/ 2571726 w 3107713"/>
                  <a:gd name="connsiteY24" fmla="*/ 690844 h 2405430"/>
                  <a:gd name="connsiteX25" fmla="*/ 3013930 w 3107713"/>
                  <a:gd name="connsiteY25" fmla="*/ 1005818 h 2405430"/>
                  <a:gd name="connsiteX26" fmla="*/ 3107024 w 3107713"/>
                  <a:gd name="connsiteY26" fmla="*/ 1131497 h 2405430"/>
                  <a:gd name="connsiteX27" fmla="*/ 3041858 w 3107713"/>
                  <a:gd name="connsiteY27" fmla="*/ 1271140 h 2405430"/>
                  <a:gd name="connsiteX28" fmla="*/ 2843256 w 3107713"/>
                  <a:gd name="connsiteY28" fmla="*/ 1271140 h 2405430"/>
                  <a:gd name="connsiteX29" fmla="*/ 2577934 w 3107713"/>
                  <a:gd name="connsiteY29" fmla="*/ 1083398 h 2405430"/>
                  <a:gd name="connsiteX30" fmla="*/ 2500354 w 3107713"/>
                  <a:gd name="connsiteY30" fmla="*/ 1041505 h 2405430"/>
                  <a:gd name="connsiteX31" fmla="*/ 2486388 w 3107713"/>
                  <a:gd name="connsiteY31" fmla="*/ 1126841 h 2405430"/>
                  <a:gd name="connsiteX32" fmla="*/ 2486388 w 3107713"/>
                  <a:gd name="connsiteY32" fmla="*/ 1688518 h 2405430"/>
                  <a:gd name="connsiteX33" fmla="*/ 2486388 w 3107713"/>
                  <a:gd name="connsiteY33" fmla="*/ 2254849 h 2405430"/>
                  <a:gd name="connsiteX34" fmla="*/ 2343642 w 3107713"/>
                  <a:gd name="connsiteY34" fmla="*/ 2403802 h 2405430"/>
                  <a:gd name="connsiteX35" fmla="*/ 1909197 w 3107713"/>
                  <a:gd name="connsiteY35" fmla="*/ 2405353 h 2405430"/>
                  <a:gd name="connsiteX36" fmla="*/ 1833168 w 3107713"/>
                  <a:gd name="connsiteY36" fmla="*/ 2327773 h 2405430"/>
                  <a:gd name="connsiteX37" fmla="*/ 1834722 w 3107713"/>
                  <a:gd name="connsiteY37" fmla="*/ 1939875 h 2405430"/>
                  <a:gd name="connsiteX38" fmla="*/ 1741625 w 3107713"/>
                  <a:gd name="connsiteY38" fmla="*/ 1842124 h 2405430"/>
                  <a:gd name="connsiteX39" fmla="*/ 1369244 w 3107713"/>
                  <a:gd name="connsiteY39" fmla="*/ 1842124 h 2405430"/>
                  <a:gd name="connsiteX40" fmla="*/ 1276150 w 3107713"/>
                  <a:gd name="connsiteY40" fmla="*/ 1939875 h 2405430"/>
                  <a:gd name="connsiteX41" fmla="*/ 1277701 w 3107713"/>
                  <a:gd name="connsiteY41" fmla="*/ 2327773 h 2405430"/>
                  <a:gd name="connsiteX42" fmla="*/ 1200121 w 3107713"/>
                  <a:gd name="connsiteY42" fmla="*/ 2403802 h 2405430"/>
                  <a:gd name="connsiteX43" fmla="*/ 773434 w 3107713"/>
                  <a:gd name="connsiteY43" fmla="*/ 2402251 h 2405430"/>
                  <a:gd name="connsiteX44" fmla="*/ 624481 w 3107713"/>
                  <a:gd name="connsiteY44" fmla="*/ 2251744 h 2405430"/>
                  <a:gd name="connsiteX45" fmla="*/ 622930 w 3107713"/>
                  <a:gd name="connsiteY45" fmla="*/ 1111327 h 2405430"/>
                  <a:gd name="connsiteX46" fmla="*/ 607413 w 3107713"/>
                  <a:gd name="connsiteY46" fmla="*/ 1041505 h 2405430"/>
                  <a:gd name="connsiteX47" fmla="*/ 548452 w 3107713"/>
                  <a:gd name="connsiteY47" fmla="*/ 1072535 h 2405430"/>
                  <a:gd name="connsiteX48" fmla="*/ 290888 w 3107713"/>
                  <a:gd name="connsiteY48" fmla="*/ 1258726 h 2405430"/>
                  <a:gd name="connsiteX49" fmla="*/ 152798 w 3107713"/>
                  <a:gd name="connsiteY49" fmla="*/ 1300620 h 2405430"/>
                  <a:gd name="connsiteX50" fmla="*/ 6947 w 3107713"/>
                  <a:gd name="connsiteY50" fmla="*/ 1192009 h 2405430"/>
                  <a:gd name="connsiteX51" fmla="*/ 67460 w 3107713"/>
                  <a:gd name="connsiteY51" fmla="*/ 1029090 h 2405430"/>
                  <a:gd name="connsiteX52" fmla="*/ 557761 w 3107713"/>
                  <a:gd name="connsiteY52" fmla="*/ 675330 h 2405430"/>
                  <a:gd name="connsiteX53" fmla="*/ 1401828 w 3107713"/>
                  <a:gd name="connsiteY53" fmla="*/ 68657 h 2405430"/>
                  <a:gd name="connsiteX54" fmla="*/ 1554853 w 3107713"/>
                  <a:gd name="connsiteY54" fmla="*/ 0 h 240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107713" h="2405430">
                    <a:moveTo>
                      <a:pt x="1573462" y="1230810"/>
                    </a:moveTo>
                    <a:lnTo>
                      <a:pt x="1573462" y="1540156"/>
                    </a:lnTo>
                    <a:lnTo>
                      <a:pt x="1882808" y="1540156"/>
                    </a:lnTo>
                    <a:lnTo>
                      <a:pt x="1882808" y="1230810"/>
                    </a:lnTo>
                    <a:close/>
                    <a:moveTo>
                      <a:pt x="1220371" y="1230810"/>
                    </a:moveTo>
                    <a:lnTo>
                      <a:pt x="1220371" y="1540156"/>
                    </a:lnTo>
                    <a:lnTo>
                      <a:pt x="1529717" y="1540156"/>
                    </a:lnTo>
                    <a:lnTo>
                      <a:pt x="1529717" y="1230810"/>
                    </a:lnTo>
                    <a:close/>
                    <a:moveTo>
                      <a:pt x="1573462" y="861315"/>
                    </a:moveTo>
                    <a:lnTo>
                      <a:pt x="1573462" y="1170661"/>
                    </a:lnTo>
                    <a:lnTo>
                      <a:pt x="1882808" y="1170661"/>
                    </a:lnTo>
                    <a:lnTo>
                      <a:pt x="1882808" y="861315"/>
                    </a:lnTo>
                    <a:close/>
                    <a:moveTo>
                      <a:pt x="1220371" y="861315"/>
                    </a:moveTo>
                    <a:lnTo>
                      <a:pt x="1220371" y="1170661"/>
                    </a:lnTo>
                    <a:lnTo>
                      <a:pt x="1529717" y="1170661"/>
                    </a:lnTo>
                    <a:lnTo>
                      <a:pt x="1529717" y="861315"/>
                    </a:lnTo>
                    <a:close/>
                    <a:moveTo>
                      <a:pt x="1554853" y="0"/>
                    </a:moveTo>
                    <a:cubicBezTo>
                      <a:pt x="1599267" y="0"/>
                      <a:pt x="1643875" y="22886"/>
                      <a:pt x="1709041" y="68657"/>
                    </a:cubicBezTo>
                    <a:cubicBezTo>
                      <a:pt x="1816101" y="144686"/>
                      <a:pt x="1923163" y="222264"/>
                      <a:pt x="2030222" y="299844"/>
                    </a:cubicBezTo>
                    <a:cubicBezTo>
                      <a:pt x="2075218" y="332428"/>
                      <a:pt x="2098490" y="341737"/>
                      <a:pt x="2101595" y="268813"/>
                    </a:cubicBezTo>
                    <a:cubicBezTo>
                      <a:pt x="2106248" y="152442"/>
                      <a:pt x="2129523" y="133823"/>
                      <a:pt x="2241239" y="133823"/>
                    </a:cubicBezTo>
                    <a:cubicBezTo>
                      <a:pt x="2287786" y="133823"/>
                      <a:pt x="2334333" y="133823"/>
                      <a:pt x="2380880" y="133823"/>
                    </a:cubicBezTo>
                    <a:cubicBezTo>
                      <a:pt x="2450702" y="133823"/>
                      <a:pt x="2486388" y="169509"/>
                      <a:pt x="2486388" y="239331"/>
                    </a:cubicBezTo>
                    <a:cubicBezTo>
                      <a:pt x="2486388" y="335530"/>
                      <a:pt x="2492595" y="431729"/>
                      <a:pt x="2484837" y="526377"/>
                    </a:cubicBezTo>
                    <a:cubicBezTo>
                      <a:pt x="2478630" y="603955"/>
                      <a:pt x="2509663" y="648951"/>
                      <a:pt x="2571726" y="690844"/>
                    </a:cubicBezTo>
                    <a:cubicBezTo>
                      <a:pt x="2720680" y="793250"/>
                      <a:pt x="2866528" y="900310"/>
                      <a:pt x="3013930" y="1005818"/>
                    </a:cubicBezTo>
                    <a:cubicBezTo>
                      <a:pt x="3058926" y="1038402"/>
                      <a:pt x="3102370" y="1069433"/>
                      <a:pt x="3107024" y="1131497"/>
                    </a:cubicBezTo>
                    <a:cubicBezTo>
                      <a:pt x="3111680" y="1190458"/>
                      <a:pt x="3093061" y="1240107"/>
                      <a:pt x="3041858" y="1271140"/>
                    </a:cubicBezTo>
                    <a:cubicBezTo>
                      <a:pt x="2976692" y="1311480"/>
                      <a:pt x="2906870" y="1313031"/>
                      <a:pt x="2843256" y="1271140"/>
                    </a:cubicBezTo>
                    <a:cubicBezTo>
                      <a:pt x="2753264" y="1212179"/>
                      <a:pt x="2666374" y="1145462"/>
                      <a:pt x="2577934" y="1083398"/>
                    </a:cubicBezTo>
                    <a:cubicBezTo>
                      <a:pt x="2553108" y="1066331"/>
                      <a:pt x="2528282" y="1029090"/>
                      <a:pt x="2500354" y="1041505"/>
                    </a:cubicBezTo>
                    <a:cubicBezTo>
                      <a:pt x="2469321" y="1055468"/>
                      <a:pt x="2486388" y="1097361"/>
                      <a:pt x="2486388" y="1126841"/>
                    </a:cubicBezTo>
                    <a:cubicBezTo>
                      <a:pt x="2484837" y="1316136"/>
                      <a:pt x="2486388" y="1502327"/>
                      <a:pt x="2486388" y="1688518"/>
                    </a:cubicBezTo>
                    <a:cubicBezTo>
                      <a:pt x="2486388" y="1877811"/>
                      <a:pt x="2486388" y="2065553"/>
                      <a:pt x="2486388" y="2254849"/>
                    </a:cubicBezTo>
                    <a:cubicBezTo>
                      <a:pt x="2486388" y="2361908"/>
                      <a:pt x="2449151" y="2402251"/>
                      <a:pt x="2343642" y="2403802"/>
                    </a:cubicBezTo>
                    <a:cubicBezTo>
                      <a:pt x="2199345" y="2405353"/>
                      <a:pt x="2053494" y="2402251"/>
                      <a:pt x="1909197" y="2405353"/>
                    </a:cubicBezTo>
                    <a:cubicBezTo>
                      <a:pt x="1851790" y="2406904"/>
                      <a:pt x="1831617" y="2385183"/>
                      <a:pt x="1833168" y="2327773"/>
                    </a:cubicBezTo>
                    <a:cubicBezTo>
                      <a:pt x="1836273" y="2198992"/>
                      <a:pt x="1831617" y="2068658"/>
                      <a:pt x="1834722" y="1939875"/>
                    </a:cubicBezTo>
                    <a:cubicBezTo>
                      <a:pt x="1836273" y="1871606"/>
                      <a:pt x="1812998" y="1840573"/>
                      <a:pt x="1741625" y="1842124"/>
                    </a:cubicBezTo>
                    <a:cubicBezTo>
                      <a:pt x="1617498" y="1845229"/>
                      <a:pt x="1493371" y="1845229"/>
                      <a:pt x="1369244" y="1842124"/>
                    </a:cubicBezTo>
                    <a:cubicBezTo>
                      <a:pt x="1296320" y="1840573"/>
                      <a:pt x="1274596" y="1873158"/>
                      <a:pt x="1276150" y="1939875"/>
                    </a:cubicBezTo>
                    <a:cubicBezTo>
                      <a:pt x="1279252" y="2068658"/>
                      <a:pt x="1274596" y="2198992"/>
                      <a:pt x="1277701" y="2327773"/>
                    </a:cubicBezTo>
                    <a:cubicBezTo>
                      <a:pt x="1279252" y="2385183"/>
                      <a:pt x="1257528" y="2405353"/>
                      <a:pt x="1200121" y="2403802"/>
                    </a:cubicBezTo>
                    <a:cubicBezTo>
                      <a:pt x="1057375" y="2400697"/>
                      <a:pt x="916180" y="2403802"/>
                      <a:pt x="773434" y="2402251"/>
                    </a:cubicBezTo>
                    <a:cubicBezTo>
                      <a:pt x="661719" y="2400697"/>
                      <a:pt x="624481" y="2363459"/>
                      <a:pt x="624481" y="2251744"/>
                    </a:cubicBezTo>
                    <a:cubicBezTo>
                      <a:pt x="624481" y="1871606"/>
                      <a:pt x="624481" y="1491467"/>
                      <a:pt x="622930" y="1111327"/>
                    </a:cubicBezTo>
                    <a:cubicBezTo>
                      <a:pt x="622930" y="1088052"/>
                      <a:pt x="636893" y="1053916"/>
                      <a:pt x="607413" y="1041505"/>
                    </a:cubicBezTo>
                    <a:cubicBezTo>
                      <a:pt x="585692" y="1032195"/>
                      <a:pt x="567071" y="1058572"/>
                      <a:pt x="548452" y="1072535"/>
                    </a:cubicBezTo>
                    <a:cubicBezTo>
                      <a:pt x="461565" y="1134599"/>
                      <a:pt x="376227" y="1195111"/>
                      <a:pt x="290888" y="1258726"/>
                    </a:cubicBezTo>
                    <a:cubicBezTo>
                      <a:pt x="248995" y="1289759"/>
                      <a:pt x="203999" y="1306827"/>
                      <a:pt x="152798" y="1300620"/>
                    </a:cubicBezTo>
                    <a:cubicBezTo>
                      <a:pt x="82976" y="1292861"/>
                      <a:pt x="27117" y="1263382"/>
                      <a:pt x="6947" y="1192009"/>
                    </a:cubicBezTo>
                    <a:cubicBezTo>
                      <a:pt x="-13223" y="1125289"/>
                      <a:pt x="11603" y="1069433"/>
                      <a:pt x="67460" y="1029090"/>
                    </a:cubicBezTo>
                    <a:cubicBezTo>
                      <a:pt x="230376" y="911170"/>
                      <a:pt x="393294" y="793250"/>
                      <a:pt x="557761" y="675330"/>
                    </a:cubicBezTo>
                    <a:cubicBezTo>
                      <a:pt x="838600" y="472072"/>
                      <a:pt x="1119438" y="270364"/>
                      <a:pt x="1401828" y="68657"/>
                    </a:cubicBezTo>
                    <a:cubicBezTo>
                      <a:pt x="1466219" y="22886"/>
                      <a:pt x="1510439" y="0"/>
                      <a:pt x="1554853" y="0"/>
                    </a:cubicBezTo>
                    <a:close/>
                  </a:path>
                </a:pathLst>
              </a:custGeom>
              <a:grpFill/>
              <a:ln w="587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745C2247-B853-48CA-B0DB-D74E22F0F2CD}"/>
                  </a:ext>
                </a:extLst>
              </p:cNvPr>
              <p:cNvSpPr/>
              <p:nvPr/>
            </p:nvSpPr>
            <p:spPr>
              <a:xfrm>
                <a:off x="6406021" y="2266949"/>
                <a:ext cx="581025" cy="92250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A951919A-4D1A-41F0-A9AA-C84DD34E7FE8}"/>
                  </a:ext>
                </a:extLst>
              </p:cNvPr>
              <p:cNvSpPr/>
              <p:nvPr/>
            </p:nvSpPr>
            <p:spPr>
              <a:xfrm>
                <a:off x="7486651" y="2266949"/>
                <a:ext cx="581025" cy="92250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40AFA22-B70A-464D-B0D6-ACAD9AFCC592}"/>
              </a:ext>
            </a:extLst>
          </p:cNvPr>
          <p:cNvSpPr txBox="1"/>
          <p:nvPr/>
        </p:nvSpPr>
        <p:spPr>
          <a:xfrm>
            <a:off x="4171951" y="343162"/>
            <a:ext cx="80200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A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gend</a:t>
            </a:r>
            <a:r>
              <a:rPr lang="en-US" altLang="ko-KR" sz="5400" dirty="0">
                <a:latin typeface="+mj-lt"/>
                <a:cs typeface="Arial" pitchFamily="34" charset="0"/>
              </a:rPr>
              <a:t>a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3EF0788-159A-46E4-BA51-82E320046E6D}"/>
              </a:ext>
            </a:extLst>
          </p:cNvPr>
          <p:cNvGrpSpPr/>
          <p:nvPr/>
        </p:nvGrpSpPr>
        <p:grpSpPr>
          <a:xfrm>
            <a:off x="6533642" y="1911556"/>
            <a:ext cx="4507692" cy="800219"/>
            <a:chOff x="6557475" y="1411926"/>
            <a:chExt cx="4507692" cy="800219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09D505A-6384-49D1-9876-7FF2809512A6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051DCD3-8D06-4621-98BE-B55DC1389643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6ACED2E-21CC-4289-A68C-38EEBF36915C}"/>
              </a:ext>
            </a:extLst>
          </p:cNvPr>
          <p:cNvGrpSpPr/>
          <p:nvPr/>
        </p:nvGrpSpPr>
        <p:grpSpPr>
          <a:xfrm>
            <a:off x="4994199" y="1921268"/>
            <a:ext cx="958096" cy="780795"/>
            <a:chOff x="5324331" y="1449052"/>
            <a:chExt cx="958096" cy="780795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009C53F-9F8D-4A49-A933-1F1B4C4FDC13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BDDB7A7-F78F-4F77-931D-CBBAA1135594}"/>
                </a:ext>
              </a:extLst>
            </p:cNvPr>
            <p:cNvSpPr txBox="1"/>
            <p:nvPr/>
          </p:nvSpPr>
          <p:spPr>
            <a:xfrm>
              <a:off x="5324331" y="151628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79056A8-7BD9-407E-BEB6-3E2E6C820A62}"/>
              </a:ext>
            </a:extLst>
          </p:cNvPr>
          <p:cNvGrpSpPr/>
          <p:nvPr/>
        </p:nvGrpSpPr>
        <p:grpSpPr>
          <a:xfrm>
            <a:off x="6537180" y="2946455"/>
            <a:ext cx="4507692" cy="800219"/>
            <a:chOff x="6557475" y="1411926"/>
            <a:chExt cx="4507692" cy="80021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772DB179-6A42-4A6E-9C02-62BC866C41E2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712E96E-03D7-43CD-A843-DE2B9EC9807E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6470D80-1E18-4CAB-83ED-1DF7377B6C04}"/>
              </a:ext>
            </a:extLst>
          </p:cNvPr>
          <p:cNvGrpSpPr/>
          <p:nvPr/>
        </p:nvGrpSpPr>
        <p:grpSpPr>
          <a:xfrm>
            <a:off x="5012746" y="2956167"/>
            <a:ext cx="958096" cy="780795"/>
            <a:chOff x="5324331" y="1449052"/>
            <a:chExt cx="958096" cy="780795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A630D5AF-8200-4F34-99A9-135C00B81FF0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0B9A8CC-4224-4499-82D3-4161C971E308}"/>
                </a:ext>
              </a:extLst>
            </p:cNvPr>
            <p:cNvSpPr txBox="1"/>
            <p:nvPr/>
          </p:nvSpPr>
          <p:spPr>
            <a:xfrm>
              <a:off x="5324331" y="151628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00A78358-F5F5-41FC-AD4B-0037F619C4B7}"/>
              </a:ext>
            </a:extLst>
          </p:cNvPr>
          <p:cNvGrpSpPr/>
          <p:nvPr/>
        </p:nvGrpSpPr>
        <p:grpSpPr>
          <a:xfrm>
            <a:off x="6540718" y="3981354"/>
            <a:ext cx="4507692" cy="800219"/>
            <a:chOff x="6557475" y="1411926"/>
            <a:chExt cx="4507692" cy="800219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02940C2-310B-43D4-923D-CC2EAE1D7BE3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2090791-AB09-4B9E-8FF1-9308EC468953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0E816C9-28D8-497B-B22B-1A3ADDD55BAE}"/>
              </a:ext>
            </a:extLst>
          </p:cNvPr>
          <p:cNvGrpSpPr/>
          <p:nvPr/>
        </p:nvGrpSpPr>
        <p:grpSpPr>
          <a:xfrm>
            <a:off x="5016284" y="3991066"/>
            <a:ext cx="958096" cy="780795"/>
            <a:chOff x="5324331" y="1449052"/>
            <a:chExt cx="958096" cy="780795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8E664DA-B995-46E3-BBBA-61375FA0BF97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85B362B6-F152-48D1-A8C7-BC44973D2CAE}"/>
                </a:ext>
              </a:extLst>
            </p:cNvPr>
            <p:cNvSpPr txBox="1"/>
            <p:nvPr/>
          </p:nvSpPr>
          <p:spPr>
            <a:xfrm>
              <a:off x="5324331" y="151628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F5F6B3B-7C52-4BC6-AB34-5F8A3DA61E97}"/>
              </a:ext>
            </a:extLst>
          </p:cNvPr>
          <p:cNvGrpSpPr/>
          <p:nvPr/>
        </p:nvGrpSpPr>
        <p:grpSpPr>
          <a:xfrm>
            <a:off x="6544256" y="5016253"/>
            <a:ext cx="4507692" cy="800219"/>
            <a:chOff x="6557475" y="1411926"/>
            <a:chExt cx="4507692" cy="800219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2A26B881-CCB6-4349-B426-0E6ED9CEAC2D}"/>
                </a:ext>
              </a:extLst>
            </p:cNvPr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D1EB861-2449-44C2-9A28-EF769F38A622}"/>
                </a:ext>
              </a:extLst>
            </p:cNvPr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cs typeface="Arial" pitchFamily="34" charset="0"/>
                </a:rPr>
                <a:t>Contents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7A99C43-7CB7-46F7-BAC8-2FD4085F20CB}"/>
              </a:ext>
            </a:extLst>
          </p:cNvPr>
          <p:cNvGrpSpPr/>
          <p:nvPr/>
        </p:nvGrpSpPr>
        <p:grpSpPr>
          <a:xfrm>
            <a:off x="5019822" y="5025965"/>
            <a:ext cx="958096" cy="780795"/>
            <a:chOff x="5324331" y="1449052"/>
            <a:chExt cx="958096" cy="780795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919C4DD9-D6A3-4DF9-9351-476E9D59FDC3}"/>
                </a:ext>
              </a:extLst>
            </p:cNvPr>
            <p:cNvSpPr/>
            <p:nvPr/>
          </p:nvSpPr>
          <p:spPr>
            <a:xfrm>
              <a:off x="5412981" y="1449052"/>
              <a:ext cx="780795" cy="780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F1E3D4D-CD3B-4F7E-9748-781EEB585CB7}"/>
                </a:ext>
              </a:extLst>
            </p:cNvPr>
            <p:cNvSpPr txBox="1"/>
            <p:nvPr/>
          </p:nvSpPr>
          <p:spPr>
            <a:xfrm>
              <a:off x="5324331" y="151628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C850B21-2DCA-42CF-BBC5-FAE14E9DE586}"/>
              </a:ext>
            </a:extLst>
          </p:cNvPr>
          <p:cNvGrpSpPr/>
          <p:nvPr/>
        </p:nvGrpSpPr>
        <p:grpSpPr>
          <a:xfrm>
            <a:off x="2530156" y="4326901"/>
            <a:ext cx="788909" cy="2531099"/>
            <a:chOff x="5846596" y="462062"/>
            <a:chExt cx="2773530" cy="8898464"/>
          </a:xfrm>
          <a:solidFill>
            <a:schemeClr val="accent1"/>
          </a:solidFill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06FB72-EEC5-4258-9B68-CC33A3D3C078}"/>
                </a:ext>
              </a:extLst>
            </p:cNvPr>
            <p:cNvSpPr/>
            <p:nvPr/>
          </p:nvSpPr>
          <p:spPr>
            <a:xfrm>
              <a:off x="5846596" y="462062"/>
              <a:ext cx="2773530" cy="2146766"/>
            </a:xfrm>
            <a:custGeom>
              <a:avLst/>
              <a:gdLst>
                <a:gd name="connsiteX0" fmla="*/ 1573462 w 3107713"/>
                <a:gd name="connsiteY0" fmla="*/ 1230810 h 2405430"/>
                <a:gd name="connsiteX1" fmla="*/ 1573462 w 3107713"/>
                <a:gd name="connsiteY1" fmla="*/ 1540156 h 2405430"/>
                <a:gd name="connsiteX2" fmla="*/ 1882808 w 3107713"/>
                <a:gd name="connsiteY2" fmla="*/ 1540156 h 2405430"/>
                <a:gd name="connsiteX3" fmla="*/ 1882808 w 3107713"/>
                <a:gd name="connsiteY3" fmla="*/ 1230810 h 2405430"/>
                <a:gd name="connsiteX4" fmla="*/ 1220371 w 3107713"/>
                <a:gd name="connsiteY4" fmla="*/ 1230810 h 2405430"/>
                <a:gd name="connsiteX5" fmla="*/ 1220371 w 3107713"/>
                <a:gd name="connsiteY5" fmla="*/ 1540156 h 2405430"/>
                <a:gd name="connsiteX6" fmla="*/ 1529717 w 3107713"/>
                <a:gd name="connsiteY6" fmla="*/ 1540156 h 2405430"/>
                <a:gd name="connsiteX7" fmla="*/ 1529717 w 3107713"/>
                <a:gd name="connsiteY7" fmla="*/ 1230810 h 2405430"/>
                <a:gd name="connsiteX8" fmla="*/ 1573462 w 3107713"/>
                <a:gd name="connsiteY8" fmla="*/ 861315 h 2405430"/>
                <a:gd name="connsiteX9" fmla="*/ 1573462 w 3107713"/>
                <a:gd name="connsiteY9" fmla="*/ 1170661 h 2405430"/>
                <a:gd name="connsiteX10" fmla="*/ 1882808 w 3107713"/>
                <a:gd name="connsiteY10" fmla="*/ 1170661 h 2405430"/>
                <a:gd name="connsiteX11" fmla="*/ 1882808 w 3107713"/>
                <a:gd name="connsiteY11" fmla="*/ 861315 h 2405430"/>
                <a:gd name="connsiteX12" fmla="*/ 1220371 w 3107713"/>
                <a:gd name="connsiteY12" fmla="*/ 861315 h 2405430"/>
                <a:gd name="connsiteX13" fmla="*/ 1220371 w 3107713"/>
                <a:gd name="connsiteY13" fmla="*/ 1170661 h 2405430"/>
                <a:gd name="connsiteX14" fmla="*/ 1529717 w 3107713"/>
                <a:gd name="connsiteY14" fmla="*/ 1170661 h 2405430"/>
                <a:gd name="connsiteX15" fmla="*/ 1529717 w 3107713"/>
                <a:gd name="connsiteY15" fmla="*/ 861315 h 2405430"/>
                <a:gd name="connsiteX16" fmla="*/ 1554853 w 3107713"/>
                <a:gd name="connsiteY16" fmla="*/ 0 h 2405430"/>
                <a:gd name="connsiteX17" fmla="*/ 1709041 w 3107713"/>
                <a:gd name="connsiteY17" fmla="*/ 68657 h 2405430"/>
                <a:gd name="connsiteX18" fmla="*/ 2030222 w 3107713"/>
                <a:gd name="connsiteY18" fmla="*/ 299844 h 2405430"/>
                <a:gd name="connsiteX19" fmla="*/ 2101595 w 3107713"/>
                <a:gd name="connsiteY19" fmla="*/ 268813 h 2405430"/>
                <a:gd name="connsiteX20" fmla="*/ 2241239 w 3107713"/>
                <a:gd name="connsiteY20" fmla="*/ 133823 h 2405430"/>
                <a:gd name="connsiteX21" fmla="*/ 2380880 w 3107713"/>
                <a:gd name="connsiteY21" fmla="*/ 133823 h 2405430"/>
                <a:gd name="connsiteX22" fmla="*/ 2486388 w 3107713"/>
                <a:gd name="connsiteY22" fmla="*/ 239331 h 2405430"/>
                <a:gd name="connsiteX23" fmla="*/ 2484837 w 3107713"/>
                <a:gd name="connsiteY23" fmla="*/ 526377 h 2405430"/>
                <a:gd name="connsiteX24" fmla="*/ 2571726 w 3107713"/>
                <a:gd name="connsiteY24" fmla="*/ 690844 h 2405430"/>
                <a:gd name="connsiteX25" fmla="*/ 3013930 w 3107713"/>
                <a:gd name="connsiteY25" fmla="*/ 1005818 h 2405430"/>
                <a:gd name="connsiteX26" fmla="*/ 3107024 w 3107713"/>
                <a:gd name="connsiteY26" fmla="*/ 1131497 h 2405430"/>
                <a:gd name="connsiteX27" fmla="*/ 3041858 w 3107713"/>
                <a:gd name="connsiteY27" fmla="*/ 1271140 h 2405430"/>
                <a:gd name="connsiteX28" fmla="*/ 2843256 w 3107713"/>
                <a:gd name="connsiteY28" fmla="*/ 1271140 h 2405430"/>
                <a:gd name="connsiteX29" fmla="*/ 2577934 w 3107713"/>
                <a:gd name="connsiteY29" fmla="*/ 1083398 h 2405430"/>
                <a:gd name="connsiteX30" fmla="*/ 2500354 w 3107713"/>
                <a:gd name="connsiteY30" fmla="*/ 1041505 h 2405430"/>
                <a:gd name="connsiteX31" fmla="*/ 2486388 w 3107713"/>
                <a:gd name="connsiteY31" fmla="*/ 1126841 h 2405430"/>
                <a:gd name="connsiteX32" fmla="*/ 2486388 w 3107713"/>
                <a:gd name="connsiteY32" fmla="*/ 1688518 h 2405430"/>
                <a:gd name="connsiteX33" fmla="*/ 2486388 w 3107713"/>
                <a:gd name="connsiteY33" fmla="*/ 2254849 h 2405430"/>
                <a:gd name="connsiteX34" fmla="*/ 2343642 w 3107713"/>
                <a:gd name="connsiteY34" fmla="*/ 2403802 h 2405430"/>
                <a:gd name="connsiteX35" fmla="*/ 1909197 w 3107713"/>
                <a:gd name="connsiteY35" fmla="*/ 2405353 h 2405430"/>
                <a:gd name="connsiteX36" fmla="*/ 1833168 w 3107713"/>
                <a:gd name="connsiteY36" fmla="*/ 2327773 h 2405430"/>
                <a:gd name="connsiteX37" fmla="*/ 1834722 w 3107713"/>
                <a:gd name="connsiteY37" fmla="*/ 1939875 h 2405430"/>
                <a:gd name="connsiteX38" fmla="*/ 1741625 w 3107713"/>
                <a:gd name="connsiteY38" fmla="*/ 1842124 h 2405430"/>
                <a:gd name="connsiteX39" fmla="*/ 1369244 w 3107713"/>
                <a:gd name="connsiteY39" fmla="*/ 1842124 h 2405430"/>
                <a:gd name="connsiteX40" fmla="*/ 1276150 w 3107713"/>
                <a:gd name="connsiteY40" fmla="*/ 1939875 h 2405430"/>
                <a:gd name="connsiteX41" fmla="*/ 1277701 w 3107713"/>
                <a:gd name="connsiteY41" fmla="*/ 2327773 h 2405430"/>
                <a:gd name="connsiteX42" fmla="*/ 1200121 w 3107713"/>
                <a:gd name="connsiteY42" fmla="*/ 2403802 h 2405430"/>
                <a:gd name="connsiteX43" fmla="*/ 773434 w 3107713"/>
                <a:gd name="connsiteY43" fmla="*/ 2402251 h 2405430"/>
                <a:gd name="connsiteX44" fmla="*/ 624481 w 3107713"/>
                <a:gd name="connsiteY44" fmla="*/ 2251744 h 2405430"/>
                <a:gd name="connsiteX45" fmla="*/ 622930 w 3107713"/>
                <a:gd name="connsiteY45" fmla="*/ 1111327 h 2405430"/>
                <a:gd name="connsiteX46" fmla="*/ 607413 w 3107713"/>
                <a:gd name="connsiteY46" fmla="*/ 1041505 h 2405430"/>
                <a:gd name="connsiteX47" fmla="*/ 548452 w 3107713"/>
                <a:gd name="connsiteY47" fmla="*/ 1072535 h 2405430"/>
                <a:gd name="connsiteX48" fmla="*/ 290888 w 3107713"/>
                <a:gd name="connsiteY48" fmla="*/ 1258726 h 2405430"/>
                <a:gd name="connsiteX49" fmla="*/ 152798 w 3107713"/>
                <a:gd name="connsiteY49" fmla="*/ 1300620 h 2405430"/>
                <a:gd name="connsiteX50" fmla="*/ 6947 w 3107713"/>
                <a:gd name="connsiteY50" fmla="*/ 1192009 h 2405430"/>
                <a:gd name="connsiteX51" fmla="*/ 67460 w 3107713"/>
                <a:gd name="connsiteY51" fmla="*/ 1029090 h 2405430"/>
                <a:gd name="connsiteX52" fmla="*/ 557761 w 3107713"/>
                <a:gd name="connsiteY52" fmla="*/ 675330 h 2405430"/>
                <a:gd name="connsiteX53" fmla="*/ 1401828 w 3107713"/>
                <a:gd name="connsiteY53" fmla="*/ 68657 h 2405430"/>
                <a:gd name="connsiteX54" fmla="*/ 1554853 w 3107713"/>
                <a:gd name="connsiteY54" fmla="*/ 0 h 240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107713" h="2405430">
                  <a:moveTo>
                    <a:pt x="1573462" y="1230810"/>
                  </a:moveTo>
                  <a:lnTo>
                    <a:pt x="1573462" y="1540156"/>
                  </a:lnTo>
                  <a:lnTo>
                    <a:pt x="1882808" y="1540156"/>
                  </a:lnTo>
                  <a:lnTo>
                    <a:pt x="1882808" y="1230810"/>
                  </a:lnTo>
                  <a:close/>
                  <a:moveTo>
                    <a:pt x="1220371" y="1230810"/>
                  </a:moveTo>
                  <a:lnTo>
                    <a:pt x="1220371" y="1540156"/>
                  </a:lnTo>
                  <a:lnTo>
                    <a:pt x="1529717" y="1540156"/>
                  </a:lnTo>
                  <a:lnTo>
                    <a:pt x="1529717" y="1230810"/>
                  </a:lnTo>
                  <a:close/>
                  <a:moveTo>
                    <a:pt x="1573462" y="861315"/>
                  </a:moveTo>
                  <a:lnTo>
                    <a:pt x="1573462" y="1170661"/>
                  </a:lnTo>
                  <a:lnTo>
                    <a:pt x="1882808" y="1170661"/>
                  </a:lnTo>
                  <a:lnTo>
                    <a:pt x="1882808" y="861315"/>
                  </a:lnTo>
                  <a:close/>
                  <a:moveTo>
                    <a:pt x="1220371" y="861315"/>
                  </a:moveTo>
                  <a:lnTo>
                    <a:pt x="1220371" y="1170661"/>
                  </a:lnTo>
                  <a:lnTo>
                    <a:pt x="1529717" y="1170661"/>
                  </a:lnTo>
                  <a:lnTo>
                    <a:pt x="1529717" y="861315"/>
                  </a:lnTo>
                  <a:close/>
                  <a:moveTo>
                    <a:pt x="1554853" y="0"/>
                  </a:moveTo>
                  <a:cubicBezTo>
                    <a:pt x="1599267" y="0"/>
                    <a:pt x="1643875" y="22886"/>
                    <a:pt x="1709041" y="68657"/>
                  </a:cubicBezTo>
                  <a:cubicBezTo>
                    <a:pt x="1816101" y="144686"/>
                    <a:pt x="1923163" y="222264"/>
                    <a:pt x="2030222" y="299844"/>
                  </a:cubicBezTo>
                  <a:cubicBezTo>
                    <a:pt x="2075218" y="332428"/>
                    <a:pt x="2098490" y="341737"/>
                    <a:pt x="2101595" y="268813"/>
                  </a:cubicBezTo>
                  <a:cubicBezTo>
                    <a:pt x="2106248" y="152442"/>
                    <a:pt x="2129523" y="133823"/>
                    <a:pt x="2241239" y="133823"/>
                  </a:cubicBezTo>
                  <a:cubicBezTo>
                    <a:pt x="2287786" y="133823"/>
                    <a:pt x="2334333" y="133823"/>
                    <a:pt x="2380880" y="133823"/>
                  </a:cubicBezTo>
                  <a:cubicBezTo>
                    <a:pt x="2450702" y="133823"/>
                    <a:pt x="2486388" y="169509"/>
                    <a:pt x="2486388" y="239331"/>
                  </a:cubicBezTo>
                  <a:cubicBezTo>
                    <a:pt x="2486388" y="335530"/>
                    <a:pt x="2492595" y="431729"/>
                    <a:pt x="2484837" y="526377"/>
                  </a:cubicBezTo>
                  <a:cubicBezTo>
                    <a:pt x="2478630" y="603955"/>
                    <a:pt x="2509663" y="648951"/>
                    <a:pt x="2571726" y="690844"/>
                  </a:cubicBezTo>
                  <a:cubicBezTo>
                    <a:pt x="2720680" y="793250"/>
                    <a:pt x="2866528" y="900310"/>
                    <a:pt x="3013930" y="1005818"/>
                  </a:cubicBezTo>
                  <a:cubicBezTo>
                    <a:pt x="3058926" y="1038402"/>
                    <a:pt x="3102370" y="1069433"/>
                    <a:pt x="3107024" y="1131497"/>
                  </a:cubicBezTo>
                  <a:cubicBezTo>
                    <a:pt x="3111680" y="1190458"/>
                    <a:pt x="3093061" y="1240107"/>
                    <a:pt x="3041858" y="1271140"/>
                  </a:cubicBezTo>
                  <a:cubicBezTo>
                    <a:pt x="2976692" y="1311480"/>
                    <a:pt x="2906870" y="1313031"/>
                    <a:pt x="2843256" y="1271140"/>
                  </a:cubicBezTo>
                  <a:cubicBezTo>
                    <a:pt x="2753264" y="1212179"/>
                    <a:pt x="2666374" y="1145462"/>
                    <a:pt x="2577934" y="1083398"/>
                  </a:cubicBezTo>
                  <a:cubicBezTo>
                    <a:pt x="2553108" y="1066331"/>
                    <a:pt x="2528282" y="1029090"/>
                    <a:pt x="2500354" y="1041505"/>
                  </a:cubicBezTo>
                  <a:cubicBezTo>
                    <a:pt x="2469321" y="1055468"/>
                    <a:pt x="2486388" y="1097361"/>
                    <a:pt x="2486388" y="1126841"/>
                  </a:cubicBezTo>
                  <a:cubicBezTo>
                    <a:pt x="2484837" y="1316136"/>
                    <a:pt x="2486388" y="1502327"/>
                    <a:pt x="2486388" y="1688518"/>
                  </a:cubicBezTo>
                  <a:cubicBezTo>
                    <a:pt x="2486388" y="1877811"/>
                    <a:pt x="2486388" y="2065553"/>
                    <a:pt x="2486388" y="2254849"/>
                  </a:cubicBezTo>
                  <a:cubicBezTo>
                    <a:pt x="2486388" y="2361908"/>
                    <a:pt x="2449151" y="2402251"/>
                    <a:pt x="2343642" y="2403802"/>
                  </a:cubicBezTo>
                  <a:cubicBezTo>
                    <a:pt x="2199345" y="2405353"/>
                    <a:pt x="2053494" y="2402251"/>
                    <a:pt x="1909197" y="2405353"/>
                  </a:cubicBezTo>
                  <a:cubicBezTo>
                    <a:pt x="1851790" y="2406904"/>
                    <a:pt x="1831617" y="2385183"/>
                    <a:pt x="1833168" y="2327773"/>
                  </a:cubicBezTo>
                  <a:cubicBezTo>
                    <a:pt x="1836273" y="2198992"/>
                    <a:pt x="1831617" y="2068658"/>
                    <a:pt x="1834722" y="1939875"/>
                  </a:cubicBezTo>
                  <a:cubicBezTo>
                    <a:pt x="1836273" y="1871606"/>
                    <a:pt x="1812998" y="1840573"/>
                    <a:pt x="1741625" y="1842124"/>
                  </a:cubicBezTo>
                  <a:cubicBezTo>
                    <a:pt x="1617498" y="1845229"/>
                    <a:pt x="1493371" y="1845229"/>
                    <a:pt x="1369244" y="1842124"/>
                  </a:cubicBezTo>
                  <a:cubicBezTo>
                    <a:pt x="1296320" y="1840573"/>
                    <a:pt x="1274596" y="1873158"/>
                    <a:pt x="1276150" y="1939875"/>
                  </a:cubicBezTo>
                  <a:cubicBezTo>
                    <a:pt x="1279252" y="2068658"/>
                    <a:pt x="1274596" y="2198992"/>
                    <a:pt x="1277701" y="2327773"/>
                  </a:cubicBezTo>
                  <a:cubicBezTo>
                    <a:pt x="1279252" y="2385183"/>
                    <a:pt x="1257528" y="2405353"/>
                    <a:pt x="1200121" y="2403802"/>
                  </a:cubicBezTo>
                  <a:cubicBezTo>
                    <a:pt x="1057375" y="2400697"/>
                    <a:pt x="916180" y="2403802"/>
                    <a:pt x="773434" y="2402251"/>
                  </a:cubicBezTo>
                  <a:cubicBezTo>
                    <a:pt x="661719" y="2400697"/>
                    <a:pt x="624481" y="2363459"/>
                    <a:pt x="624481" y="2251744"/>
                  </a:cubicBezTo>
                  <a:cubicBezTo>
                    <a:pt x="624481" y="1871606"/>
                    <a:pt x="624481" y="1491467"/>
                    <a:pt x="622930" y="1111327"/>
                  </a:cubicBezTo>
                  <a:cubicBezTo>
                    <a:pt x="622930" y="1088052"/>
                    <a:pt x="636893" y="1053916"/>
                    <a:pt x="607413" y="1041505"/>
                  </a:cubicBezTo>
                  <a:cubicBezTo>
                    <a:pt x="585692" y="1032195"/>
                    <a:pt x="567071" y="1058572"/>
                    <a:pt x="548452" y="1072535"/>
                  </a:cubicBezTo>
                  <a:cubicBezTo>
                    <a:pt x="461565" y="1134599"/>
                    <a:pt x="376227" y="1195111"/>
                    <a:pt x="290888" y="1258726"/>
                  </a:cubicBezTo>
                  <a:cubicBezTo>
                    <a:pt x="248995" y="1289759"/>
                    <a:pt x="203999" y="1306827"/>
                    <a:pt x="152798" y="1300620"/>
                  </a:cubicBezTo>
                  <a:cubicBezTo>
                    <a:pt x="82976" y="1292861"/>
                    <a:pt x="27117" y="1263382"/>
                    <a:pt x="6947" y="1192009"/>
                  </a:cubicBezTo>
                  <a:cubicBezTo>
                    <a:pt x="-13223" y="1125289"/>
                    <a:pt x="11603" y="1069433"/>
                    <a:pt x="67460" y="1029090"/>
                  </a:cubicBezTo>
                  <a:cubicBezTo>
                    <a:pt x="230376" y="911170"/>
                    <a:pt x="393294" y="793250"/>
                    <a:pt x="557761" y="675330"/>
                  </a:cubicBezTo>
                  <a:cubicBezTo>
                    <a:pt x="838600" y="472072"/>
                    <a:pt x="1119438" y="270364"/>
                    <a:pt x="1401828" y="68657"/>
                  </a:cubicBezTo>
                  <a:cubicBezTo>
                    <a:pt x="1466219" y="22886"/>
                    <a:pt x="1510439" y="0"/>
                    <a:pt x="1554853" y="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A31D40DA-691B-4473-A11B-C53DAC804D81}"/>
                </a:ext>
              </a:extLst>
            </p:cNvPr>
            <p:cNvSpPr/>
            <p:nvPr/>
          </p:nvSpPr>
          <p:spPr>
            <a:xfrm>
              <a:off x="6406021" y="2266949"/>
              <a:ext cx="581025" cy="70935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C33885DB-9B7C-421A-8736-DBCA19D658A9}"/>
                </a:ext>
              </a:extLst>
            </p:cNvPr>
            <p:cNvSpPr/>
            <p:nvPr/>
          </p:nvSpPr>
          <p:spPr>
            <a:xfrm>
              <a:off x="7486651" y="2266949"/>
              <a:ext cx="581025" cy="70935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DC8103F8-0E5C-427C-99A4-563080488718}"/>
              </a:ext>
            </a:extLst>
          </p:cNvPr>
          <p:cNvGrpSpPr/>
          <p:nvPr/>
        </p:nvGrpSpPr>
        <p:grpSpPr>
          <a:xfrm>
            <a:off x="7505059" y="1905745"/>
            <a:ext cx="3698080" cy="780265"/>
            <a:chOff x="4223789" y="1916833"/>
            <a:chExt cx="3698080" cy="78026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58BACB-2C8F-4AC9-BCB4-7C2BD2AD3056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29FD5B-A896-43B6-B552-73FB4229299E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id="{11AC4449-E402-4161-9DB1-1AEAF70902FB}"/>
              </a:ext>
            </a:extLst>
          </p:cNvPr>
          <p:cNvGrpSpPr/>
          <p:nvPr/>
        </p:nvGrpSpPr>
        <p:grpSpPr>
          <a:xfrm>
            <a:off x="7505059" y="3018576"/>
            <a:ext cx="3698080" cy="780265"/>
            <a:chOff x="4223789" y="3029664"/>
            <a:chExt cx="3698080" cy="7802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3C3C51-2987-444E-9500-E5BCADDC90DA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327EDF-F77B-42C8-AAAA-5B73FFD48EDF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그룹 7">
            <a:extLst>
              <a:ext uri="{FF2B5EF4-FFF2-40B4-BE49-F238E27FC236}">
                <a16:creationId xmlns:a16="http://schemas.microsoft.com/office/drawing/2014/main" id="{CDB5B60D-2734-48A4-B650-C1B8D7D9F232}"/>
              </a:ext>
            </a:extLst>
          </p:cNvPr>
          <p:cNvGrpSpPr/>
          <p:nvPr/>
        </p:nvGrpSpPr>
        <p:grpSpPr>
          <a:xfrm>
            <a:off x="7505059" y="4131407"/>
            <a:ext cx="3698080" cy="780265"/>
            <a:chOff x="4223789" y="4142495"/>
            <a:chExt cx="3698080" cy="7802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E895EF1-4E60-4FC6-B99A-817CFE3A0F00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1DAA59-AC1B-4896-A6FB-EB3EF4786E29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그룹 8">
            <a:extLst>
              <a:ext uri="{FF2B5EF4-FFF2-40B4-BE49-F238E27FC236}">
                <a16:creationId xmlns:a16="http://schemas.microsoft.com/office/drawing/2014/main" id="{18BCA591-4356-407D-9CCC-6110B94E4E06}"/>
              </a:ext>
            </a:extLst>
          </p:cNvPr>
          <p:cNvGrpSpPr/>
          <p:nvPr/>
        </p:nvGrpSpPr>
        <p:grpSpPr>
          <a:xfrm>
            <a:off x="7505059" y="5244237"/>
            <a:ext cx="3698080" cy="780265"/>
            <a:chOff x="4223789" y="5255325"/>
            <a:chExt cx="3698080" cy="7802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2586AF-2936-4147-947F-CE9750C749FA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34FD0C-9557-4150-A0A8-FC7A60679B4C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21A500B-BF38-44FE-ABAF-DCB8B2CF34B4}"/>
              </a:ext>
            </a:extLst>
          </p:cNvPr>
          <p:cNvSpPr txBox="1"/>
          <p:nvPr/>
        </p:nvSpPr>
        <p:spPr>
          <a:xfrm>
            <a:off x="713594" y="1535285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16" name="직사각형 38">
            <a:extLst>
              <a:ext uri="{FF2B5EF4-FFF2-40B4-BE49-F238E27FC236}">
                <a16:creationId xmlns:a16="http://schemas.microsoft.com/office/drawing/2014/main" id="{502676E0-57CE-4868-B07A-7BB39B816ED5}"/>
              </a:ext>
            </a:extLst>
          </p:cNvPr>
          <p:cNvSpPr/>
          <p:nvPr/>
        </p:nvSpPr>
        <p:spPr>
          <a:xfrm>
            <a:off x="713594" y="1905745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17" name="직사각형 39">
            <a:extLst>
              <a:ext uri="{FF2B5EF4-FFF2-40B4-BE49-F238E27FC236}">
                <a16:creationId xmlns:a16="http://schemas.microsoft.com/office/drawing/2014/main" id="{3DEE166E-8CEB-44C7-B85D-FECCAFB43004}"/>
              </a:ext>
            </a:extLst>
          </p:cNvPr>
          <p:cNvSpPr/>
          <p:nvPr/>
        </p:nvSpPr>
        <p:spPr>
          <a:xfrm>
            <a:off x="713594" y="2276204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2FCEBAC2-2021-4A40-A1A6-E5AF03CC98CC}"/>
              </a:ext>
            </a:extLst>
          </p:cNvPr>
          <p:cNvSpPr/>
          <p:nvPr/>
        </p:nvSpPr>
        <p:spPr>
          <a:xfrm>
            <a:off x="713594" y="2717405"/>
            <a:ext cx="28588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E1189AA-25BC-46F9-835E-F43F01C4A04E}"/>
              </a:ext>
            </a:extLst>
          </p:cNvPr>
          <p:cNvGrpSpPr/>
          <p:nvPr/>
        </p:nvGrpSpPr>
        <p:grpSpPr>
          <a:xfrm>
            <a:off x="2597493" y="3409902"/>
            <a:ext cx="4907566" cy="2455113"/>
            <a:chOff x="6104811" y="2645910"/>
            <a:chExt cx="5295876" cy="2649374"/>
          </a:xfrm>
        </p:grpSpPr>
        <p:sp>
          <p:nvSpPr>
            <p:cNvPr id="37" name="Circle: Hollow 36">
              <a:extLst>
                <a:ext uri="{FF2B5EF4-FFF2-40B4-BE49-F238E27FC236}">
                  <a16:creationId xmlns:a16="http://schemas.microsoft.com/office/drawing/2014/main" id="{8EE3EACF-DD2B-49EF-AC7F-E2089E8DE650}"/>
                </a:ext>
              </a:extLst>
            </p:cNvPr>
            <p:cNvSpPr/>
            <p:nvPr/>
          </p:nvSpPr>
          <p:spPr>
            <a:xfrm>
              <a:off x="8371922" y="2645910"/>
              <a:ext cx="962431" cy="962431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12525DA-850E-4E12-9ED6-6ECA87318EFC}"/>
                </a:ext>
              </a:extLst>
            </p:cNvPr>
            <p:cNvGrpSpPr/>
            <p:nvPr/>
          </p:nvGrpSpPr>
          <p:grpSpPr>
            <a:xfrm>
              <a:off x="6104811" y="2933651"/>
              <a:ext cx="2771179" cy="1503421"/>
              <a:chOff x="6104811" y="2933651"/>
              <a:chExt cx="2771179" cy="1503421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DD9B925-34B7-47BF-902E-01EA76CBFE86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C74BBFA-6170-42A9-B2F5-737545D29FB8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876CE03-4B78-4E22-BA33-ADDCA5663A40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30CBA24-11B0-4AF9-A9DF-85A8B268F431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9D4EB33-7E53-4FD7-99D4-FBA24D9C3C9F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6C1EF31-CCBE-4CC0-AF3A-18E64E64F7B4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D8B563E-8D6D-4914-9CDA-8DCF6C957B47}"/>
                </a:ext>
              </a:extLst>
            </p:cNvPr>
            <p:cNvSpPr/>
            <p:nvPr/>
          </p:nvSpPr>
          <p:spPr>
            <a:xfrm rot="20777766">
              <a:off x="9161751" y="3139077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C095FD7-2AE9-4379-9DB1-F8224FF71446}"/>
                </a:ext>
              </a:extLst>
            </p:cNvPr>
            <p:cNvSpPr/>
            <p:nvPr/>
          </p:nvSpPr>
          <p:spPr>
            <a:xfrm rot="20519449">
              <a:off x="9161753" y="3115781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889DFE8-432A-4DA4-B7C1-11A19BBD4CE5}"/>
                </a:ext>
              </a:extLst>
            </p:cNvPr>
            <p:cNvSpPr/>
            <p:nvPr/>
          </p:nvSpPr>
          <p:spPr>
            <a:xfrm>
              <a:off x="8562265" y="3092620"/>
              <a:ext cx="2838422" cy="2202664"/>
            </a:xfrm>
            <a:custGeom>
              <a:avLst/>
              <a:gdLst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114623 w 2838422"/>
                <a:gd name="connsiteY4" fmla="*/ 1112999 h 2185835"/>
                <a:gd name="connsiteX5" fmla="*/ 1114623 w 2838422"/>
                <a:gd name="connsiteY5" fmla="*/ 1395540 h 2185835"/>
                <a:gd name="connsiteX6" fmla="*/ 1397163 w 2838422"/>
                <a:gd name="connsiteY6" fmla="*/ 1395540 h 2185835"/>
                <a:gd name="connsiteX7" fmla="*/ 1397163 w 2838422"/>
                <a:gd name="connsiteY7" fmla="*/ 1112999 h 2185835"/>
                <a:gd name="connsiteX8" fmla="*/ 1437118 w 2838422"/>
                <a:gd name="connsiteY8" fmla="*/ 775522 h 2185835"/>
                <a:gd name="connsiteX9" fmla="*/ 1437118 w 2838422"/>
                <a:gd name="connsiteY9" fmla="*/ 1058062 h 2185835"/>
                <a:gd name="connsiteX10" fmla="*/ 1719658 w 2838422"/>
                <a:gd name="connsiteY10" fmla="*/ 1058062 h 2185835"/>
                <a:gd name="connsiteX11" fmla="*/ 1719658 w 2838422"/>
                <a:gd name="connsiteY11" fmla="*/ 775522 h 2185835"/>
                <a:gd name="connsiteX12" fmla="*/ 1114623 w 2838422"/>
                <a:gd name="connsiteY12" fmla="*/ 775522 h 2185835"/>
                <a:gd name="connsiteX13" fmla="*/ 1114623 w 2838422"/>
                <a:gd name="connsiteY13" fmla="*/ 1058062 h 2185835"/>
                <a:gd name="connsiteX14" fmla="*/ 1397163 w 2838422"/>
                <a:gd name="connsiteY14" fmla="*/ 1058062 h 2185835"/>
                <a:gd name="connsiteX15" fmla="*/ 1397163 w 2838422"/>
                <a:gd name="connsiteY15" fmla="*/ 775522 h 2185835"/>
                <a:gd name="connsiteX16" fmla="*/ 1342116 w 2838422"/>
                <a:gd name="connsiteY16" fmla="*/ 0 h 2185835"/>
                <a:gd name="connsiteX17" fmla="*/ 1496309 w 2838422"/>
                <a:gd name="connsiteY17" fmla="*/ 0 h 2185835"/>
                <a:gd name="connsiteX18" fmla="*/ 1486851 w 2838422"/>
                <a:gd name="connsiteY18" fmla="*/ 6377 h 2185835"/>
                <a:gd name="connsiteX19" fmla="*/ 1519539 w 2838422"/>
                <a:gd name="connsiteY19" fmla="*/ 24115 h 2185835"/>
                <a:gd name="connsiteX20" fmla="*/ 1560949 w 2838422"/>
                <a:gd name="connsiteY20" fmla="*/ 51550 h 2185835"/>
                <a:gd name="connsiteX21" fmla="*/ 1854298 w 2838422"/>
                <a:gd name="connsiteY21" fmla="*/ 262704 h 2185835"/>
                <a:gd name="connsiteX22" fmla="*/ 1919487 w 2838422"/>
                <a:gd name="connsiteY22" fmla="*/ 234362 h 2185835"/>
                <a:gd name="connsiteX23" fmla="*/ 2047030 w 2838422"/>
                <a:gd name="connsiteY23" fmla="*/ 111069 h 2185835"/>
                <a:gd name="connsiteX24" fmla="*/ 2174571 w 2838422"/>
                <a:gd name="connsiteY24" fmla="*/ 111069 h 2185835"/>
                <a:gd name="connsiteX25" fmla="*/ 2270936 w 2838422"/>
                <a:gd name="connsiteY25" fmla="*/ 207434 h 2185835"/>
                <a:gd name="connsiteX26" fmla="*/ 2269520 w 2838422"/>
                <a:gd name="connsiteY26" fmla="*/ 469607 h 2185835"/>
                <a:gd name="connsiteX27" fmla="*/ 2348879 w 2838422"/>
                <a:gd name="connsiteY27" fmla="*/ 619823 h 2185835"/>
                <a:gd name="connsiteX28" fmla="*/ 2752765 w 2838422"/>
                <a:gd name="connsiteY28" fmla="*/ 907503 h 2185835"/>
                <a:gd name="connsiteX29" fmla="*/ 2837793 w 2838422"/>
                <a:gd name="connsiteY29" fmla="*/ 1022292 h 2185835"/>
                <a:gd name="connsiteX30" fmla="*/ 2778273 w 2838422"/>
                <a:gd name="connsiteY30" fmla="*/ 1149834 h 2185835"/>
                <a:gd name="connsiteX31" fmla="*/ 2596881 w 2838422"/>
                <a:gd name="connsiteY31" fmla="*/ 1149834 h 2185835"/>
                <a:gd name="connsiteX32" fmla="*/ 2354550 w 2838422"/>
                <a:gd name="connsiteY32" fmla="*/ 978361 h 2185835"/>
                <a:gd name="connsiteX33" fmla="*/ 2283692 w 2838422"/>
                <a:gd name="connsiteY33" fmla="*/ 940098 h 2185835"/>
                <a:gd name="connsiteX34" fmla="*/ 2270936 w 2838422"/>
                <a:gd name="connsiteY34" fmla="*/ 1018039 h 2185835"/>
                <a:gd name="connsiteX35" fmla="*/ 2270936 w 2838422"/>
                <a:gd name="connsiteY35" fmla="*/ 1531046 h 2185835"/>
                <a:gd name="connsiteX36" fmla="*/ 2270936 w 2838422"/>
                <a:gd name="connsiteY36" fmla="*/ 2048302 h 2185835"/>
                <a:gd name="connsiteX37" fmla="*/ 2140560 w 2838422"/>
                <a:gd name="connsiteY37" fmla="*/ 2184348 h 2185835"/>
                <a:gd name="connsiteX38" fmla="*/ 1743761 w 2838422"/>
                <a:gd name="connsiteY38" fmla="*/ 2185765 h 2185835"/>
                <a:gd name="connsiteX39" fmla="*/ 1674320 w 2838422"/>
                <a:gd name="connsiteY39" fmla="*/ 2114907 h 2185835"/>
                <a:gd name="connsiteX40" fmla="*/ 1675739 w 2838422"/>
                <a:gd name="connsiteY40" fmla="*/ 1760622 h 2185835"/>
                <a:gd name="connsiteX41" fmla="*/ 1590709 w 2838422"/>
                <a:gd name="connsiteY41" fmla="*/ 1671341 h 2185835"/>
                <a:gd name="connsiteX42" fmla="*/ 1250596 w 2838422"/>
                <a:gd name="connsiteY42" fmla="*/ 1671341 h 2185835"/>
                <a:gd name="connsiteX43" fmla="*/ 1165569 w 2838422"/>
                <a:gd name="connsiteY43" fmla="*/ 1760622 h 2185835"/>
                <a:gd name="connsiteX44" fmla="*/ 1166985 w 2838422"/>
                <a:gd name="connsiteY44" fmla="*/ 2114907 h 2185835"/>
                <a:gd name="connsiteX45" fmla="*/ 1096128 w 2838422"/>
                <a:gd name="connsiteY45" fmla="*/ 2184348 h 2185835"/>
                <a:gd name="connsiteX46" fmla="*/ 706414 w 2838422"/>
                <a:gd name="connsiteY46" fmla="*/ 2182932 h 2185835"/>
                <a:gd name="connsiteX47" fmla="*/ 570368 w 2838422"/>
                <a:gd name="connsiteY47" fmla="*/ 2045466 h 2185835"/>
                <a:gd name="connsiteX48" fmla="*/ 568952 w 2838422"/>
                <a:gd name="connsiteY48" fmla="*/ 1003870 h 2185835"/>
                <a:gd name="connsiteX49" fmla="*/ 554779 w 2838422"/>
                <a:gd name="connsiteY49" fmla="*/ 940098 h 2185835"/>
                <a:gd name="connsiteX50" fmla="*/ 500928 w 2838422"/>
                <a:gd name="connsiteY50" fmla="*/ 968439 h 2185835"/>
                <a:gd name="connsiteX51" fmla="*/ 265682 w 2838422"/>
                <a:gd name="connsiteY51" fmla="*/ 1138496 h 2185835"/>
                <a:gd name="connsiteX52" fmla="*/ 139558 w 2838422"/>
                <a:gd name="connsiteY52" fmla="*/ 1176760 h 2185835"/>
                <a:gd name="connsiteX53" fmla="*/ 6345 w 2838422"/>
                <a:gd name="connsiteY53" fmla="*/ 1077560 h 2185835"/>
                <a:gd name="connsiteX54" fmla="*/ 61615 w 2838422"/>
                <a:gd name="connsiteY54" fmla="*/ 928759 h 2185835"/>
                <a:gd name="connsiteX55" fmla="*/ 509430 w 2838422"/>
                <a:gd name="connsiteY55" fmla="*/ 605653 h 2185835"/>
                <a:gd name="connsiteX56" fmla="*/ 1280356 w 2838422"/>
                <a:gd name="connsiteY56" fmla="*/ 51550 h 2185835"/>
                <a:gd name="connsiteX57" fmla="*/ 1321301 w 2838422"/>
                <a:gd name="connsiteY57" fmla="*/ 24115 h 2185835"/>
                <a:gd name="connsiteX58" fmla="*/ 1352522 w 2838422"/>
                <a:gd name="connsiteY58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19539 w 2838422"/>
                <a:gd name="connsiteY23" fmla="*/ 24115 h 2185835"/>
                <a:gd name="connsiteX24" fmla="*/ 1560949 w 2838422"/>
                <a:gd name="connsiteY24" fmla="*/ 51550 h 2185835"/>
                <a:gd name="connsiteX25" fmla="*/ 1854298 w 2838422"/>
                <a:gd name="connsiteY25" fmla="*/ 262704 h 2185835"/>
                <a:gd name="connsiteX26" fmla="*/ 1919487 w 2838422"/>
                <a:gd name="connsiteY26" fmla="*/ 234362 h 2185835"/>
                <a:gd name="connsiteX27" fmla="*/ 2047030 w 2838422"/>
                <a:gd name="connsiteY27" fmla="*/ 111069 h 2185835"/>
                <a:gd name="connsiteX28" fmla="*/ 2174571 w 2838422"/>
                <a:gd name="connsiteY28" fmla="*/ 111069 h 2185835"/>
                <a:gd name="connsiteX29" fmla="*/ 2270936 w 2838422"/>
                <a:gd name="connsiteY29" fmla="*/ 207434 h 2185835"/>
                <a:gd name="connsiteX30" fmla="*/ 2269520 w 2838422"/>
                <a:gd name="connsiteY30" fmla="*/ 469607 h 2185835"/>
                <a:gd name="connsiteX31" fmla="*/ 2348879 w 2838422"/>
                <a:gd name="connsiteY31" fmla="*/ 619823 h 2185835"/>
                <a:gd name="connsiteX32" fmla="*/ 2752765 w 2838422"/>
                <a:gd name="connsiteY32" fmla="*/ 907503 h 2185835"/>
                <a:gd name="connsiteX33" fmla="*/ 2837793 w 2838422"/>
                <a:gd name="connsiteY33" fmla="*/ 1022292 h 2185835"/>
                <a:gd name="connsiteX34" fmla="*/ 2778273 w 2838422"/>
                <a:gd name="connsiteY34" fmla="*/ 1149834 h 2185835"/>
                <a:gd name="connsiteX35" fmla="*/ 2596881 w 2838422"/>
                <a:gd name="connsiteY35" fmla="*/ 1149834 h 2185835"/>
                <a:gd name="connsiteX36" fmla="*/ 2354550 w 2838422"/>
                <a:gd name="connsiteY36" fmla="*/ 978361 h 2185835"/>
                <a:gd name="connsiteX37" fmla="*/ 2283692 w 2838422"/>
                <a:gd name="connsiteY37" fmla="*/ 940098 h 2185835"/>
                <a:gd name="connsiteX38" fmla="*/ 2270936 w 2838422"/>
                <a:gd name="connsiteY38" fmla="*/ 1018039 h 2185835"/>
                <a:gd name="connsiteX39" fmla="*/ 2270936 w 2838422"/>
                <a:gd name="connsiteY39" fmla="*/ 1531046 h 2185835"/>
                <a:gd name="connsiteX40" fmla="*/ 2270936 w 2838422"/>
                <a:gd name="connsiteY40" fmla="*/ 2048302 h 2185835"/>
                <a:gd name="connsiteX41" fmla="*/ 2140560 w 2838422"/>
                <a:gd name="connsiteY41" fmla="*/ 2184348 h 2185835"/>
                <a:gd name="connsiteX42" fmla="*/ 1743761 w 2838422"/>
                <a:gd name="connsiteY42" fmla="*/ 2185765 h 2185835"/>
                <a:gd name="connsiteX43" fmla="*/ 1674320 w 2838422"/>
                <a:gd name="connsiteY43" fmla="*/ 2114907 h 2185835"/>
                <a:gd name="connsiteX44" fmla="*/ 1675739 w 2838422"/>
                <a:gd name="connsiteY44" fmla="*/ 1760622 h 2185835"/>
                <a:gd name="connsiteX45" fmla="*/ 1590709 w 2838422"/>
                <a:gd name="connsiteY45" fmla="*/ 1671341 h 2185835"/>
                <a:gd name="connsiteX46" fmla="*/ 1250596 w 2838422"/>
                <a:gd name="connsiteY46" fmla="*/ 1671341 h 2185835"/>
                <a:gd name="connsiteX47" fmla="*/ 1165569 w 2838422"/>
                <a:gd name="connsiteY47" fmla="*/ 1760622 h 2185835"/>
                <a:gd name="connsiteX48" fmla="*/ 1166985 w 2838422"/>
                <a:gd name="connsiteY48" fmla="*/ 2114907 h 2185835"/>
                <a:gd name="connsiteX49" fmla="*/ 1096128 w 2838422"/>
                <a:gd name="connsiteY49" fmla="*/ 2184348 h 2185835"/>
                <a:gd name="connsiteX50" fmla="*/ 706414 w 2838422"/>
                <a:gd name="connsiteY50" fmla="*/ 2182932 h 2185835"/>
                <a:gd name="connsiteX51" fmla="*/ 570368 w 2838422"/>
                <a:gd name="connsiteY51" fmla="*/ 2045466 h 2185835"/>
                <a:gd name="connsiteX52" fmla="*/ 568952 w 2838422"/>
                <a:gd name="connsiteY52" fmla="*/ 1003870 h 2185835"/>
                <a:gd name="connsiteX53" fmla="*/ 554779 w 2838422"/>
                <a:gd name="connsiteY53" fmla="*/ 940098 h 2185835"/>
                <a:gd name="connsiteX54" fmla="*/ 500928 w 2838422"/>
                <a:gd name="connsiteY54" fmla="*/ 968439 h 2185835"/>
                <a:gd name="connsiteX55" fmla="*/ 265682 w 2838422"/>
                <a:gd name="connsiteY55" fmla="*/ 1138496 h 2185835"/>
                <a:gd name="connsiteX56" fmla="*/ 139558 w 2838422"/>
                <a:gd name="connsiteY56" fmla="*/ 1176760 h 2185835"/>
                <a:gd name="connsiteX57" fmla="*/ 6345 w 2838422"/>
                <a:gd name="connsiteY57" fmla="*/ 1077560 h 2185835"/>
                <a:gd name="connsiteX58" fmla="*/ 61615 w 2838422"/>
                <a:gd name="connsiteY58" fmla="*/ 928759 h 2185835"/>
                <a:gd name="connsiteX59" fmla="*/ 509430 w 2838422"/>
                <a:gd name="connsiteY59" fmla="*/ 605653 h 2185835"/>
                <a:gd name="connsiteX60" fmla="*/ 1280356 w 2838422"/>
                <a:gd name="connsiteY60" fmla="*/ 51550 h 2185835"/>
                <a:gd name="connsiteX61" fmla="*/ 1321301 w 2838422"/>
                <a:gd name="connsiteY61" fmla="*/ 24115 h 2185835"/>
                <a:gd name="connsiteX62" fmla="*/ 1352522 w 2838422"/>
                <a:gd name="connsiteY62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60949 w 2838422"/>
                <a:gd name="connsiteY23" fmla="*/ 51550 h 2185835"/>
                <a:gd name="connsiteX24" fmla="*/ 1854298 w 2838422"/>
                <a:gd name="connsiteY24" fmla="*/ 262704 h 2185835"/>
                <a:gd name="connsiteX25" fmla="*/ 1919487 w 2838422"/>
                <a:gd name="connsiteY25" fmla="*/ 234362 h 2185835"/>
                <a:gd name="connsiteX26" fmla="*/ 2047030 w 2838422"/>
                <a:gd name="connsiteY26" fmla="*/ 111069 h 2185835"/>
                <a:gd name="connsiteX27" fmla="*/ 2174571 w 2838422"/>
                <a:gd name="connsiteY27" fmla="*/ 111069 h 2185835"/>
                <a:gd name="connsiteX28" fmla="*/ 2270936 w 2838422"/>
                <a:gd name="connsiteY28" fmla="*/ 207434 h 2185835"/>
                <a:gd name="connsiteX29" fmla="*/ 2269520 w 2838422"/>
                <a:gd name="connsiteY29" fmla="*/ 469607 h 2185835"/>
                <a:gd name="connsiteX30" fmla="*/ 2348879 w 2838422"/>
                <a:gd name="connsiteY30" fmla="*/ 619823 h 2185835"/>
                <a:gd name="connsiteX31" fmla="*/ 2752765 w 2838422"/>
                <a:gd name="connsiteY31" fmla="*/ 907503 h 2185835"/>
                <a:gd name="connsiteX32" fmla="*/ 2837793 w 2838422"/>
                <a:gd name="connsiteY32" fmla="*/ 1022292 h 2185835"/>
                <a:gd name="connsiteX33" fmla="*/ 2778273 w 2838422"/>
                <a:gd name="connsiteY33" fmla="*/ 1149834 h 2185835"/>
                <a:gd name="connsiteX34" fmla="*/ 2596881 w 2838422"/>
                <a:gd name="connsiteY34" fmla="*/ 1149834 h 2185835"/>
                <a:gd name="connsiteX35" fmla="*/ 2354550 w 2838422"/>
                <a:gd name="connsiteY35" fmla="*/ 978361 h 2185835"/>
                <a:gd name="connsiteX36" fmla="*/ 2283692 w 2838422"/>
                <a:gd name="connsiteY36" fmla="*/ 940098 h 2185835"/>
                <a:gd name="connsiteX37" fmla="*/ 2270936 w 2838422"/>
                <a:gd name="connsiteY37" fmla="*/ 1018039 h 2185835"/>
                <a:gd name="connsiteX38" fmla="*/ 2270936 w 2838422"/>
                <a:gd name="connsiteY38" fmla="*/ 1531046 h 2185835"/>
                <a:gd name="connsiteX39" fmla="*/ 2270936 w 2838422"/>
                <a:gd name="connsiteY39" fmla="*/ 2048302 h 2185835"/>
                <a:gd name="connsiteX40" fmla="*/ 2140560 w 2838422"/>
                <a:gd name="connsiteY40" fmla="*/ 2184348 h 2185835"/>
                <a:gd name="connsiteX41" fmla="*/ 1743761 w 2838422"/>
                <a:gd name="connsiteY41" fmla="*/ 2185765 h 2185835"/>
                <a:gd name="connsiteX42" fmla="*/ 1674320 w 2838422"/>
                <a:gd name="connsiteY42" fmla="*/ 2114907 h 2185835"/>
                <a:gd name="connsiteX43" fmla="*/ 1675739 w 2838422"/>
                <a:gd name="connsiteY43" fmla="*/ 1760622 h 2185835"/>
                <a:gd name="connsiteX44" fmla="*/ 1590709 w 2838422"/>
                <a:gd name="connsiteY44" fmla="*/ 1671341 h 2185835"/>
                <a:gd name="connsiteX45" fmla="*/ 1250596 w 2838422"/>
                <a:gd name="connsiteY45" fmla="*/ 1671341 h 2185835"/>
                <a:gd name="connsiteX46" fmla="*/ 1165569 w 2838422"/>
                <a:gd name="connsiteY46" fmla="*/ 1760622 h 2185835"/>
                <a:gd name="connsiteX47" fmla="*/ 1166985 w 2838422"/>
                <a:gd name="connsiteY47" fmla="*/ 2114907 h 2185835"/>
                <a:gd name="connsiteX48" fmla="*/ 1096128 w 2838422"/>
                <a:gd name="connsiteY48" fmla="*/ 2184348 h 2185835"/>
                <a:gd name="connsiteX49" fmla="*/ 706414 w 2838422"/>
                <a:gd name="connsiteY49" fmla="*/ 2182932 h 2185835"/>
                <a:gd name="connsiteX50" fmla="*/ 570368 w 2838422"/>
                <a:gd name="connsiteY50" fmla="*/ 2045466 h 2185835"/>
                <a:gd name="connsiteX51" fmla="*/ 568952 w 2838422"/>
                <a:gd name="connsiteY51" fmla="*/ 1003870 h 2185835"/>
                <a:gd name="connsiteX52" fmla="*/ 554779 w 2838422"/>
                <a:gd name="connsiteY52" fmla="*/ 940098 h 2185835"/>
                <a:gd name="connsiteX53" fmla="*/ 500928 w 2838422"/>
                <a:gd name="connsiteY53" fmla="*/ 968439 h 2185835"/>
                <a:gd name="connsiteX54" fmla="*/ 265682 w 2838422"/>
                <a:gd name="connsiteY54" fmla="*/ 1138496 h 2185835"/>
                <a:gd name="connsiteX55" fmla="*/ 139558 w 2838422"/>
                <a:gd name="connsiteY55" fmla="*/ 1176760 h 2185835"/>
                <a:gd name="connsiteX56" fmla="*/ 6345 w 2838422"/>
                <a:gd name="connsiteY56" fmla="*/ 1077560 h 2185835"/>
                <a:gd name="connsiteX57" fmla="*/ 61615 w 2838422"/>
                <a:gd name="connsiteY57" fmla="*/ 928759 h 2185835"/>
                <a:gd name="connsiteX58" fmla="*/ 509430 w 2838422"/>
                <a:gd name="connsiteY58" fmla="*/ 605653 h 2185835"/>
                <a:gd name="connsiteX59" fmla="*/ 1280356 w 2838422"/>
                <a:gd name="connsiteY59" fmla="*/ 51550 h 2185835"/>
                <a:gd name="connsiteX60" fmla="*/ 1321301 w 2838422"/>
                <a:gd name="connsiteY60" fmla="*/ 24115 h 2185835"/>
                <a:gd name="connsiteX61" fmla="*/ 1352522 w 2838422"/>
                <a:gd name="connsiteY61" fmla="*/ 7016 h 2185835"/>
                <a:gd name="connsiteX0" fmla="*/ 1437118 w 2838422"/>
                <a:gd name="connsiteY0" fmla="*/ 1150228 h 2223064"/>
                <a:gd name="connsiteX1" fmla="*/ 1437118 w 2838422"/>
                <a:gd name="connsiteY1" fmla="*/ 1432769 h 2223064"/>
                <a:gd name="connsiteX2" fmla="*/ 1719658 w 2838422"/>
                <a:gd name="connsiteY2" fmla="*/ 1432769 h 2223064"/>
                <a:gd name="connsiteX3" fmla="*/ 1719658 w 2838422"/>
                <a:gd name="connsiteY3" fmla="*/ 1150228 h 2223064"/>
                <a:gd name="connsiteX4" fmla="*/ 1437118 w 2838422"/>
                <a:gd name="connsiteY4" fmla="*/ 1150228 h 2223064"/>
                <a:gd name="connsiteX5" fmla="*/ 1114623 w 2838422"/>
                <a:gd name="connsiteY5" fmla="*/ 1150228 h 2223064"/>
                <a:gd name="connsiteX6" fmla="*/ 1114623 w 2838422"/>
                <a:gd name="connsiteY6" fmla="*/ 1432769 h 2223064"/>
                <a:gd name="connsiteX7" fmla="*/ 1397163 w 2838422"/>
                <a:gd name="connsiteY7" fmla="*/ 1432769 h 2223064"/>
                <a:gd name="connsiteX8" fmla="*/ 1397163 w 2838422"/>
                <a:gd name="connsiteY8" fmla="*/ 1150228 h 2223064"/>
                <a:gd name="connsiteX9" fmla="*/ 1114623 w 2838422"/>
                <a:gd name="connsiteY9" fmla="*/ 1150228 h 2223064"/>
                <a:gd name="connsiteX10" fmla="*/ 1437118 w 2838422"/>
                <a:gd name="connsiteY10" fmla="*/ 812751 h 2223064"/>
                <a:gd name="connsiteX11" fmla="*/ 1437118 w 2838422"/>
                <a:gd name="connsiteY11" fmla="*/ 1095291 h 2223064"/>
                <a:gd name="connsiteX12" fmla="*/ 1719658 w 2838422"/>
                <a:gd name="connsiteY12" fmla="*/ 1095291 h 2223064"/>
                <a:gd name="connsiteX13" fmla="*/ 1719658 w 2838422"/>
                <a:gd name="connsiteY13" fmla="*/ 812751 h 2223064"/>
                <a:gd name="connsiteX14" fmla="*/ 1437118 w 2838422"/>
                <a:gd name="connsiteY14" fmla="*/ 812751 h 2223064"/>
                <a:gd name="connsiteX15" fmla="*/ 1114623 w 2838422"/>
                <a:gd name="connsiteY15" fmla="*/ 812751 h 2223064"/>
                <a:gd name="connsiteX16" fmla="*/ 1114623 w 2838422"/>
                <a:gd name="connsiteY16" fmla="*/ 1095291 h 2223064"/>
                <a:gd name="connsiteX17" fmla="*/ 1397163 w 2838422"/>
                <a:gd name="connsiteY17" fmla="*/ 1095291 h 2223064"/>
                <a:gd name="connsiteX18" fmla="*/ 1397163 w 2838422"/>
                <a:gd name="connsiteY18" fmla="*/ 812751 h 2223064"/>
                <a:gd name="connsiteX19" fmla="*/ 1114623 w 2838422"/>
                <a:gd name="connsiteY19" fmla="*/ 812751 h 2223064"/>
                <a:gd name="connsiteX20" fmla="*/ 1411515 w 2838422"/>
                <a:gd name="connsiteY20" fmla="*/ 0 h 2223064"/>
                <a:gd name="connsiteX21" fmla="*/ 1496309 w 2838422"/>
                <a:gd name="connsiteY21" fmla="*/ 37229 h 2223064"/>
                <a:gd name="connsiteX22" fmla="*/ 1486851 w 2838422"/>
                <a:gd name="connsiteY22" fmla="*/ 43606 h 2223064"/>
                <a:gd name="connsiteX23" fmla="*/ 1560949 w 2838422"/>
                <a:gd name="connsiteY23" fmla="*/ 88779 h 2223064"/>
                <a:gd name="connsiteX24" fmla="*/ 1854298 w 2838422"/>
                <a:gd name="connsiteY24" fmla="*/ 299933 h 2223064"/>
                <a:gd name="connsiteX25" fmla="*/ 1919487 w 2838422"/>
                <a:gd name="connsiteY25" fmla="*/ 271591 h 2223064"/>
                <a:gd name="connsiteX26" fmla="*/ 2047030 w 2838422"/>
                <a:gd name="connsiteY26" fmla="*/ 148298 h 2223064"/>
                <a:gd name="connsiteX27" fmla="*/ 2174571 w 2838422"/>
                <a:gd name="connsiteY27" fmla="*/ 148298 h 2223064"/>
                <a:gd name="connsiteX28" fmla="*/ 2270936 w 2838422"/>
                <a:gd name="connsiteY28" fmla="*/ 244663 h 2223064"/>
                <a:gd name="connsiteX29" fmla="*/ 2269520 w 2838422"/>
                <a:gd name="connsiteY29" fmla="*/ 506836 h 2223064"/>
                <a:gd name="connsiteX30" fmla="*/ 2348879 w 2838422"/>
                <a:gd name="connsiteY30" fmla="*/ 657052 h 2223064"/>
                <a:gd name="connsiteX31" fmla="*/ 2752765 w 2838422"/>
                <a:gd name="connsiteY31" fmla="*/ 944732 h 2223064"/>
                <a:gd name="connsiteX32" fmla="*/ 2837793 w 2838422"/>
                <a:gd name="connsiteY32" fmla="*/ 1059521 h 2223064"/>
                <a:gd name="connsiteX33" fmla="*/ 2778273 w 2838422"/>
                <a:gd name="connsiteY33" fmla="*/ 1187063 h 2223064"/>
                <a:gd name="connsiteX34" fmla="*/ 2596881 w 2838422"/>
                <a:gd name="connsiteY34" fmla="*/ 1187063 h 2223064"/>
                <a:gd name="connsiteX35" fmla="*/ 2354550 w 2838422"/>
                <a:gd name="connsiteY35" fmla="*/ 1015590 h 2223064"/>
                <a:gd name="connsiteX36" fmla="*/ 2283692 w 2838422"/>
                <a:gd name="connsiteY36" fmla="*/ 977327 h 2223064"/>
                <a:gd name="connsiteX37" fmla="*/ 2270936 w 2838422"/>
                <a:gd name="connsiteY37" fmla="*/ 1055268 h 2223064"/>
                <a:gd name="connsiteX38" fmla="*/ 2270936 w 2838422"/>
                <a:gd name="connsiteY38" fmla="*/ 1568275 h 2223064"/>
                <a:gd name="connsiteX39" fmla="*/ 2270936 w 2838422"/>
                <a:gd name="connsiteY39" fmla="*/ 2085531 h 2223064"/>
                <a:gd name="connsiteX40" fmla="*/ 2140560 w 2838422"/>
                <a:gd name="connsiteY40" fmla="*/ 2221577 h 2223064"/>
                <a:gd name="connsiteX41" fmla="*/ 1743761 w 2838422"/>
                <a:gd name="connsiteY41" fmla="*/ 2222994 h 2223064"/>
                <a:gd name="connsiteX42" fmla="*/ 1674320 w 2838422"/>
                <a:gd name="connsiteY42" fmla="*/ 2152136 h 2223064"/>
                <a:gd name="connsiteX43" fmla="*/ 1675739 w 2838422"/>
                <a:gd name="connsiteY43" fmla="*/ 1797851 h 2223064"/>
                <a:gd name="connsiteX44" fmla="*/ 1590709 w 2838422"/>
                <a:gd name="connsiteY44" fmla="*/ 1708570 h 2223064"/>
                <a:gd name="connsiteX45" fmla="*/ 1250596 w 2838422"/>
                <a:gd name="connsiteY45" fmla="*/ 1708570 h 2223064"/>
                <a:gd name="connsiteX46" fmla="*/ 1165569 w 2838422"/>
                <a:gd name="connsiteY46" fmla="*/ 1797851 h 2223064"/>
                <a:gd name="connsiteX47" fmla="*/ 1166985 w 2838422"/>
                <a:gd name="connsiteY47" fmla="*/ 2152136 h 2223064"/>
                <a:gd name="connsiteX48" fmla="*/ 1096128 w 2838422"/>
                <a:gd name="connsiteY48" fmla="*/ 2221577 h 2223064"/>
                <a:gd name="connsiteX49" fmla="*/ 706414 w 2838422"/>
                <a:gd name="connsiteY49" fmla="*/ 2220161 h 2223064"/>
                <a:gd name="connsiteX50" fmla="*/ 570368 w 2838422"/>
                <a:gd name="connsiteY50" fmla="*/ 2082695 h 2223064"/>
                <a:gd name="connsiteX51" fmla="*/ 568952 w 2838422"/>
                <a:gd name="connsiteY51" fmla="*/ 1041099 h 2223064"/>
                <a:gd name="connsiteX52" fmla="*/ 554779 w 2838422"/>
                <a:gd name="connsiteY52" fmla="*/ 977327 h 2223064"/>
                <a:gd name="connsiteX53" fmla="*/ 500928 w 2838422"/>
                <a:gd name="connsiteY53" fmla="*/ 1005668 h 2223064"/>
                <a:gd name="connsiteX54" fmla="*/ 265682 w 2838422"/>
                <a:gd name="connsiteY54" fmla="*/ 1175725 h 2223064"/>
                <a:gd name="connsiteX55" fmla="*/ 139558 w 2838422"/>
                <a:gd name="connsiteY55" fmla="*/ 1213989 h 2223064"/>
                <a:gd name="connsiteX56" fmla="*/ 6345 w 2838422"/>
                <a:gd name="connsiteY56" fmla="*/ 1114789 h 2223064"/>
                <a:gd name="connsiteX57" fmla="*/ 61615 w 2838422"/>
                <a:gd name="connsiteY57" fmla="*/ 965988 h 2223064"/>
                <a:gd name="connsiteX58" fmla="*/ 509430 w 2838422"/>
                <a:gd name="connsiteY58" fmla="*/ 642882 h 2223064"/>
                <a:gd name="connsiteX59" fmla="*/ 1280356 w 2838422"/>
                <a:gd name="connsiteY59" fmla="*/ 88779 h 2223064"/>
                <a:gd name="connsiteX60" fmla="*/ 1321301 w 2838422"/>
                <a:gd name="connsiteY60" fmla="*/ 61344 h 2223064"/>
                <a:gd name="connsiteX61" fmla="*/ 1411515 w 2838422"/>
                <a:gd name="connsiteY61" fmla="*/ 0 h 2223064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96309 w 2838422"/>
                <a:gd name="connsiteY21" fmla="*/ 52616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92527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471192 w 2838422"/>
                <a:gd name="connsiteY23" fmla="*/ 36848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29828 h 2202664"/>
                <a:gd name="connsiteX1" fmla="*/ 1437118 w 2838422"/>
                <a:gd name="connsiteY1" fmla="*/ 1412369 h 2202664"/>
                <a:gd name="connsiteX2" fmla="*/ 1719658 w 2838422"/>
                <a:gd name="connsiteY2" fmla="*/ 1412369 h 2202664"/>
                <a:gd name="connsiteX3" fmla="*/ 1719658 w 2838422"/>
                <a:gd name="connsiteY3" fmla="*/ 1129828 h 2202664"/>
                <a:gd name="connsiteX4" fmla="*/ 1437118 w 2838422"/>
                <a:gd name="connsiteY4" fmla="*/ 1129828 h 2202664"/>
                <a:gd name="connsiteX5" fmla="*/ 1114623 w 2838422"/>
                <a:gd name="connsiteY5" fmla="*/ 1129828 h 2202664"/>
                <a:gd name="connsiteX6" fmla="*/ 1114623 w 2838422"/>
                <a:gd name="connsiteY6" fmla="*/ 1412369 h 2202664"/>
                <a:gd name="connsiteX7" fmla="*/ 1397163 w 2838422"/>
                <a:gd name="connsiteY7" fmla="*/ 1412369 h 2202664"/>
                <a:gd name="connsiteX8" fmla="*/ 1397163 w 2838422"/>
                <a:gd name="connsiteY8" fmla="*/ 1129828 h 2202664"/>
                <a:gd name="connsiteX9" fmla="*/ 1114623 w 2838422"/>
                <a:gd name="connsiteY9" fmla="*/ 1129828 h 2202664"/>
                <a:gd name="connsiteX10" fmla="*/ 1437118 w 2838422"/>
                <a:gd name="connsiteY10" fmla="*/ 792351 h 2202664"/>
                <a:gd name="connsiteX11" fmla="*/ 1437118 w 2838422"/>
                <a:gd name="connsiteY11" fmla="*/ 1074891 h 2202664"/>
                <a:gd name="connsiteX12" fmla="*/ 1719658 w 2838422"/>
                <a:gd name="connsiteY12" fmla="*/ 1074891 h 2202664"/>
                <a:gd name="connsiteX13" fmla="*/ 1719658 w 2838422"/>
                <a:gd name="connsiteY13" fmla="*/ 792351 h 2202664"/>
                <a:gd name="connsiteX14" fmla="*/ 1437118 w 2838422"/>
                <a:gd name="connsiteY14" fmla="*/ 792351 h 2202664"/>
                <a:gd name="connsiteX15" fmla="*/ 1114623 w 2838422"/>
                <a:gd name="connsiteY15" fmla="*/ 792351 h 2202664"/>
                <a:gd name="connsiteX16" fmla="*/ 1114623 w 2838422"/>
                <a:gd name="connsiteY16" fmla="*/ 1074891 h 2202664"/>
                <a:gd name="connsiteX17" fmla="*/ 1397163 w 2838422"/>
                <a:gd name="connsiteY17" fmla="*/ 1074891 h 2202664"/>
                <a:gd name="connsiteX18" fmla="*/ 1397163 w 2838422"/>
                <a:gd name="connsiteY18" fmla="*/ 792351 h 2202664"/>
                <a:gd name="connsiteX19" fmla="*/ 1114623 w 2838422"/>
                <a:gd name="connsiteY19" fmla="*/ 792351 h 2202664"/>
                <a:gd name="connsiteX20" fmla="*/ 1321301 w 2838422"/>
                <a:gd name="connsiteY20" fmla="*/ 40944 h 2202664"/>
                <a:gd name="connsiteX21" fmla="*/ 1375698 w 2838422"/>
                <a:gd name="connsiteY21" fmla="*/ 0 h 2202664"/>
                <a:gd name="connsiteX22" fmla="*/ 1471192 w 2838422"/>
                <a:gd name="connsiteY22" fmla="*/ 1061 h 2202664"/>
                <a:gd name="connsiteX23" fmla="*/ 1854298 w 2838422"/>
                <a:gd name="connsiteY23" fmla="*/ 279533 h 2202664"/>
                <a:gd name="connsiteX24" fmla="*/ 1919487 w 2838422"/>
                <a:gd name="connsiteY24" fmla="*/ 251191 h 2202664"/>
                <a:gd name="connsiteX25" fmla="*/ 2047030 w 2838422"/>
                <a:gd name="connsiteY25" fmla="*/ 127898 h 2202664"/>
                <a:gd name="connsiteX26" fmla="*/ 2174571 w 2838422"/>
                <a:gd name="connsiteY26" fmla="*/ 127898 h 2202664"/>
                <a:gd name="connsiteX27" fmla="*/ 2270936 w 2838422"/>
                <a:gd name="connsiteY27" fmla="*/ 224263 h 2202664"/>
                <a:gd name="connsiteX28" fmla="*/ 2269520 w 2838422"/>
                <a:gd name="connsiteY28" fmla="*/ 486436 h 2202664"/>
                <a:gd name="connsiteX29" fmla="*/ 2348879 w 2838422"/>
                <a:gd name="connsiteY29" fmla="*/ 636652 h 2202664"/>
                <a:gd name="connsiteX30" fmla="*/ 2752765 w 2838422"/>
                <a:gd name="connsiteY30" fmla="*/ 924332 h 2202664"/>
                <a:gd name="connsiteX31" fmla="*/ 2837793 w 2838422"/>
                <a:gd name="connsiteY31" fmla="*/ 1039121 h 2202664"/>
                <a:gd name="connsiteX32" fmla="*/ 2778273 w 2838422"/>
                <a:gd name="connsiteY32" fmla="*/ 1166663 h 2202664"/>
                <a:gd name="connsiteX33" fmla="*/ 2596881 w 2838422"/>
                <a:gd name="connsiteY33" fmla="*/ 1166663 h 2202664"/>
                <a:gd name="connsiteX34" fmla="*/ 2354550 w 2838422"/>
                <a:gd name="connsiteY34" fmla="*/ 995190 h 2202664"/>
                <a:gd name="connsiteX35" fmla="*/ 2283692 w 2838422"/>
                <a:gd name="connsiteY35" fmla="*/ 956927 h 2202664"/>
                <a:gd name="connsiteX36" fmla="*/ 2270936 w 2838422"/>
                <a:gd name="connsiteY36" fmla="*/ 1034868 h 2202664"/>
                <a:gd name="connsiteX37" fmla="*/ 2270936 w 2838422"/>
                <a:gd name="connsiteY37" fmla="*/ 1547875 h 2202664"/>
                <a:gd name="connsiteX38" fmla="*/ 2270936 w 2838422"/>
                <a:gd name="connsiteY38" fmla="*/ 2065131 h 2202664"/>
                <a:gd name="connsiteX39" fmla="*/ 2140560 w 2838422"/>
                <a:gd name="connsiteY39" fmla="*/ 2201177 h 2202664"/>
                <a:gd name="connsiteX40" fmla="*/ 1743761 w 2838422"/>
                <a:gd name="connsiteY40" fmla="*/ 2202594 h 2202664"/>
                <a:gd name="connsiteX41" fmla="*/ 1674320 w 2838422"/>
                <a:gd name="connsiteY41" fmla="*/ 2131736 h 2202664"/>
                <a:gd name="connsiteX42" fmla="*/ 1675739 w 2838422"/>
                <a:gd name="connsiteY42" fmla="*/ 1777451 h 2202664"/>
                <a:gd name="connsiteX43" fmla="*/ 1590709 w 2838422"/>
                <a:gd name="connsiteY43" fmla="*/ 1688170 h 2202664"/>
                <a:gd name="connsiteX44" fmla="*/ 1250596 w 2838422"/>
                <a:gd name="connsiteY44" fmla="*/ 1688170 h 2202664"/>
                <a:gd name="connsiteX45" fmla="*/ 1165569 w 2838422"/>
                <a:gd name="connsiteY45" fmla="*/ 1777451 h 2202664"/>
                <a:gd name="connsiteX46" fmla="*/ 1166985 w 2838422"/>
                <a:gd name="connsiteY46" fmla="*/ 2131736 h 2202664"/>
                <a:gd name="connsiteX47" fmla="*/ 1096128 w 2838422"/>
                <a:gd name="connsiteY47" fmla="*/ 2201177 h 2202664"/>
                <a:gd name="connsiteX48" fmla="*/ 706414 w 2838422"/>
                <a:gd name="connsiteY48" fmla="*/ 2199761 h 2202664"/>
                <a:gd name="connsiteX49" fmla="*/ 570368 w 2838422"/>
                <a:gd name="connsiteY49" fmla="*/ 2062295 h 2202664"/>
                <a:gd name="connsiteX50" fmla="*/ 568952 w 2838422"/>
                <a:gd name="connsiteY50" fmla="*/ 1020699 h 2202664"/>
                <a:gd name="connsiteX51" fmla="*/ 554779 w 2838422"/>
                <a:gd name="connsiteY51" fmla="*/ 956927 h 2202664"/>
                <a:gd name="connsiteX52" fmla="*/ 500928 w 2838422"/>
                <a:gd name="connsiteY52" fmla="*/ 985268 h 2202664"/>
                <a:gd name="connsiteX53" fmla="*/ 265682 w 2838422"/>
                <a:gd name="connsiteY53" fmla="*/ 1155325 h 2202664"/>
                <a:gd name="connsiteX54" fmla="*/ 139558 w 2838422"/>
                <a:gd name="connsiteY54" fmla="*/ 1193589 h 2202664"/>
                <a:gd name="connsiteX55" fmla="*/ 6345 w 2838422"/>
                <a:gd name="connsiteY55" fmla="*/ 1094389 h 2202664"/>
                <a:gd name="connsiteX56" fmla="*/ 61615 w 2838422"/>
                <a:gd name="connsiteY56" fmla="*/ 945588 h 2202664"/>
                <a:gd name="connsiteX57" fmla="*/ 509430 w 2838422"/>
                <a:gd name="connsiteY57" fmla="*/ 622482 h 2202664"/>
                <a:gd name="connsiteX58" fmla="*/ 1280356 w 2838422"/>
                <a:gd name="connsiteY58" fmla="*/ 68379 h 2202664"/>
                <a:gd name="connsiteX59" fmla="*/ 1321301 w 2838422"/>
                <a:gd name="connsiteY59" fmla="*/ 40944 h 220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838422" h="2202664">
                  <a:moveTo>
                    <a:pt x="1437118" y="1129828"/>
                  </a:moveTo>
                  <a:lnTo>
                    <a:pt x="1437118" y="1412369"/>
                  </a:lnTo>
                  <a:lnTo>
                    <a:pt x="1719658" y="1412369"/>
                  </a:lnTo>
                  <a:lnTo>
                    <a:pt x="1719658" y="1129828"/>
                  </a:lnTo>
                  <a:lnTo>
                    <a:pt x="1437118" y="1129828"/>
                  </a:lnTo>
                  <a:close/>
                  <a:moveTo>
                    <a:pt x="1114623" y="1129828"/>
                  </a:moveTo>
                  <a:lnTo>
                    <a:pt x="1114623" y="1412369"/>
                  </a:lnTo>
                  <a:lnTo>
                    <a:pt x="1397163" y="1412369"/>
                  </a:lnTo>
                  <a:lnTo>
                    <a:pt x="1397163" y="1129828"/>
                  </a:lnTo>
                  <a:lnTo>
                    <a:pt x="1114623" y="1129828"/>
                  </a:lnTo>
                  <a:close/>
                  <a:moveTo>
                    <a:pt x="1437118" y="792351"/>
                  </a:moveTo>
                  <a:lnTo>
                    <a:pt x="1437118" y="1074891"/>
                  </a:lnTo>
                  <a:lnTo>
                    <a:pt x="1719658" y="1074891"/>
                  </a:lnTo>
                  <a:lnTo>
                    <a:pt x="1719658" y="792351"/>
                  </a:lnTo>
                  <a:lnTo>
                    <a:pt x="1437118" y="792351"/>
                  </a:lnTo>
                  <a:close/>
                  <a:moveTo>
                    <a:pt x="1114623" y="792351"/>
                  </a:moveTo>
                  <a:lnTo>
                    <a:pt x="1114623" y="1074891"/>
                  </a:lnTo>
                  <a:lnTo>
                    <a:pt x="1397163" y="1074891"/>
                  </a:lnTo>
                  <a:lnTo>
                    <a:pt x="1397163" y="792351"/>
                  </a:lnTo>
                  <a:lnTo>
                    <a:pt x="1114623" y="792351"/>
                  </a:lnTo>
                  <a:close/>
                  <a:moveTo>
                    <a:pt x="1321301" y="40944"/>
                  </a:moveTo>
                  <a:lnTo>
                    <a:pt x="1375698" y="0"/>
                  </a:lnTo>
                  <a:lnTo>
                    <a:pt x="1471192" y="1061"/>
                  </a:lnTo>
                  <a:cubicBezTo>
                    <a:pt x="1542265" y="53614"/>
                    <a:pt x="1779582" y="237845"/>
                    <a:pt x="1854298" y="279533"/>
                  </a:cubicBezTo>
                  <a:cubicBezTo>
                    <a:pt x="1929014" y="321221"/>
                    <a:pt x="1916651" y="317796"/>
                    <a:pt x="1919487" y="251191"/>
                  </a:cubicBezTo>
                  <a:cubicBezTo>
                    <a:pt x="1923737" y="144904"/>
                    <a:pt x="1944995" y="127898"/>
                    <a:pt x="2047030" y="127898"/>
                  </a:cubicBezTo>
                  <a:lnTo>
                    <a:pt x="2174571" y="127898"/>
                  </a:lnTo>
                  <a:cubicBezTo>
                    <a:pt x="2238343" y="127898"/>
                    <a:pt x="2270936" y="160492"/>
                    <a:pt x="2270936" y="224263"/>
                  </a:cubicBezTo>
                  <a:cubicBezTo>
                    <a:pt x="2270936" y="312127"/>
                    <a:pt x="2276605" y="399990"/>
                    <a:pt x="2269520" y="486436"/>
                  </a:cubicBezTo>
                  <a:cubicBezTo>
                    <a:pt x="2263851" y="557292"/>
                    <a:pt x="2292195" y="598389"/>
                    <a:pt x="2348879" y="636652"/>
                  </a:cubicBezTo>
                  <a:cubicBezTo>
                    <a:pt x="2484926" y="730184"/>
                    <a:pt x="2618136" y="827967"/>
                    <a:pt x="2752765" y="924332"/>
                  </a:cubicBezTo>
                  <a:cubicBezTo>
                    <a:pt x="2793863" y="954093"/>
                    <a:pt x="2833542" y="982435"/>
                    <a:pt x="2837793" y="1039121"/>
                  </a:cubicBezTo>
                  <a:cubicBezTo>
                    <a:pt x="2842045" y="1092973"/>
                    <a:pt x="2825040" y="1138320"/>
                    <a:pt x="2778273" y="1166663"/>
                  </a:cubicBezTo>
                  <a:cubicBezTo>
                    <a:pt x="2718754" y="1203508"/>
                    <a:pt x="2654983" y="1204925"/>
                    <a:pt x="2596881" y="1166663"/>
                  </a:cubicBezTo>
                  <a:cubicBezTo>
                    <a:pt x="2514687" y="1112812"/>
                    <a:pt x="2435326" y="1051876"/>
                    <a:pt x="2354550" y="995190"/>
                  </a:cubicBezTo>
                  <a:cubicBezTo>
                    <a:pt x="2331875" y="979602"/>
                    <a:pt x="2309200" y="945588"/>
                    <a:pt x="2283692" y="956927"/>
                  </a:cubicBezTo>
                  <a:cubicBezTo>
                    <a:pt x="2255348" y="969680"/>
                    <a:pt x="2270936" y="1007943"/>
                    <a:pt x="2270936" y="1034868"/>
                  </a:cubicBezTo>
                  <a:cubicBezTo>
                    <a:pt x="2269520" y="1207760"/>
                    <a:pt x="2270936" y="1377817"/>
                    <a:pt x="2270936" y="1547875"/>
                  </a:cubicBezTo>
                  <a:lnTo>
                    <a:pt x="2270936" y="2065131"/>
                  </a:lnTo>
                  <a:cubicBezTo>
                    <a:pt x="2270936" y="2162913"/>
                    <a:pt x="2236926" y="2199761"/>
                    <a:pt x="2140560" y="2201177"/>
                  </a:cubicBezTo>
                  <a:lnTo>
                    <a:pt x="1743761" y="2202594"/>
                  </a:lnTo>
                  <a:cubicBezTo>
                    <a:pt x="1691328" y="2204010"/>
                    <a:pt x="1672903" y="2184172"/>
                    <a:pt x="1674320" y="2131736"/>
                  </a:cubicBezTo>
                  <a:cubicBezTo>
                    <a:pt x="1677156" y="2014115"/>
                    <a:pt x="1672903" y="1895074"/>
                    <a:pt x="1675739" y="1777451"/>
                  </a:cubicBezTo>
                  <a:cubicBezTo>
                    <a:pt x="1677156" y="1715097"/>
                    <a:pt x="1655897" y="1686754"/>
                    <a:pt x="1590709" y="1688170"/>
                  </a:cubicBezTo>
                  <a:cubicBezTo>
                    <a:pt x="1477338" y="1691006"/>
                    <a:pt x="1363967" y="1691006"/>
                    <a:pt x="1250596" y="1688170"/>
                  </a:cubicBezTo>
                  <a:cubicBezTo>
                    <a:pt x="1183991" y="1686754"/>
                    <a:pt x="1164149" y="1716515"/>
                    <a:pt x="1165569" y="1777451"/>
                  </a:cubicBezTo>
                  <a:cubicBezTo>
                    <a:pt x="1168402" y="1895074"/>
                    <a:pt x="1164149" y="2014115"/>
                    <a:pt x="1166985" y="2131736"/>
                  </a:cubicBezTo>
                  <a:cubicBezTo>
                    <a:pt x="1168402" y="2184172"/>
                    <a:pt x="1148560" y="2202594"/>
                    <a:pt x="1096128" y="2201177"/>
                  </a:cubicBezTo>
                  <a:cubicBezTo>
                    <a:pt x="965751" y="2198341"/>
                    <a:pt x="836791" y="2201177"/>
                    <a:pt x="706414" y="2199761"/>
                  </a:cubicBezTo>
                  <a:cubicBezTo>
                    <a:pt x="604380" y="2198341"/>
                    <a:pt x="570368" y="2164330"/>
                    <a:pt x="570368" y="2062295"/>
                  </a:cubicBezTo>
                  <a:cubicBezTo>
                    <a:pt x="570368" y="1715097"/>
                    <a:pt x="570368" y="1367899"/>
                    <a:pt x="568952" y="1020699"/>
                  </a:cubicBezTo>
                  <a:cubicBezTo>
                    <a:pt x="568952" y="999441"/>
                    <a:pt x="581705" y="968263"/>
                    <a:pt x="554779" y="956927"/>
                  </a:cubicBezTo>
                  <a:cubicBezTo>
                    <a:pt x="534941" y="948424"/>
                    <a:pt x="517933" y="972515"/>
                    <a:pt x="500928" y="985268"/>
                  </a:cubicBezTo>
                  <a:cubicBezTo>
                    <a:pt x="421569" y="1041954"/>
                    <a:pt x="343626" y="1097223"/>
                    <a:pt x="265682" y="1155325"/>
                  </a:cubicBezTo>
                  <a:cubicBezTo>
                    <a:pt x="227419" y="1183669"/>
                    <a:pt x="186322" y="1199258"/>
                    <a:pt x="139558" y="1193589"/>
                  </a:cubicBezTo>
                  <a:cubicBezTo>
                    <a:pt x="75786" y="1186502"/>
                    <a:pt x="24767" y="1159578"/>
                    <a:pt x="6345" y="1094389"/>
                  </a:cubicBezTo>
                  <a:cubicBezTo>
                    <a:pt x="-12077" y="1033451"/>
                    <a:pt x="10598" y="982435"/>
                    <a:pt x="61615" y="945588"/>
                  </a:cubicBezTo>
                  <a:lnTo>
                    <a:pt x="509430" y="622482"/>
                  </a:lnTo>
                  <a:lnTo>
                    <a:pt x="1280356" y="68379"/>
                  </a:lnTo>
                  <a:cubicBezTo>
                    <a:pt x="1295059" y="57928"/>
                    <a:pt x="1308611" y="48783"/>
                    <a:pt x="1321301" y="409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934233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89D8327-CC7D-42CD-8B04-6F1140AE5D69}"/>
              </a:ext>
            </a:extLst>
          </p:cNvPr>
          <p:cNvSpPr/>
          <p:nvPr/>
        </p:nvSpPr>
        <p:spPr>
          <a:xfrm>
            <a:off x="532563" y="364253"/>
            <a:ext cx="1527349" cy="6129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7E0C4C6-9C45-4389-B98B-EFB534E1E24F}"/>
              </a:ext>
            </a:extLst>
          </p:cNvPr>
          <p:cNvSpPr txBox="1">
            <a:spLocks/>
          </p:cNvSpPr>
          <p:nvPr/>
        </p:nvSpPr>
        <p:spPr>
          <a:xfrm rot="16200000">
            <a:off x="-1459523" y="2906913"/>
            <a:ext cx="5511520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4CCAD4-6100-4FD4-AE13-A3EC6CCAC0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89BCB7A-7C28-49BB-987E-44B3FCF7BD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EB2D747-95F3-43C3-9DD1-FA3530B2979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5DFBE5C-DE15-4040-8D26-B699FC318A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929393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C5E6A5-076A-49CD-AB1A-4498D4FFB637}"/>
              </a:ext>
            </a:extLst>
          </p:cNvPr>
          <p:cNvSpPr/>
          <p:nvPr/>
        </p:nvSpPr>
        <p:spPr>
          <a:xfrm>
            <a:off x="1120785" y="1691668"/>
            <a:ext cx="719461" cy="7355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3164E25-DDDB-4001-9008-9453B06C1F4A}"/>
              </a:ext>
            </a:extLst>
          </p:cNvPr>
          <p:cNvSpPr/>
          <p:nvPr/>
        </p:nvSpPr>
        <p:spPr>
          <a:xfrm>
            <a:off x="1365155" y="1657669"/>
            <a:ext cx="7301292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62BB93C1-312E-439B-933A-57BD63CE03EB}"/>
              </a:ext>
            </a:extLst>
          </p:cNvPr>
          <p:cNvSpPr/>
          <p:nvPr/>
        </p:nvSpPr>
        <p:spPr>
          <a:xfrm rot="5400000">
            <a:off x="972809" y="1666436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C03184EE-D7E0-4524-B5EA-8F711C78C963}"/>
              </a:ext>
            </a:extLst>
          </p:cNvPr>
          <p:cNvSpPr/>
          <p:nvPr/>
        </p:nvSpPr>
        <p:spPr>
          <a:xfrm>
            <a:off x="2461909" y="1653290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F6840C-0D5A-4246-9949-E650CA318E38}"/>
              </a:ext>
            </a:extLst>
          </p:cNvPr>
          <p:cNvSpPr txBox="1"/>
          <p:nvPr/>
        </p:nvSpPr>
        <p:spPr>
          <a:xfrm>
            <a:off x="990556" y="185910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0F1C20-6F49-4EF9-AD71-453155634C56}"/>
              </a:ext>
            </a:extLst>
          </p:cNvPr>
          <p:cNvSpPr/>
          <p:nvPr/>
        </p:nvSpPr>
        <p:spPr>
          <a:xfrm rot="10800000">
            <a:off x="10336031" y="2813481"/>
            <a:ext cx="719461" cy="7355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E1F9DB62-8713-4B6C-AE2E-11E0BC94DD17}"/>
              </a:ext>
            </a:extLst>
          </p:cNvPr>
          <p:cNvSpPr/>
          <p:nvPr/>
        </p:nvSpPr>
        <p:spPr>
          <a:xfrm rot="10800000">
            <a:off x="3532511" y="277467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Isosceles Triangle 3">
            <a:extLst>
              <a:ext uri="{FF2B5EF4-FFF2-40B4-BE49-F238E27FC236}">
                <a16:creationId xmlns:a16="http://schemas.microsoft.com/office/drawing/2014/main" id="{33D37B68-413C-47E6-9B33-D64A2131ED80}"/>
              </a:ext>
            </a:extLst>
          </p:cNvPr>
          <p:cNvSpPr/>
          <p:nvPr/>
        </p:nvSpPr>
        <p:spPr>
          <a:xfrm rot="16200000">
            <a:off x="10467343" y="2787629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F752CC2C-3E0F-4A4F-9920-0F67313D3B86}"/>
              </a:ext>
            </a:extLst>
          </p:cNvPr>
          <p:cNvSpPr/>
          <p:nvPr/>
        </p:nvSpPr>
        <p:spPr>
          <a:xfrm rot="10800000">
            <a:off x="2439228" y="2774483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6E23E0-748A-46E8-89C9-67A48CE981A9}"/>
              </a:ext>
            </a:extLst>
          </p:cNvPr>
          <p:cNvSpPr txBox="1"/>
          <p:nvPr/>
        </p:nvSpPr>
        <p:spPr>
          <a:xfrm>
            <a:off x="10668364" y="298144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B4BDF9-E12B-4C53-ABE4-907FCE1DE1A3}"/>
              </a:ext>
            </a:extLst>
          </p:cNvPr>
          <p:cNvSpPr/>
          <p:nvPr/>
        </p:nvSpPr>
        <p:spPr>
          <a:xfrm>
            <a:off x="1120785" y="3934054"/>
            <a:ext cx="719461" cy="735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1F54DBD0-0DEF-4CF0-BC6C-FAFD5B7B3F56}"/>
              </a:ext>
            </a:extLst>
          </p:cNvPr>
          <p:cNvSpPr/>
          <p:nvPr/>
        </p:nvSpPr>
        <p:spPr>
          <a:xfrm>
            <a:off x="1365155" y="3900055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Isosceles Triangle 3">
            <a:extLst>
              <a:ext uri="{FF2B5EF4-FFF2-40B4-BE49-F238E27FC236}">
                <a16:creationId xmlns:a16="http://schemas.microsoft.com/office/drawing/2014/main" id="{E4C9447F-8D08-4E0D-8EB3-938741E539DC}"/>
              </a:ext>
            </a:extLst>
          </p:cNvPr>
          <p:cNvSpPr/>
          <p:nvPr/>
        </p:nvSpPr>
        <p:spPr>
          <a:xfrm rot="5400000">
            <a:off x="972809" y="3908822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ED026F8C-E6FC-4DA9-B80B-5442C5CF8340}"/>
              </a:ext>
            </a:extLst>
          </p:cNvPr>
          <p:cNvSpPr/>
          <p:nvPr/>
        </p:nvSpPr>
        <p:spPr>
          <a:xfrm>
            <a:off x="2439227" y="3895676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CFD399-4273-4BC9-878F-1567350BAD47}"/>
              </a:ext>
            </a:extLst>
          </p:cNvPr>
          <p:cNvSpPr txBox="1"/>
          <p:nvPr/>
        </p:nvSpPr>
        <p:spPr>
          <a:xfrm>
            <a:off x="990556" y="4101493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1CFE5E-B501-4768-BADF-8EBB19ABC206}"/>
              </a:ext>
            </a:extLst>
          </p:cNvPr>
          <p:cNvSpPr/>
          <p:nvPr/>
        </p:nvSpPr>
        <p:spPr>
          <a:xfrm rot="10800000">
            <a:off x="10336031" y="5055867"/>
            <a:ext cx="719461" cy="7355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B2043FF0-372B-4129-B32B-523DC8480D87}"/>
              </a:ext>
            </a:extLst>
          </p:cNvPr>
          <p:cNvSpPr/>
          <p:nvPr/>
        </p:nvSpPr>
        <p:spPr>
          <a:xfrm rot="10800000">
            <a:off x="3532511" y="5017065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Isosceles Triangle 3">
            <a:extLst>
              <a:ext uri="{FF2B5EF4-FFF2-40B4-BE49-F238E27FC236}">
                <a16:creationId xmlns:a16="http://schemas.microsoft.com/office/drawing/2014/main" id="{AFD0AD53-8B1E-459C-BA52-B42B83192312}"/>
              </a:ext>
            </a:extLst>
          </p:cNvPr>
          <p:cNvSpPr/>
          <p:nvPr/>
        </p:nvSpPr>
        <p:spPr>
          <a:xfrm rot="16200000">
            <a:off x="10467343" y="5030015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5FD0557F-396B-4A96-A530-8BE0B2E9DCFC}"/>
              </a:ext>
            </a:extLst>
          </p:cNvPr>
          <p:cNvSpPr/>
          <p:nvPr/>
        </p:nvSpPr>
        <p:spPr>
          <a:xfrm rot="10800000">
            <a:off x="2439228" y="5016869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21EE08-9D45-4D98-845D-2631D27CE83D}"/>
              </a:ext>
            </a:extLst>
          </p:cNvPr>
          <p:cNvSpPr txBox="1"/>
          <p:nvPr/>
        </p:nvSpPr>
        <p:spPr>
          <a:xfrm>
            <a:off x="10668364" y="522382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194F89-CBC5-45E2-8030-C79558C13368}"/>
              </a:ext>
            </a:extLst>
          </p:cNvPr>
          <p:cNvGrpSpPr/>
          <p:nvPr/>
        </p:nvGrpSpPr>
        <p:grpSpPr>
          <a:xfrm>
            <a:off x="2800775" y="2811379"/>
            <a:ext cx="6587723" cy="738664"/>
            <a:chOff x="1134072" y="4283314"/>
            <a:chExt cx="4825676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C77A64-F293-4153-990E-F7C67CF1296D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73171C-EFB4-4E33-8F26-3F0EB25F3BA8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8B7CAB1-19A8-49C6-9E16-C3E684A9606C}"/>
              </a:ext>
            </a:extLst>
          </p:cNvPr>
          <p:cNvGrpSpPr/>
          <p:nvPr/>
        </p:nvGrpSpPr>
        <p:grpSpPr>
          <a:xfrm>
            <a:off x="2800774" y="3933624"/>
            <a:ext cx="6587722" cy="738664"/>
            <a:chOff x="1134072" y="4283314"/>
            <a:chExt cx="4825676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6FF3BE-0A59-4F89-B24F-CBBFEE480983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C0BB32-74E2-4816-8FE7-8C7FEB59159F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006469B-1CBB-4773-A9C8-A77690903EAB}"/>
              </a:ext>
            </a:extLst>
          </p:cNvPr>
          <p:cNvGrpSpPr/>
          <p:nvPr/>
        </p:nvGrpSpPr>
        <p:grpSpPr>
          <a:xfrm>
            <a:off x="2800775" y="5055870"/>
            <a:ext cx="6587723" cy="738664"/>
            <a:chOff x="1134072" y="4283314"/>
            <a:chExt cx="4825676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001EDB-718A-4CEA-8005-2D3CD635D1C9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ABCEE6-5E73-46D4-900B-5C62A9CB1B2E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28809A-122A-4041-8C1B-CE79A520403C}"/>
              </a:ext>
            </a:extLst>
          </p:cNvPr>
          <p:cNvGrpSpPr/>
          <p:nvPr/>
        </p:nvGrpSpPr>
        <p:grpSpPr>
          <a:xfrm>
            <a:off x="2800774" y="1689134"/>
            <a:ext cx="6587722" cy="738664"/>
            <a:chOff x="1134072" y="4283314"/>
            <a:chExt cx="4825676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4CF2AB2-0548-4716-84A3-A55CA41C7DC6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902EEC-6BBB-4480-8F71-0BCBB866573D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0">
            <a:extLst>
              <a:ext uri="{FF2B5EF4-FFF2-40B4-BE49-F238E27FC236}">
                <a16:creationId xmlns:a16="http://schemas.microsoft.com/office/drawing/2014/main" id="{E183B2BB-303E-4E53-BA2A-9652C3ECCCD9}"/>
              </a:ext>
            </a:extLst>
          </p:cNvPr>
          <p:cNvSpPr/>
          <p:nvPr/>
        </p:nvSpPr>
        <p:spPr>
          <a:xfrm>
            <a:off x="1911073" y="413280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ame 17">
            <a:extLst>
              <a:ext uri="{FF2B5EF4-FFF2-40B4-BE49-F238E27FC236}">
                <a16:creationId xmlns:a16="http://schemas.microsoft.com/office/drawing/2014/main" id="{552881A0-FCE2-41DD-8A8F-A96FE255E8AB}"/>
              </a:ext>
            </a:extLst>
          </p:cNvPr>
          <p:cNvSpPr/>
          <p:nvPr/>
        </p:nvSpPr>
        <p:spPr>
          <a:xfrm>
            <a:off x="9964558" y="526200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68266C40-80A7-4D5E-A4D0-652A1547346B}"/>
              </a:ext>
            </a:extLst>
          </p:cNvPr>
          <p:cNvSpPr/>
          <p:nvPr/>
        </p:nvSpPr>
        <p:spPr>
          <a:xfrm rot="16200000">
            <a:off x="1934738" y="1873243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5A51E2A7-B177-41DF-9AA1-ACF46592E28E}"/>
              </a:ext>
            </a:extLst>
          </p:cNvPr>
          <p:cNvSpPr/>
          <p:nvPr/>
        </p:nvSpPr>
        <p:spPr>
          <a:xfrm>
            <a:off x="9924849" y="297676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02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867A87-DC35-454D-BFF5-04163B05CBE1}"/>
              </a:ext>
            </a:extLst>
          </p:cNvPr>
          <p:cNvGrpSpPr/>
          <p:nvPr/>
        </p:nvGrpSpPr>
        <p:grpSpPr>
          <a:xfrm>
            <a:off x="279609" y="1779489"/>
            <a:ext cx="11573197" cy="4093740"/>
            <a:chOff x="323529" y="1933310"/>
            <a:chExt cx="11573197" cy="409374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077B2A6-2A62-4635-BAB9-3B6B259B3B75}"/>
                </a:ext>
              </a:extLst>
            </p:cNvPr>
            <p:cNvGrpSpPr/>
            <p:nvPr/>
          </p:nvGrpSpPr>
          <p:grpSpPr>
            <a:xfrm>
              <a:off x="6148226" y="3596780"/>
              <a:ext cx="5748500" cy="2430270"/>
              <a:chOff x="668190" y="3596782"/>
              <a:chExt cx="5748500" cy="2430270"/>
            </a:xfrm>
          </p:grpSpPr>
          <p:sp>
            <p:nvSpPr>
              <p:cNvPr id="8" name="직사각형 36">
                <a:extLst>
                  <a:ext uri="{FF2B5EF4-FFF2-40B4-BE49-F238E27FC236}">
                    <a16:creationId xmlns:a16="http://schemas.microsoft.com/office/drawing/2014/main" id="{4B19FB1C-F321-4775-B758-5037C5533B17}"/>
                  </a:ext>
                </a:extLst>
              </p:cNvPr>
              <p:cNvSpPr/>
              <p:nvPr/>
            </p:nvSpPr>
            <p:spPr>
              <a:xfrm>
                <a:off x="668190" y="3596782"/>
                <a:ext cx="4627709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26000">
                    <a:schemeClr val="accent4"/>
                  </a:gs>
                  <a:gs pos="100000">
                    <a:schemeClr val="accent4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Down Arrow 3">
                <a:extLst>
                  <a:ext uri="{FF2B5EF4-FFF2-40B4-BE49-F238E27FC236}">
                    <a16:creationId xmlns:a16="http://schemas.microsoft.com/office/drawing/2014/main" id="{2358B00E-3257-4EC2-AD46-18D70EFC8479}"/>
                  </a:ext>
                </a:extLst>
              </p:cNvPr>
              <p:cNvSpPr/>
              <p:nvPr/>
            </p:nvSpPr>
            <p:spPr>
              <a:xfrm rot="10800000" flipH="1" flipV="1">
                <a:off x="4904522" y="3596782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743589F-7AA9-481B-B6EA-8D6803B19708}"/>
                </a:ext>
              </a:extLst>
            </p:cNvPr>
            <p:cNvGrpSpPr/>
            <p:nvPr/>
          </p:nvGrpSpPr>
          <p:grpSpPr>
            <a:xfrm>
              <a:off x="323529" y="1933310"/>
              <a:ext cx="5824698" cy="2430270"/>
              <a:chOff x="5775310" y="1820550"/>
              <a:chExt cx="5824698" cy="2430270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6A5B293-A76C-4D32-83BF-BE7E050A7356}"/>
                  </a:ext>
                </a:extLst>
              </p:cNvPr>
              <p:cNvSpPr/>
              <p:nvPr/>
            </p:nvSpPr>
            <p:spPr>
              <a:xfrm>
                <a:off x="6896100" y="3484019"/>
                <a:ext cx="4703908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26000">
                    <a:schemeClr val="accent3"/>
                  </a:gs>
                  <a:gs pos="100000">
                    <a:schemeClr val="accent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Down Arrow 3">
                <a:extLst>
                  <a:ext uri="{FF2B5EF4-FFF2-40B4-BE49-F238E27FC236}">
                    <a16:creationId xmlns:a16="http://schemas.microsoft.com/office/drawing/2014/main" id="{F62F4015-1FF0-44EE-964C-FF7873EA63B9}"/>
                  </a:ext>
                </a:extLst>
              </p:cNvPr>
              <p:cNvSpPr/>
              <p:nvPr/>
            </p:nvSpPr>
            <p:spPr>
              <a:xfrm rot="10800000">
                <a:off x="5775310" y="1820550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BC60108-9468-4AC0-98AA-150913A6BC25}"/>
              </a:ext>
            </a:extLst>
          </p:cNvPr>
          <p:cNvGrpSpPr/>
          <p:nvPr/>
        </p:nvGrpSpPr>
        <p:grpSpPr>
          <a:xfrm>
            <a:off x="4827829" y="2130863"/>
            <a:ext cx="2237697" cy="2330989"/>
            <a:chOff x="4827829" y="2130863"/>
            <a:chExt cx="2237697" cy="2330989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69E46B4-1E77-4DAE-A021-E769A5D83497}"/>
                </a:ext>
              </a:extLst>
            </p:cNvPr>
            <p:cNvGrpSpPr/>
            <p:nvPr/>
          </p:nvGrpSpPr>
          <p:grpSpPr>
            <a:xfrm>
              <a:off x="4827829" y="3277343"/>
              <a:ext cx="2237697" cy="1177047"/>
              <a:chOff x="4827829" y="3277343"/>
              <a:chExt cx="2237697" cy="11770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ABD8576F-CAAD-49ED-ACFE-F4A461D5140D}"/>
                  </a:ext>
                </a:extLst>
              </p:cNvPr>
              <p:cNvSpPr/>
              <p:nvPr/>
            </p:nvSpPr>
            <p:spPr>
              <a:xfrm>
                <a:off x="4827829" y="3277343"/>
                <a:ext cx="239061" cy="1177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6C26CA3-2032-4E33-87C6-78A9070C3B5F}"/>
                  </a:ext>
                </a:extLst>
              </p:cNvPr>
              <p:cNvSpPr/>
              <p:nvPr/>
            </p:nvSpPr>
            <p:spPr>
              <a:xfrm>
                <a:off x="5177389" y="3277343"/>
                <a:ext cx="464495" cy="1177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DA9CEE1D-46FA-470F-9BA7-0C708DD756F8}"/>
                  </a:ext>
                </a:extLst>
              </p:cNvPr>
              <p:cNvSpPr/>
              <p:nvPr/>
            </p:nvSpPr>
            <p:spPr>
              <a:xfrm>
                <a:off x="5691034" y="3277343"/>
                <a:ext cx="413272" cy="1177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E9167FE-7647-4AED-8904-562353B0BBBA}"/>
                  </a:ext>
                </a:extLst>
              </p:cNvPr>
              <p:cNvSpPr/>
              <p:nvPr/>
            </p:nvSpPr>
            <p:spPr>
              <a:xfrm>
                <a:off x="6280477" y="3277343"/>
                <a:ext cx="413272" cy="1177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F6423B5-5257-4D1B-B444-97F2C9ECC388}"/>
                  </a:ext>
                </a:extLst>
              </p:cNvPr>
              <p:cNvSpPr/>
              <p:nvPr/>
            </p:nvSpPr>
            <p:spPr>
              <a:xfrm>
                <a:off x="6812752" y="3277343"/>
                <a:ext cx="252774" cy="11770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06C4C58-9C5B-4257-B5BE-5477F7BE7B8A}"/>
                </a:ext>
              </a:extLst>
            </p:cNvPr>
            <p:cNvGrpSpPr/>
            <p:nvPr/>
          </p:nvGrpSpPr>
          <p:grpSpPr>
            <a:xfrm>
              <a:off x="4827829" y="2130863"/>
              <a:ext cx="2237697" cy="2330989"/>
              <a:chOff x="4291146" y="1780667"/>
              <a:chExt cx="2237697" cy="2330989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8CC9C6C-7810-4766-910F-C6EE7C2E3530}"/>
                  </a:ext>
                </a:extLst>
              </p:cNvPr>
              <p:cNvSpPr/>
              <p:nvPr/>
            </p:nvSpPr>
            <p:spPr>
              <a:xfrm>
                <a:off x="5167978" y="1992296"/>
                <a:ext cx="428693" cy="211936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566902F-52C2-4936-95C9-9F5E56FD9701}"/>
                  </a:ext>
                </a:extLst>
              </p:cNvPr>
              <p:cNvSpPr/>
              <p:nvPr/>
            </p:nvSpPr>
            <p:spPr>
              <a:xfrm>
                <a:off x="5647752" y="2135080"/>
                <a:ext cx="565541" cy="1976576"/>
              </a:xfrm>
              <a:custGeom>
                <a:avLst/>
                <a:gdLst>
                  <a:gd name="connsiteX0" fmla="*/ 335796 w 565541"/>
                  <a:gd name="connsiteY0" fmla="*/ 1531565 h 1976576"/>
                  <a:gd name="connsiteX1" fmla="*/ 335796 w 565541"/>
                  <a:gd name="connsiteY1" fmla="*/ 1585857 h 1976576"/>
                  <a:gd name="connsiteX2" fmla="*/ 441823 w 565541"/>
                  <a:gd name="connsiteY2" fmla="*/ 1585857 h 1976576"/>
                  <a:gd name="connsiteX3" fmla="*/ 441823 w 565541"/>
                  <a:gd name="connsiteY3" fmla="*/ 1531565 h 1976576"/>
                  <a:gd name="connsiteX4" fmla="*/ 123718 w 565541"/>
                  <a:gd name="connsiteY4" fmla="*/ 1526871 h 1976576"/>
                  <a:gd name="connsiteX5" fmla="*/ 123718 w 565541"/>
                  <a:gd name="connsiteY5" fmla="*/ 1581163 h 1976576"/>
                  <a:gd name="connsiteX6" fmla="*/ 229745 w 565541"/>
                  <a:gd name="connsiteY6" fmla="*/ 1581163 h 1976576"/>
                  <a:gd name="connsiteX7" fmla="*/ 229745 w 565541"/>
                  <a:gd name="connsiteY7" fmla="*/ 1526871 h 1976576"/>
                  <a:gd name="connsiteX8" fmla="*/ 335796 w 565541"/>
                  <a:gd name="connsiteY8" fmla="*/ 1409581 h 1976576"/>
                  <a:gd name="connsiteX9" fmla="*/ 335796 w 565541"/>
                  <a:gd name="connsiteY9" fmla="*/ 1463873 h 1976576"/>
                  <a:gd name="connsiteX10" fmla="*/ 441823 w 565541"/>
                  <a:gd name="connsiteY10" fmla="*/ 1463873 h 1976576"/>
                  <a:gd name="connsiteX11" fmla="*/ 441823 w 565541"/>
                  <a:gd name="connsiteY11" fmla="*/ 1409581 h 1976576"/>
                  <a:gd name="connsiteX12" fmla="*/ 123718 w 565541"/>
                  <a:gd name="connsiteY12" fmla="*/ 1404887 h 1976576"/>
                  <a:gd name="connsiteX13" fmla="*/ 123718 w 565541"/>
                  <a:gd name="connsiteY13" fmla="*/ 1459180 h 1976576"/>
                  <a:gd name="connsiteX14" fmla="*/ 229745 w 565541"/>
                  <a:gd name="connsiteY14" fmla="*/ 1459180 h 1976576"/>
                  <a:gd name="connsiteX15" fmla="*/ 229745 w 565541"/>
                  <a:gd name="connsiteY15" fmla="*/ 1404887 h 1976576"/>
                  <a:gd name="connsiteX16" fmla="*/ 335796 w 565541"/>
                  <a:gd name="connsiteY16" fmla="*/ 1287599 h 1976576"/>
                  <a:gd name="connsiteX17" fmla="*/ 335796 w 565541"/>
                  <a:gd name="connsiteY17" fmla="*/ 1341892 h 1976576"/>
                  <a:gd name="connsiteX18" fmla="*/ 441823 w 565541"/>
                  <a:gd name="connsiteY18" fmla="*/ 1341892 h 1976576"/>
                  <a:gd name="connsiteX19" fmla="*/ 441823 w 565541"/>
                  <a:gd name="connsiteY19" fmla="*/ 1287599 h 1976576"/>
                  <a:gd name="connsiteX20" fmla="*/ 123718 w 565541"/>
                  <a:gd name="connsiteY20" fmla="*/ 1282905 h 1976576"/>
                  <a:gd name="connsiteX21" fmla="*/ 123718 w 565541"/>
                  <a:gd name="connsiteY21" fmla="*/ 1337198 h 1976576"/>
                  <a:gd name="connsiteX22" fmla="*/ 229745 w 565541"/>
                  <a:gd name="connsiteY22" fmla="*/ 1337198 h 1976576"/>
                  <a:gd name="connsiteX23" fmla="*/ 229745 w 565541"/>
                  <a:gd name="connsiteY23" fmla="*/ 1282905 h 1976576"/>
                  <a:gd name="connsiteX24" fmla="*/ 335796 w 565541"/>
                  <a:gd name="connsiteY24" fmla="*/ 1165617 h 1976576"/>
                  <a:gd name="connsiteX25" fmla="*/ 335796 w 565541"/>
                  <a:gd name="connsiteY25" fmla="*/ 1219910 h 1976576"/>
                  <a:gd name="connsiteX26" fmla="*/ 441823 w 565541"/>
                  <a:gd name="connsiteY26" fmla="*/ 1219910 h 1976576"/>
                  <a:gd name="connsiteX27" fmla="*/ 441823 w 565541"/>
                  <a:gd name="connsiteY27" fmla="*/ 1165617 h 1976576"/>
                  <a:gd name="connsiteX28" fmla="*/ 123718 w 565541"/>
                  <a:gd name="connsiteY28" fmla="*/ 1160924 h 1976576"/>
                  <a:gd name="connsiteX29" fmla="*/ 123718 w 565541"/>
                  <a:gd name="connsiteY29" fmla="*/ 1215216 h 1976576"/>
                  <a:gd name="connsiteX30" fmla="*/ 229745 w 565541"/>
                  <a:gd name="connsiteY30" fmla="*/ 1215216 h 1976576"/>
                  <a:gd name="connsiteX31" fmla="*/ 229745 w 565541"/>
                  <a:gd name="connsiteY31" fmla="*/ 1160924 h 1976576"/>
                  <a:gd name="connsiteX32" fmla="*/ 335796 w 565541"/>
                  <a:gd name="connsiteY32" fmla="*/ 1043636 h 1976576"/>
                  <a:gd name="connsiteX33" fmla="*/ 335796 w 565541"/>
                  <a:gd name="connsiteY33" fmla="*/ 1097928 h 1976576"/>
                  <a:gd name="connsiteX34" fmla="*/ 441823 w 565541"/>
                  <a:gd name="connsiteY34" fmla="*/ 1097928 h 1976576"/>
                  <a:gd name="connsiteX35" fmla="*/ 441823 w 565541"/>
                  <a:gd name="connsiteY35" fmla="*/ 1043636 h 1976576"/>
                  <a:gd name="connsiteX36" fmla="*/ 123718 w 565541"/>
                  <a:gd name="connsiteY36" fmla="*/ 1038942 h 1976576"/>
                  <a:gd name="connsiteX37" fmla="*/ 123718 w 565541"/>
                  <a:gd name="connsiteY37" fmla="*/ 1093234 h 1976576"/>
                  <a:gd name="connsiteX38" fmla="*/ 229745 w 565541"/>
                  <a:gd name="connsiteY38" fmla="*/ 1093234 h 1976576"/>
                  <a:gd name="connsiteX39" fmla="*/ 229745 w 565541"/>
                  <a:gd name="connsiteY39" fmla="*/ 1038942 h 1976576"/>
                  <a:gd name="connsiteX40" fmla="*/ 335796 w 565541"/>
                  <a:gd name="connsiteY40" fmla="*/ 921654 h 1976576"/>
                  <a:gd name="connsiteX41" fmla="*/ 335796 w 565541"/>
                  <a:gd name="connsiteY41" fmla="*/ 975946 h 1976576"/>
                  <a:gd name="connsiteX42" fmla="*/ 441823 w 565541"/>
                  <a:gd name="connsiteY42" fmla="*/ 975946 h 1976576"/>
                  <a:gd name="connsiteX43" fmla="*/ 441823 w 565541"/>
                  <a:gd name="connsiteY43" fmla="*/ 921654 h 1976576"/>
                  <a:gd name="connsiteX44" fmla="*/ 123718 w 565541"/>
                  <a:gd name="connsiteY44" fmla="*/ 916960 h 1976576"/>
                  <a:gd name="connsiteX45" fmla="*/ 123718 w 565541"/>
                  <a:gd name="connsiteY45" fmla="*/ 971252 h 1976576"/>
                  <a:gd name="connsiteX46" fmla="*/ 229745 w 565541"/>
                  <a:gd name="connsiteY46" fmla="*/ 971252 h 1976576"/>
                  <a:gd name="connsiteX47" fmla="*/ 229745 w 565541"/>
                  <a:gd name="connsiteY47" fmla="*/ 916960 h 1976576"/>
                  <a:gd name="connsiteX48" fmla="*/ 335796 w 565541"/>
                  <a:gd name="connsiteY48" fmla="*/ 799672 h 1976576"/>
                  <a:gd name="connsiteX49" fmla="*/ 335796 w 565541"/>
                  <a:gd name="connsiteY49" fmla="*/ 853964 h 1976576"/>
                  <a:gd name="connsiteX50" fmla="*/ 441823 w 565541"/>
                  <a:gd name="connsiteY50" fmla="*/ 853964 h 1976576"/>
                  <a:gd name="connsiteX51" fmla="*/ 441823 w 565541"/>
                  <a:gd name="connsiteY51" fmla="*/ 799672 h 1976576"/>
                  <a:gd name="connsiteX52" fmla="*/ 123718 w 565541"/>
                  <a:gd name="connsiteY52" fmla="*/ 794978 h 1976576"/>
                  <a:gd name="connsiteX53" fmla="*/ 123718 w 565541"/>
                  <a:gd name="connsiteY53" fmla="*/ 849270 h 1976576"/>
                  <a:gd name="connsiteX54" fmla="*/ 229745 w 565541"/>
                  <a:gd name="connsiteY54" fmla="*/ 849270 h 1976576"/>
                  <a:gd name="connsiteX55" fmla="*/ 229745 w 565541"/>
                  <a:gd name="connsiteY55" fmla="*/ 794978 h 1976576"/>
                  <a:gd name="connsiteX56" fmla="*/ 335796 w 565541"/>
                  <a:gd name="connsiteY56" fmla="*/ 677690 h 1976576"/>
                  <a:gd name="connsiteX57" fmla="*/ 335796 w 565541"/>
                  <a:gd name="connsiteY57" fmla="*/ 731982 h 1976576"/>
                  <a:gd name="connsiteX58" fmla="*/ 441823 w 565541"/>
                  <a:gd name="connsiteY58" fmla="*/ 731982 h 1976576"/>
                  <a:gd name="connsiteX59" fmla="*/ 441823 w 565541"/>
                  <a:gd name="connsiteY59" fmla="*/ 677690 h 1976576"/>
                  <a:gd name="connsiteX60" fmla="*/ 123718 w 565541"/>
                  <a:gd name="connsiteY60" fmla="*/ 672996 h 1976576"/>
                  <a:gd name="connsiteX61" fmla="*/ 123718 w 565541"/>
                  <a:gd name="connsiteY61" fmla="*/ 727289 h 1976576"/>
                  <a:gd name="connsiteX62" fmla="*/ 229745 w 565541"/>
                  <a:gd name="connsiteY62" fmla="*/ 727289 h 1976576"/>
                  <a:gd name="connsiteX63" fmla="*/ 229745 w 565541"/>
                  <a:gd name="connsiteY63" fmla="*/ 672996 h 1976576"/>
                  <a:gd name="connsiteX64" fmla="*/ 335796 w 565541"/>
                  <a:gd name="connsiteY64" fmla="*/ 555708 h 1976576"/>
                  <a:gd name="connsiteX65" fmla="*/ 335796 w 565541"/>
                  <a:gd name="connsiteY65" fmla="*/ 610000 h 1976576"/>
                  <a:gd name="connsiteX66" fmla="*/ 441823 w 565541"/>
                  <a:gd name="connsiteY66" fmla="*/ 610000 h 1976576"/>
                  <a:gd name="connsiteX67" fmla="*/ 441823 w 565541"/>
                  <a:gd name="connsiteY67" fmla="*/ 555708 h 1976576"/>
                  <a:gd name="connsiteX68" fmla="*/ 123718 w 565541"/>
                  <a:gd name="connsiteY68" fmla="*/ 551014 h 1976576"/>
                  <a:gd name="connsiteX69" fmla="*/ 123718 w 565541"/>
                  <a:gd name="connsiteY69" fmla="*/ 605307 h 1976576"/>
                  <a:gd name="connsiteX70" fmla="*/ 229745 w 565541"/>
                  <a:gd name="connsiteY70" fmla="*/ 605307 h 1976576"/>
                  <a:gd name="connsiteX71" fmla="*/ 229745 w 565541"/>
                  <a:gd name="connsiteY71" fmla="*/ 551014 h 1976576"/>
                  <a:gd name="connsiteX72" fmla="*/ 335796 w 565541"/>
                  <a:gd name="connsiteY72" fmla="*/ 433726 h 1976576"/>
                  <a:gd name="connsiteX73" fmla="*/ 335796 w 565541"/>
                  <a:gd name="connsiteY73" fmla="*/ 488019 h 1976576"/>
                  <a:gd name="connsiteX74" fmla="*/ 441823 w 565541"/>
                  <a:gd name="connsiteY74" fmla="*/ 488019 h 1976576"/>
                  <a:gd name="connsiteX75" fmla="*/ 441823 w 565541"/>
                  <a:gd name="connsiteY75" fmla="*/ 433726 h 1976576"/>
                  <a:gd name="connsiteX76" fmla="*/ 123718 w 565541"/>
                  <a:gd name="connsiteY76" fmla="*/ 429032 h 1976576"/>
                  <a:gd name="connsiteX77" fmla="*/ 123718 w 565541"/>
                  <a:gd name="connsiteY77" fmla="*/ 483325 h 1976576"/>
                  <a:gd name="connsiteX78" fmla="*/ 229745 w 565541"/>
                  <a:gd name="connsiteY78" fmla="*/ 483325 h 1976576"/>
                  <a:gd name="connsiteX79" fmla="*/ 229745 w 565541"/>
                  <a:gd name="connsiteY79" fmla="*/ 429032 h 1976576"/>
                  <a:gd name="connsiteX80" fmla="*/ 244058 w 565541"/>
                  <a:gd name="connsiteY80" fmla="*/ 0 h 1976576"/>
                  <a:gd name="connsiteX81" fmla="*/ 321484 w 565541"/>
                  <a:gd name="connsiteY81" fmla="*/ 0 h 1976576"/>
                  <a:gd name="connsiteX82" fmla="*/ 321484 w 565541"/>
                  <a:gd name="connsiteY82" fmla="*/ 178763 h 1976576"/>
                  <a:gd name="connsiteX83" fmla="*/ 388810 w 565541"/>
                  <a:gd name="connsiteY83" fmla="*/ 178763 h 1976576"/>
                  <a:gd name="connsiteX84" fmla="*/ 388810 w 565541"/>
                  <a:gd name="connsiteY84" fmla="*/ 299617 h 1976576"/>
                  <a:gd name="connsiteX85" fmla="*/ 565541 w 565541"/>
                  <a:gd name="connsiteY85" fmla="*/ 299617 h 1976576"/>
                  <a:gd name="connsiteX86" fmla="*/ 565541 w 565541"/>
                  <a:gd name="connsiteY86" fmla="*/ 1976576 h 1976576"/>
                  <a:gd name="connsiteX87" fmla="*/ 448247 w 565541"/>
                  <a:gd name="connsiteY87" fmla="*/ 1976576 h 1976576"/>
                  <a:gd name="connsiteX88" fmla="*/ 371127 w 565541"/>
                  <a:gd name="connsiteY88" fmla="*/ 1976576 h 1976576"/>
                  <a:gd name="connsiteX89" fmla="*/ 194414 w 565541"/>
                  <a:gd name="connsiteY89" fmla="*/ 1976576 h 1976576"/>
                  <a:gd name="connsiteX90" fmla="*/ 88332 w 565541"/>
                  <a:gd name="connsiteY90" fmla="*/ 1976576 h 1976576"/>
                  <a:gd name="connsiteX91" fmla="*/ 0 w 565541"/>
                  <a:gd name="connsiteY91" fmla="*/ 1976576 h 1976576"/>
                  <a:gd name="connsiteX92" fmla="*/ 0 w 565541"/>
                  <a:gd name="connsiteY92" fmla="*/ 299617 h 1976576"/>
                  <a:gd name="connsiteX93" fmla="*/ 176731 w 565541"/>
                  <a:gd name="connsiteY93" fmla="*/ 299617 h 1976576"/>
                  <a:gd name="connsiteX94" fmla="*/ 176731 w 565541"/>
                  <a:gd name="connsiteY94" fmla="*/ 178763 h 1976576"/>
                  <a:gd name="connsiteX95" fmla="*/ 244058 w 565541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65541" h="1976576">
                    <a:moveTo>
                      <a:pt x="335796" y="1531565"/>
                    </a:moveTo>
                    <a:lnTo>
                      <a:pt x="335796" y="1585857"/>
                    </a:lnTo>
                    <a:lnTo>
                      <a:pt x="441823" y="1585857"/>
                    </a:lnTo>
                    <a:lnTo>
                      <a:pt x="441823" y="1531565"/>
                    </a:lnTo>
                    <a:close/>
                    <a:moveTo>
                      <a:pt x="123718" y="1526871"/>
                    </a:moveTo>
                    <a:lnTo>
                      <a:pt x="123718" y="1581163"/>
                    </a:lnTo>
                    <a:lnTo>
                      <a:pt x="229745" y="1581163"/>
                    </a:lnTo>
                    <a:lnTo>
                      <a:pt x="229745" y="1526871"/>
                    </a:lnTo>
                    <a:close/>
                    <a:moveTo>
                      <a:pt x="335796" y="1409581"/>
                    </a:moveTo>
                    <a:lnTo>
                      <a:pt x="335796" y="1463873"/>
                    </a:lnTo>
                    <a:lnTo>
                      <a:pt x="441823" y="1463873"/>
                    </a:lnTo>
                    <a:lnTo>
                      <a:pt x="441823" y="1409581"/>
                    </a:lnTo>
                    <a:close/>
                    <a:moveTo>
                      <a:pt x="123718" y="1404887"/>
                    </a:moveTo>
                    <a:lnTo>
                      <a:pt x="123718" y="1459180"/>
                    </a:lnTo>
                    <a:lnTo>
                      <a:pt x="229745" y="1459180"/>
                    </a:lnTo>
                    <a:lnTo>
                      <a:pt x="229745" y="1404887"/>
                    </a:lnTo>
                    <a:close/>
                    <a:moveTo>
                      <a:pt x="335796" y="1287599"/>
                    </a:moveTo>
                    <a:lnTo>
                      <a:pt x="335796" y="1341892"/>
                    </a:lnTo>
                    <a:lnTo>
                      <a:pt x="441823" y="1341892"/>
                    </a:lnTo>
                    <a:lnTo>
                      <a:pt x="441823" y="1287599"/>
                    </a:lnTo>
                    <a:close/>
                    <a:moveTo>
                      <a:pt x="123718" y="1282905"/>
                    </a:moveTo>
                    <a:lnTo>
                      <a:pt x="123718" y="1337198"/>
                    </a:lnTo>
                    <a:lnTo>
                      <a:pt x="229745" y="1337198"/>
                    </a:lnTo>
                    <a:lnTo>
                      <a:pt x="229745" y="1282905"/>
                    </a:lnTo>
                    <a:close/>
                    <a:moveTo>
                      <a:pt x="335796" y="1165617"/>
                    </a:moveTo>
                    <a:lnTo>
                      <a:pt x="335796" y="1219910"/>
                    </a:lnTo>
                    <a:lnTo>
                      <a:pt x="441823" y="1219910"/>
                    </a:lnTo>
                    <a:lnTo>
                      <a:pt x="441823" y="1165617"/>
                    </a:lnTo>
                    <a:close/>
                    <a:moveTo>
                      <a:pt x="123718" y="1160924"/>
                    </a:moveTo>
                    <a:lnTo>
                      <a:pt x="123718" y="1215216"/>
                    </a:lnTo>
                    <a:lnTo>
                      <a:pt x="229745" y="1215216"/>
                    </a:lnTo>
                    <a:lnTo>
                      <a:pt x="229745" y="1160924"/>
                    </a:lnTo>
                    <a:close/>
                    <a:moveTo>
                      <a:pt x="335796" y="1043636"/>
                    </a:moveTo>
                    <a:lnTo>
                      <a:pt x="335796" y="1097928"/>
                    </a:lnTo>
                    <a:lnTo>
                      <a:pt x="441823" y="1097928"/>
                    </a:lnTo>
                    <a:lnTo>
                      <a:pt x="441823" y="1043636"/>
                    </a:lnTo>
                    <a:close/>
                    <a:moveTo>
                      <a:pt x="123718" y="1038942"/>
                    </a:moveTo>
                    <a:lnTo>
                      <a:pt x="123718" y="1093234"/>
                    </a:lnTo>
                    <a:lnTo>
                      <a:pt x="229745" y="1093234"/>
                    </a:lnTo>
                    <a:lnTo>
                      <a:pt x="229745" y="1038942"/>
                    </a:lnTo>
                    <a:close/>
                    <a:moveTo>
                      <a:pt x="335796" y="921654"/>
                    </a:moveTo>
                    <a:lnTo>
                      <a:pt x="335796" y="975946"/>
                    </a:lnTo>
                    <a:lnTo>
                      <a:pt x="441823" y="975946"/>
                    </a:lnTo>
                    <a:lnTo>
                      <a:pt x="441823" y="921654"/>
                    </a:lnTo>
                    <a:close/>
                    <a:moveTo>
                      <a:pt x="123718" y="916960"/>
                    </a:moveTo>
                    <a:lnTo>
                      <a:pt x="123718" y="971252"/>
                    </a:lnTo>
                    <a:lnTo>
                      <a:pt x="229745" y="971252"/>
                    </a:lnTo>
                    <a:lnTo>
                      <a:pt x="229745" y="916960"/>
                    </a:lnTo>
                    <a:close/>
                    <a:moveTo>
                      <a:pt x="335796" y="799672"/>
                    </a:moveTo>
                    <a:lnTo>
                      <a:pt x="335796" y="853964"/>
                    </a:lnTo>
                    <a:lnTo>
                      <a:pt x="441823" y="853964"/>
                    </a:lnTo>
                    <a:lnTo>
                      <a:pt x="441823" y="799672"/>
                    </a:lnTo>
                    <a:close/>
                    <a:moveTo>
                      <a:pt x="123718" y="794978"/>
                    </a:moveTo>
                    <a:lnTo>
                      <a:pt x="123718" y="849270"/>
                    </a:lnTo>
                    <a:lnTo>
                      <a:pt x="229745" y="849270"/>
                    </a:lnTo>
                    <a:lnTo>
                      <a:pt x="229745" y="794978"/>
                    </a:lnTo>
                    <a:close/>
                    <a:moveTo>
                      <a:pt x="335796" y="677690"/>
                    </a:moveTo>
                    <a:lnTo>
                      <a:pt x="335796" y="731982"/>
                    </a:lnTo>
                    <a:lnTo>
                      <a:pt x="441823" y="731982"/>
                    </a:lnTo>
                    <a:lnTo>
                      <a:pt x="441823" y="677690"/>
                    </a:lnTo>
                    <a:close/>
                    <a:moveTo>
                      <a:pt x="123718" y="672996"/>
                    </a:moveTo>
                    <a:lnTo>
                      <a:pt x="123718" y="727289"/>
                    </a:lnTo>
                    <a:lnTo>
                      <a:pt x="229745" y="727289"/>
                    </a:lnTo>
                    <a:lnTo>
                      <a:pt x="229745" y="672996"/>
                    </a:lnTo>
                    <a:close/>
                    <a:moveTo>
                      <a:pt x="335796" y="555708"/>
                    </a:moveTo>
                    <a:lnTo>
                      <a:pt x="335796" y="610000"/>
                    </a:lnTo>
                    <a:lnTo>
                      <a:pt x="441823" y="610000"/>
                    </a:lnTo>
                    <a:lnTo>
                      <a:pt x="441823" y="555708"/>
                    </a:lnTo>
                    <a:close/>
                    <a:moveTo>
                      <a:pt x="123718" y="551014"/>
                    </a:moveTo>
                    <a:lnTo>
                      <a:pt x="123718" y="605307"/>
                    </a:lnTo>
                    <a:lnTo>
                      <a:pt x="229745" y="605307"/>
                    </a:lnTo>
                    <a:lnTo>
                      <a:pt x="229745" y="551014"/>
                    </a:lnTo>
                    <a:close/>
                    <a:moveTo>
                      <a:pt x="335796" y="433726"/>
                    </a:moveTo>
                    <a:lnTo>
                      <a:pt x="335796" y="488019"/>
                    </a:lnTo>
                    <a:lnTo>
                      <a:pt x="441823" y="488019"/>
                    </a:lnTo>
                    <a:lnTo>
                      <a:pt x="441823" y="433726"/>
                    </a:lnTo>
                    <a:close/>
                    <a:moveTo>
                      <a:pt x="123718" y="429032"/>
                    </a:moveTo>
                    <a:lnTo>
                      <a:pt x="123718" y="483325"/>
                    </a:lnTo>
                    <a:lnTo>
                      <a:pt x="229745" y="483325"/>
                    </a:lnTo>
                    <a:lnTo>
                      <a:pt x="229745" y="429032"/>
                    </a:lnTo>
                    <a:close/>
                    <a:moveTo>
                      <a:pt x="244058" y="0"/>
                    </a:moveTo>
                    <a:lnTo>
                      <a:pt x="321484" y="0"/>
                    </a:lnTo>
                    <a:lnTo>
                      <a:pt x="321484" y="178763"/>
                    </a:lnTo>
                    <a:lnTo>
                      <a:pt x="388810" y="178763"/>
                    </a:lnTo>
                    <a:lnTo>
                      <a:pt x="388810" y="299617"/>
                    </a:lnTo>
                    <a:lnTo>
                      <a:pt x="565541" y="299617"/>
                    </a:lnTo>
                    <a:lnTo>
                      <a:pt x="565541" y="1976576"/>
                    </a:lnTo>
                    <a:lnTo>
                      <a:pt x="448247" y="1976576"/>
                    </a:lnTo>
                    <a:lnTo>
                      <a:pt x="371127" y="1976576"/>
                    </a:lnTo>
                    <a:lnTo>
                      <a:pt x="194414" y="1976576"/>
                    </a:lnTo>
                    <a:lnTo>
                      <a:pt x="8833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76731" y="299617"/>
                    </a:lnTo>
                    <a:lnTo>
                      <a:pt x="176731" y="178763"/>
                    </a:lnTo>
                    <a:lnTo>
                      <a:pt x="244058" y="178763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FC72D161-0FEA-4867-B4C9-E366D2ED8D6F}"/>
                  </a:ext>
                </a:extLst>
              </p:cNvPr>
              <p:cNvSpPr/>
              <p:nvPr/>
            </p:nvSpPr>
            <p:spPr>
              <a:xfrm>
                <a:off x="4641189" y="1780667"/>
                <a:ext cx="477157" cy="2330989"/>
              </a:xfrm>
              <a:custGeom>
                <a:avLst/>
                <a:gdLst>
                  <a:gd name="connsiteX0" fmla="*/ 285608 w 487386"/>
                  <a:gd name="connsiteY0" fmla="*/ 1339706 h 2330989"/>
                  <a:gd name="connsiteX1" fmla="*/ 285608 w 487386"/>
                  <a:gd name="connsiteY1" fmla="*/ 1414297 h 2330989"/>
                  <a:gd name="connsiteX2" fmla="*/ 356272 w 487386"/>
                  <a:gd name="connsiteY2" fmla="*/ 1414297 h 2330989"/>
                  <a:gd name="connsiteX3" fmla="*/ 356272 w 487386"/>
                  <a:gd name="connsiteY3" fmla="*/ 1339706 h 2330989"/>
                  <a:gd name="connsiteX4" fmla="*/ 285608 w 487386"/>
                  <a:gd name="connsiteY4" fmla="*/ 1339706 h 2330989"/>
                  <a:gd name="connsiteX5" fmla="*/ 31407 w 487386"/>
                  <a:gd name="connsiteY5" fmla="*/ 1338724 h 2330989"/>
                  <a:gd name="connsiteX6" fmla="*/ 31407 w 487386"/>
                  <a:gd name="connsiteY6" fmla="*/ 1414297 h 2330989"/>
                  <a:gd name="connsiteX7" fmla="*/ 258126 w 487386"/>
                  <a:gd name="connsiteY7" fmla="*/ 1414297 h 2330989"/>
                  <a:gd name="connsiteX8" fmla="*/ 258126 w 487386"/>
                  <a:gd name="connsiteY8" fmla="*/ 1338724 h 2330989"/>
                  <a:gd name="connsiteX9" fmla="*/ 31407 w 487386"/>
                  <a:gd name="connsiteY9" fmla="*/ 1338724 h 2330989"/>
                  <a:gd name="connsiteX10" fmla="*/ 385716 w 487386"/>
                  <a:gd name="connsiteY10" fmla="*/ 1245485 h 2330989"/>
                  <a:gd name="connsiteX11" fmla="*/ 385716 w 487386"/>
                  <a:gd name="connsiteY11" fmla="*/ 1318113 h 2330989"/>
                  <a:gd name="connsiteX12" fmla="*/ 453438 w 487386"/>
                  <a:gd name="connsiteY12" fmla="*/ 1318113 h 2330989"/>
                  <a:gd name="connsiteX13" fmla="*/ 453438 w 487386"/>
                  <a:gd name="connsiteY13" fmla="*/ 1245485 h 2330989"/>
                  <a:gd name="connsiteX14" fmla="*/ 385716 w 487386"/>
                  <a:gd name="connsiteY14" fmla="*/ 1245485 h 2330989"/>
                  <a:gd name="connsiteX15" fmla="*/ 32388 w 487386"/>
                  <a:gd name="connsiteY15" fmla="*/ 1243522 h 2330989"/>
                  <a:gd name="connsiteX16" fmla="*/ 32388 w 487386"/>
                  <a:gd name="connsiteY16" fmla="*/ 1318113 h 2330989"/>
                  <a:gd name="connsiteX17" fmla="*/ 102073 w 487386"/>
                  <a:gd name="connsiteY17" fmla="*/ 1318113 h 2330989"/>
                  <a:gd name="connsiteX18" fmla="*/ 102073 w 487386"/>
                  <a:gd name="connsiteY18" fmla="*/ 1243522 h 2330989"/>
                  <a:gd name="connsiteX19" fmla="*/ 32388 w 487386"/>
                  <a:gd name="connsiteY19" fmla="*/ 1243522 h 2330989"/>
                  <a:gd name="connsiteX20" fmla="*/ 130535 w 487386"/>
                  <a:gd name="connsiteY20" fmla="*/ 1242540 h 2330989"/>
                  <a:gd name="connsiteX21" fmla="*/ 130535 w 487386"/>
                  <a:gd name="connsiteY21" fmla="*/ 1317131 h 2330989"/>
                  <a:gd name="connsiteX22" fmla="*/ 356272 w 487386"/>
                  <a:gd name="connsiteY22" fmla="*/ 1317131 h 2330989"/>
                  <a:gd name="connsiteX23" fmla="*/ 356272 w 487386"/>
                  <a:gd name="connsiteY23" fmla="*/ 1242540 h 2330989"/>
                  <a:gd name="connsiteX24" fmla="*/ 130535 w 487386"/>
                  <a:gd name="connsiteY24" fmla="*/ 1242540 h 2330989"/>
                  <a:gd name="connsiteX25" fmla="*/ 128572 w 487386"/>
                  <a:gd name="connsiteY25" fmla="*/ 1149301 h 2330989"/>
                  <a:gd name="connsiteX26" fmla="*/ 128572 w 487386"/>
                  <a:gd name="connsiteY26" fmla="*/ 1220947 h 2330989"/>
                  <a:gd name="connsiteX27" fmla="*/ 199237 w 487386"/>
                  <a:gd name="connsiteY27" fmla="*/ 1220947 h 2330989"/>
                  <a:gd name="connsiteX28" fmla="*/ 199237 w 487386"/>
                  <a:gd name="connsiteY28" fmla="*/ 1149301 h 2330989"/>
                  <a:gd name="connsiteX29" fmla="*/ 128572 w 487386"/>
                  <a:gd name="connsiteY29" fmla="*/ 1149301 h 2330989"/>
                  <a:gd name="connsiteX30" fmla="*/ 226720 w 487386"/>
                  <a:gd name="connsiteY30" fmla="*/ 1148319 h 2330989"/>
                  <a:gd name="connsiteX31" fmla="*/ 226720 w 487386"/>
                  <a:gd name="connsiteY31" fmla="*/ 1219966 h 2330989"/>
                  <a:gd name="connsiteX32" fmla="*/ 453438 w 487386"/>
                  <a:gd name="connsiteY32" fmla="*/ 1219966 h 2330989"/>
                  <a:gd name="connsiteX33" fmla="*/ 453438 w 487386"/>
                  <a:gd name="connsiteY33" fmla="*/ 1148319 h 2330989"/>
                  <a:gd name="connsiteX34" fmla="*/ 226720 w 487386"/>
                  <a:gd name="connsiteY34" fmla="*/ 1148319 h 2330989"/>
                  <a:gd name="connsiteX35" fmla="*/ 128572 w 487386"/>
                  <a:gd name="connsiteY35" fmla="*/ 1050172 h 2330989"/>
                  <a:gd name="connsiteX36" fmla="*/ 128572 w 487386"/>
                  <a:gd name="connsiteY36" fmla="*/ 1121820 h 2330989"/>
                  <a:gd name="connsiteX37" fmla="*/ 357254 w 487386"/>
                  <a:gd name="connsiteY37" fmla="*/ 1121820 h 2330989"/>
                  <a:gd name="connsiteX38" fmla="*/ 357254 w 487386"/>
                  <a:gd name="connsiteY38" fmla="*/ 1050172 h 2330989"/>
                  <a:gd name="connsiteX39" fmla="*/ 128572 w 487386"/>
                  <a:gd name="connsiteY39" fmla="*/ 1050172 h 2330989"/>
                  <a:gd name="connsiteX40" fmla="*/ 32388 w 487386"/>
                  <a:gd name="connsiteY40" fmla="*/ 1050172 h 2330989"/>
                  <a:gd name="connsiteX41" fmla="*/ 32388 w 487386"/>
                  <a:gd name="connsiteY41" fmla="*/ 1122800 h 2330989"/>
                  <a:gd name="connsiteX42" fmla="*/ 103055 w 487386"/>
                  <a:gd name="connsiteY42" fmla="*/ 1122800 h 2330989"/>
                  <a:gd name="connsiteX43" fmla="*/ 103055 w 487386"/>
                  <a:gd name="connsiteY43" fmla="*/ 1050172 h 2330989"/>
                  <a:gd name="connsiteX44" fmla="*/ 32388 w 487386"/>
                  <a:gd name="connsiteY44" fmla="*/ 1050172 h 2330989"/>
                  <a:gd name="connsiteX45" fmla="*/ 383754 w 487386"/>
                  <a:gd name="connsiteY45" fmla="*/ 953007 h 2330989"/>
                  <a:gd name="connsiteX46" fmla="*/ 383754 w 487386"/>
                  <a:gd name="connsiteY46" fmla="*/ 1024654 h 2330989"/>
                  <a:gd name="connsiteX47" fmla="*/ 452457 w 487386"/>
                  <a:gd name="connsiteY47" fmla="*/ 1024654 h 2330989"/>
                  <a:gd name="connsiteX48" fmla="*/ 452457 w 487386"/>
                  <a:gd name="connsiteY48" fmla="*/ 953007 h 2330989"/>
                  <a:gd name="connsiteX49" fmla="*/ 383754 w 487386"/>
                  <a:gd name="connsiteY49" fmla="*/ 953007 h 2330989"/>
                  <a:gd name="connsiteX50" fmla="*/ 30425 w 487386"/>
                  <a:gd name="connsiteY50" fmla="*/ 953007 h 2330989"/>
                  <a:gd name="connsiteX51" fmla="*/ 30425 w 487386"/>
                  <a:gd name="connsiteY51" fmla="*/ 1023673 h 2330989"/>
                  <a:gd name="connsiteX52" fmla="*/ 259108 w 487386"/>
                  <a:gd name="connsiteY52" fmla="*/ 1023673 h 2330989"/>
                  <a:gd name="connsiteX53" fmla="*/ 259108 w 487386"/>
                  <a:gd name="connsiteY53" fmla="*/ 953007 h 2330989"/>
                  <a:gd name="connsiteX54" fmla="*/ 30425 w 487386"/>
                  <a:gd name="connsiteY54" fmla="*/ 953007 h 2330989"/>
                  <a:gd name="connsiteX55" fmla="*/ 286589 w 487386"/>
                  <a:gd name="connsiteY55" fmla="*/ 952025 h 2330989"/>
                  <a:gd name="connsiteX56" fmla="*/ 286589 w 487386"/>
                  <a:gd name="connsiteY56" fmla="*/ 1023673 h 2330989"/>
                  <a:gd name="connsiteX57" fmla="*/ 357254 w 487386"/>
                  <a:gd name="connsiteY57" fmla="*/ 1023673 h 2330989"/>
                  <a:gd name="connsiteX58" fmla="*/ 357254 w 487386"/>
                  <a:gd name="connsiteY58" fmla="*/ 952025 h 2330989"/>
                  <a:gd name="connsiteX59" fmla="*/ 286589 w 487386"/>
                  <a:gd name="connsiteY59" fmla="*/ 952025 h 2330989"/>
                  <a:gd name="connsiteX60" fmla="*/ 382772 w 487386"/>
                  <a:gd name="connsiteY60" fmla="*/ 854860 h 2330989"/>
                  <a:gd name="connsiteX61" fmla="*/ 382772 w 487386"/>
                  <a:gd name="connsiteY61" fmla="*/ 927489 h 2330989"/>
                  <a:gd name="connsiteX62" fmla="*/ 452457 w 487386"/>
                  <a:gd name="connsiteY62" fmla="*/ 927489 h 2330989"/>
                  <a:gd name="connsiteX63" fmla="*/ 452457 w 487386"/>
                  <a:gd name="connsiteY63" fmla="*/ 854860 h 2330989"/>
                  <a:gd name="connsiteX64" fmla="*/ 382772 w 487386"/>
                  <a:gd name="connsiteY64" fmla="*/ 854860 h 2330989"/>
                  <a:gd name="connsiteX65" fmla="*/ 286589 w 487386"/>
                  <a:gd name="connsiteY65" fmla="*/ 853878 h 2330989"/>
                  <a:gd name="connsiteX66" fmla="*/ 286589 w 487386"/>
                  <a:gd name="connsiteY66" fmla="*/ 927489 h 2330989"/>
                  <a:gd name="connsiteX67" fmla="*/ 355291 w 487386"/>
                  <a:gd name="connsiteY67" fmla="*/ 927489 h 2330989"/>
                  <a:gd name="connsiteX68" fmla="*/ 355291 w 487386"/>
                  <a:gd name="connsiteY68" fmla="*/ 853878 h 2330989"/>
                  <a:gd name="connsiteX69" fmla="*/ 286589 w 487386"/>
                  <a:gd name="connsiteY69" fmla="*/ 853878 h 2330989"/>
                  <a:gd name="connsiteX70" fmla="*/ 384735 w 487386"/>
                  <a:gd name="connsiteY70" fmla="*/ 756713 h 2330989"/>
                  <a:gd name="connsiteX71" fmla="*/ 384735 w 487386"/>
                  <a:gd name="connsiteY71" fmla="*/ 829342 h 2330989"/>
                  <a:gd name="connsiteX72" fmla="*/ 453438 w 487386"/>
                  <a:gd name="connsiteY72" fmla="*/ 829342 h 2330989"/>
                  <a:gd name="connsiteX73" fmla="*/ 453438 w 487386"/>
                  <a:gd name="connsiteY73" fmla="*/ 756713 h 2330989"/>
                  <a:gd name="connsiteX74" fmla="*/ 384735 w 487386"/>
                  <a:gd name="connsiteY74" fmla="*/ 756713 h 2330989"/>
                  <a:gd name="connsiteX75" fmla="*/ 130535 w 487386"/>
                  <a:gd name="connsiteY75" fmla="*/ 756713 h 2330989"/>
                  <a:gd name="connsiteX76" fmla="*/ 130535 w 487386"/>
                  <a:gd name="connsiteY76" fmla="*/ 829342 h 2330989"/>
                  <a:gd name="connsiteX77" fmla="*/ 357254 w 487386"/>
                  <a:gd name="connsiteY77" fmla="*/ 829342 h 2330989"/>
                  <a:gd name="connsiteX78" fmla="*/ 357254 w 487386"/>
                  <a:gd name="connsiteY78" fmla="*/ 756713 h 2330989"/>
                  <a:gd name="connsiteX79" fmla="*/ 130535 w 487386"/>
                  <a:gd name="connsiteY79" fmla="*/ 756713 h 2330989"/>
                  <a:gd name="connsiteX80" fmla="*/ 32388 w 487386"/>
                  <a:gd name="connsiteY80" fmla="*/ 755731 h 2330989"/>
                  <a:gd name="connsiteX81" fmla="*/ 32388 w 487386"/>
                  <a:gd name="connsiteY81" fmla="*/ 830323 h 2330989"/>
                  <a:gd name="connsiteX82" fmla="*/ 102073 w 487386"/>
                  <a:gd name="connsiteY82" fmla="*/ 830323 h 2330989"/>
                  <a:gd name="connsiteX83" fmla="*/ 102073 w 487386"/>
                  <a:gd name="connsiteY83" fmla="*/ 755731 h 2330989"/>
                  <a:gd name="connsiteX84" fmla="*/ 32388 w 487386"/>
                  <a:gd name="connsiteY84" fmla="*/ 755731 h 2330989"/>
                  <a:gd name="connsiteX85" fmla="*/ 382772 w 487386"/>
                  <a:gd name="connsiteY85" fmla="*/ 658566 h 2330989"/>
                  <a:gd name="connsiteX86" fmla="*/ 382772 w 487386"/>
                  <a:gd name="connsiteY86" fmla="*/ 733158 h 2330989"/>
                  <a:gd name="connsiteX87" fmla="*/ 452457 w 487386"/>
                  <a:gd name="connsiteY87" fmla="*/ 733158 h 2330989"/>
                  <a:gd name="connsiteX88" fmla="*/ 452457 w 487386"/>
                  <a:gd name="connsiteY88" fmla="*/ 658566 h 2330989"/>
                  <a:gd name="connsiteX89" fmla="*/ 382772 w 487386"/>
                  <a:gd name="connsiteY89" fmla="*/ 658566 h 2330989"/>
                  <a:gd name="connsiteX90" fmla="*/ 31407 w 487386"/>
                  <a:gd name="connsiteY90" fmla="*/ 658566 h 2330989"/>
                  <a:gd name="connsiteX91" fmla="*/ 31407 w 487386"/>
                  <a:gd name="connsiteY91" fmla="*/ 735121 h 2330989"/>
                  <a:gd name="connsiteX92" fmla="*/ 259108 w 487386"/>
                  <a:gd name="connsiteY92" fmla="*/ 735121 h 2330989"/>
                  <a:gd name="connsiteX93" fmla="*/ 259108 w 487386"/>
                  <a:gd name="connsiteY93" fmla="*/ 658566 h 2330989"/>
                  <a:gd name="connsiteX94" fmla="*/ 31407 w 487386"/>
                  <a:gd name="connsiteY94" fmla="*/ 658566 h 2330989"/>
                  <a:gd name="connsiteX95" fmla="*/ 226720 w 487386"/>
                  <a:gd name="connsiteY95" fmla="*/ 561400 h 2330989"/>
                  <a:gd name="connsiteX96" fmla="*/ 226720 w 487386"/>
                  <a:gd name="connsiteY96" fmla="*/ 638937 h 2330989"/>
                  <a:gd name="connsiteX97" fmla="*/ 451475 w 487386"/>
                  <a:gd name="connsiteY97" fmla="*/ 638937 h 2330989"/>
                  <a:gd name="connsiteX98" fmla="*/ 451475 w 487386"/>
                  <a:gd name="connsiteY98" fmla="*/ 561400 h 2330989"/>
                  <a:gd name="connsiteX99" fmla="*/ 226720 w 487386"/>
                  <a:gd name="connsiteY99" fmla="*/ 561400 h 2330989"/>
                  <a:gd name="connsiteX100" fmla="*/ 128572 w 487386"/>
                  <a:gd name="connsiteY100" fmla="*/ 561400 h 2330989"/>
                  <a:gd name="connsiteX101" fmla="*/ 128572 w 487386"/>
                  <a:gd name="connsiteY101" fmla="*/ 636974 h 2330989"/>
                  <a:gd name="connsiteX102" fmla="*/ 198257 w 487386"/>
                  <a:gd name="connsiteY102" fmla="*/ 636974 h 2330989"/>
                  <a:gd name="connsiteX103" fmla="*/ 198257 w 487386"/>
                  <a:gd name="connsiteY103" fmla="*/ 561400 h 2330989"/>
                  <a:gd name="connsiteX104" fmla="*/ 128572 w 487386"/>
                  <a:gd name="connsiteY104" fmla="*/ 561400 h 2330989"/>
                  <a:gd name="connsiteX105" fmla="*/ 129554 w 487386"/>
                  <a:gd name="connsiteY105" fmla="*/ 464235 h 2330989"/>
                  <a:gd name="connsiteX106" fmla="*/ 129554 w 487386"/>
                  <a:gd name="connsiteY106" fmla="*/ 540790 h 2330989"/>
                  <a:gd name="connsiteX107" fmla="*/ 356272 w 487386"/>
                  <a:gd name="connsiteY107" fmla="*/ 540790 h 2330989"/>
                  <a:gd name="connsiteX108" fmla="*/ 356272 w 487386"/>
                  <a:gd name="connsiteY108" fmla="*/ 464235 h 2330989"/>
                  <a:gd name="connsiteX109" fmla="*/ 129554 w 487386"/>
                  <a:gd name="connsiteY109" fmla="*/ 464235 h 2330989"/>
                  <a:gd name="connsiteX110" fmla="*/ 34352 w 487386"/>
                  <a:gd name="connsiteY110" fmla="*/ 463253 h 2330989"/>
                  <a:gd name="connsiteX111" fmla="*/ 34352 w 487386"/>
                  <a:gd name="connsiteY111" fmla="*/ 539808 h 2330989"/>
                  <a:gd name="connsiteX112" fmla="*/ 102073 w 487386"/>
                  <a:gd name="connsiteY112" fmla="*/ 539808 h 2330989"/>
                  <a:gd name="connsiteX113" fmla="*/ 102073 w 487386"/>
                  <a:gd name="connsiteY113" fmla="*/ 463253 h 2330989"/>
                  <a:gd name="connsiteX114" fmla="*/ 34352 w 487386"/>
                  <a:gd name="connsiteY114" fmla="*/ 463253 h 2330989"/>
                  <a:gd name="connsiteX115" fmla="*/ 384735 w 487386"/>
                  <a:gd name="connsiteY115" fmla="*/ 462272 h 2330989"/>
                  <a:gd name="connsiteX116" fmla="*/ 384735 w 487386"/>
                  <a:gd name="connsiteY116" fmla="*/ 540790 h 2330989"/>
                  <a:gd name="connsiteX117" fmla="*/ 451475 w 487386"/>
                  <a:gd name="connsiteY117" fmla="*/ 540790 h 2330989"/>
                  <a:gd name="connsiteX118" fmla="*/ 451475 w 487386"/>
                  <a:gd name="connsiteY118" fmla="*/ 462272 h 2330989"/>
                  <a:gd name="connsiteX119" fmla="*/ 384735 w 487386"/>
                  <a:gd name="connsiteY119" fmla="*/ 462272 h 2330989"/>
                  <a:gd name="connsiteX120" fmla="*/ 52999 w 487386"/>
                  <a:gd name="connsiteY120" fmla="*/ 286589 h 2330989"/>
                  <a:gd name="connsiteX121" fmla="*/ 52999 w 487386"/>
                  <a:gd name="connsiteY121" fmla="*/ 364126 h 2330989"/>
                  <a:gd name="connsiteX122" fmla="*/ 192368 w 487386"/>
                  <a:gd name="connsiteY122" fmla="*/ 364126 h 2330989"/>
                  <a:gd name="connsiteX123" fmla="*/ 192368 w 487386"/>
                  <a:gd name="connsiteY123" fmla="*/ 286589 h 2330989"/>
                  <a:gd name="connsiteX124" fmla="*/ 52999 w 487386"/>
                  <a:gd name="connsiteY124" fmla="*/ 286589 h 2330989"/>
                  <a:gd name="connsiteX125" fmla="*/ 295422 w 487386"/>
                  <a:gd name="connsiteY125" fmla="*/ 285608 h 2330989"/>
                  <a:gd name="connsiteX126" fmla="*/ 295422 w 487386"/>
                  <a:gd name="connsiteY126" fmla="*/ 364126 h 2330989"/>
                  <a:gd name="connsiteX127" fmla="*/ 434790 w 487386"/>
                  <a:gd name="connsiteY127" fmla="*/ 364126 h 2330989"/>
                  <a:gd name="connsiteX128" fmla="*/ 434790 w 487386"/>
                  <a:gd name="connsiteY128" fmla="*/ 285608 h 2330989"/>
                  <a:gd name="connsiteX129" fmla="*/ 295422 w 487386"/>
                  <a:gd name="connsiteY129" fmla="*/ 285608 h 2330989"/>
                  <a:gd name="connsiteX130" fmla="*/ 51036 w 487386"/>
                  <a:gd name="connsiteY130" fmla="*/ 186479 h 2330989"/>
                  <a:gd name="connsiteX131" fmla="*/ 51036 w 487386"/>
                  <a:gd name="connsiteY131" fmla="*/ 259108 h 2330989"/>
                  <a:gd name="connsiteX132" fmla="*/ 190405 w 487386"/>
                  <a:gd name="connsiteY132" fmla="*/ 259108 h 2330989"/>
                  <a:gd name="connsiteX133" fmla="*/ 190405 w 487386"/>
                  <a:gd name="connsiteY133" fmla="*/ 186479 h 2330989"/>
                  <a:gd name="connsiteX134" fmla="*/ 51036 w 487386"/>
                  <a:gd name="connsiteY134" fmla="*/ 186479 h 2330989"/>
                  <a:gd name="connsiteX135" fmla="*/ 294440 w 487386"/>
                  <a:gd name="connsiteY135" fmla="*/ 185498 h 2330989"/>
                  <a:gd name="connsiteX136" fmla="*/ 294440 w 487386"/>
                  <a:gd name="connsiteY136" fmla="*/ 260090 h 2330989"/>
                  <a:gd name="connsiteX137" fmla="*/ 432828 w 487386"/>
                  <a:gd name="connsiteY137" fmla="*/ 260090 h 2330989"/>
                  <a:gd name="connsiteX138" fmla="*/ 432828 w 487386"/>
                  <a:gd name="connsiteY138" fmla="*/ 185498 h 2330989"/>
                  <a:gd name="connsiteX139" fmla="*/ 294440 w 487386"/>
                  <a:gd name="connsiteY139" fmla="*/ 185498 h 2330989"/>
                  <a:gd name="connsiteX140" fmla="*/ 52999 w 487386"/>
                  <a:gd name="connsiteY140" fmla="*/ 89314 h 2330989"/>
                  <a:gd name="connsiteX141" fmla="*/ 52999 w 487386"/>
                  <a:gd name="connsiteY141" fmla="*/ 158017 h 2330989"/>
                  <a:gd name="connsiteX142" fmla="*/ 191387 w 487386"/>
                  <a:gd name="connsiteY142" fmla="*/ 158017 h 2330989"/>
                  <a:gd name="connsiteX143" fmla="*/ 191387 w 487386"/>
                  <a:gd name="connsiteY143" fmla="*/ 89314 h 2330989"/>
                  <a:gd name="connsiteX144" fmla="*/ 52999 w 487386"/>
                  <a:gd name="connsiteY144" fmla="*/ 89314 h 2330989"/>
                  <a:gd name="connsiteX145" fmla="*/ 296403 w 487386"/>
                  <a:gd name="connsiteY145" fmla="*/ 87351 h 2330989"/>
                  <a:gd name="connsiteX146" fmla="*/ 296403 w 487386"/>
                  <a:gd name="connsiteY146" fmla="*/ 158998 h 2330989"/>
                  <a:gd name="connsiteX147" fmla="*/ 432828 w 487386"/>
                  <a:gd name="connsiteY147" fmla="*/ 158998 h 2330989"/>
                  <a:gd name="connsiteX148" fmla="*/ 432828 w 487386"/>
                  <a:gd name="connsiteY148" fmla="*/ 87351 h 2330989"/>
                  <a:gd name="connsiteX149" fmla="*/ 296403 w 487386"/>
                  <a:gd name="connsiteY149" fmla="*/ 87351 h 2330989"/>
                  <a:gd name="connsiteX150" fmla="*/ 26499 w 487386"/>
                  <a:gd name="connsiteY150" fmla="*/ 0 h 2330989"/>
                  <a:gd name="connsiteX151" fmla="*/ 219849 w 487386"/>
                  <a:gd name="connsiteY151" fmla="*/ 0 h 2330989"/>
                  <a:gd name="connsiteX152" fmla="*/ 219849 w 487386"/>
                  <a:gd name="connsiteY152" fmla="*/ 111888 h 2330989"/>
                  <a:gd name="connsiteX153" fmla="*/ 219849 w 487386"/>
                  <a:gd name="connsiteY153" fmla="*/ 337625 h 2330989"/>
                  <a:gd name="connsiteX154" fmla="*/ 263033 w 487386"/>
                  <a:gd name="connsiteY154" fmla="*/ 366088 h 2330989"/>
                  <a:gd name="connsiteX155" fmla="*/ 263033 w 487386"/>
                  <a:gd name="connsiteY155" fmla="*/ 2945 h 2330989"/>
                  <a:gd name="connsiteX156" fmla="*/ 461290 w 487386"/>
                  <a:gd name="connsiteY156" fmla="*/ 2945 h 2330989"/>
                  <a:gd name="connsiteX157" fmla="*/ 463253 w 487386"/>
                  <a:gd name="connsiteY157" fmla="*/ 330756 h 2330989"/>
                  <a:gd name="connsiteX158" fmla="*/ 481901 w 487386"/>
                  <a:gd name="connsiteY158" fmla="*/ 1297502 h 2330989"/>
                  <a:gd name="connsiteX159" fmla="*/ 483863 w 487386"/>
                  <a:gd name="connsiteY159" fmla="*/ 2269156 h 2330989"/>
                  <a:gd name="connsiteX160" fmla="*/ 483863 w 487386"/>
                  <a:gd name="connsiteY160" fmla="*/ 2330989 h 2330989"/>
                  <a:gd name="connsiteX161" fmla="*/ 0 w 487386"/>
                  <a:gd name="connsiteY161" fmla="*/ 2330989 h 2330989"/>
                  <a:gd name="connsiteX162" fmla="*/ 0 w 487386"/>
                  <a:gd name="connsiteY162" fmla="*/ 2284859 h 2330989"/>
                  <a:gd name="connsiteX163" fmla="*/ 0 w 487386"/>
                  <a:gd name="connsiteY163" fmla="*/ 421051 h 2330989"/>
                  <a:gd name="connsiteX164" fmla="*/ 26499 w 487386"/>
                  <a:gd name="connsiteY164" fmla="*/ 0 h 233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87386" h="2330989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239353F-7A5E-41F2-9CA0-3EB19FB2C2B2}"/>
                  </a:ext>
                </a:extLst>
              </p:cNvPr>
              <p:cNvSpPr/>
              <p:nvPr/>
            </p:nvSpPr>
            <p:spPr>
              <a:xfrm>
                <a:off x="6276070" y="2514157"/>
                <a:ext cx="252773" cy="1597499"/>
              </a:xfrm>
              <a:custGeom>
                <a:avLst/>
                <a:gdLst>
                  <a:gd name="connsiteX0" fmla="*/ 94664 w 252773"/>
                  <a:gd name="connsiteY0" fmla="*/ 1169580 h 1597499"/>
                  <a:gd name="connsiteX1" fmla="*/ 94664 w 252773"/>
                  <a:gd name="connsiteY1" fmla="*/ 1232327 h 1597499"/>
                  <a:gd name="connsiteX2" fmla="*/ 158109 w 252773"/>
                  <a:gd name="connsiteY2" fmla="*/ 1232327 h 1597499"/>
                  <a:gd name="connsiteX3" fmla="*/ 158109 w 252773"/>
                  <a:gd name="connsiteY3" fmla="*/ 1169580 h 1597499"/>
                  <a:gd name="connsiteX4" fmla="*/ 94664 w 252773"/>
                  <a:gd name="connsiteY4" fmla="*/ 1169580 h 1597499"/>
                  <a:gd name="connsiteX5" fmla="*/ 175733 w 252773"/>
                  <a:gd name="connsiteY5" fmla="*/ 1168551 h 1597499"/>
                  <a:gd name="connsiteX6" fmla="*/ 175733 w 252773"/>
                  <a:gd name="connsiteY6" fmla="*/ 1231813 h 1597499"/>
                  <a:gd name="connsiteX7" fmla="*/ 237667 w 252773"/>
                  <a:gd name="connsiteY7" fmla="*/ 1231813 h 1597499"/>
                  <a:gd name="connsiteX8" fmla="*/ 237667 w 252773"/>
                  <a:gd name="connsiteY8" fmla="*/ 1168551 h 1597499"/>
                  <a:gd name="connsiteX9" fmla="*/ 175733 w 252773"/>
                  <a:gd name="connsiteY9" fmla="*/ 1168551 h 1597499"/>
                  <a:gd name="connsiteX10" fmla="*/ 95168 w 252773"/>
                  <a:gd name="connsiteY10" fmla="*/ 1090888 h 1597499"/>
                  <a:gd name="connsiteX11" fmla="*/ 95168 w 252773"/>
                  <a:gd name="connsiteY11" fmla="*/ 1153636 h 1597499"/>
                  <a:gd name="connsiteX12" fmla="*/ 157605 w 252773"/>
                  <a:gd name="connsiteY12" fmla="*/ 1153636 h 1597499"/>
                  <a:gd name="connsiteX13" fmla="*/ 157605 w 252773"/>
                  <a:gd name="connsiteY13" fmla="*/ 1090888 h 1597499"/>
                  <a:gd name="connsiteX14" fmla="*/ 95168 w 252773"/>
                  <a:gd name="connsiteY14" fmla="*/ 1090888 h 1597499"/>
                  <a:gd name="connsiteX15" fmla="*/ 15106 w 252773"/>
                  <a:gd name="connsiteY15" fmla="*/ 1090888 h 1597499"/>
                  <a:gd name="connsiteX16" fmla="*/ 15106 w 252773"/>
                  <a:gd name="connsiteY16" fmla="*/ 1153636 h 1597499"/>
                  <a:gd name="connsiteX17" fmla="*/ 77544 w 252773"/>
                  <a:gd name="connsiteY17" fmla="*/ 1153636 h 1597499"/>
                  <a:gd name="connsiteX18" fmla="*/ 77544 w 252773"/>
                  <a:gd name="connsiteY18" fmla="*/ 1090888 h 1597499"/>
                  <a:gd name="connsiteX19" fmla="*/ 15106 w 252773"/>
                  <a:gd name="connsiteY19" fmla="*/ 1090888 h 1597499"/>
                  <a:gd name="connsiteX20" fmla="*/ 95671 w 252773"/>
                  <a:gd name="connsiteY20" fmla="*/ 1009110 h 1597499"/>
                  <a:gd name="connsiteX21" fmla="*/ 95671 w 252773"/>
                  <a:gd name="connsiteY21" fmla="*/ 1072886 h 1597499"/>
                  <a:gd name="connsiteX22" fmla="*/ 157605 w 252773"/>
                  <a:gd name="connsiteY22" fmla="*/ 1072886 h 1597499"/>
                  <a:gd name="connsiteX23" fmla="*/ 157605 w 252773"/>
                  <a:gd name="connsiteY23" fmla="*/ 1009110 h 1597499"/>
                  <a:gd name="connsiteX24" fmla="*/ 95671 w 252773"/>
                  <a:gd name="connsiteY24" fmla="*/ 1009110 h 1597499"/>
                  <a:gd name="connsiteX25" fmla="*/ 175733 w 252773"/>
                  <a:gd name="connsiteY25" fmla="*/ 1008595 h 1597499"/>
                  <a:gd name="connsiteX26" fmla="*/ 175733 w 252773"/>
                  <a:gd name="connsiteY26" fmla="*/ 1072371 h 1597499"/>
                  <a:gd name="connsiteX27" fmla="*/ 238674 w 252773"/>
                  <a:gd name="connsiteY27" fmla="*/ 1072371 h 1597499"/>
                  <a:gd name="connsiteX28" fmla="*/ 238674 w 252773"/>
                  <a:gd name="connsiteY28" fmla="*/ 1008595 h 1597499"/>
                  <a:gd name="connsiteX29" fmla="*/ 175733 w 252773"/>
                  <a:gd name="connsiteY29" fmla="*/ 1008595 h 1597499"/>
                  <a:gd name="connsiteX30" fmla="*/ 175733 w 252773"/>
                  <a:gd name="connsiteY30" fmla="*/ 929389 h 1597499"/>
                  <a:gd name="connsiteX31" fmla="*/ 175733 w 252773"/>
                  <a:gd name="connsiteY31" fmla="*/ 992651 h 1597499"/>
                  <a:gd name="connsiteX32" fmla="*/ 239178 w 252773"/>
                  <a:gd name="connsiteY32" fmla="*/ 992651 h 1597499"/>
                  <a:gd name="connsiteX33" fmla="*/ 239178 w 252773"/>
                  <a:gd name="connsiteY33" fmla="*/ 929389 h 1597499"/>
                  <a:gd name="connsiteX34" fmla="*/ 175733 w 252773"/>
                  <a:gd name="connsiteY34" fmla="*/ 929389 h 1597499"/>
                  <a:gd name="connsiteX35" fmla="*/ 95671 w 252773"/>
                  <a:gd name="connsiteY35" fmla="*/ 928875 h 1597499"/>
                  <a:gd name="connsiteX36" fmla="*/ 95671 w 252773"/>
                  <a:gd name="connsiteY36" fmla="*/ 993680 h 1597499"/>
                  <a:gd name="connsiteX37" fmla="*/ 157605 w 252773"/>
                  <a:gd name="connsiteY37" fmla="*/ 993680 h 1597499"/>
                  <a:gd name="connsiteX38" fmla="*/ 157605 w 252773"/>
                  <a:gd name="connsiteY38" fmla="*/ 928875 h 1597499"/>
                  <a:gd name="connsiteX39" fmla="*/ 95671 w 252773"/>
                  <a:gd name="connsiteY39" fmla="*/ 928875 h 1597499"/>
                  <a:gd name="connsiteX40" fmla="*/ 14602 w 252773"/>
                  <a:gd name="connsiteY40" fmla="*/ 928875 h 1597499"/>
                  <a:gd name="connsiteX41" fmla="*/ 14602 w 252773"/>
                  <a:gd name="connsiteY41" fmla="*/ 992651 h 1597499"/>
                  <a:gd name="connsiteX42" fmla="*/ 77544 w 252773"/>
                  <a:gd name="connsiteY42" fmla="*/ 992651 h 1597499"/>
                  <a:gd name="connsiteX43" fmla="*/ 77544 w 252773"/>
                  <a:gd name="connsiteY43" fmla="*/ 928875 h 1597499"/>
                  <a:gd name="connsiteX44" fmla="*/ 14602 w 252773"/>
                  <a:gd name="connsiteY44" fmla="*/ 928875 h 1597499"/>
                  <a:gd name="connsiteX45" fmla="*/ 175229 w 252773"/>
                  <a:gd name="connsiteY45" fmla="*/ 849668 h 1597499"/>
                  <a:gd name="connsiteX46" fmla="*/ 175229 w 252773"/>
                  <a:gd name="connsiteY46" fmla="*/ 912930 h 1597499"/>
                  <a:gd name="connsiteX47" fmla="*/ 238171 w 252773"/>
                  <a:gd name="connsiteY47" fmla="*/ 912930 h 1597499"/>
                  <a:gd name="connsiteX48" fmla="*/ 238171 w 252773"/>
                  <a:gd name="connsiteY48" fmla="*/ 849668 h 1597499"/>
                  <a:gd name="connsiteX49" fmla="*/ 175229 w 252773"/>
                  <a:gd name="connsiteY49" fmla="*/ 849668 h 1597499"/>
                  <a:gd name="connsiteX50" fmla="*/ 94664 w 252773"/>
                  <a:gd name="connsiteY50" fmla="*/ 767890 h 1597499"/>
                  <a:gd name="connsiteX51" fmla="*/ 94664 w 252773"/>
                  <a:gd name="connsiteY51" fmla="*/ 831152 h 1597499"/>
                  <a:gd name="connsiteX52" fmla="*/ 157605 w 252773"/>
                  <a:gd name="connsiteY52" fmla="*/ 831152 h 1597499"/>
                  <a:gd name="connsiteX53" fmla="*/ 157605 w 252773"/>
                  <a:gd name="connsiteY53" fmla="*/ 767890 h 1597499"/>
                  <a:gd name="connsiteX54" fmla="*/ 94664 w 252773"/>
                  <a:gd name="connsiteY54" fmla="*/ 767890 h 1597499"/>
                  <a:gd name="connsiteX55" fmla="*/ 15106 w 252773"/>
                  <a:gd name="connsiteY55" fmla="*/ 767890 h 1597499"/>
                  <a:gd name="connsiteX56" fmla="*/ 15106 w 252773"/>
                  <a:gd name="connsiteY56" fmla="*/ 831152 h 1597499"/>
                  <a:gd name="connsiteX57" fmla="*/ 77040 w 252773"/>
                  <a:gd name="connsiteY57" fmla="*/ 831152 h 1597499"/>
                  <a:gd name="connsiteX58" fmla="*/ 77040 w 252773"/>
                  <a:gd name="connsiteY58" fmla="*/ 767890 h 1597499"/>
                  <a:gd name="connsiteX59" fmla="*/ 15106 w 252773"/>
                  <a:gd name="connsiteY59" fmla="*/ 767890 h 1597499"/>
                  <a:gd name="connsiteX60" fmla="*/ 175229 w 252773"/>
                  <a:gd name="connsiteY60" fmla="*/ 767376 h 1597499"/>
                  <a:gd name="connsiteX61" fmla="*/ 175229 w 252773"/>
                  <a:gd name="connsiteY61" fmla="*/ 831667 h 1597499"/>
                  <a:gd name="connsiteX62" fmla="*/ 238171 w 252773"/>
                  <a:gd name="connsiteY62" fmla="*/ 831667 h 1597499"/>
                  <a:gd name="connsiteX63" fmla="*/ 238171 w 252773"/>
                  <a:gd name="connsiteY63" fmla="*/ 767376 h 1597499"/>
                  <a:gd name="connsiteX64" fmla="*/ 175229 w 252773"/>
                  <a:gd name="connsiteY64" fmla="*/ 767376 h 1597499"/>
                  <a:gd name="connsiteX65" fmla="*/ 175229 w 252773"/>
                  <a:gd name="connsiteY65" fmla="*/ 689712 h 1597499"/>
                  <a:gd name="connsiteX66" fmla="*/ 175229 w 252773"/>
                  <a:gd name="connsiteY66" fmla="*/ 752975 h 1597499"/>
                  <a:gd name="connsiteX67" fmla="*/ 238171 w 252773"/>
                  <a:gd name="connsiteY67" fmla="*/ 752975 h 1597499"/>
                  <a:gd name="connsiteX68" fmla="*/ 238171 w 252773"/>
                  <a:gd name="connsiteY68" fmla="*/ 689712 h 1597499"/>
                  <a:gd name="connsiteX69" fmla="*/ 175229 w 252773"/>
                  <a:gd name="connsiteY69" fmla="*/ 689712 h 1597499"/>
                  <a:gd name="connsiteX70" fmla="*/ 14602 w 252773"/>
                  <a:gd name="connsiteY70" fmla="*/ 689198 h 1597499"/>
                  <a:gd name="connsiteX71" fmla="*/ 14602 w 252773"/>
                  <a:gd name="connsiteY71" fmla="*/ 752460 h 1597499"/>
                  <a:gd name="connsiteX72" fmla="*/ 78048 w 252773"/>
                  <a:gd name="connsiteY72" fmla="*/ 752460 h 1597499"/>
                  <a:gd name="connsiteX73" fmla="*/ 78048 w 252773"/>
                  <a:gd name="connsiteY73" fmla="*/ 689198 h 1597499"/>
                  <a:gd name="connsiteX74" fmla="*/ 14602 w 252773"/>
                  <a:gd name="connsiteY74" fmla="*/ 689198 h 1597499"/>
                  <a:gd name="connsiteX75" fmla="*/ 14099 w 252773"/>
                  <a:gd name="connsiteY75" fmla="*/ 608449 h 1597499"/>
                  <a:gd name="connsiteX76" fmla="*/ 14099 w 252773"/>
                  <a:gd name="connsiteY76" fmla="*/ 671711 h 1597499"/>
                  <a:gd name="connsiteX77" fmla="*/ 78048 w 252773"/>
                  <a:gd name="connsiteY77" fmla="*/ 671711 h 1597499"/>
                  <a:gd name="connsiteX78" fmla="*/ 78048 w 252773"/>
                  <a:gd name="connsiteY78" fmla="*/ 608449 h 1597499"/>
                  <a:gd name="connsiteX79" fmla="*/ 14099 w 252773"/>
                  <a:gd name="connsiteY79" fmla="*/ 608449 h 1597499"/>
                  <a:gd name="connsiteX80" fmla="*/ 95168 w 252773"/>
                  <a:gd name="connsiteY80" fmla="*/ 607935 h 1597499"/>
                  <a:gd name="connsiteX81" fmla="*/ 95168 w 252773"/>
                  <a:gd name="connsiteY81" fmla="*/ 672226 h 1597499"/>
                  <a:gd name="connsiteX82" fmla="*/ 158109 w 252773"/>
                  <a:gd name="connsiteY82" fmla="*/ 672226 h 1597499"/>
                  <a:gd name="connsiteX83" fmla="*/ 158109 w 252773"/>
                  <a:gd name="connsiteY83" fmla="*/ 607935 h 1597499"/>
                  <a:gd name="connsiteX84" fmla="*/ 95168 w 252773"/>
                  <a:gd name="connsiteY84" fmla="*/ 607935 h 1597499"/>
                  <a:gd name="connsiteX85" fmla="*/ 175229 w 252773"/>
                  <a:gd name="connsiteY85" fmla="*/ 528728 h 1597499"/>
                  <a:gd name="connsiteX86" fmla="*/ 175229 w 252773"/>
                  <a:gd name="connsiteY86" fmla="*/ 592505 h 1597499"/>
                  <a:gd name="connsiteX87" fmla="*/ 239178 w 252773"/>
                  <a:gd name="connsiteY87" fmla="*/ 592505 h 1597499"/>
                  <a:gd name="connsiteX88" fmla="*/ 239178 w 252773"/>
                  <a:gd name="connsiteY88" fmla="*/ 528728 h 1597499"/>
                  <a:gd name="connsiteX89" fmla="*/ 175229 w 252773"/>
                  <a:gd name="connsiteY89" fmla="*/ 528728 h 1597499"/>
                  <a:gd name="connsiteX90" fmla="*/ 95168 w 252773"/>
                  <a:gd name="connsiteY90" fmla="*/ 528214 h 1597499"/>
                  <a:gd name="connsiteX91" fmla="*/ 95168 w 252773"/>
                  <a:gd name="connsiteY91" fmla="*/ 593019 h 1597499"/>
                  <a:gd name="connsiteX92" fmla="*/ 158613 w 252773"/>
                  <a:gd name="connsiteY92" fmla="*/ 593019 h 1597499"/>
                  <a:gd name="connsiteX93" fmla="*/ 158613 w 252773"/>
                  <a:gd name="connsiteY93" fmla="*/ 528214 h 1597499"/>
                  <a:gd name="connsiteX94" fmla="*/ 95168 w 252773"/>
                  <a:gd name="connsiteY94" fmla="*/ 528214 h 1597499"/>
                  <a:gd name="connsiteX95" fmla="*/ 15106 w 252773"/>
                  <a:gd name="connsiteY95" fmla="*/ 528214 h 1597499"/>
                  <a:gd name="connsiteX96" fmla="*/ 15106 w 252773"/>
                  <a:gd name="connsiteY96" fmla="*/ 593019 h 1597499"/>
                  <a:gd name="connsiteX97" fmla="*/ 78048 w 252773"/>
                  <a:gd name="connsiteY97" fmla="*/ 593019 h 1597499"/>
                  <a:gd name="connsiteX98" fmla="*/ 78048 w 252773"/>
                  <a:gd name="connsiteY98" fmla="*/ 528214 h 1597499"/>
                  <a:gd name="connsiteX99" fmla="*/ 15106 w 252773"/>
                  <a:gd name="connsiteY99" fmla="*/ 528214 h 1597499"/>
                  <a:gd name="connsiteX100" fmla="*/ 14602 w 252773"/>
                  <a:gd name="connsiteY100" fmla="*/ 449007 h 1597499"/>
                  <a:gd name="connsiteX101" fmla="*/ 14602 w 252773"/>
                  <a:gd name="connsiteY101" fmla="*/ 512270 h 1597499"/>
                  <a:gd name="connsiteX102" fmla="*/ 77544 w 252773"/>
                  <a:gd name="connsiteY102" fmla="*/ 512270 h 1597499"/>
                  <a:gd name="connsiteX103" fmla="*/ 77544 w 252773"/>
                  <a:gd name="connsiteY103" fmla="*/ 449007 h 1597499"/>
                  <a:gd name="connsiteX104" fmla="*/ 14602 w 252773"/>
                  <a:gd name="connsiteY104" fmla="*/ 449007 h 1597499"/>
                  <a:gd name="connsiteX105" fmla="*/ 94664 w 252773"/>
                  <a:gd name="connsiteY105" fmla="*/ 447979 h 1597499"/>
                  <a:gd name="connsiteX106" fmla="*/ 94664 w 252773"/>
                  <a:gd name="connsiteY106" fmla="*/ 512270 h 1597499"/>
                  <a:gd name="connsiteX107" fmla="*/ 158613 w 252773"/>
                  <a:gd name="connsiteY107" fmla="*/ 512270 h 1597499"/>
                  <a:gd name="connsiteX108" fmla="*/ 158613 w 252773"/>
                  <a:gd name="connsiteY108" fmla="*/ 447979 h 1597499"/>
                  <a:gd name="connsiteX109" fmla="*/ 94664 w 252773"/>
                  <a:gd name="connsiteY109" fmla="*/ 447979 h 1597499"/>
                  <a:gd name="connsiteX110" fmla="*/ 174726 w 252773"/>
                  <a:gd name="connsiteY110" fmla="*/ 368258 h 1597499"/>
                  <a:gd name="connsiteX111" fmla="*/ 174726 w 252773"/>
                  <a:gd name="connsiteY111" fmla="*/ 431006 h 1597499"/>
                  <a:gd name="connsiteX112" fmla="*/ 239178 w 252773"/>
                  <a:gd name="connsiteY112" fmla="*/ 431006 h 1597499"/>
                  <a:gd name="connsiteX113" fmla="*/ 239178 w 252773"/>
                  <a:gd name="connsiteY113" fmla="*/ 368258 h 1597499"/>
                  <a:gd name="connsiteX114" fmla="*/ 174726 w 252773"/>
                  <a:gd name="connsiteY114" fmla="*/ 368258 h 1597499"/>
                  <a:gd name="connsiteX115" fmla="*/ 95168 w 252773"/>
                  <a:gd name="connsiteY115" fmla="*/ 367744 h 1597499"/>
                  <a:gd name="connsiteX116" fmla="*/ 95168 w 252773"/>
                  <a:gd name="connsiteY116" fmla="*/ 431520 h 1597499"/>
                  <a:gd name="connsiteX117" fmla="*/ 158613 w 252773"/>
                  <a:gd name="connsiteY117" fmla="*/ 431520 h 1597499"/>
                  <a:gd name="connsiteX118" fmla="*/ 158613 w 252773"/>
                  <a:gd name="connsiteY118" fmla="*/ 367744 h 1597499"/>
                  <a:gd name="connsiteX119" fmla="*/ 95168 w 252773"/>
                  <a:gd name="connsiteY119" fmla="*/ 367744 h 1597499"/>
                  <a:gd name="connsiteX120" fmla="*/ 0 w 252773"/>
                  <a:gd name="connsiteY120" fmla="*/ 350771 h 1597499"/>
                  <a:gd name="connsiteX121" fmla="*/ 252270 w 252773"/>
                  <a:gd name="connsiteY121" fmla="*/ 350771 h 1597499"/>
                  <a:gd name="connsiteX122" fmla="*/ 252270 w 252773"/>
                  <a:gd name="connsiteY122" fmla="*/ 1597499 h 1597499"/>
                  <a:gd name="connsiteX123" fmla="*/ 0 w 252773"/>
                  <a:gd name="connsiteY123" fmla="*/ 1597499 h 1597499"/>
                  <a:gd name="connsiteX124" fmla="*/ 0 w 252773"/>
                  <a:gd name="connsiteY124" fmla="*/ 350771 h 1597499"/>
                  <a:gd name="connsiteX125" fmla="*/ 134947 w 252773"/>
                  <a:gd name="connsiteY125" fmla="*/ 273107 h 1597499"/>
                  <a:gd name="connsiteX126" fmla="*/ 134947 w 252773"/>
                  <a:gd name="connsiteY126" fmla="*/ 321969 h 1597499"/>
                  <a:gd name="connsiteX127" fmla="*/ 238674 w 252773"/>
                  <a:gd name="connsiteY127" fmla="*/ 321969 h 1597499"/>
                  <a:gd name="connsiteX128" fmla="*/ 238674 w 252773"/>
                  <a:gd name="connsiteY128" fmla="*/ 273107 h 1597499"/>
                  <a:gd name="connsiteX129" fmla="*/ 134947 w 252773"/>
                  <a:gd name="connsiteY129" fmla="*/ 273107 h 1597499"/>
                  <a:gd name="connsiteX130" fmla="*/ 14099 w 252773"/>
                  <a:gd name="connsiteY130" fmla="*/ 271564 h 1597499"/>
                  <a:gd name="connsiteX131" fmla="*/ 14099 w 252773"/>
                  <a:gd name="connsiteY131" fmla="*/ 321969 h 1597499"/>
                  <a:gd name="connsiteX132" fmla="*/ 117827 w 252773"/>
                  <a:gd name="connsiteY132" fmla="*/ 321969 h 1597499"/>
                  <a:gd name="connsiteX133" fmla="*/ 117827 w 252773"/>
                  <a:gd name="connsiteY133" fmla="*/ 271564 h 1597499"/>
                  <a:gd name="connsiteX134" fmla="*/ 66466 w 252773"/>
                  <a:gd name="connsiteY134" fmla="*/ 271564 h 1597499"/>
                  <a:gd name="connsiteX135" fmla="*/ 14099 w 252773"/>
                  <a:gd name="connsiteY135" fmla="*/ 271564 h 1597499"/>
                  <a:gd name="connsiteX136" fmla="*/ 49346 w 252773"/>
                  <a:gd name="connsiteY136" fmla="*/ 209331 h 1597499"/>
                  <a:gd name="connsiteX137" fmla="*/ 17120 w 252773"/>
                  <a:gd name="connsiteY137" fmla="*/ 255106 h 1597499"/>
                  <a:gd name="connsiteX138" fmla="*/ 237164 w 252773"/>
                  <a:gd name="connsiteY138" fmla="*/ 255106 h 1597499"/>
                  <a:gd name="connsiteX139" fmla="*/ 202923 w 252773"/>
                  <a:gd name="connsiteY139" fmla="*/ 209331 h 1597499"/>
                  <a:gd name="connsiteX140" fmla="*/ 49346 w 252773"/>
                  <a:gd name="connsiteY140" fmla="*/ 209331 h 1597499"/>
                  <a:gd name="connsiteX141" fmla="*/ 0 w 252773"/>
                  <a:gd name="connsiteY141" fmla="*/ 190815 h 1597499"/>
                  <a:gd name="connsiteX142" fmla="*/ 252773 w 252773"/>
                  <a:gd name="connsiteY142" fmla="*/ 190815 h 1597499"/>
                  <a:gd name="connsiteX143" fmla="*/ 252773 w 252773"/>
                  <a:gd name="connsiteY143" fmla="*/ 340484 h 1597499"/>
                  <a:gd name="connsiteX144" fmla="*/ 0 w 252773"/>
                  <a:gd name="connsiteY144" fmla="*/ 340484 h 1597499"/>
                  <a:gd name="connsiteX145" fmla="*/ 0 w 252773"/>
                  <a:gd name="connsiteY145" fmla="*/ 190815 h 1597499"/>
                  <a:gd name="connsiteX146" fmla="*/ 31723 w 252773"/>
                  <a:gd name="connsiteY146" fmla="*/ 0 h 1597499"/>
                  <a:gd name="connsiteX147" fmla="*/ 31723 w 252773"/>
                  <a:gd name="connsiteY147" fmla="*/ 120867 h 1597499"/>
                  <a:gd name="connsiteX148" fmla="*/ 95168 w 252773"/>
                  <a:gd name="connsiteY148" fmla="*/ 120867 h 1597499"/>
                  <a:gd name="connsiteX149" fmla="*/ 95168 w 252773"/>
                  <a:gd name="connsiteY149" fmla="*/ 183100 h 1597499"/>
                  <a:gd name="connsiteX150" fmla="*/ 11078 w 252773"/>
                  <a:gd name="connsiteY150" fmla="*/ 183100 h 1597499"/>
                  <a:gd name="connsiteX151" fmla="*/ 24170 w 252773"/>
                  <a:gd name="connsiteY151" fmla="*/ 514 h 1597499"/>
                  <a:gd name="connsiteX152" fmla="*/ 31723 w 252773"/>
                  <a:gd name="connsiteY152" fmla="*/ 0 h 159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52773" h="1597499">
                    <a:moveTo>
                      <a:pt x="94664" y="1169580"/>
                    </a:moveTo>
                    <a:cubicBezTo>
                      <a:pt x="94664" y="1191696"/>
                      <a:pt x="94664" y="1211754"/>
                      <a:pt x="94664" y="1232327"/>
                    </a:cubicBezTo>
                    <a:cubicBezTo>
                      <a:pt x="115813" y="1232327"/>
                      <a:pt x="135450" y="1232327"/>
                      <a:pt x="158109" y="1232327"/>
                    </a:cubicBezTo>
                    <a:cubicBezTo>
                      <a:pt x="158109" y="1209697"/>
                      <a:pt x="158109" y="1189639"/>
                      <a:pt x="158109" y="1169580"/>
                    </a:cubicBezTo>
                    <a:cubicBezTo>
                      <a:pt x="136457" y="1169580"/>
                      <a:pt x="115813" y="1169580"/>
                      <a:pt x="94664" y="1169580"/>
                    </a:cubicBezTo>
                    <a:close/>
                    <a:moveTo>
                      <a:pt x="175733" y="1168551"/>
                    </a:moveTo>
                    <a:cubicBezTo>
                      <a:pt x="175733" y="1190153"/>
                      <a:pt x="175733" y="1210726"/>
                      <a:pt x="175733" y="1231813"/>
                    </a:cubicBezTo>
                    <a:cubicBezTo>
                      <a:pt x="197385" y="1231813"/>
                      <a:pt x="217022" y="1231813"/>
                      <a:pt x="237667" y="1231813"/>
                    </a:cubicBezTo>
                    <a:cubicBezTo>
                      <a:pt x="237667" y="1210212"/>
                      <a:pt x="237667" y="1189639"/>
                      <a:pt x="237667" y="1168551"/>
                    </a:cubicBezTo>
                    <a:cubicBezTo>
                      <a:pt x="216519" y="1168551"/>
                      <a:pt x="196881" y="1168551"/>
                      <a:pt x="175733" y="1168551"/>
                    </a:cubicBezTo>
                    <a:close/>
                    <a:moveTo>
                      <a:pt x="95168" y="1090888"/>
                    </a:moveTo>
                    <a:cubicBezTo>
                      <a:pt x="95168" y="1112490"/>
                      <a:pt x="95168" y="1132548"/>
                      <a:pt x="95168" y="1153636"/>
                    </a:cubicBezTo>
                    <a:cubicBezTo>
                      <a:pt x="116820" y="1153636"/>
                      <a:pt x="135954" y="1153636"/>
                      <a:pt x="157605" y="1153636"/>
                    </a:cubicBezTo>
                    <a:cubicBezTo>
                      <a:pt x="157605" y="1132548"/>
                      <a:pt x="157605" y="1113004"/>
                      <a:pt x="157605" y="1090888"/>
                    </a:cubicBezTo>
                    <a:cubicBezTo>
                      <a:pt x="135954" y="1090888"/>
                      <a:pt x="115309" y="1090888"/>
                      <a:pt x="95168" y="1090888"/>
                    </a:cubicBezTo>
                    <a:close/>
                    <a:moveTo>
                      <a:pt x="15106" y="1090888"/>
                    </a:moveTo>
                    <a:cubicBezTo>
                      <a:pt x="15106" y="1112490"/>
                      <a:pt x="15106" y="1132548"/>
                      <a:pt x="15106" y="1153636"/>
                    </a:cubicBezTo>
                    <a:cubicBezTo>
                      <a:pt x="36758" y="1153636"/>
                      <a:pt x="56396" y="1153636"/>
                      <a:pt x="77544" y="1153636"/>
                    </a:cubicBezTo>
                    <a:cubicBezTo>
                      <a:pt x="77544" y="1132548"/>
                      <a:pt x="77544" y="1112490"/>
                      <a:pt x="77544" y="1090888"/>
                    </a:cubicBezTo>
                    <a:cubicBezTo>
                      <a:pt x="55389" y="1090888"/>
                      <a:pt x="34744" y="1090888"/>
                      <a:pt x="15106" y="1090888"/>
                    </a:cubicBezTo>
                    <a:close/>
                    <a:moveTo>
                      <a:pt x="95671" y="1009110"/>
                    </a:moveTo>
                    <a:cubicBezTo>
                      <a:pt x="95671" y="1031225"/>
                      <a:pt x="95671" y="1051798"/>
                      <a:pt x="95671" y="1072886"/>
                    </a:cubicBezTo>
                    <a:cubicBezTo>
                      <a:pt x="116820" y="1072886"/>
                      <a:pt x="135954" y="1072886"/>
                      <a:pt x="157605" y="1072886"/>
                    </a:cubicBezTo>
                    <a:cubicBezTo>
                      <a:pt x="157605" y="1050256"/>
                      <a:pt x="157605" y="1029683"/>
                      <a:pt x="157605" y="1009110"/>
                    </a:cubicBezTo>
                    <a:cubicBezTo>
                      <a:pt x="135450" y="1009110"/>
                      <a:pt x="115813" y="1009110"/>
                      <a:pt x="95671" y="1009110"/>
                    </a:cubicBezTo>
                    <a:close/>
                    <a:moveTo>
                      <a:pt x="175733" y="1008595"/>
                    </a:moveTo>
                    <a:cubicBezTo>
                      <a:pt x="175733" y="1030197"/>
                      <a:pt x="175733" y="1050770"/>
                      <a:pt x="175733" y="1072371"/>
                    </a:cubicBezTo>
                    <a:cubicBezTo>
                      <a:pt x="197385" y="1072371"/>
                      <a:pt x="217022" y="1072371"/>
                      <a:pt x="238674" y="1072371"/>
                    </a:cubicBezTo>
                    <a:cubicBezTo>
                      <a:pt x="238674" y="1050770"/>
                      <a:pt x="238674" y="1029683"/>
                      <a:pt x="238674" y="1008595"/>
                    </a:cubicBezTo>
                    <a:cubicBezTo>
                      <a:pt x="216519" y="1008595"/>
                      <a:pt x="196881" y="1008595"/>
                      <a:pt x="175733" y="1008595"/>
                    </a:cubicBezTo>
                    <a:close/>
                    <a:moveTo>
                      <a:pt x="175733" y="929389"/>
                    </a:moveTo>
                    <a:cubicBezTo>
                      <a:pt x="175733" y="951505"/>
                      <a:pt x="175733" y="972078"/>
                      <a:pt x="175733" y="992651"/>
                    </a:cubicBezTo>
                    <a:cubicBezTo>
                      <a:pt x="197888" y="992651"/>
                      <a:pt x="218029" y="992651"/>
                      <a:pt x="239178" y="992651"/>
                    </a:cubicBezTo>
                    <a:cubicBezTo>
                      <a:pt x="239178" y="970535"/>
                      <a:pt x="239178" y="950990"/>
                      <a:pt x="239178" y="929389"/>
                    </a:cubicBezTo>
                    <a:cubicBezTo>
                      <a:pt x="218029" y="929389"/>
                      <a:pt x="196881" y="929389"/>
                      <a:pt x="175733" y="929389"/>
                    </a:cubicBezTo>
                    <a:close/>
                    <a:moveTo>
                      <a:pt x="95671" y="928875"/>
                    </a:moveTo>
                    <a:cubicBezTo>
                      <a:pt x="95671" y="951505"/>
                      <a:pt x="95671" y="972593"/>
                      <a:pt x="95671" y="993680"/>
                    </a:cubicBezTo>
                    <a:cubicBezTo>
                      <a:pt x="116820" y="993680"/>
                      <a:pt x="135954" y="993680"/>
                      <a:pt x="157605" y="993680"/>
                    </a:cubicBezTo>
                    <a:cubicBezTo>
                      <a:pt x="157605" y="970535"/>
                      <a:pt x="157605" y="949448"/>
                      <a:pt x="157605" y="928875"/>
                    </a:cubicBezTo>
                    <a:cubicBezTo>
                      <a:pt x="135450" y="928875"/>
                      <a:pt x="115309" y="928875"/>
                      <a:pt x="95671" y="928875"/>
                    </a:cubicBezTo>
                    <a:close/>
                    <a:moveTo>
                      <a:pt x="14602" y="928875"/>
                    </a:moveTo>
                    <a:cubicBezTo>
                      <a:pt x="14602" y="951505"/>
                      <a:pt x="14602" y="971563"/>
                      <a:pt x="14602" y="992651"/>
                    </a:cubicBezTo>
                    <a:cubicBezTo>
                      <a:pt x="36255" y="992651"/>
                      <a:pt x="56396" y="992651"/>
                      <a:pt x="77544" y="992651"/>
                    </a:cubicBezTo>
                    <a:cubicBezTo>
                      <a:pt x="77544" y="970021"/>
                      <a:pt x="77544" y="949448"/>
                      <a:pt x="77544" y="928875"/>
                    </a:cubicBezTo>
                    <a:cubicBezTo>
                      <a:pt x="55389" y="928875"/>
                      <a:pt x="35247" y="928875"/>
                      <a:pt x="14602" y="928875"/>
                    </a:cubicBezTo>
                    <a:close/>
                    <a:moveTo>
                      <a:pt x="175229" y="849668"/>
                    </a:moveTo>
                    <a:cubicBezTo>
                      <a:pt x="175229" y="871784"/>
                      <a:pt x="175229" y="891843"/>
                      <a:pt x="175229" y="912930"/>
                    </a:cubicBezTo>
                    <a:cubicBezTo>
                      <a:pt x="196881" y="912930"/>
                      <a:pt x="217022" y="912930"/>
                      <a:pt x="238171" y="912930"/>
                    </a:cubicBezTo>
                    <a:cubicBezTo>
                      <a:pt x="238171" y="891328"/>
                      <a:pt x="238171" y="870241"/>
                      <a:pt x="238171" y="849668"/>
                    </a:cubicBezTo>
                    <a:cubicBezTo>
                      <a:pt x="216015" y="849668"/>
                      <a:pt x="195874" y="849668"/>
                      <a:pt x="175229" y="849668"/>
                    </a:cubicBezTo>
                    <a:close/>
                    <a:moveTo>
                      <a:pt x="94664" y="767890"/>
                    </a:moveTo>
                    <a:cubicBezTo>
                      <a:pt x="94664" y="789492"/>
                      <a:pt x="94664" y="809551"/>
                      <a:pt x="94664" y="831152"/>
                    </a:cubicBezTo>
                    <a:cubicBezTo>
                      <a:pt x="116316" y="831152"/>
                      <a:pt x="136457" y="831152"/>
                      <a:pt x="157605" y="831152"/>
                    </a:cubicBezTo>
                    <a:cubicBezTo>
                      <a:pt x="157605" y="809036"/>
                      <a:pt x="157605" y="788463"/>
                      <a:pt x="157605" y="767890"/>
                    </a:cubicBezTo>
                    <a:cubicBezTo>
                      <a:pt x="135450" y="767890"/>
                      <a:pt x="115813" y="767890"/>
                      <a:pt x="94664" y="767890"/>
                    </a:cubicBezTo>
                    <a:close/>
                    <a:moveTo>
                      <a:pt x="15106" y="767890"/>
                    </a:moveTo>
                    <a:cubicBezTo>
                      <a:pt x="15106" y="790006"/>
                      <a:pt x="15106" y="810579"/>
                      <a:pt x="15106" y="831152"/>
                    </a:cubicBezTo>
                    <a:cubicBezTo>
                      <a:pt x="37262" y="831152"/>
                      <a:pt x="56899" y="831152"/>
                      <a:pt x="77040" y="831152"/>
                    </a:cubicBezTo>
                    <a:cubicBezTo>
                      <a:pt x="77040" y="809036"/>
                      <a:pt x="77040" y="788463"/>
                      <a:pt x="77040" y="767890"/>
                    </a:cubicBezTo>
                    <a:cubicBezTo>
                      <a:pt x="54885" y="767890"/>
                      <a:pt x="35247" y="767890"/>
                      <a:pt x="15106" y="767890"/>
                    </a:cubicBezTo>
                    <a:close/>
                    <a:moveTo>
                      <a:pt x="175229" y="767376"/>
                    </a:moveTo>
                    <a:cubicBezTo>
                      <a:pt x="175229" y="788978"/>
                      <a:pt x="175229" y="810065"/>
                      <a:pt x="175229" y="831667"/>
                    </a:cubicBezTo>
                    <a:cubicBezTo>
                      <a:pt x="196881" y="831667"/>
                      <a:pt x="217022" y="831667"/>
                      <a:pt x="238171" y="831667"/>
                    </a:cubicBezTo>
                    <a:cubicBezTo>
                      <a:pt x="238171" y="809551"/>
                      <a:pt x="238171" y="788978"/>
                      <a:pt x="238171" y="767376"/>
                    </a:cubicBezTo>
                    <a:cubicBezTo>
                      <a:pt x="216519" y="767376"/>
                      <a:pt x="196881" y="767376"/>
                      <a:pt x="175229" y="767376"/>
                    </a:cubicBezTo>
                    <a:close/>
                    <a:moveTo>
                      <a:pt x="175229" y="689712"/>
                    </a:moveTo>
                    <a:cubicBezTo>
                      <a:pt x="175229" y="711829"/>
                      <a:pt x="175229" y="731887"/>
                      <a:pt x="175229" y="752975"/>
                    </a:cubicBezTo>
                    <a:cubicBezTo>
                      <a:pt x="196378" y="752975"/>
                      <a:pt x="216519" y="752975"/>
                      <a:pt x="238171" y="752975"/>
                    </a:cubicBezTo>
                    <a:cubicBezTo>
                      <a:pt x="238171" y="730344"/>
                      <a:pt x="238171" y="709771"/>
                      <a:pt x="238171" y="689712"/>
                    </a:cubicBezTo>
                    <a:cubicBezTo>
                      <a:pt x="216015" y="689712"/>
                      <a:pt x="195371" y="689712"/>
                      <a:pt x="175229" y="689712"/>
                    </a:cubicBezTo>
                    <a:close/>
                    <a:moveTo>
                      <a:pt x="14602" y="689198"/>
                    </a:moveTo>
                    <a:cubicBezTo>
                      <a:pt x="14602" y="711314"/>
                      <a:pt x="14602" y="732402"/>
                      <a:pt x="14602" y="752460"/>
                    </a:cubicBezTo>
                    <a:cubicBezTo>
                      <a:pt x="36758" y="752460"/>
                      <a:pt x="56899" y="752460"/>
                      <a:pt x="78048" y="752460"/>
                    </a:cubicBezTo>
                    <a:cubicBezTo>
                      <a:pt x="78048" y="730344"/>
                      <a:pt x="78048" y="710285"/>
                      <a:pt x="78048" y="689198"/>
                    </a:cubicBezTo>
                    <a:cubicBezTo>
                      <a:pt x="56396" y="689198"/>
                      <a:pt x="35751" y="689198"/>
                      <a:pt x="14602" y="689198"/>
                    </a:cubicBezTo>
                    <a:close/>
                    <a:moveTo>
                      <a:pt x="14099" y="608449"/>
                    </a:moveTo>
                    <a:cubicBezTo>
                      <a:pt x="14099" y="630050"/>
                      <a:pt x="14099" y="650109"/>
                      <a:pt x="14099" y="671711"/>
                    </a:cubicBezTo>
                    <a:cubicBezTo>
                      <a:pt x="35751" y="671711"/>
                      <a:pt x="56396" y="671711"/>
                      <a:pt x="78048" y="671711"/>
                    </a:cubicBezTo>
                    <a:cubicBezTo>
                      <a:pt x="78048" y="650109"/>
                      <a:pt x="78048" y="630050"/>
                      <a:pt x="78048" y="608449"/>
                    </a:cubicBezTo>
                    <a:cubicBezTo>
                      <a:pt x="55389" y="608449"/>
                      <a:pt x="35247" y="608449"/>
                      <a:pt x="14099" y="608449"/>
                    </a:cubicBezTo>
                    <a:close/>
                    <a:moveTo>
                      <a:pt x="95168" y="607935"/>
                    </a:moveTo>
                    <a:cubicBezTo>
                      <a:pt x="95168" y="630565"/>
                      <a:pt x="95168" y="651138"/>
                      <a:pt x="95168" y="672226"/>
                    </a:cubicBezTo>
                    <a:cubicBezTo>
                      <a:pt x="116820" y="672226"/>
                      <a:pt x="136961" y="672226"/>
                      <a:pt x="158109" y="672226"/>
                    </a:cubicBezTo>
                    <a:cubicBezTo>
                      <a:pt x="158109" y="650109"/>
                      <a:pt x="158109" y="629536"/>
                      <a:pt x="158109" y="607935"/>
                    </a:cubicBezTo>
                    <a:cubicBezTo>
                      <a:pt x="136961" y="607935"/>
                      <a:pt x="116820" y="607935"/>
                      <a:pt x="95168" y="607935"/>
                    </a:cubicBezTo>
                    <a:close/>
                    <a:moveTo>
                      <a:pt x="175229" y="528728"/>
                    </a:moveTo>
                    <a:cubicBezTo>
                      <a:pt x="175229" y="550844"/>
                      <a:pt x="175229" y="571417"/>
                      <a:pt x="175229" y="592505"/>
                    </a:cubicBezTo>
                    <a:cubicBezTo>
                      <a:pt x="196378" y="592505"/>
                      <a:pt x="216519" y="592505"/>
                      <a:pt x="239178" y="592505"/>
                    </a:cubicBezTo>
                    <a:cubicBezTo>
                      <a:pt x="239178" y="570388"/>
                      <a:pt x="239178" y="550330"/>
                      <a:pt x="239178" y="528728"/>
                    </a:cubicBezTo>
                    <a:cubicBezTo>
                      <a:pt x="217526" y="528728"/>
                      <a:pt x="196378" y="528728"/>
                      <a:pt x="175229" y="528728"/>
                    </a:cubicBezTo>
                    <a:close/>
                    <a:moveTo>
                      <a:pt x="95168" y="528214"/>
                    </a:moveTo>
                    <a:cubicBezTo>
                      <a:pt x="95168" y="550844"/>
                      <a:pt x="95168" y="571417"/>
                      <a:pt x="95168" y="593019"/>
                    </a:cubicBezTo>
                    <a:cubicBezTo>
                      <a:pt x="116820" y="593019"/>
                      <a:pt x="136457" y="593019"/>
                      <a:pt x="158613" y="593019"/>
                    </a:cubicBezTo>
                    <a:cubicBezTo>
                      <a:pt x="158613" y="569874"/>
                      <a:pt x="158613" y="549815"/>
                      <a:pt x="158613" y="528214"/>
                    </a:cubicBezTo>
                    <a:cubicBezTo>
                      <a:pt x="136457" y="528214"/>
                      <a:pt x="115813" y="528214"/>
                      <a:pt x="95168" y="528214"/>
                    </a:cubicBezTo>
                    <a:close/>
                    <a:moveTo>
                      <a:pt x="15106" y="528214"/>
                    </a:moveTo>
                    <a:cubicBezTo>
                      <a:pt x="15106" y="551873"/>
                      <a:pt x="15106" y="572446"/>
                      <a:pt x="15106" y="593019"/>
                    </a:cubicBezTo>
                    <a:cubicBezTo>
                      <a:pt x="37262" y="593019"/>
                      <a:pt x="56899" y="593019"/>
                      <a:pt x="78048" y="593019"/>
                    </a:cubicBezTo>
                    <a:cubicBezTo>
                      <a:pt x="78048" y="570903"/>
                      <a:pt x="78048" y="550330"/>
                      <a:pt x="78048" y="528214"/>
                    </a:cubicBezTo>
                    <a:cubicBezTo>
                      <a:pt x="56396" y="528214"/>
                      <a:pt x="36255" y="528214"/>
                      <a:pt x="15106" y="528214"/>
                    </a:cubicBezTo>
                    <a:close/>
                    <a:moveTo>
                      <a:pt x="14602" y="449007"/>
                    </a:moveTo>
                    <a:cubicBezTo>
                      <a:pt x="14602" y="471124"/>
                      <a:pt x="14602" y="491182"/>
                      <a:pt x="14602" y="512270"/>
                    </a:cubicBezTo>
                    <a:cubicBezTo>
                      <a:pt x="35751" y="512270"/>
                      <a:pt x="55389" y="512270"/>
                      <a:pt x="77544" y="512270"/>
                    </a:cubicBezTo>
                    <a:cubicBezTo>
                      <a:pt x="77544" y="489125"/>
                      <a:pt x="77544" y="468552"/>
                      <a:pt x="77544" y="449007"/>
                    </a:cubicBezTo>
                    <a:cubicBezTo>
                      <a:pt x="54885" y="449007"/>
                      <a:pt x="34744" y="449007"/>
                      <a:pt x="14602" y="449007"/>
                    </a:cubicBezTo>
                    <a:close/>
                    <a:moveTo>
                      <a:pt x="94664" y="447979"/>
                    </a:moveTo>
                    <a:cubicBezTo>
                      <a:pt x="94664" y="469580"/>
                      <a:pt x="94664" y="490153"/>
                      <a:pt x="94664" y="512270"/>
                    </a:cubicBezTo>
                    <a:cubicBezTo>
                      <a:pt x="116316" y="512270"/>
                      <a:pt x="136457" y="512270"/>
                      <a:pt x="158613" y="512270"/>
                    </a:cubicBezTo>
                    <a:cubicBezTo>
                      <a:pt x="158613" y="489639"/>
                      <a:pt x="158613" y="469580"/>
                      <a:pt x="158613" y="447979"/>
                    </a:cubicBezTo>
                    <a:cubicBezTo>
                      <a:pt x="136961" y="447979"/>
                      <a:pt x="116316" y="447979"/>
                      <a:pt x="94664" y="447979"/>
                    </a:cubicBezTo>
                    <a:close/>
                    <a:moveTo>
                      <a:pt x="174726" y="368258"/>
                    </a:moveTo>
                    <a:cubicBezTo>
                      <a:pt x="174726" y="389346"/>
                      <a:pt x="174726" y="409404"/>
                      <a:pt x="174726" y="431006"/>
                    </a:cubicBezTo>
                    <a:cubicBezTo>
                      <a:pt x="196378" y="431006"/>
                      <a:pt x="217526" y="431006"/>
                      <a:pt x="239178" y="431006"/>
                    </a:cubicBezTo>
                    <a:cubicBezTo>
                      <a:pt x="239178" y="409919"/>
                      <a:pt x="239178" y="390374"/>
                      <a:pt x="239178" y="368258"/>
                    </a:cubicBezTo>
                    <a:cubicBezTo>
                      <a:pt x="217526" y="368258"/>
                      <a:pt x="196881" y="368258"/>
                      <a:pt x="174726" y="368258"/>
                    </a:cubicBezTo>
                    <a:close/>
                    <a:moveTo>
                      <a:pt x="95168" y="367744"/>
                    </a:moveTo>
                    <a:cubicBezTo>
                      <a:pt x="95168" y="389860"/>
                      <a:pt x="95168" y="410947"/>
                      <a:pt x="95168" y="431520"/>
                    </a:cubicBezTo>
                    <a:cubicBezTo>
                      <a:pt x="117323" y="431520"/>
                      <a:pt x="137968" y="431520"/>
                      <a:pt x="158613" y="431520"/>
                    </a:cubicBezTo>
                    <a:cubicBezTo>
                      <a:pt x="158613" y="409404"/>
                      <a:pt x="158613" y="389346"/>
                      <a:pt x="158613" y="367744"/>
                    </a:cubicBezTo>
                    <a:cubicBezTo>
                      <a:pt x="135954" y="367744"/>
                      <a:pt x="115813" y="367744"/>
                      <a:pt x="95168" y="367744"/>
                    </a:cubicBezTo>
                    <a:close/>
                    <a:moveTo>
                      <a:pt x="0" y="350771"/>
                    </a:moveTo>
                    <a:cubicBezTo>
                      <a:pt x="83083" y="350771"/>
                      <a:pt x="166669" y="350771"/>
                      <a:pt x="252270" y="350771"/>
                    </a:cubicBezTo>
                    <a:cubicBezTo>
                      <a:pt x="252270" y="765319"/>
                      <a:pt x="252270" y="1180380"/>
                      <a:pt x="252270" y="1597499"/>
                    </a:cubicBezTo>
                    <a:cubicBezTo>
                      <a:pt x="167173" y="1597499"/>
                      <a:pt x="84594" y="1597499"/>
                      <a:pt x="0" y="1597499"/>
                    </a:cubicBezTo>
                    <a:cubicBezTo>
                      <a:pt x="0" y="1181923"/>
                      <a:pt x="0" y="767376"/>
                      <a:pt x="0" y="350771"/>
                    </a:cubicBezTo>
                    <a:close/>
                    <a:moveTo>
                      <a:pt x="134947" y="273107"/>
                    </a:moveTo>
                    <a:cubicBezTo>
                      <a:pt x="134947" y="290080"/>
                      <a:pt x="134947" y="306024"/>
                      <a:pt x="134947" y="321969"/>
                    </a:cubicBezTo>
                    <a:cubicBezTo>
                      <a:pt x="170194" y="321969"/>
                      <a:pt x="203931" y="321969"/>
                      <a:pt x="238674" y="321969"/>
                    </a:cubicBezTo>
                    <a:cubicBezTo>
                      <a:pt x="238674" y="304482"/>
                      <a:pt x="238674" y="289566"/>
                      <a:pt x="238674" y="273107"/>
                    </a:cubicBezTo>
                    <a:cubicBezTo>
                      <a:pt x="202420" y="273107"/>
                      <a:pt x="169691" y="273107"/>
                      <a:pt x="134947" y="273107"/>
                    </a:cubicBezTo>
                    <a:close/>
                    <a:moveTo>
                      <a:pt x="14099" y="271564"/>
                    </a:moveTo>
                    <a:cubicBezTo>
                      <a:pt x="14099" y="290080"/>
                      <a:pt x="14099" y="304996"/>
                      <a:pt x="14099" y="321969"/>
                    </a:cubicBezTo>
                    <a:cubicBezTo>
                      <a:pt x="50353" y="321969"/>
                      <a:pt x="83587" y="321969"/>
                      <a:pt x="117827" y="321969"/>
                    </a:cubicBezTo>
                    <a:cubicBezTo>
                      <a:pt x="117827" y="304996"/>
                      <a:pt x="117827" y="289052"/>
                      <a:pt x="117827" y="271564"/>
                    </a:cubicBezTo>
                    <a:cubicBezTo>
                      <a:pt x="99700" y="271564"/>
                      <a:pt x="83083" y="271564"/>
                      <a:pt x="66466" y="271564"/>
                    </a:cubicBezTo>
                    <a:cubicBezTo>
                      <a:pt x="49346" y="271564"/>
                      <a:pt x="32226" y="271564"/>
                      <a:pt x="14099" y="271564"/>
                    </a:cubicBezTo>
                    <a:close/>
                    <a:moveTo>
                      <a:pt x="49346" y="209331"/>
                    </a:moveTo>
                    <a:cubicBezTo>
                      <a:pt x="11581" y="209331"/>
                      <a:pt x="6043" y="217045"/>
                      <a:pt x="17120" y="255106"/>
                    </a:cubicBezTo>
                    <a:cubicBezTo>
                      <a:pt x="90132" y="255106"/>
                      <a:pt x="163145" y="255106"/>
                      <a:pt x="237164" y="255106"/>
                    </a:cubicBezTo>
                    <a:cubicBezTo>
                      <a:pt x="243710" y="212417"/>
                      <a:pt x="241192" y="209331"/>
                      <a:pt x="202923" y="209331"/>
                    </a:cubicBezTo>
                    <a:cubicBezTo>
                      <a:pt x="151563" y="209331"/>
                      <a:pt x="100707" y="209331"/>
                      <a:pt x="49346" y="209331"/>
                    </a:cubicBezTo>
                    <a:close/>
                    <a:moveTo>
                      <a:pt x="0" y="190815"/>
                    </a:moveTo>
                    <a:cubicBezTo>
                      <a:pt x="84594" y="190815"/>
                      <a:pt x="167676" y="190815"/>
                      <a:pt x="252773" y="190815"/>
                    </a:cubicBezTo>
                    <a:cubicBezTo>
                      <a:pt x="252773" y="240704"/>
                      <a:pt x="252773" y="290080"/>
                      <a:pt x="252773" y="340484"/>
                    </a:cubicBezTo>
                    <a:cubicBezTo>
                      <a:pt x="168180" y="340484"/>
                      <a:pt x="84594" y="340484"/>
                      <a:pt x="0" y="340484"/>
                    </a:cubicBezTo>
                    <a:cubicBezTo>
                      <a:pt x="0" y="290594"/>
                      <a:pt x="0" y="241219"/>
                      <a:pt x="0" y="190815"/>
                    </a:cubicBezTo>
                    <a:close/>
                    <a:moveTo>
                      <a:pt x="31723" y="0"/>
                    </a:moveTo>
                    <a:cubicBezTo>
                      <a:pt x="31723" y="39603"/>
                      <a:pt x="31723" y="78691"/>
                      <a:pt x="31723" y="120867"/>
                    </a:cubicBezTo>
                    <a:cubicBezTo>
                      <a:pt x="55892" y="120867"/>
                      <a:pt x="74523" y="120867"/>
                      <a:pt x="95168" y="120867"/>
                    </a:cubicBezTo>
                    <a:cubicBezTo>
                      <a:pt x="95168" y="142468"/>
                      <a:pt x="95168" y="162013"/>
                      <a:pt x="95168" y="183100"/>
                    </a:cubicBezTo>
                    <a:cubicBezTo>
                      <a:pt x="66467" y="183100"/>
                      <a:pt x="40786" y="183100"/>
                      <a:pt x="11078" y="183100"/>
                    </a:cubicBezTo>
                    <a:cubicBezTo>
                      <a:pt x="15610" y="121381"/>
                      <a:pt x="20142" y="61205"/>
                      <a:pt x="24170" y="514"/>
                    </a:cubicBezTo>
                    <a:cubicBezTo>
                      <a:pt x="26688" y="514"/>
                      <a:pt x="29205" y="514"/>
                      <a:pt x="3172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209A37E-B0C1-44C3-AAA3-1BE737591835}"/>
                  </a:ext>
                </a:extLst>
              </p:cNvPr>
              <p:cNvSpPr/>
              <p:nvPr/>
            </p:nvSpPr>
            <p:spPr>
              <a:xfrm>
                <a:off x="4291146" y="2521488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6A4E0E5-E1E8-4934-8799-377D95FCA942}"/>
              </a:ext>
            </a:extLst>
          </p:cNvPr>
          <p:cNvSpPr txBox="1"/>
          <p:nvPr/>
        </p:nvSpPr>
        <p:spPr>
          <a:xfrm>
            <a:off x="655893" y="248298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E658AD-272E-4A4D-A038-EDE752D40738}"/>
              </a:ext>
            </a:extLst>
          </p:cNvPr>
          <p:cNvSpPr txBox="1"/>
          <p:nvPr/>
        </p:nvSpPr>
        <p:spPr>
          <a:xfrm>
            <a:off x="10722287" y="4582667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F05A5F4-38F2-46CA-ABCA-41E5BDFDD958}"/>
              </a:ext>
            </a:extLst>
          </p:cNvPr>
          <p:cNvGrpSpPr/>
          <p:nvPr/>
        </p:nvGrpSpPr>
        <p:grpSpPr>
          <a:xfrm>
            <a:off x="1804095" y="3453407"/>
            <a:ext cx="2693612" cy="738664"/>
            <a:chOff x="2551705" y="4283314"/>
            <a:chExt cx="2357003" cy="73866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1E2426C-FA33-47B9-9DEF-F14BF001B39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83B3117-C9A2-41B9-B932-91E073CD95E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0EEA7AD-1CF4-40BB-AE4D-9F765A35991D}"/>
              </a:ext>
            </a:extLst>
          </p:cNvPr>
          <p:cNvGrpSpPr/>
          <p:nvPr/>
        </p:nvGrpSpPr>
        <p:grpSpPr>
          <a:xfrm>
            <a:off x="7694294" y="3453407"/>
            <a:ext cx="2693612" cy="738664"/>
            <a:chOff x="2551705" y="4283314"/>
            <a:chExt cx="2357003" cy="73866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A80B78B-8291-48E4-93A8-DBC2FEC0A3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2F96E20-92FF-4566-8151-674D3F1FB6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5E0FF9C-1646-480A-8636-67EA2D0AA7D3}"/>
              </a:ext>
            </a:extLst>
          </p:cNvPr>
          <p:cNvGrpSpPr/>
          <p:nvPr/>
        </p:nvGrpSpPr>
        <p:grpSpPr>
          <a:xfrm>
            <a:off x="922134" y="4592408"/>
            <a:ext cx="3555810" cy="1477328"/>
            <a:chOff x="5375474" y="2822446"/>
            <a:chExt cx="3312368" cy="147732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1A562C3-1BEE-4A5E-87ED-19F7505D1E83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120B93C-2F1E-4B00-8E15-A350199A3908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771958A-EB26-4FCC-A913-2F974D15EA23}"/>
              </a:ext>
            </a:extLst>
          </p:cNvPr>
          <p:cNvGrpSpPr/>
          <p:nvPr/>
        </p:nvGrpSpPr>
        <p:grpSpPr>
          <a:xfrm>
            <a:off x="7710689" y="1837340"/>
            <a:ext cx="3606423" cy="1477328"/>
            <a:chOff x="5375474" y="2822446"/>
            <a:chExt cx="3312368" cy="147732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1E0221B-9AA4-4A05-AE77-CE7797328BF4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30CA9E4-0A22-4D36-BD2C-4B23B8D8567B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4964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13A3062-BD0F-436F-9CEB-3CBC79312F5B}"/>
              </a:ext>
            </a:extLst>
          </p:cNvPr>
          <p:cNvSpPr/>
          <p:nvPr/>
        </p:nvSpPr>
        <p:spPr>
          <a:xfrm>
            <a:off x="1096037" y="970159"/>
            <a:ext cx="628403" cy="581184"/>
          </a:xfrm>
          <a:custGeom>
            <a:avLst/>
            <a:gdLst/>
            <a:ahLst/>
            <a:cxnLst/>
            <a:rect l="l" t="t" r="r" b="b"/>
            <a:pathLst>
              <a:path w="57931" h="53578">
                <a:moveTo>
                  <a:pt x="53020" y="0"/>
                </a:moveTo>
                <a:lnTo>
                  <a:pt x="57931" y="7814"/>
                </a:lnTo>
                <a:cubicBezTo>
                  <a:pt x="53838" y="9525"/>
                  <a:pt x="50825" y="12074"/>
                  <a:pt x="48890" y="15460"/>
                </a:cubicBezTo>
                <a:cubicBezTo>
                  <a:pt x="46955" y="18845"/>
                  <a:pt x="45876" y="23775"/>
                  <a:pt x="45653" y="30249"/>
                </a:cubicBezTo>
                <a:lnTo>
                  <a:pt x="56145" y="30249"/>
                </a:lnTo>
                <a:lnTo>
                  <a:pt x="56145" y="53578"/>
                </a:lnTo>
                <a:lnTo>
                  <a:pt x="34602" y="53578"/>
                </a:lnTo>
                <a:lnTo>
                  <a:pt x="34602" y="35161"/>
                </a:lnTo>
                <a:cubicBezTo>
                  <a:pt x="34602" y="25189"/>
                  <a:pt x="35793" y="17971"/>
                  <a:pt x="38174" y="13506"/>
                </a:cubicBezTo>
                <a:cubicBezTo>
                  <a:pt x="41300" y="7553"/>
                  <a:pt x="46248" y="3051"/>
                  <a:pt x="53020" y="0"/>
                </a:cubicBezTo>
                <a:close/>
                <a:moveTo>
                  <a:pt x="18417" y="0"/>
                </a:moveTo>
                <a:lnTo>
                  <a:pt x="23329" y="7814"/>
                </a:lnTo>
                <a:cubicBezTo>
                  <a:pt x="19236" y="9525"/>
                  <a:pt x="16222" y="12074"/>
                  <a:pt x="14287" y="15460"/>
                </a:cubicBezTo>
                <a:cubicBezTo>
                  <a:pt x="12353" y="18845"/>
                  <a:pt x="11274" y="23775"/>
                  <a:pt x="11050" y="30249"/>
                </a:cubicBezTo>
                <a:lnTo>
                  <a:pt x="21543" y="30249"/>
                </a:lnTo>
                <a:lnTo>
                  <a:pt x="21543" y="53578"/>
                </a:lnTo>
                <a:lnTo>
                  <a:pt x="0" y="53578"/>
                </a:lnTo>
                <a:lnTo>
                  <a:pt x="0" y="35161"/>
                </a:lnTo>
                <a:cubicBezTo>
                  <a:pt x="0" y="25189"/>
                  <a:pt x="1190" y="17971"/>
                  <a:pt x="3572" y="13506"/>
                </a:cubicBezTo>
                <a:cubicBezTo>
                  <a:pt x="6697" y="7553"/>
                  <a:pt x="11646" y="3051"/>
                  <a:pt x="1841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8684057" y="5435112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REAL ESTATE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410238" y="1930285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24040" y="514124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A5A9441-B3CE-4E32-A0EE-AB74ED0AA8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7">
            <a:extLst>
              <a:ext uri="{FF2B5EF4-FFF2-40B4-BE49-F238E27FC236}">
                <a16:creationId xmlns:a16="http://schemas.microsoft.com/office/drawing/2014/main" id="{562B2925-363C-4AC4-9797-8B5DC3C49765}"/>
              </a:ext>
            </a:extLst>
          </p:cNvPr>
          <p:cNvSpPr/>
          <p:nvPr/>
        </p:nvSpPr>
        <p:spPr>
          <a:xfrm>
            <a:off x="3599402" y="3189789"/>
            <a:ext cx="5426333" cy="2831499"/>
          </a:xfrm>
          <a:custGeom>
            <a:avLst/>
            <a:gdLst>
              <a:gd name="connsiteX0" fmla="*/ 0 w 4637314"/>
              <a:gd name="connsiteY0" fmla="*/ 468086 h 2906486"/>
              <a:gd name="connsiteX1" fmla="*/ 65314 w 4637314"/>
              <a:gd name="connsiteY1" fmla="*/ 2906486 h 2906486"/>
              <a:gd name="connsiteX2" fmla="*/ 4637314 w 4637314"/>
              <a:gd name="connsiteY2" fmla="*/ 2862943 h 2906486"/>
              <a:gd name="connsiteX3" fmla="*/ 729343 w 4637314"/>
              <a:gd name="connsiteY3" fmla="*/ 0 h 2906486"/>
              <a:gd name="connsiteX4" fmla="*/ 141514 w 4637314"/>
              <a:gd name="connsiteY4" fmla="*/ 304800 h 2906486"/>
              <a:gd name="connsiteX5" fmla="*/ 0 w 4637314"/>
              <a:gd name="connsiteY5" fmla="*/ 468086 h 29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7314" h="2906486">
                <a:moveTo>
                  <a:pt x="0" y="468086"/>
                </a:moveTo>
                <a:lnTo>
                  <a:pt x="65314" y="2906486"/>
                </a:lnTo>
                <a:lnTo>
                  <a:pt x="4637314" y="2862943"/>
                </a:lnTo>
                <a:lnTo>
                  <a:pt x="729343" y="0"/>
                </a:lnTo>
                <a:lnTo>
                  <a:pt x="141514" y="304800"/>
                </a:lnTo>
                <a:lnTo>
                  <a:pt x="0" y="468086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27000">
                <a:schemeClr val="bg1">
                  <a:alpha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01395A-7780-4228-97D4-4A6E8AAC6C59}"/>
              </a:ext>
            </a:extLst>
          </p:cNvPr>
          <p:cNvGrpSpPr/>
          <p:nvPr/>
        </p:nvGrpSpPr>
        <p:grpSpPr>
          <a:xfrm>
            <a:off x="1221718" y="2704720"/>
            <a:ext cx="3123898" cy="3291702"/>
            <a:chOff x="435640" y="1356998"/>
            <a:chExt cx="3123898" cy="329170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E31D628-C290-4C99-A002-097783ED7872}"/>
                </a:ext>
              </a:extLst>
            </p:cNvPr>
            <p:cNvGrpSpPr/>
            <p:nvPr/>
          </p:nvGrpSpPr>
          <p:grpSpPr>
            <a:xfrm rot="3660000">
              <a:off x="1915710" y="1176300"/>
              <a:ext cx="197023" cy="1802702"/>
              <a:chOff x="1115616" y="2490394"/>
              <a:chExt cx="197023" cy="180270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FD424D7-D61C-4FEF-A59A-2338EC9E98F8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FB1732F-9F96-47DE-BF06-AD12B6CBEDE7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CC49428-412F-47F4-B20F-CA5398EBF58A}"/>
                </a:ext>
              </a:extLst>
            </p:cNvPr>
            <p:cNvGrpSpPr/>
            <p:nvPr/>
          </p:nvGrpSpPr>
          <p:grpSpPr>
            <a:xfrm>
              <a:off x="1142119" y="2490394"/>
              <a:ext cx="197023" cy="1802702"/>
              <a:chOff x="1115616" y="2490394"/>
              <a:chExt cx="197023" cy="180270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E31A54E-A1CC-41DA-89DF-05F2058A0D61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F8DBFB0-253A-479C-AE60-19CF222FB1E0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E0FE2C-04A7-4891-9063-6E4EA8D7D939}"/>
                </a:ext>
              </a:extLst>
            </p:cNvPr>
            <p:cNvGrpSpPr/>
            <p:nvPr/>
          </p:nvGrpSpPr>
          <p:grpSpPr>
            <a:xfrm>
              <a:off x="1004052" y="2253815"/>
              <a:ext cx="473157" cy="473157"/>
              <a:chOff x="3275856" y="4077072"/>
              <a:chExt cx="504056" cy="50405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55A5F2D-2C4A-452E-90D7-F78570F10D03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467607C-088B-41B4-AB1F-5A4DFFFF9A06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Oval 12">
              <a:extLst>
                <a:ext uri="{FF2B5EF4-FFF2-40B4-BE49-F238E27FC236}">
                  <a16:creationId xmlns:a16="http://schemas.microsoft.com/office/drawing/2014/main" id="{6C4ED248-5409-4974-889E-B2B76A5EF0E7}"/>
                </a:ext>
              </a:extLst>
            </p:cNvPr>
            <p:cNvSpPr/>
            <p:nvPr/>
          </p:nvSpPr>
          <p:spPr>
            <a:xfrm>
              <a:off x="435640" y="4221088"/>
              <a:ext cx="1609980" cy="427612"/>
            </a:xfrm>
            <a:custGeom>
              <a:avLst/>
              <a:gdLst/>
              <a:ahLst/>
              <a:cxnLst/>
              <a:rect l="l" t="t" r="r" b="b"/>
              <a:pathLst>
                <a:path w="1534063" h="407449">
                  <a:moveTo>
                    <a:pt x="767031" y="0"/>
                  </a:moveTo>
                  <a:cubicBezTo>
                    <a:pt x="1137209" y="0"/>
                    <a:pt x="1448077" y="173138"/>
                    <a:pt x="1534063" y="407449"/>
                  </a:cubicBezTo>
                  <a:lnTo>
                    <a:pt x="0" y="407449"/>
                  </a:lnTo>
                  <a:cubicBezTo>
                    <a:pt x="85986" y="173138"/>
                    <a:pt x="396854" y="0"/>
                    <a:pt x="76703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14">
              <a:extLst>
                <a:ext uri="{FF2B5EF4-FFF2-40B4-BE49-F238E27FC236}">
                  <a16:creationId xmlns:a16="http://schemas.microsoft.com/office/drawing/2014/main" id="{48CB4225-16B4-4C85-BEAA-C289EC295352}"/>
                </a:ext>
              </a:extLst>
            </p:cNvPr>
            <p:cNvSpPr/>
            <p:nvPr/>
          </p:nvSpPr>
          <p:spPr>
            <a:xfrm rot="19800000">
              <a:off x="2546102" y="1356998"/>
              <a:ext cx="1013436" cy="790340"/>
            </a:xfrm>
            <a:custGeom>
              <a:avLst/>
              <a:gdLst/>
              <a:ahLst/>
              <a:cxnLst/>
              <a:rect l="l" t="t" r="r" b="b"/>
              <a:pathLst>
                <a:path w="4593188" h="2986373">
                  <a:moveTo>
                    <a:pt x="1308312" y="0"/>
                  </a:moveTo>
                  <a:lnTo>
                    <a:pt x="3212995" y="0"/>
                  </a:lnTo>
                  <a:cubicBezTo>
                    <a:pt x="3328954" y="0"/>
                    <a:pt x="3422957" y="94003"/>
                    <a:pt x="3422957" y="209962"/>
                  </a:cubicBezTo>
                  <a:lnTo>
                    <a:pt x="3422957" y="967743"/>
                  </a:lnTo>
                  <a:lnTo>
                    <a:pt x="3424105" y="967743"/>
                  </a:lnTo>
                  <a:lnTo>
                    <a:pt x="4593188" y="2964572"/>
                  </a:lnTo>
                  <a:lnTo>
                    <a:pt x="0" y="2986373"/>
                  </a:lnTo>
                  <a:lnTo>
                    <a:pt x="1092932" y="967743"/>
                  </a:lnTo>
                  <a:lnTo>
                    <a:pt x="1098350" y="967743"/>
                  </a:lnTo>
                  <a:lnTo>
                    <a:pt x="1098350" y="209962"/>
                  </a:lnTo>
                  <a:cubicBezTo>
                    <a:pt x="1098350" y="94003"/>
                    <a:pt x="1192353" y="0"/>
                    <a:pt x="130831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F5D72FDC-8C79-43A5-A21B-F56FD20A02B1}"/>
              </a:ext>
            </a:extLst>
          </p:cNvPr>
          <p:cNvSpPr/>
          <p:nvPr/>
        </p:nvSpPr>
        <p:spPr>
          <a:xfrm>
            <a:off x="3614627" y="5006071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5E2DE35-65E8-4827-AC58-CA8B13CB9A30}"/>
              </a:ext>
            </a:extLst>
          </p:cNvPr>
          <p:cNvSpPr/>
          <p:nvPr/>
        </p:nvSpPr>
        <p:spPr>
          <a:xfrm>
            <a:off x="4742755" y="5006071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548CBB3-AF6D-4C50-81A3-E8D267CDC51D}"/>
              </a:ext>
            </a:extLst>
          </p:cNvPr>
          <p:cNvSpPr/>
          <p:nvPr/>
        </p:nvSpPr>
        <p:spPr>
          <a:xfrm>
            <a:off x="5870883" y="5006071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F324F83-5446-4ED3-B349-34FA50F3D696}"/>
              </a:ext>
            </a:extLst>
          </p:cNvPr>
          <p:cNvSpPr/>
          <p:nvPr/>
        </p:nvSpPr>
        <p:spPr>
          <a:xfrm>
            <a:off x="6999010" y="5006071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FDE2CF-AB96-4DDC-BA45-B5783899C105}"/>
              </a:ext>
            </a:extLst>
          </p:cNvPr>
          <p:cNvGrpSpPr/>
          <p:nvPr/>
        </p:nvGrpSpPr>
        <p:grpSpPr>
          <a:xfrm>
            <a:off x="6229314" y="1749633"/>
            <a:ext cx="5121557" cy="699456"/>
            <a:chOff x="270023" y="1671304"/>
            <a:chExt cx="3384594" cy="7064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1B897C-A4C6-4639-BB90-FE5587D91B1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F50D38-D681-4B7C-A25B-E78A1082C496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EBD79F-4473-41D2-8CFC-F212C767216C}"/>
              </a:ext>
            </a:extLst>
          </p:cNvPr>
          <p:cNvGrpSpPr/>
          <p:nvPr/>
        </p:nvGrpSpPr>
        <p:grpSpPr>
          <a:xfrm>
            <a:off x="6229314" y="2560677"/>
            <a:ext cx="5121557" cy="699456"/>
            <a:chOff x="270023" y="1671304"/>
            <a:chExt cx="3384594" cy="70645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4DDF90-F810-468C-B80E-175C080BF00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DEF18C-93C8-4146-B8A6-91685B4477F8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25C8843-D9AA-4B86-9187-DD61A19B3A21}"/>
              </a:ext>
            </a:extLst>
          </p:cNvPr>
          <p:cNvGrpSpPr/>
          <p:nvPr/>
        </p:nvGrpSpPr>
        <p:grpSpPr>
          <a:xfrm>
            <a:off x="6229314" y="3371721"/>
            <a:ext cx="5121557" cy="699456"/>
            <a:chOff x="270023" y="1671304"/>
            <a:chExt cx="3384594" cy="70645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F4D54B-DEF7-4310-B36D-6AC2363A935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9036AC-F72F-43B8-97BA-F89FD8239552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5F714A-9B7B-4E79-8A68-D6A5D439E1ED}"/>
              </a:ext>
            </a:extLst>
          </p:cNvPr>
          <p:cNvGrpSpPr/>
          <p:nvPr/>
        </p:nvGrpSpPr>
        <p:grpSpPr>
          <a:xfrm>
            <a:off x="6229314" y="4182765"/>
            <a:ext cx="5121557" cy="699456"/>
            <a:chOff x="270023" y="1671304"/>
            <a:chExt cx="3384594" cy="70645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2BEE3D-07AA-4E00-9005-CBC94900C30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0D1E491-39C0-499A-A597-B4E610FE5792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48A2477-DF19-4697-AD55-4BF0E1E93838}"/>
              </a:ext>
            </a:extLst>
          </p:cNvPr>
          <p:cNvSpPr txBox="1"/>
          <p:nvPr/>
        </p:nvSpPr>
        <p:spPr>
          <a:xfrm>
            <a:off x="979717" y="1729026"/>
            <a:ext cx="3807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High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825628-CF72-4600-A053-7A6B82612FC4}"/>
              </a:ext>
            </a:extLst>
          </p:cNvPr>
          <p:cNvCxnSpPr>
            <a:cxnSpLocks/>
          </p:cNvCxnSpPr>
          <p:nvPr/>
        </p:nvCxnSpPr>
        <p:spPr>
          <a:xfrm flipV="1">
            <a:off x="1063870" y="5991382"/>
            <a:ext cx="10075985" cy="1088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10204AE-C67F-4DDE-9E27-708DF5452A3E}"/>
              </a:ext>
            </a:extLst>
          </p:cNvPr>
          <p:cNvSpPr/>
          <p:nvPr/>
        </p:nvSpPr>
        <p:spPr>
          <a:xfrm>
            <a:off x="3776593" y="5263320"/>
            <a:ext cx="624802" cy="434237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D92A4BC-2941-4CFD-9C79-1802327B3687}"/>
              </a:ext>
            </a:extLst>
          </p:cNvPr>
          <p:cNvGrpSpPr/>
          <p:nvPr/>
        </p:nvGrpSpPr>
        <p:grpSpPr>
          <a:xfrm>
            <a:off x="6039097" y="5209178"/>
            <a:ext cx="612306" cy="542521"/>
            <a:chOff x="5904644" y="5833372"/>
            <a:chExt cx="1154784" cy="1023173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67289F6-B682-46B2-8717-36C8C3DC5498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0A9FC72-ED20-44F1-8BB0-28FB13E7F009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B374948-4E87-4CDC-9408-A987BAFD92DB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FE9C37-A60D-46F4-8D6C-364C4AB4735C}"/>
              </a:ext>
            </a:extLst>
          </p:cNvPr>
          <p:cNvGrpSpPr/>
          <p:nvPr/>
        </p:nvGrpSpPr>
        <p:grpSpPr>
          <a:xfrm>
            <a:off x="4857116" y="5231637"/>
            <a:ext cx="720012" cy="497603"/>
            <a:chOff x="4353034" y="5694157"/>
            <a:chExt cx="1357914" cy="938459"/>
          </a:xfrm>
          <a:solidFill>
            <a:schemeClr val="bg1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CFA16AF-CB2E-4B09-A61F-4064D8960A13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04FF774-4322-46D8-9F9C-E8ACEF62108F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F34199C-D6C3-42EB-82A3-BB6EBCC87BB3}"/>
              </a:ext>
            </a:extLst>
          </p:cNvPr>
          <p:cNvGrpSpPr/>
          <p:nvPr/>
        </p:nvGrpSpPr>
        <p:grpSpPr>
          <a:xfrm>
            <a:off x="7140968" y="5234983"/>
            <a:ext cx="664818" cy="490910"/>
            <a:chOff x="8722119" y="2714883"/>
            <a:chExt cx="1253819" cy="925836"/>
          </a:xfrm>
          <a:solidFill>
            <a:schemeClr val="bg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F5AA348-8789-4EC6-9984-A6F3B5C26662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511D6B7-0F6D-4B39-9BB1-366654662FB0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85737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CBD3073-DB51-42D1-8DC2-FB462B6008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9355033"/>
              </p:ext>
            </p:extLst>
          </p:nvPr>
        </p:nvGraphicFramePr>
        <p:xfrm>
          <a:off x="803258" y="2998518"/>
          <a:ext cx="5546267" cy="290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99C3013-CDCB-44CF-8243-8E1C7FDC18E7}"/>
              </a:ext>
            </a:extLst>
          </p:cNvPr>
          <p:cNvSpPr txBox="1"/>
          <p:nvPr/>
        </p:nvSpPr>
        <p:spPr>
          <a:xfrm>
            <a:off x="1273532" y="4475506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690ACA-7AF7-4ABF-8323-8A961F57D26F}"/>
              </a:ext>
            </a:extLst>
          </p:cNvPr>
          <p:cNvSpPr txBox="1"/>
          <p:nvPr/>
        </p:nvSpPr>
        <p:spPr>
          <a:xfrm>
            <a:off x="2589885" y="418498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9DBC89-AC48-4083-A9F5-F895D5E9F1A9}"/>
              </a:ext>
            </a:extLst>
          </p:cNvPr>
          <p:cNvSpPr txBox="1"/>
          <p:nvPr/>
        </p:nvSpPr>
        <p:spPr>
          <a:xfrm>
            <a:off x="3906238" y="340057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9272E7-F33F-4168-B9B8-445324583C9B}"/>
              </a:ext>
            </a:extLst>
          </p:cNvPr>
          <p:cNvSpPr txBox="1"/>
          <p:nvPr/>
        </p:nvSpPr>
        <p:spPr>
          <a:xfrm>
            <a:off x="5222591" y="3683700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D25ABB-117A-4FAD-B10C-27159111670A}"/>
              </a:ext>
            </a:extLst>
          </p:cNvPr>
          <p:cNvSpPr txBox="1"/>
          <p:nvPr/>
        </p:nvSpPr>
        <p:spPr>
          <a:xfrm>
            <a:off x="1131818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093A25-F6C9-4ED5-8FCC-9ACA8CBBDBB6}"/>
              </a:ext>
            </a:extLst>
          </p:cNvPr>
          <p:cNvSpPr txBox="1"/>
          <p:nvPr/>
        </p:nvSpPr>
        <p:spPr>
          <a:xfrm>
            <a:off x="2448171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F6CDBE-CDE5-4D54-887D-FCDB19292E53}"/>
              </a:ext>
            </a:extLst>
          </p:cNvPr>
          <p:cNvSpPr txBox="1"/>
          <p:nvPr/>
        </p:nvSpPr>
        <p:spPr>
          <a:xfrm>
            <a:off x="3764524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293B35-7D21-4A9C-A342-5A345D90D3AF}"/>
              </a:ext>
            </a:extLst>
          </p:cNvPr>
          <p:cNvSpPr txBox="1"/>
          <p:nvPr/>
        </p:nvSpPr>
        <p:spPr>
          <a:xfrm>
            <a:off x="5080877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05B82CA5-B03D-41AA-8E2D-F6632FAD3CE0}"/>
              </a:ext>
            </a:extLst>
          </p:cNvPr>
          <p:cNvSpPr/>
          <p:nvPr/>
        </p:nvSpPr>
        <p:spPr>
          <a:xfrm>
            <a:off x="1267252" y="3895441"/>
            <a:ext cx="668234" cy="5760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F4F88D6-DA90-4CA3-B939-84E9D7172AB5}"/>
              </a:ext>
            </a:extLst>
          </p:cNvPr>
          <p:cNvSpPr/>
          <p:nvPr/>
        </p:nvSpPr>
        <p:spPr>
          <a:xfrm>
            <a:off x="2583604" y="3608214"/>
            <a:ext cx="668234" cy="5760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73C0128-7801-4EF3-BBF0-9E56A2A742B2}"/>
              </a:ext>
            </a:extLst>
          </p:cNvPr>
          <p:cNvSpPr/>
          <p:nvPr/>
        </p:nvSpPr>
        <p:spPr>
          <a:xfrm>
            <a:off x="3899958" y="2823001"/>
            <a:ext cx="668234" cy="57606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5F050E4E-12FA-4B5C-9615-77D491474CF4}"/>
              </a:ext>
            </a:extLst>
          </p:cNvPr>
          <p:cNvSpPr/>
          <p:nvPr/>
        </p:nvSpPr>
        <p:spPr>
          <a:xfrm>
            <a:off x="5216310" y="3105424"/>
            <a:ext cx="668234" cy="57606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23">
            <a:extLst>
              <a:ext uri="{FF2B5EF4-FFF2-40B4-BE49-F238E27FC236}">
                <a16:creationId xmlns:a16="http://schemas.microsoft.com/office/drawing/2014/main" id="{76F61141-34CA-412D-9A2D-4B5381F402A9}"/>
              </a:ext>
            </a:extLst>
          </p:cNvPr>
          <p:cNvGrpSpPr/>
          <p:nvPr/>
        </p:nvGrpSpPr>
        <p:grpSpPr>
          <a:xfrm>
            <a:off x="7309501" y="1773028"/>
            <a:ext cx="3996000" cy="865797"/>
            <a:chOff x="7309501" y="1773026"/>
            <a:chExt cx="3996000" cy="86579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1C74FB-73B6-4D3D-98DC-AD06A956FD3E}"/>
                </a:ext>
              </a:extLst>
            </p:cNvPr>
            <p:cNvSpPr txBox="1"/>
            <p:nvPr/>
          </p:nvSpPr>
          <p:spPr>
            <a:xfrm>
              <a:off x="7309501" y="199249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43A3E4-41F6-4FA9-A9F0-6213C8415141}"/>
                </a:ext>
              </a:extLst>
            </p:cNvPr>
            <p:cNvSpPr txBox="1"/>
            <p:nvPr/>
          </p:nvSpPr>
          <p:spPr>
            <a:xfrm>
              <a:off x="7309501" y="177302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7">
            <a:extLst>
              <a:ext uri="{FF2B5EF4-FFF2-40B4-BE49-F238E27FC236}">
                <a16:creationId xmlns:a16="http://schemas.microsoft.com/office/drawing/2014/main" id="{5BFEC08F-7A4A-48EF-AFF2-08DEB6F0213F}"/>
              </a:ext>
            </a:extLst>
          </p:cNvPr>
          <p:cNvGrpSpPr/>
          <p:nvPr/>
        </p:nvGrpSpPr>
        <p:grpSpPr>
          <a:xfrm>
            <a:off x="7309501" y="2930151"/>
            <a:ext cx="3996000" cy="865797"/>
            <a:chOff x="7309501" y="2930149"/>
            <a:chExt cx="3996000" cy="86579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9924A2-70BA-4877-BE78-CCCAAD2E31BC}"/>
                </a:ext>
              </a:extLst>
            </p:cNvPr>
            <p:cNvSpPr txBox="1"/>
            <p:nvPr/>
          </p:nvSpPr>
          <p:spPr>
            <a:xfrm>
              <a:off x="7309501" y="3149615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C7E5B1-3A83-4927-A80D-BB40AEECCFF0}"/>
                </a:ext>
              </a:extLst>
            </p:cNvPr>
            <p:cNvSpPr txBox="1"/>
            <p:nvPr/>
          </p:nvSpPr>
          <p:spPr>
            <a:xfrm>
              <a:off x="7309501" y="2930149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F4FE727E-555E-436B-952D-E42D70E3DD9E}"/>
              </a:ext>
            </a:extLst>
          </p:cNvPr>
          <p:cNvGrpSpPr/>
          <p:nvPr/>
        </p:nvGrpSpPr>
        <p:grpSpPr>
          <a:xfrm>
            <a:off x="7309501" y="4087275"/>
            <a:ext cx="3996000" cy="865797"/>
            <a:chOff x="7309501" y="4087272"/>
            <a:chExt cx="3996000" cy="86579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9916C6-E04D-4980-B625-06798B6B5F15}"/>
                </a:ext>
              </a:extLst>
            </p:cNvPr>
            <p:cNvSpPr txBox="1"/>
            <p:nvPr/>
          </p:nvSpPr>
          <p:spPr>
            <a:xfrm>
              <a:off x="7309501" y="4306738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322A1E8-6139-4475-A059-F328E52713F0}"/>
                </a:ext>
              </a:extLst>
            </p:cNvPr>
            <p:cNvSpPr txBox="1"/>
            <p:nvPr/>
          </p:nvSpPr>
          <p:spPr>
            <a:xfrm>
              <a:off x="7309501" y="4087272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17381205-8E11-4629-97EA-13A10272D02B}"/>
              </a:ext>
            </a:extLst>
          </p:cNvPr>
          <p:cNvGrpSpPr/>
          <p:nvPr/>
        </p:nvGrpSpPr>
        <p:grpSpPr>
          <a:xfrm>
            <a:off x="7309501" y="5244399"/>
            <a:ext cx="3996000" cy="865797"/>
            <a:chOff x="7309501" y="5244396"/>
            <a:chExt cx="3996000" cy="8657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A8ABC4-36EE-44C3-84C3-F601A7035E8B}"/>
                </a:ext>
              </a:extLst>
            </p:cNvPr>
            <p:cNvSpPr txBox="1"/>
            <p:nvPr/>
          </p:nvSpPr>
          <p:spPr>
            <a:xfrm>
              <a:off x="7309501" y="546386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C7E8EF-3520-44DA-B113-D6EE8736A0AA}"/>
                </a:ext>
              </a:extLst>
            </p:cNvPr>
            <p:cNvSpPr txBox="1"/>
            <p:nvPr/>
          </p:nvSpPr>
          <p:spPr>
            <a:xfrm>
              <a:off x="7309501" y="524439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F580711D-D8F8-4185-875B-D81D57D567D2}"/>
              </a:ext>
            </a:extLst>
          </p:cNvPr>
          <p:cNvSpPr/>
          <p:nvPr/>
        </p:nvSpPr>
        <p:spPr>
          <a:xfrm>
            <a:off x="6770507" y="3207148"/>
            <a:ext cx="397279" cy="2913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B601EA7-8630-427E-BF1F-08FBB09C298A}"/>
              </a:ext>
            </a:extLst>
          </p:cNvPr>
          <p:cNvSpPr/>
          <p:nvPr/>
        </p:nvSpPr>
        <p:spPr>
          <a:xfrm rot="2700000">
            <a:off x="6837680" y="1920254"/>
            <a:ext cx="317210" cy="56869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5754A193-FD5E-4579-90F2-2D29DCD0806B}"/>
              </a:ext>
            </a:extLst>
          </p:cNvPr>
          <p:cNvSpPr/>
          <p:nvPr/>
        </p:nvSpPr>
        <p:spPr>
          <a:xfrm>
            <a:off x="6780805" y="5463862"/>
            <a:ext cx="430960" cy="4309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A1FA40C4-6BBC-4C96-B7E2-D37DF15B8B65}"/>
              </a:ext>
            </a:extLst>
          </p:cNvPr>
          <p:cNvSpPr/>
          <p:nvPr/>
        </p:nvSpPr>
        <p:spPr>
          <a:xfrm>
            <a:off x="6755245" y="4279133"/>
            <a:ext cx="482080" cy="4820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6449802-FC0C-4B76-B738-22E3607CD620}"/>
              </a:ext>
            </a:extLst>
          </p:cNvPr>
          <p:cNvGrpSpPr/>
          <p:nvPr/>
        </p:nvGrpSpPr>
        <p:grpSpPr>
          <a:xfrm>
            <a:off x="1464243" y="5105899"/>
            <a:ext cx="312890" cy="660709"/>
            <a:chOff x="1464243" y="5105899"/>
            <a:chExt cx="312890" cy="66070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CD79F8F-E7EB-4140-8CD2-CCF059EF57FA}"/>
                </a:ext>
              </a:extLst>
            </p:cNvPr>
            <p:cNvGrpSpPr/>
            <p:nvPr/>
          </p:nvGrpSpPr>
          <p:grpSpPr>
            <a:xfrm>
              <a:off x="1501441" y="5105899"/>
              <a:ext cx="275692" cy="276999"/>
              <a:chOff x="1031132" y="1916349"/>
              <a:chExt cx="803587" cy="807396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C13816E-1674-4C38-8772-66A0CFFBE742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1FD44AE-2CA4-4217-A0B2-D9F3426436AB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2A01426-2492-488C-9046-E9EA3A7CBA93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14AE4FC-9496-4D39-BC5C-A3FD63E4E836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6FA2E1E-E84A-4995-81F8-CB79487D591B}"/>
                </a:ext>
              </a:extLst>
            </p:cNvPr>
            <p:cNvSpPr/>
            <p:nvPr/>
          </p:nvSpPr>
          <p:spPr>
            <a:xfrm>
              <a:off x="1464243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BE7AAB5-FEEA-429F-92E5-F42DE1F47A20}"/>
              </a:ext>
            </a:extLst>
          </p:cNvPr>
          <p:cNvGrpSpPr/>
          <p:nvPr/>
        </p:nvGrpSpPr>
        <p:grpSpPr>
          <a:xfrm>
            <a:off x="2778689" y="5105899"/>
            <a:ext cx="312890" cy="660709"/>
            <a:chOff x="2765718" y="5105899"/>
            <a:chExt cx="312890" cy="660709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9004159-E659-47B0-A8B8-1AC05089A8E9}"/>
                </a:ext>
              </a:extLst>
            </p:cNvPr>
            <p:cNvGrpSpPr/>
            <p:nvPr/>
          </p:nvGrpSpPr>
          <p:grpSpPr>
            <a:xfrm>
              <a:off x="2802916" y="5105899"/>
              <a:ext cx="275692" cy="276999"/>
              <a:chOff x="1031132" y="1916349"/>
              <a:chExt cx="803587" cy="807396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8B18493-4379-4B82-B9DF-CD60AA7046D2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F155AC7-5DF9-4A69-A5B0-D2D47436A48F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774D1D4D-DA17-4079-9661-A43C9F467476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500D3F3-57C6-448F-A659-257B33AAE076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CDD4043-F669-4DEA-9E40-7F5562A7FC97}"/>
                </a:ext>
              </a:extLst>
            </p:cNvPr>
            <p:cNvSpPr/>
            <p:nvPr/>
          </p:nvSpPr>
          <p:spPr>
            <a:xfrm>
              <a:off x="2765718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0EFF65A-C4D0-48D1-8AB2-1DE9310CB9EB}"/>
              </a:ext>
            </a:extLst>
          </p:cNvPr>
          <p:cNvGrpSpPr/>
          <p:nvPr/>
        </p:nvGrpSpPr>
        <p:grpSpPr>
          <a:xfrm>
            <a:off x="4093135" y="5105899"/>
            <a:ext cx="312890" cy="660709"/>
            <a:chOff x="4067193" y="5105899"/>
            <a:chExt cx="312890" cy="66070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60935FE-9D10-4062-8B62-0E967F70A492}"/>
                </a:ext>
              </a:extLst>
            </p:cNvPr>
            <p:cNvGrpSpPr/>
            <p:nvPr/>
          </p:nvGrpSpPr>
          <p:grpSpPr>
            <a:xfrm>
              <a:off x="4104391" y="5105899"/>
              <a:ext cx="275692" cy="276999"/>
              <a:chOff x="1031132" y="1916349"/>
              <a:chExt cx="803587" cy="807396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84C0334-4597-4BB8-B0ED-7CCB023EF696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3155922B-00CC-478C-92CD-30C855FC6F6D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FECF630-2482-4786-8A36-EF0D4C55CBB0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7070C3EA-9156-450B-89C0-9281322A4C46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CFDF3E4-0A96-4CF9-A533-A17239E55B2D}"/>
                </a:ext>
              </a:extLst>
            </p:cNvPr>
            <p:cNvSpPr/>
            <p:nvPr/>
          </p:nvSpPr>
          <p:spPr>
            <a:xfrm>
              <a:off x="4067193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CBA690B-5BB3-4ED2-921F-1DD9E6453783}"/>
              </a:ext>
            </a:extLst>
          </p:cNvPr>
          <p:cNvGrpSpPr/>
          <p:nvPr/>
        </p:nvGrpSpPr>
        <p:grpSpPr>
          <a:xfrm>
            <a:off x="5407580" y="5105899"/>
            <a:ext cx="312890" cy="660709"/>
            <a:chOff x="5368668" y="5105899"/>
            <a:chExt cx="312890" cy="660709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136C8C1-C83A-425C-B8E7-AFD597712779}"/>
                </a:ext>
              </a:extLst>
            </p:cNvPr>
            <p:cNvGrpSpPr/>
            <p:nvPr/>
          </p:nvGrpSpPr>
          <p:grpSpPr>
            <a:xfrm>
              <a:off x="5405866" y="5105899"/>
              <a:ext cx="275692" cy="276999"/>
              <a:chOff x="1031132" y="1916351"/>
              <a:chExt cx="803587" cy="80739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F5B3567-A6C8-4310-980B-1CB431163E74}"/>
                  </a:ext>
                </a:extLst>
              </p:cNvPr>
              <p:cNvSpPr/>
              <p:nvPr/>
            </p:nvSpPr>
            <p:spPr>
              <a:xfrm>
                <a:off x="1031132" y="1916351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2625B7F8-C7D5-4D95-8C49-2671774981BF}"/>
                  </a:ext>
                </a:extLst>
              </p:cNvPr>
              <p:cNvSpPr/>
              <p:nvPr/>
            </p:nvSpPr>
            <p:spPr>
              <a:xfrm>
                <a:off x="1465067" y="1916351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D036C9E-FABA-4321-A89A-E71C0E0D5AF0}"/>
                  </a:ext>
                </a:extLst>
              </p:cNvPr>
              <p:cNvSpPr/>
              <p:nvPr/>
            </p:nvSpPr>
            <p:spPr>
              <a:xfrm>
                <a:off x="1031132" y="2354096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1EE6CC7-A6F8-4D38-995F-4C483E5B3B4A}"/>
                  </a:ext>
                </a:extLst>
              </p:cNvPr>
              <p:cNvSpPr/>
              <p:nvPr/>
            </p:nvSpPr>
            <p:spPr>
              <a:xfrm>
                <a:off x="1465067" y="2354093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B02E5B3-700F-4074-9BE8-E742C63B4A88}"/>
                </a:ext>
              </a:extLst>
            </p:cNvPr>
            <p:cNvSpPr/>
            <p:nvPr/>
          </p:nvSpPr>
          <p:spPr>
            <a:xfrm>
              <a:off x="5368668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39B65457-1B6E-4978-8B02-DA569684C047}"/>
              </a:ext>
            </a:extLst>
          </p:cNvPr>
          <p:cNvSpPr/>
          <p:nvPr/>
        </p:nvSpPr>
        <p:spPr>
          <a:xfrm rot="1354976">
            <a:off x="755158" y="3261383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F56C149A-A8A4-49E9-AC37-5255823D75A0}"/>
              </a:ext>
            </a:extLst>
          </p:cNvPr>
          <p:cNvSpPr/>
          <p:nvPr/>
        </p:nvSpPr>
        <p:spPr>
          <a:xfrm rot="1354976">
            <a:off x="3360964" y="2182424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34198" y="288898"/>
                </a:moveTo>
                <a:cubicBezTo>
                  <a:pt x="445112" y="288898"/>
                  <a:pt x="454265" y="293065"/>
                  <a:pt x="461657" y="301400"/>
                </a:cubicBezTo>
                <a:cubicBezTo>
                  <a:pt x="469049" y="309734"/>
                  <a:pt x="472744" y="321640"/>
                  <a:pt x="472744" y="337118"/>
                </a:cubicBezTo>
                <a:cubicBezTo>
                  <a:pt x="472744" y="352993"/>
                  <a:pt x="469049" y="365098"/>
                  <a:pt x="461657" y="373432"/>
                </a:cubicBezTo>
                <a:cubicBezTo>
                  <a:pt x="454265" y="381767"/>
                  <a:pt x="445112" y="385934"/>
                  <a:pt x="434198" y="385934"/>
                </a:cubicBezTo>
                <a:cubicBezTo>
                  <a:pt x="423284" y="385934"/>
                  <a:pt x="414106" y="381767"/>
                  <a:pt x="406665" y="373432"/>
                </a:cubicBezTo>
                <a:cubicBezTo>
                  <a:pt x="399223" y="365098"/>
                  <a:pt x="395503" y="353093"/>
                  <a:pt x="395503" y="337416"/>
                </a:cubicBezTo>
                <a:cubicBezTo>
                  <a:pt x="395503" y="321739"/>
                  <a:pt x="399223" y="309734"/>
                  <a:pt x="406665" y="301400"/>
                </a:cubicBezTo>
                <a:cubicBezTo>
                  <a:pt x="414106" y="293065"/>
                  <a:pt x="423284" y="288898"/>
                  <a:pt x="434198" y="288898"/>
                </a:cubicBezTo>
                <a:close/>
                <a:moveTo>
                  <a:pt x="706851" y="286814"/>
                </a:moveTo>
                <a:cubicBezTo>
                  <a:pt x="717071" y="286814"/>
                  <a:pt x="725455" y="290808"/>
                  <a:pt x="732003" y="298795"/>
                </a:cubicBezTo>
                <a:cubicBezTo>
                  <a:pt x="738551" y="306782"/>
                  <a:pt x="741826" y="319854"/>
                  <a:pt x="741826" y="338011"/>
                </a:cubicBezTo>
                <a:cubicBezTo>
                  <a:pt x="741826" y="354283"/>
                  <a:pt x="738452" y="366512"/>
                  <a:pt x="731705" y="374697"/>
                </a:cubicBezTo>
                <a:cubicBezTo>
                  <a:pt x="724959" y="382883"/>
                  <a:pt x="716773" y="386976"/>
                  <a:pt x="707149" y="386976"/>
                </a:cubicBezTo>
                <a:cubicBezTo>
                  <a:pt x="695044" y="386976"/>
                  <a:pt x="685618" y="381519"/>
                  <a:pt x="678871" y="370605"/>
                </a:cubicBezTo>
                <a:cubicBezTo>
                  <a:pt x="674208" y="363064"/>
                  <a:pt x="671876" y="350860"/>
                  <a:pt x="671876" y="333993"/>
                </a:cubicBezTo>
                <a:cubicBezTo>
                  <a:pt x="671876" y="318316"/>
                  <a:pt x="675225" y="306534"/>
                  <a:pt x="681922" y="298646"/>
                </a:cubicBezTo>
                <a:cubicBezTo>
                  <a:pt x="688620" y="290758"/>
                  <a:pt x="696929" y="286814"/>
                  <a:pt x="706851" y="286814"/>
                </a:cubicBezTo>
                <a:close/>
                <a:moveTo>
                  <a:pt x="434049" y="254816"/>
                </a:moveTo>
                <a:cubicBezTo>
                  <a:pt x="418571" y="254816"/>
                  <a:pt x="404556" y="258239"/>
                  <a:pt x="392005" y="265086"/>
                </a:cubicBezTo>
                <a:cubicBezTo>
                  <a:pt x="379454" y="271932"/>
                  <a:pt x="369755" y="281854"/>
                  <a:pt x="362909" y="294851"/>
                </a:cubicBezTo>
                <a:cubicBezTo>
                  <a:pt x="356063" y="307849"/>
                  <a:pt x="352640" y="321293"/>
                  <a:pt x="352640" y="335184"/>
                </a:cubicBezTo>
                <a:cubicBezTo>
                  <a:pt x="352640" y="353341"/>
                  <a:pt x="356063" y="368744"/>
                  <a:pt x="362909" y="381395"/>
                </a:cubicBezTo>
                <a:cubicBezTo>
                  <a:pt x="369755" y="394045"/>
                  <a:pt x="379752" y="403645"/>
                  <a:pt x="392898" y="410193"/>
                </a:cubicBezTo>
                <a:cubicBezTo>
                  <a:pt x="406045" y="416741"/>
                  <a:pt x="419861" y="420016"/>
                  <a:pt x="434347" y="420016"/>
                </a:cubicBezTo>
                <a:cubicBezTo>
                  <a:pt x="457762" y="420016"/>
                  <a:pt x="477184" y="412153"/>
                  <a:pt x="492613" y="396426"/>
                </a:cubicBezTo>
                <a:cubicBezTo>
                  <a:pt x="508041" y="380700"/>
                  <a:pt x="515756" y="360881"/>
                  <a:pt x="515756" y="336970"/>
                </a:cubicBezTo>
                <a:cubicBezTo>
                  <a:pt x="515756" y="313256"/>
                  <a:pt x="508116" y="293636"/>
                  <a:pt x="492836" y="278108"/>
                </a:cubicBezTo>
                <a:cubicBezTo>
                  <a:pt x="477557" y="262580"/>
                  <a:pt x="457961" y="254816"/>
                  <a:pt x="434049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741677" y="198262"/>
                </a:moveTo>
                <a:lnTo>
                  <a:pt x="741677" y="276843"/>
                </a:lnTo>
                <a:cubicBezTo>
                  <a:pt x="728778" y="262159"/>
                  <a:pt x="713499" y="254816"/>
                  <a:pt x="695838" y="254816"/>
                </a:cubicBezTo>
                <a:cubicBezTo>
                  <a:pt x="676589" y="254816"/>
                  <a:pt x="660665" y="261787"/>
                  <a:pt x="648064" y="275727"/>
                </a:cubicBezTo>
                <a:cubicBezTo>
                  <a:pt x="635463" y="289667"/>
                  <a:pt x="629163" y="310032"/>
                  <a:pt x="629163" y="336821"/>
                </a:cubicBezTo>
                <a:cubicBezTo>
                  <a:pt x="629163" y="363014"/>
                  <a:pt x="635637" y="383429"/>
                  <a:pt x="648585" y="398063"/>
                </a:cubicBezTo>
                <a:cubicBezTo>
                  <a:pt x="661533" y="412698"/>
                  <a:pt x="677085" y="420016"/>
                  <a:pt x="695242" y="420016"/>
                </a:cubicBezTo>
                <a:cubicBezTo>
                  <a:pt x="704172" y="420016"/>
                  <a:pt x="713027" y="417808"/>
                  <a:pt x="721808" y="413393"/>
                </a:cubicBezTo>
                <a:cubicBezTo>
                  <a:pt x="730589" y="408978"/>
                  <a:pt x="738204" y="402255"/>
                  <a:pt x="744653" y="393227"/>
                </a:cubicBezTo>
                <a:lnTo>
                  <a:pt x="744653" y="416444"/>
                </a:lnTo>
                <a:lnTo>
                  <a:pt x="783498" y="416444"/>
                </a:lnTo>
                <a:lnTo>
                  <a:pt x="783498" y="198262"/>
                </a:lnTo>
                <a:close/>
                <a:moveTo>
                  <a:pt x="543289" y="198262"/>
                </a:moveTo>
                <a:lnTo>
                  <a:pt x="543289" y="416444"/>
                </a:lnTo>
                <a:lnTo>
                  <a:pt x="585110" y="416444"/>
                </a:lnTo>
                <a:lnTo>
                  <a:pt x="585110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F279CA5-4BE1-4908-A5FB-A313467351E3}"/>
              </a:ext>
            </a:extLst>
          </p:cNvPr>
          <p:cNvSpPr/>
          <p:nvPr/>
        </p:nvSpPr>
        <p:spPr>
          <a:xfrm rot="1354976">
            <a:off x="2125812" y="2984808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1ADF07E3-2F23-4DF3-9917-EAC343C75111}"/>
              </a:ext>
            </a:extLst>
          </p:cNvPr>
          <p:cNvSpPr/>
          <p:nvPr/>
        </p:nvSpPr>
        <p:spPr>
          <a:xfrm rot="1354976">
            <a:off x="4702950" y="2540067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111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>
            <a:extLst>
              <a:ext uri="{FF2B5EF4-FFF2-40B4-BE49-F238E27FC236}">
                <a16:creationId xmlns:a16="http://schemas.microsoft.com/office/drawing/2014/main" id="{1BC6DF71-C7B7-463C-8BCF-8C229CEA9C93}"/>
              </a:ext>
            </a:extLst>
          </p:cNvPr>
          <p:cNvGrpSpPr/>
          <p:nvPr/>
        </p:nvGrpSpPr>
        <p:grpSpPr>
          <a:xfrm>
            <a:off x="8146187" y="3976163"/>
            <a:ext cx="3605211" cy="2114366"/>
            <a:chOff x="4822352" y="1916832"/>
            <a:chExt cx="3422056" cy="2114366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0D129AD1-2C5E-4D3A-BED5-32095CB83638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D68F344-D03B-4311-8A5F-7993D7020DF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id="{D9BF2C2C-1EE8-4CF5-B271-10A03E22CDC8}"/>
              </a:ext>
            </a:extLst>
          </p:cNvPr>
          <p:cNvGrpSpPr/>
          <p:nvPr/>
        </p:nvGrpSpPr>
        <p:grpSpPr>
          <a:xfrm>
            <a:off x="494500" y="775844"/>
            <a:ext cx="3605211" cy="2114366"/>
            <a:chOff x="4822352" y="1916832"/>
            <a:chExt cx="3422056" cy="2114366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175919DB-812C-4515-8D04-5C1790E8E5E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6DBD5C-C7B6-4E34-84C6-07246F28FD1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B384D6-48FE-4F99-94FB-FEE3BC8548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10AE33-7505-43F5-8DE4-2D02954CDE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66384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6D946BEF-4434-4CC3-96CC-8A55022F6FFB}"/>
              </a:ext>
            </a:extLst>
          </p:cNvPr>
          <p:cNvGrpSpPr/>
          <p:nvPr/>
        </p:nvGrpSpPr>
        <p:grpSpPr>
          <a:xfrm>
            <a:off x="2832077" y="2957209"/>
            <a:ext cx="6527846" cy="1450454"/>
            <a:chOff x="1596377" y="3238221"/>
            <a:chExt cx="5927951" cy="1160647"/>
          </a:xfrm>
          <a:solidFill>
            <a:schemeClr val="accent4"/>
          </a:solidFill>
        </p:grpSpPr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14825B25-F07F-47CB-AB7E-4DD6732A4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EC9C36EE-3F93-4A05-A172-3B7AEB96B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2" name="Rectangle 35">
              <a:extLst>
                <a:ext uri="{FF2B5EF4-FFF2-40B4-BE49-F238E27FC236}">
                  <a16:creationId xmlns:a16="http://schemas.microsoft.com/office/drawing/2014/main" id="{88AE3FC3-5A0F-4D0F-BB10-7F834C5AD62E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8A9BBF63-311D-4F18-9675-00073E438E91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2B09E9-534E-401C-8A0B-74FBE737260C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D3B969-DB6E-4192-B33A-08A92FAD0CB4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5CC806-9091-409C-86DC-E592A08143C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C729A7C-BA4B-4D71-B835-12881E91B168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0C7562-306B-40D7-8C23-71DF6EFCD87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0B1139-7C48-4733-A104-C35BA7E0EB4D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8ADB88-BC06-4633-8706-267313DD9C84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61C5C5-EEB7-44BE-AC0C-09515629C36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6A7BC7-7406-459A-9027-599205D9012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3" name="Freeform 31">
            <a:extLst>
              <a:ext uri="{FF2B5EF4-FFF2-40B4-BE49-F238E27FC236}">
                <a16:creationId xmlns:a16="http://schemas.microsoft.com/office/drawing/2014/main" id="{077192F2-95D2-471D-BA1A-B5291C61170B}"/>
              </a:ext>
            </a:extLst>
          </p:cNvPr>
          <p:cNvSpPr>
            <a:spLocks noChangeAspect="1"/>
          </p:cNvSpPr>
          <p:nvPr/>
        </p:nvSpPr>
        <p:spPr>
          <a:xfrm flipH="1">
            <a:off x="1982266" y="3062057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5860614-B00A-438F-8025-24925F9F73A3}"/>
              </a:ext>
            </a:extLst>
          </p:cNvPr>
          <p:cNvGrpSpPr/>
          <p:nvPr/>
        </p:nvGrpSpPr>
        <p:grpSpPr>
          <a:xfrm>
            <a:off x="3120383" y="3247016"/>
            <a:ext cx="5927951" cy="1160647"/>
            <a:chOff x="1596377" y="3238221"/>
            <a:chExt cx="5927951" cy="1160647"/>
          </a:xfrm>
          <a:solidFill>
            <a:schemeClr val="bg1"/>
          </a:solidFill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CD2D4CFD-ACF5-471B-811F-7FB726A8D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EBF57D12-8476-481D-9DB2-E478C362E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" name="Rectangle 35">
              <a:extLst>
                <a:ext uri="{FF2B5EF4-FFF2-40B4-BE49-F238E27FC236}">
                  <a16:creationId xmlns:a16="http://schemas.microsoft.com/office/drawing/2014/main" id="{5688E94B-4DFE-4EF0-8575-AD7FF676D38A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8" name="Freeform 33">
            <a:extLst>
              <a:ext uri="{FF2B5EF4-FFF2-40B4-BE49-F238E27FC236}">
                <a16:creationId xmlns:a16="http://schemas.microsoft.com/office/drawing/2014/main" id="{6BF79D8C-08D7-466F-B401-D052FB5817C7}"/>
              </a:ext>
            </a:extLst>
          </p:cNvPr>
          <p:cNvSpPr>
            <a:spLocks noChangeAspect="1"/>
          </p:cNvSpPr>
          <p:nvPr/>
        </p:nvSpPr>
        <p:spPr>
          <a:xfrm>
            <a:off x="8985775" y="3495961"/>
            <a:ext cx="1223959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Freeform 33">
            <a:extLst>
              <a:ext uri="{FF2B5EF4-FFF2-40B4-BE49-F238E27FC236}">
                <a16:creationId xmlns:a16="http://schemas.microsoft.com/office/drawing/2014/main" id="{28E52709-D129-4BEF-841A-913D521B0310}"/>
              </a:ext>
            </a:extLst>
          </p:cNvPr>
          <p:cNvSpPr>
            <a:spLocks noChangeAspect="1"/>
          </p:cNvSpPr>
          <p:nvPr/>
        </p:nvSpPr>
        <p:spPr>
          <a:xfrm>
            <a:off x="6211188" y="2175743"/>
            <a:ext cx="1804404" cy="92637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E063C7-785A-4685-9864-D6390C60D572}"/>
              </a:ext>
            </a:extLst>
          </p:cNvPr>
          <p:cNvSpPr txBox="1"/>
          <p:nvPr/>
        </p:nvSpPr>
        <p:spPr>
          <a:xfrm>
            <a:off x="591282" y="47310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Real Estate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AD4B4D-44AB-4F02-ABE3-E7BE23314FB4}"/>
              </a:ext>
            </a:extLst>
          </p:cNvPr>
          <p:cNvSpPr txBox="1"/>
          <p:nvPr/>
        </p:nvSpPr>
        <p:spPr>
          <a:xfrm>
            <a:off x="643110" y="122224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4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12D8CB-1630-4582-9116-3ECB9E0154D0}"/>
              </a:ext>
            </a:extLst>
          </p:cNvPr>
          <p:cNvSpPr txBox="1"/>
          <p:nvPr/>
        </p:nvSpPr>
        <p:spPr>
          <a:xfrm>
            <a:off x="8567958" y="122224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A941AE-87B4-45C0-B9E3-24DD8A82739A}"/>
              </a:ext>
            </a:extLst>
          </p:cNvPr>
          <p:cNvSpPr txBox="1"/>
          <p:nvPr/>
        </p:nvSpPr>
        <p:spPr>
          <a:xfrm>
            <a:off x="8567958" y="154340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E0BF76-4F5A-4F56-94DA-829B3DBF442C}"/>
              </a:ext>
            </a:extLst>
          </p:cNvPr>
          <p:cNvSpPr txBox="1"/>
          <p:nvPr/>
        </p:nvSpPr>
        <p:spPr>
          <a:xfrm>
            <a:off x="8567958" y="250688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7FE9FD-6C3A-48A9-BC75-42BD867215BE}"/>
              </a:ext>
            </a:extLst>
          </p:cNvPr>
          <p:cNvSpPr txBox="1"/>
          <p:nvPr/>
        </p:nvSpPr>
        <p:spPr>
          <a:xfrm>
            <a:off x="8567958" y="21857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6BCEC1-A902-4806-8BD8-752C3FA337DB}"/>
              </a:ext>
            </a:extLst>
          </p:cNvPr>
          <p:cNvSpPr txBox="1"/>
          <p:nvPr/>
        </p:nvSpPr>
        <p:spPr>
          <a:xfrm>
            <a:off x="8567958" y="186456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16186824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4">
            <a:extLst>
              <a:ext uri="{FF2B5EF4-FFF2-40B4-BE49-F238E27FC236}">
                <a16:creationId xmlns:a16="http://schemas.microsoft.com/office/drawing/2014/main" id="{0C6066AC-9D13-4714-B77A-A8E1A886C737}"/>
              </a:ext>
            </a:extLst>
          </p:cNvPr>
          <p:cNvGrpSpPr/>
          <p:nvPr/>
        </p:nvGrpSpPr>
        <p:grpSpPr>
          <a:xfrm rot="11435490" flipV="1">
            <a:off x="625228" y="3858784"/>
            <a:ext cx="3686366" cy="1556105"/>
            <a:chOff x="1682410" y="2217893"/>
            <a:chExt cx="2019261" cy="852379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21" name="그룹 5">
              <a:extLst>
                <a:ext uri="{FF2B5EF4-FFF2-40B4-BE49-F238E27FC236}">
                  <a16:creationId xmlns:a16="http://schemas.microsoft.com/office/drawing/2014/main" id="{E087520B-60AC-426F-BE21-E444E6995D4F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grpFill/>
          </p:grpSpPr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D438F35C-FF15-4028-A747-590B50BCA152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Freeform 19">
                <a:extLst>
                  <a:ext uri="{FF2B5EF4-FFF2-40B4-BE49-F238E27FC236}">
                    <a16:creationId xmlns:a16="http://schemas.microsoft.com/office/drawing/2014/main" id="{43A4EA5F-A62B-48B6-A548-8138FA6AA299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직사각형 6">
              <a:extLst>
                <a:ext uri="{FF2B5EF4-FFF2-40B4-BE49-F238E27FC236}">
                  <a16:creationId xmlns:a16="http://schemas.microsoft.com/office/drawing/2014/main" id="{AFEC1398-A179-48C1-8E38-29671EDBDFA2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grpFill/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20557B31-3B42-4A1F-8704-0A5B9FDA6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79462" flipH="1">
            <a:off x="399296" y="2519717"/>
            <a:ext cx="4486275" cy="197167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5151AC-0C2B-4C10-9F78-5B6BE3EA2F3D}"/>
              </a:ext>
            </a:extLst>
          </p:cNvPr>
          <p:cNvGrpSpPr/>
          <p:nvPr/>
        </p:nvGrpSpPr>
        <p:grpSpPr>
          <a:xfrm>
            <a:off x="5502317" y="1709199"/>
            <a:ext cx="5630703" cy="736654"/>
            <a:chOff x="500207" y="3343901"/>
            <a:chExt cx="3924773" cy="7366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5A667C-2607-4178-B28A-3E302871E0C5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913F2A-3098-482D-AA95-5DBD3883F671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9C57CDE-D1EC-4894-98B9-EC926B97B145}"/>
              </a:ext>
            </a:extLst>
          </p:cNvPr>
          <p:cNvGrpSpPr/>
          <p:nvPr/>
        </p:nvGrpSpPr>
        <p:grpSpPr>
          <a:xfrm>
            <a:off x="6000261" y="2884364"/>
            <a:ext cx="5630703" cy="736654"/>
            <a:chOff x="500207" y="3343901"/>
            <a:chExt cx="3924773" cy="7366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F2CEC5-B327-43E7-A879-81017A70C916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835394-34C4-415C-AA7A-E5751D0C58E1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E38DDF-BD2F-4D4E-8A24-746BFB27397D}"/>
              </a:ext>
            </a:extLst>
          </p:cNvPr>
          <p:cNvGrpSpPr/>
          <p:nvPr/>
        </p:nvGrpSpPr>
        <p:grpSpPr>
          <a:xfrm>
            <a:off x="6000261" y="4059529"/>
            <a:ext cx="5630703" cy="736654"/>
            <a:chOff x="500207" y="3343901"/>
            <a:chExt cx="3924773" cy="7366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D8EE0DF-97F7-4B85-8CA1-DB9754A84AF4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1D4B34-AFB3-491A-9908-BE5D91A7F35C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CB83B4-7242-483F-B31D-7CF27F065ECA}"/>
              </a:ext>
            </a:extLst>
          </p:cNvPr>
          <p:cNvGrpSpPr/>
          <p:nvPr/>
        </p:nvGrpSpPr>
        <p:grpSpPr>
          <a:xfrm>
            <a:off x="5502317" y="5234695"/>
            <a:ext cx="5630703" cy="736654"/>
            <a:chOff x="500207" y="3343901"/>
            <a:chExt cx="3924773" cy="7366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47CFB1-79B7-45FB-83DE-8771F6BC52E1}"/>
                </a:ext>
              </a:extLst>
            </p:cNvPr>
            <p:cNvSpPr txBox="1"/>
            <p:nvPr/>
          </p:nvSpPr>
          <p:spPr>
            <a:xfrm>
              <a:off x="500207" y="3343901"/>
              <a:ext cx="39247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502123-000D-4839-9AF7-D28D68524C4C}"/>
                </a:ext>
              </a:extLst>
            </p:cNvPr>
            <p:cNvSpPr txBox="1"/>
            <p:nvPr/>
          </p:nvSpPr>
          <p:spPr>
            <a:xfrm>
              <a:off x="500207" y="3618890"/>
              <a:ext cx="3924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86E75BFC-AAAA-409F-B367-7EA83D262365}"/>
              </a:ext>
            </a:extLst>
          </p:cNvPr>
          <p:cNvSpPr/>
          <p:nvPr/>
        </p:nvSpPr>
        <p:spPr>
          <a:xfrm>
            <a:off x="1487157" y="2049866"/>
            <a:ext cx="3973252" cy="943411"/>
          </a:xfrm>
          <a:custGeom>
            <a:avLst/>
            <a:gdLst>
              <a:gd name="connsiteX0" fmla="*/ 0 w 2340428"/>
              <a:gd name="connsiteY0" fmla="*/ 1600200 h 1600200"/>
              <a:gd name="connsiteX1" fmla="*/ 1436914 w 2340428"/>
              <a:gd name="connsiteY1" fmla="*/ 0 h 1600200"/>
              <a:gd name="connsiteX2" fmla="*/ 2340428 w 2340428"/>
              <a:gd name="connsiteY2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428" h="1600200">
                <a:moveTo>
                  <a:pt x="0" y="1600200"/>
                </a:moveTo>
                <a:lnTo>
                  <a:pt x="1436914" y="0"/>
                </a:lnTo>
                <a:lnTo>
                  <a:pt x="2340428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DD1F1A2-A99E-4A95-98D1-EBF046592E83}"/>
              </a:ext>
            </a:extLst>
          </p:cNvPr>
          <p:cNvSpPr/>
          <p:nvPr/>
        </p:nvSpPr>
        <p:spPr>
          <a:xfrm>
            <a:off x="2954215" y="2993278"/>
            <a:ext cx="2506193" cy="655673"/>
          </a:xfrm>
          <a:custGeom>
            <a:avLst/>
            <a:gdLst>
              <a:gd name="connsiteX0" fmla="*/ 0 w 2307771"/>
              <a:gd name="connsiteY0" fmla="*/ 653143 h 653143"/>
              <a:gd name="connsiteX1" fmla="*/ 1480457 w 2307771"/>
              <a:gd name="connsiteY1" fmla="*/ 0 h 653143"/>
              <a:gd name="connsiteX2" fmla="*/ 2307771 w 2307771"/>
              <a:gd name="connsiteY2" fmla="*/ 0 h 65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771" h="653143">
                <a:moveTo>
                  <a:pt x="0" y="653143"/>
                </a:moveTo>
                <a:lnTo>
                  <a:pt x="1480457" y="0"/>
                </a:lnTo>
                <a:lnTo>
                  <a:pt x="2307771" y="0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59944819-F94C-4B57-9F82-CBC748F24EDF}"/>
              </a:ext>
            </a:extLst>
          </p:cNvPr>
          <p:cNvSpPr/>
          <p:nvPr/>
        </p:nvSpPr>
        <p:spPr>
          <a:xfrm>
            <a:off x="4208057" y="4085429"/>
            <a:ext cx="1582395" cy="306309"/>
          </a:xfrm>
          <a:custGeom>
            <a:avLst/>
            <a:gdLst>
              <a:gd name="connsiteX0" fmla="*/ 0 w 1730828"/>
              <a:gd name="connsiteY0" fmla="*/ 0 h 402771"/>
              <a:gd name="connsiteX1" fmla="*/ 979714 w 1730828"/>
              <a:gd name="connsiteY1" fmla="*/ 402771 h 402771"/>
              <a:gd name="connsiteX2" fmla="*/ 1730828 w 1730828"/>
              <a:gd name="connsiteY2" fmla="*/ 402771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0828" h="402771">
                <a:moveTo>
                  <a:pt x="0" y="0"/>
                </a:moveTo>
                <a:lnTo>
                  <a:pt x="979714" y="402771"/>
                </a:lnTo>
                <a:lnTo>
                  <a:pt x="1730828" y="402771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DE7DE871-A705-4606-AD01-0168EDCC00A6}"/>
              </a:ext>
            </a:extLst>
          </p:cNvPr>
          <p:cNvSpPr/>
          <p:nvPr/>
        </p:nvSpPr>
        <p:spPr>
          <a:xfrm>
            <a:off x="4249154" y="4683722"/>
            <a:ext cx="1253163" cy="858747"/>
          </a:xfrm>
          <a:custGeom>
            <a:avLst/>
            <a:gdLst>
              <a:gd name="connsiteX0" fmla="*/ 0 w 1175657"/>
              <a:gd name="connsiteY0" fmla="*/ 0 h 1110343"/>
              <a:gd name="connsiteX1" fmla="*/ 326572 w 1175657"/>
              <a:gd name="connsiteY1" fmla="*/ 1110343 h 1110343"/>
              <a:gd name="connsiteX2" fmla="*/ 1175657 w 1175657"/>
              <a:gd name="connsiteY2" fmla="*/ 1110343 h 11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5657" h="1110343">
                <a:moveTo>
                  <a:pt x="0" y="0"/>
                </a:moveTo>
                <a:lnTo>
                  <a:pt x="326572" y="1110343"/>
                </a:lnTo>
                <a:lnTo>
                  <a:pt x="1175657" y="1110343"/>
                </a:lnTo>
              </a:path>
            </a:pathLst>
          </a:cu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60745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B6139A50-4555-455A-AB0C-11A1D141AC66}"/>
              </a:ext>
            </a:extLst>
          </p:cNvPr>
          <p:cNvSpPr/>
          <p:nvPr/>
        </p:nvSpPr>
        <p:spPr>
          <a:xfrm>
            <a:off x="4101216" y="4815965"/>
            <a:ext cx="2985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2019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</a:t>
            </a:r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92AA7E3D-33FF-4E55-9798-EC9E156FB5A6}"/>
              </a:ext>
            </a:extLst>
          </p:cNvPr>
          <p:cNvSpPr/>
          <p:nvPr/>
        </p:nvSpPr>
        <p:spPr>
          <a:xfrm>
            <a:off x="4101214" y="2456145"/>
            <a:ext cx="75467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직사각형 3">
            <a:extLst>
              <a:ext uri="{FF2B5EF4-FFF2-40B4-BE49-F238E27FC236}">
                <a16:creationId xmlns:a16="http://schemas.microsoft.com/office/drawing/2014/main" id="{1C769404-0120-43B5-892A-1140E0F68D8B}"/>
              </a:ext>
            </a:extLst>
          </p:cNvPr>
          <p:cNvSpPr/>
          <p:nvPr/>
        </p:nvSpPr>
        <p:spPr>
          <a:xfrm>
            <a:off x="4101214" y="1726408"/>
            <a:ext cx="2813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accent4"/>
                </a:solidFill>
              </a:rPr>
              <a:t>JOHN DOE</a:t>
            </a:r>
          </a:p>
        </p:txBody>
      </p:sp>
      <p:sp>
        <p:nvSpPr>
          <p:cNvPr id="6" name="직사각형 4">
            <a:extLst>
              <a:ext uri="{FF2B5EF4-FFF2-40B4-BE49-F238E27FC236}">
                <a16:creationId xmlns:a16="http://schemas.microsoft.com/office/drawing/2014/main" id="{81FEFDA0-3A51-4D88-8741-6BD701A2D30D}"/>
              </a:ext>
            </a:extLst>
          </p:cNvPr>
          <p:cNvSpPr/>
          <p:nvPr/>
        </p:nvSpPr>
        <p:spPr>
          <a:xfrm>
            <a:off x="7179389" y="4226093"/>
            <a:ext cx="2614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Personal skills</a:t>
            </a:r>
            <a:endParaRPr lang="ko-KR" altLang="en-US" sz="2000" b="1" dirty="0"/>
          </a:p>
        </p:txBody>
      </p:sp>
      <p:sp>
        <p:nvSpPr>
          <p:cNvPr id="7" name="직사각형 5">
            <a:extLst>
              <a:ext uri="{FF2B5EF4-FFF2-40B4-BE49-F238E27FC236}">
                <a16:creationId xmlns:a16="http://schemas.microsoft.com/office/drawing/2014/main" id="{4382F4FE-3BF0-478E-8F47-74F03130CCB5}"/>
              </a:ext>
            </a:extLst>
          </p:cNvPr>
          <p:cNvSpPr/>
          <p:nvPr/>
        </p:nvSpPr>
        <p:spPr>
          <a:xfrm>
            <a:off x="4101214" y="4523639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</a:rPr>
              <a:t>Work Experience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656E3E66-C5AA-4C86-BB25-398C91256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4565136"/>
              </p:ext>
            </p:extLst>
          </p:nvPr>
        </p:nvGraphicFramePr>
        <p:xfrm>
          <a:off x="7086599" y="4626203"/>
          <a:ext cx="6124575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489B629-E920-4FD2-BF88-ADE167B843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48DEE65E-1DCE-4D40-A4DC-3DDF1162978E}"/>
              </a:ext>
            </a:extLst>
          </p:cNvPr>
          <p:cNvSpPr/>
          <p:nvPr/>
        </p:nvSpPr>
        <p:spPr>
          <a:xfrm>
            <a:off x="789320" y="1654505"/>
            <a:ext cx="27799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Portfolio </a:t>
            </a:r>
          </a:p>
          <a:p>
            <a:r>
              <a:rPr lang="en-US" altLang="ko-KR" sz="3200" b="1" dirty="0">
                <a:solidFill>
                  <a:schemeClr val="bg1"/>
                </a:solidFill>
              </a:rPr>
              <a:t>Presentation </a:t>
            </a:r>
          </a:p>
          <a:p>
            <a:r>
              <a:rPr lang="en-US" altLang="ko-KR" sz="3200" b="1" dirty="0">
                <a:solidFill>
                  <a:schemeClr val="bg1"/>
                </a:solidFill>
              </a:rPr>
              <a:t>Designed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B9A4362-1DF8-489F-AAF2-CB1992C9742D}"/>
              </a:ext>
            </a:extLst>
          </p:cNvPr>
          <p:cNvSpPr/>
          <p:nvPr/>
        </p:nvSpPr>
        <p:spPr>
          <a:xfrm>
            <a:off x="789320" y="3911010"/>
            <a:ext cx="270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50C81F1-E72E-4B8A-9491-54CCD211E45F}"/>
              </a:ext>
            </a:extLst>
          </p:cNvPr>
          <p:cNvSpPr/>
          <p:nvPr/>
        </p:nvSpPr>
        <p:spPr>
          <a:xfrm>
            <a:off x="789320" y="1377330"/>
            <a:ext cx="14077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9E642E-F162-4BFC-ACA3-351BEE6F386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615D008-B8AF-435F-A90C-F3315CF2FB04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1300763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B8F732E-5E28-42D2-B38A-3F911F4FFD58}"/>
              </a:ext>
            </a:extLst>
          </p:cNvPr>
          <p:cNvSpPr/>
          <p:nvPr/>
        </p:nvSpPr>
        <p:spPr>
          <a:xfrm>
            <a:off x="0" y="2451477"/>
            <a:ext cx="12192000" cy="749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04967C3-6AA9-4BCC-986B-2115F163DEB5}"/>
              </a:ext>
            </a:extLst>
          </p:cNvPr>
          <p:cNvSpPr/>
          <p:nvPr/>
        </p:nvSpPr>
        <p:spPr>
          <a:xfrm>
            <a:off x="836580" y="440168"/>
            <a:ext cx="10518842" cy="5751487"/>
          </a:xfrm>
          <a:custGeom>
            <a:avLst/>
            <a:gdLst>
              <a:gd name="connsiteX0" fmla="*/ 5346306 w 10518842"/>
              <a:gd name="connsiteY0" fmla="*/ 1134389 h 5751487"/>
              <a:gd name="connsiteX1" fmla="*/ 5611332 w 10518842"/>
              <a:gd name="connsiteY1" fmla="*/ 1134389 h 5751487"/>
              <a:gd name="connsiteX2" fmla="*/ 5611332 w 10518842"/>
              <a:gd name="connsiteY2" fmla="*/ 1399415 h 5751487"/>
              <a:gd name="connsiteX3" fmla="*/ 5346306 w 10518842"/>
              <a:gd name="connsiteY3" fmla="*/ 1399415 h 5751487"/>
              <a:gd name="connsiteX4" fmla="*/ 5043802 w 10518842"/>
              <a:gd name="connsiteY4" fmla="*/ 1134389 h 5751487"/>
              <a:gd name="connsiteX5" fmla="*/ 5308828 w 10518842"/>
              <a:gd name="connsiteY5" fmla="*/ 1134389 h 5751487"/>
              <a:gd name="connsiteX6" fmla="*/ 5308828 w 10518842"/>
              <a:gd name="connsiteY6" fmla="*/ 1399415 h 5751487"/>
              <a:gd name="connsiteX7" fmla="*/ 5043802 w 10518842"/>
              <a:gd name="connsiteY7" fmla="*/ 1399415 h 5751487"/>
              <a:gd name="connsiteX8" fmla="*/ 5346306 w 10518842"/>
              <a:gd name="connsiteY8" fmla="*/ 817831 h 5751487"/>
              <a:gd name="connsiteX9" fmla="*/ 5611332 w 10518842"/>
              <a:gd name="connsiteY9" fmla="*/ 817831 h 5751487"/>
              <a:gd name="connsiteX10" fmla="*/ 5611332 w 10518842"/>
              <a:gd name="connsiteY10" fmla="*/ 1082857 h 5751487"/>
              <a:gd name="connsiteX11" fmla="*/ 5346306 w 10518842"/>
              <a:gd name="connsiteY11" fmla="*/ 1082857 h 5751487"/>
              <a:gd name="connsiteX12" fmla="*/ 5043802 w 10518842"/>
              <a:gd name="connsiteY12" fmla="*/ 817831 h 5751487"/>
              <a:gd name="connsiteX13" fmla="*/ 5308828 w 10518842"/>
              <a:gd name="connsiteY13" fmla="*/ 817831 h 5751487"/>
              <a:gd name="connsiteX14" fmla="*/ 5308828 w 10518842"/>
              <a:gd name="connsiteY14" fmla="*/ 1082857 h 5751487"/>
              <a:gd name="connsiteX15" fmla="*/ 5043802 w 10518842"/>
              <a:gd name="connsiteY15" fmla="*/ 1082857 h 5751487"/>
              <a:gd name="connsiteX16" fmla="*/ 6046161 w 10518842"/>
              <a:gd name="connsiteY16" fmla="*/ 325702 h 5751487"/>
              <a:gd name="connsiteX17" fmla="*/ 5869119 w 10518842"/>
              <a:gd name="connsiteY17" fmla="*/ 460536 h 5751487"/>
              <a:gd name="connsiteX18" fmla="*/ 6387069 w 10518842"/>
              <a:gd name="connsiteY18" fmla="*/ 905400 h 5751487"/>
              <a:gd name="connsiteX19" fmla="*/ 6490262 w 10518842"/>
              <a:gd name="connsiteY19" fmla="*/ 807196 h 5751487"/>
              <a:gd name="connsiteX20" fmla="*/ 6630884 w 10518842"/>
              <a:gd name="connsiteY20" fmla="*/ 802282 h 5751487"/>
              <a:gd name="connsiteX21" fmla="*/ 5340953 w 10518842"/>
              <a:gd name="connsiteY21" fmla="*/ 96372 h 5751487"/>
              <a:gd name="connsiteX22" fmla="*/ 3558939 w 10518842"/>
              <a:gd name="connsiteY22" fmla="*/ 1438874 h 5751487"/>
              <a:gd name="connsiteX23" fmla="*/ 3564855 w 10518842"/>
              <a:gd name="connsiteY23" fmla="*/ 1438874 h 5751487"/>
              <a:gd name="connsiteX24" fmla="*/ 3335435 w 10518842"/>
              <a:gd name="connsiteY24" fmla="*/ 1613190 h 5751487"/>
              <a:gd name="connsiteX25" fmla="*/ 174316 w 10518842"/>
              <a:gd name="connsiteY25" fmla="*/ 1613190 h 5751487"/>
              <a:gd name="connsiteX26" fmla="*/ 174316 w 10518842"/>
              <a:gd name="connsiteY26" fmla="*/ 5577171 h 5751487"/>
              <a:gd name="connsiteX27" fmla="*/ 10344526 w 10518842"/>
              <a:gd name="connsiteY27" fmla="*/ 5577171 h 5751487"/>
              <a:gd name="connsiteX28" fmla="*/ 10344526 w 10518842"/>
              <a:gd name="connsiteY28" fmla="*/ 1613190 h 5751487"/>
              <a:gd name="connsiteX29" fmla="*/ 7485439 w 10518842"/>
              <a:gd name="connsiteY29" fmla="*/ 1613190 h 5751487"/>
              <a:gd name="connsiteX30" fmla="*/ 7311123 w 10518842"/>
              <a:gd name="connsiteY30" fmla="*/ 1438874 h 5751487"/>
              <a:gd name="connsiteX31" fmla="*/ 7317145 w 10518842"/>
              <a:gd name="connsiteY31" fmla="*/ 1438874 h 5751487"/>
              <a:gd name="connsiteX32" fmla="*/ 6706171 w 10518842"/>
              <a:gd name="connsiteY32" fmla="*/ 844377 h 5751487"/>
              <a:gd name="connsiteX33" fmla="*/ 6515130 w 10518842"/>
              <a:gd name="connsiteY33" fmla="*/ 1015391 h 5751487"/>
              <a:gd name="connsiteX34" fmla="*/ 6641991 w 10518842"/>
              <a:gd name="connsiteY34" fmla="*/ 1124351 h 5751487"/>
              <a:gd name="connsiteX35" fmla="*/ 6625929 w 10518842"/>
              <a:gd name="connsiteY35" fmla="*/ 1132382 h 5751487"/>
              <a:gd name="connsiteX36" fmla="*/ 6498873 w 10518842"/>
              <a:gd name="connsiteY36" fmla="*/ 1029943 h 5751487"/>
              <a:gd name="connsiteX37" fmla="*/ 6008376 w 10518842"/>
              <a:gd name="connsiteY37" fmla="*/ 1469018 h 5751487"/>
              <a:gd name="connsiteX38" fmla="*/ 5798725 w 10518842"/>
              <a:gd name="connsiteY38" fmla="*/ 1465300 h 5751487"/>
              <a:gd name="connsiteX39" fmla="*/ 6367499 w 10518842"/>
              <a:gd name="connsiteY39" fmla="*/ 924024 h 5751487"/>
              <a:gd name="connsiteX40" fmla="*/ 5332922 w 10518842"/>
              <a:gd name="connsiteY40" fmla="*/ 0 h 5751487"/>
              <a:gd name="connsiteX41" fmla="*/ 5728790 w 10518842"/>
              <a:gd name="connsiteY41" fmla="*/ 340008 h 5751487"/>
              <a:gd name="connsiteX42" fmla="*/ 5792382 w 10518842"/>
              <a:gd name="connsiteY42" fmla="*/ 288521 h 5751487"/>
              <a:gd name="connsiteX43" fmla="*/ 6042484 w 10518842"/>
              <a:gd name="connsiteY43" fmla="*/ 281085 h 5751487"/>
              <a:gd name="connsiteX44" fmla="*/ 6641990 w 10518842"/>
              <a:gd name="connsiteY44" fmla="*/ 801620 h 5751487"/>
              <a:gd name="connsiteX45" fmla="*/ 6641408 w 10518842"/>
              <a:gd name="connsiteY45" fmla="*/ 801914 h 5751487"/>
              <a:gd name="connsiteX46" fmla="*/ 6703042 w 10518842"/>
              <a:gd name="connsiteY46" fmla="*/ 799760 h 5751487"/>
              <a:gd name="connsiteX47" fmla="*/ 7327948 w 10518842"/>
              <a:gd name="connsiteY47" fmla="*/ 1438874 h 5751487"/>
              <a:gd name="connsiteX48" fmla="*/ 10518842 w 10518842"/>
              <a:gd name="connsiteY48" fmla="*/ 1438874 h 5751487"/>
              <a:gd name="connsiteX49" fmla="*/ 10518842 w 10518842"/>
              <a:gd name="connsiteY49" fmla="*/ 5751487 h 5751487"/>
              <a:gd name="connsiteX50" fmla="*/ 0 w 10518842"/>
              <a:gd name="connsiteY50" fmla="*/ 5751487 h 5751487"/>
              <a:gd name="connsiteX51" fmla="*/ 0 w 10518842"/>
              <a:gd name="connsiteY51" fmla="*/ 1438874 h 5751487"/>
              <a:gd name="connsiteX52" fmla="*/ 3099775 w 10518842"/>
              <a:gd name="connsiteY52" fmla="*/ 1438874 h 5751487"/>
              <a:gd name="connsiteX53" fmla="*/ 3011936 w 10518842"/>
              <a:gd name="connsiteY53" fmla="*/ 1437563 h 5751487"/>
              <a:gd name="connsiteX54" fmla="*/ 4786808 w 10518842"/>
              <a:gd name="connsiteY54" fmla="*/ 16062 h 5751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0518842" h="5751487">
                <a:moveTo>
                  <a:pt x="5346306" y="1134389"/>
                </a:moveTo>
                <a:lnTo>
                  <a:pt x="5611332" y="1134389"/>
                </a:lnTo>
                <a:lnTo>
                  <a:pt x="5611332" y="1399415"/>
                </a:lnTo>
                <a:lnTo>
                  <a:pt x="5346306" y="1399415"/>
                </a:lnTo>
                <a:close/>
                <a:moveTo>
                  <a:pt x="5043802" y="1134389"/>
                </a:moveTo>
                <a:lnTo>
                  <a:pt x="5308828" y="1134389"/>
                </a:lnTo>
                <a:lnTo>
                  <a:pt x="5308828" y="1399415"/>
                </a:lnTo>
                <a:lnTo>
                  <a:pt x="5043802" y="1399415"/>
                </a:lnTo>
                <a:close/>
                <a:moveTo>
                  <a:pt x="5346306" y="817831"/>
                </a:moveTo>
                <a:lnTo>
                  <a:pt x="5611332" y="817831"/>
                </a:lnTo>
                <a:lnTo>
                  <a:pt x="5611332" y="1082857"/>
                </a:lnTo>
                <a:lnTo>
                  <a:pt x="5346306" y="1082857"/>
                </a:lnTo>
                <a:close/>
                <a:moveTo>
                  <a:pt x="5043802" y="817831"/>
                </a:moveTo>
                <a:lnTo>
                  <a:pt x="5308828" y="817831"/>
                </a:lnTo>
                <a:lnTo>
                  <a:pt x="5308828" y="1082857"/>
                </a:lnTo>
                <a:lnTo>
                  <a:pt x="5043802" y="1082857"/>
                </a:lnTo>
                <a:close/>
                <a:moveTo>
                  <a:pt x="6046161" y="325702"/>
                </a:moveTo>
                <a:lnTo>
                  <a:pt x="5869119" y="460536"/>
                </a:lnTo>
                <a:lnTo>
                  <a:pt x="6387069" y="905400"/>
                </a:lnTo>
                <a:lnTo>
                  <a:pt x="6490262" y="807196"/>
                </a:lnTo>
                <a:lnTo>
                  <a:pt x="6630884" y="802282"/>
                </a:lnTo>
                <a:close/>
                <a:moveTo>
                  <a:pt x="5340953" y="96372"/>
                </a:moveTo>
                <a:lnTo>
                  <a:pt x="3558939" y="1438874"/>
                </a:lnTo>
                <a:lnTo>
                  <a:pt x="3564855" y="1438874"/>
                </a:lnTo>
                <a:lnTo>
                  <a:pt x="3335435" y="1613190"/>
                </a:lnTo>
                <a:lnTo>
                  <a:pt x="174316" y="1613190"/>
                </a:lnTo>
                <a:lnTo>
                  <a:pt x="174316" y="5577171"/>
                </a:lnTo>
                <a:lnTo>
                  <a:pt x="10344526" y="5577171"/>
                </a:lnTo>
                <a:lnTo>
                  <a:pt x="10344526" y="1613190"/>
                </a:lnTo>
                <a:lnTo>
                  <a:pt x="7485439" y="1613190"/>
                </a:lnTo>
                <a:lnTo>
                  <a:pt x="7311123" y="1438874"/>
                </a:lnTo>
                <a:lnTo>
                  <a:pt x="7317145" y="1438874"/>
                </a:lnTo>
                <a:lnTo>
                  <a:pt x="6706171" y="844377"/>
                </a:lnTo>
                <a:lnTo>
                  <a:pt x="6515130" y="1015391"/>
                </a:lnTo>
                <a:lnTo>
                  <a:pt x="6641991" y="1124351"/>
                </a:lnTo>
                <a:lnTo>
                  <a:pt x="6625929" y="1132382"/>
                </a:lnTo>
                <a:lnTo>
                  <a:pt x="6498873" y="1029943"/>
                </a:lnTo>
                <a:lnTo>
                  <a:pt x="6008376" y="1469018"/>
                </a:lnTo>
                <a:lnTo>
                  <a:pt x="5798725" y="1465300"/>
                </a:lnTo>
                <a:lnTo>
                  <a:pt x="6367499" y="924024"/>
                </a:lnTo>
                <a:close/>
                <a:moveTo>
                  <a:pt x="5332922" y="0"/>
                </a:moveTo>
                <a:lnTo>
                  <a:pt x="5728790" y="340008"/>
                </a:lnTo>
                <a:lnTo>
                  <a:pt x="5792382" y="288521"/>
                </a:lnTo>
                <a:lnTo>
                  <a:pt x="6042484" y="281085"/>
                </a:lnTo>
                <a:lnTo>
                  <a:pt x="6641990" y="801620"/>
                </a:lnTo>
                <a:lnTo>
                  <a:pt x="6641408" y="801914"/>
                </a:lnTo>
                <a:lnTo>
                  <a:pt x="6703042" y="799760"/>
                </a:lnTo>
                <a:lnTo>
                  <a:pt x="7327948" y="1438874"/>
                </a:lnTo>
                <a:lnTo>
                  <a:pt x="10518842" y="1438874"/>
                </a:lnTo>
                <a:lnTo>
                  <a:pt x="10518842" y="5751487"/>
                </a:lnTo>
                <a:lnTo>
                  <a:pt x="0" y="5751487"/>
                </a:lnTo>
                <a:lnTo>
                  <a:pt x="0" y="1438874"/>
                </a:lnTo>
                <a:lnTo>
                  <a:pt x="3099775" y="1438874"/>
                </a:lnTo>
                <a:lnTo>
                  <a:pt x="3011936" y="1437563"/>
                </a:lnTo>
                <a:lnTo>
                  <a:pt x="4786808" y="160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E8AA058-07A6-4A5F-A4B8-29E617D14313}"/>
              </a:ext>
            </a:extLst>
          </p:cNvPr>
          <p:cNvSpPr/>
          <p:nvPr/>
        </p:nvSpPr>
        <p:spPr>
          <a:xfrm flipH="1">
            <a:off x="8485438" y="757829"/>
            <a:ext cx="1256820" cy="349142"/>
          </a:xfrm>
          <a:custGeom>
            <a:avLst/>
            <a:gdLst/>
            <a:ahLst/>
            <a:cxnLst/>
            <a:rect l="l" t="t" r="r" b="b"/>
            <a:pathLst>
              <a:path w="1767148" h="490909">
                <a:moveTo>
                  <a:pt x="622437" y="114523"/>
                </a:moveTo>
                <a:lnTo>
                  <a:pt x="688740" y="296688"/>
                </a:lnTo>
                <a:lnTo>
                  <a:pt x="554794" y="296688"/>
                </a:lnTo>
                <a:close/>
                <a:moveTo>
                  <a:pt x="1668029" y="83046"/>
                </a:moveTo>
                <a:lnTo>
                  <a:pt x="1668029" y="207615"/>
                </a:lnTo>
                <a:lnTo>
                  <a:pt x="1594694" y="207615"/>
                </a:lnTo>
                <a:cubicBezTo>
                  <a:pt x="1547143" y="207615"/>
                  <a:pt x="1517452" y="205606"/>
                  <a:pt x="1505620" y="201587"/>
                </a:cubicBezTo>
                <a:cubicBezTo>
                  <a:pt x="1493788" y="197569"/>
                  <a:pt x="1484524" y="190648"/>
                  <a:pt x="1477826" y="180826"/>
                </a:cubicBezTo>
                <a:cubicBezTo>
                  <a:pt x="1471129" y="171003"/>
                  <a:pt x="1467780" y="158725"/>
                  <a:pt x="1467780" y="143991"/>
                </a:cubicBezTo>
                <a:cubicBezTo>
                  <a:pt x="1467780" y="127471"/>
                  <a:pt x="1472189" y="114132"/>
                  <a:pt x="1481007" y="103975"/>
                </a:cubicBezTo>
                <a:cubicBezTo>
                  <a:pt x="1489826" y="93817"/>
                  <a:pt x="1502271" y="87399"/>
                  <a:pt x="1518345" y="84720"/>
                </a:cubicBezTo>
                <a:cubicBezTo>
                  <a:pt x="1526381" y="83604"/>
                  <a:pt x="1550492" y="83046"/>
                  <a:pt x="1590675" y="83046"/>
                </a:cubicBezTo>
                <a:close/>
                <a:moveTo>
                  <a:pt x="345579" y="4018"/>
                </a:moveTo>
                <a:lnTo>
                  <a:pt x="246460" y="4018"/>
                </a:lnTo>
                <a:lnTo>
                  <a:pt x="246460" y="408198"/>
                </a:lnTo>
                <a:lnTo>
                  <a:pt x="0" y="408198"/>
                </a:lnTo>
                <a:lnTo>
                  <a:pt x="0" y="490909"/>
                </a:lnTo>
                <a:lnTo>
                  <a:pt x="345579" y="490909"/>
                </a:lnTo>
                <a:close/>
                <a:moveTo>
                  <a:pt x="673671" y="0"/>
                </a:moveTo>
                <a:lnTo>
                  <a:pt x="568858" y="0"/>
                </a:lnTo>
                <a:lnTo>
                  <a:pt x="372294" y="490909"/>
                </a:lnTo>
                <a:lnTo>
                  <a:pt x="480120" y="490909"/>
                </a:lnTo>
                <a:lnTo>
                  <a:pt x="522982" y="379400"/>
                </a:lnTo>
                <a:lnTo>
                  <a:pt x="719212" y="379400"/>
                </a:lnTo>
                <a:lnTo>
                  <a:pt x="759731" y="490909"/>
                </a:lnTo>
                <a:lnTo>
                  <a:pt x="864878" y="490909"/>
                </a:lnTo>
                <a:close/>
                <a:moveTo>
                  <a:pt x="1272183" y="0"/>
                </a:moveTo>
                <a:lnTo>
                  <a:pt x="908187" y="0"/>
                </a:lnTo>
                <a:lnTo>
                  <a:pt x="908187" y="83046"/>
                </a:lnTo>
                <a:lnTo>
                  <a:pt x="1173063" y="83046"/>
                </a:lnTo>
                <a:lnTo>
                  <a:pt x="1173063" y="191876"/>
                </a:lnTo>
                <a:lnTo>
                  <a:pt x="926604" y="191876"/>
                </a:lnTo>
                <a:lnTo>
                  <a:pt x="926604" y="274587"/>
                </a:lnTo>
                <a:lnTo>
                  <a:pt x="1173063" y="274587"/>
                </a:lnTo>
                <a:lnTo>
                  <a:pt x="1173063" y="408198"/>
                </a:lnTo>
                <a:lnTo>
                  <a:pt x="898810" y="408198"/>
                </a:lnTo>
                <a:lnTo>
                  <a:pt x="898810" y="490909"/>
                </a:lnTo>
                <a:lnTo>
                  <a:pt x="1272183" y="490909"/>
                </a:lnTo>
                <a:close/>
                <a:moveTo>
                  <a:pt x="1767148" y="0"/>
                </a:moveTo>
                <a:lnTo>
                  <a:pt x="1558528" y="0"/>
                </a:lnTo>
                <a:cubicBezTo>
                  <a:pt x="1506066" y="0"/>
                  <a:pt x="1467948" y="4409"/>
                  <a:pt x="1444173" y="13227"/>
                </a:cubicBezTo>
                <a:cubicBezTo>
                  <a:pt x="1420397" y="22045"/>
                  <a:pt x="1401366" y="37727"/>
                  <a:pt x="1387078" y="60275"/>
                </a:cubicBezTo>
                <a:cubicBezTo>
                  <a:pt x="1372791" y="82822"/>
                  <a:pt x="1365647" y="108607"/>
                  <a:pt x="1365647" y="137628"/>
                </a:cubicBezTo>
                <a:cubicBezTo>
                  <a:pt x="1365647" y="174463"/>
                  <a:pt x="1376474" y="204880"/>
                  <a:pt x="1398129" y="228879"/>
                </a:cubicBezTo>
                <a:cubicBezTo>
                  <a:pt x="1419783" y="252877"/>
                  <a:pt x="1452153" y="268002"/>
                  <a:pt x="1495239" y="274253"/>
                </a:cubicBezTo>
                <a:cubicBezTo>
                  <a:pt x="1473808" y="286754"/>
                  <a:pt x="1456116" y="300484"/>
                  <a:pt x="1442163" y="315441"/>
                </a:cubicBezTo>
                <a:cubicBezTo>
                  <a:pt x="1428211" y="330398"/>
                  <a:pt x="1409403" y="356964"/>
                  <a:pt x="1385739" y="395138"/>
                </a:cubicBezTo>
                <a:lnTo>
                  <a:pt x="1325798" y="490909"/>
                </a:lnTo>
                <a:lnTo>
                  <a:pt x="1444340" y="490909"/>
                </a:lnTo>
                <a:lnTo>
                  <a:pt x="1516001" y="384088"/>
                </a:lnTo>
                <a:cubicBezTo>
                  <a:pt x="1541450" y="345913"/>
                  <a:pt x="1558863" y="321859"/>
                  <a:pt x="1568239" y="311925"/>
                </a:cubicBezTo>
                <a:cubicBezTo>
                  <a:pt x="1577616" y="301990"/>
                  <a:pt x="1587550" y="295182"/>
                  <a:pt x="1598042" y="291498"/>
                </a:cubicBezTo>
                <a:cubicBezTo>
                  <a:pt x="1608535" y="287815"/>
                  <a:pt x="1625166" y="285973"/>
                  <a:pt x="1647937" y="285973"/>
                </a:cubicBezTo>
                <a:lnTo>
                  <a:pt x="1668029" y="285973"/>
                </a:lnTo>
                <a:lnTo>
                  <a:pt x="1668029" y="490909"/>
                </a:lnTo>
                <a:lnTo>
                  <a:pt x="1767148" y="49090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395111C-5F1F-489A-BF6F-769C6C4EEAD2}"/>
              </a:ext>
            </a:extLst>
          </p:cNvPr>
          <p:cNvSpPr/>
          <p:nvPr/>
        </p:nvSpPr>
        <p:spPr>
          <a:xfrm flipH="1">
            <a:off x="8485438" y="1288643"/>
            <a:ext cx="1776223" cy="361289"/>
          </a:xfrm>
          <a:custGeom>
            <a:avLst/>
            <a:gdLst/>
            <a:ahLst/>
            <a:cxnLst/>
            <a:rect l="l" t="t" r="r" b="b"/>
            <a:pathLst>
              <a:path w="2497448" h="507988">
                <a:moveTo>
                  <a:pt x="1019026" y="122895"/>
                </a:moveTo>
                <a:lnTo>
                  <a:pt x="1085329" y="305060"/>
                </a:lnTo>
                <a:lnTo>
                  <a:pt x="951384" y="305060"/>
                </a:lnTo>
                <a:close/>
                <a:moveTo>
                  <a:pt x="373373" y="8372"/>
                </a:moveTo>
                <a:lnTo>
                  <a:pt x="9376" y="8372"/>
                </a:lnTo>
                <a:lnTo>
                  <a:pt x="9376" y="91418"/>
                </a:lnTo>
                <a:lnTo>
                  <a:pt x="274253" y="91418"/>
                </a:lnTo>
                <a:lnTo>
                  <a:pt x="274253" y="200248"/>
                </a:lnTo>
                <a:lnTo>
                  <a:pt x="27794" y="200248"/>
                </a:lnTo>
                <a:lnTo>
                  <a:pt x="27794" y="282959"/>
                </a:lnTo>
                <a:lnTo>
                  <a:pt x="274253" y="282959"/>
                </a:lnTo>
                <a:lnTo>
                  <a:pt x="274253" y="416570"/>
                </a:lnTo>
                <a:lnTo>
                  <a:pt x="0" y="416570"/>
                </a:lnTo>
                <a:lnTo>
                  <a:pt x="0" y="499281"/>
                </a:lnTo>
                <a:lnTo>
                  <a:pt x="373373" y="499281"/>
                </a:lnTo>
                <a:close/>
                <a:moveTo>
                  <a:pt x="827634" y="8372"/>
                </a:moveTo>
                <a:lnTo>
                  <a:pt x="437518" y="8372"/>
                </a:lnTo>
                <a:lnTo>
                  <a:pt x="437518" y="91418"/>
                </a:lnTo>
                <a:lnTo>
                  <a:pt x="582848" y="91418"/>
                </a:lnTo>
                <a:lnTo>
                  <a:pt x="582848" y="499281"/>
                </a:lnTo>
                <a:lnTo>
                  <a:pt x="681968" y="499281"/>
                </a:lnTo>
                <a:lnTo>
                  <a:pt x="681968" y="91418"/>
                </a:lnTo>
                <a:lnTo>
                  <a:pt x="827634" y="91418"/>
                </a:lnTo>
                <a:close/>
                <a:moveTo>
                  <a:pt x="1070260" y="8372"/>
                </a:moveTo>
                <a:lnTo>
                  <a:pt x="965448" y="8372"/>
                </a:lnTo>
                <a:lnTo>
                  <a:pt x="768884" y="499281"/>
                </a:lnTo>
                <a:lnTo>
                  <a:pt x="876710" y="499281"/>
                </a:lnTo>
                <a:lnTo>
                  <a:pt x="919572" y="387772"/>
                </a:lnTo>
                <a:lnTo>
                  <a:pt x="1115802" y="387772"/>
                </a:lnTo>
                <a:lnTo>
                  <a:pt x="1156320" y="499281"/>
                </a:lnTo>
                <a:lnTo>
                  <a:pt x="1261468" y="499281"/>
                </a:lnTo>
                <a:close/>
                <a:moveTo>
                  <a:pt x="1618208" y="8372"/>
                </a:moveTo>
                <a:lnTo>
                  <a:pt x="1228093" y="8372"/>
                </a:lnTo>
                <a:lnTo>
                  <a:pt x="1228093" y="91418"/>
                </a:lnTo>
                <a:lnTo>
                  <a:pt x="1373423" y="91418"/>
                </a:lnTo>
                <a:lnTo>
                  <a:pt x="1373423" y="499281"/>
                </a:lnTo>
                <a:lnTo>
                  <a:pt x="1472543" y="499281"/>
                </a:lnTo>
                <a:lnTo>
                  <a:pt x="1472543" y="91418"/>
                </a:lnTo>
                <a:lnTo>
                  <a:pt x="1618208" y="91418"/>
                </a:lnTo>
                <a:close/>
                <a:moveTo>
                  <a:pt x="2497448" y="8372"/>
                </a:moveTo>
                <a:lnTo>
                  <a:pt x="2133451" y="8372"/>
                </a:lnTo>
                <a:lnTo>
                  <a:pt x="2133451" y="91418"/>
                </a:lnTo>
                <a:lnTo>
                  <a:pt x="2398328" y="91418"/>
                </a:lnTo>
                <a:lnTo>
                  <a:pt x="2398328" y="200248"/>
                </a:lnTo>
                <a:lnTo>
                  <a:pt x="2151869" y="200248"/>
                </a:lnTo>
                <a:lnTo>
                  <a:pt x="2151869" y="282959"/>
                </a:lnTo>
                <a:lnTo>
                  <a:pt x="2398328" y="282959"/>
                </a:lnTo>
                <a:lnTo>
                  <a:pt x="2398328" y="416570"/>
                </a:lnTo>
                <a:lnTo>
                  <a:pt x="2124075" y="416570"/>
                </a:lnTo>
                <a:lnTo>
                  <a:pt x="2124075" y="499281"/>
                </a:lnTo>
                <a:lnTo>
                  <a:pt x="2497448" y="499281"/>
                </a:lnTo>
                <a:close/>
                <a:moveTo>
                  <a:pt x="1868463" y="0"/>
                </a:moveTo>
                <a:cubicBezTo>
                  <a:pt x="1806848" y="0"/>
                  <a:pt x="1760470" y="13506"/>
                  <a:pt x="1729327" y="40518"/>
                </a:cubicBezTo>
                <a:cubicBezTo>
                  <a:pt x="1698185" y="67531"/>
                  <a:pt x="1681833" y="103584"/>
                  <a:pt x="1680270" y="148679"/>
                </a:cubicBezTo>
                <a:lnTo>
                  <a:pt x="1779389" y="153033"/>
                </a:lnTo>
                <a:cubicBezTo>
                  <a:pt x="1783631" y="127806"/>
                  <a:pt x="1792728" y="109668"/>
                  <a:pt x="1806681" y="98617"/>
                </a:cubicBezTo>
                <a:cubicBezTo>
                  <a:pt x="1820633" y="87567"/>
                  <a:pt x="1841562" y="82041"/>
                  <a:pt x="1869468" y="82041"/>
                </a:cubicBezTo>
                <a:cubicBezTo>
                  <a:pt x="1898266" y="82041"/>
                  <a:pt x="1920813" y="87957"/>
                  <a:pt x="1937110" y="99789"/>
                </a:cubicBezTo>
                <a:cubicBezTo>
                  <a:pt x="1947602" y="107379"/>
                  <a:pt x="1952849" y="117537"/>
                  <a:pt x="1952849" y="130262"/>
                </a:cubicBezTo>
                <a:cubicBezTo>
                  <a:pt x="1952849" y="141870"/>
                  <a:pt x="1947937" y="151805"/>
                  <a:pt x="1938115" y="160065"/>
                </a:cubicBezTo>
                <a:cubicBezTo>
                  <a:pt x="1925613" y="170557"/>
                  <a:pt x="1895252" y="181496"/>
                  <a:pt x="1847032" y="192881"/>
                </a:cubicBezTo>
                <a:cubicBezTo>
                  <a:pt x="1798811" y="204267"/>
                  <a:pt x="1763149" y="216043"/>
                  <a:pt x="1740043" y="228209"/>
                </a:cubicBezTo>
                <a:cubicBezTo>
                  <a:pt x="1716937" y="240376"/>
                  <a:pt x="1698855" y="257008"/>
                  <a:pt x="1685795" y="278104"/>
                </a:cubicBezTo>
                <a:cubicBezTo>
                  <a:pt x="1672735" y="299200"/>
                  <a:pt x="1666206" y="325264"/>
                  <a:pt x="1666206" y="356295"/>
                </a:cubicBezTo>
                <a:cubicBezTo>
                  <a:pt x="1666206" y="384423"/>
                  <a:pt x="1674019" y="410766"/>
                  <a:pt x="1689646" y="435322"/>
                </a:cubicBezTo>
                <a:cubicBezTo>
                  <a:pt x="1705273" y="459879"/>
                  <a:pt x="1727374" y="478129"/>
                  <a:pt x="1755949" y="490072"/>
                </a:cubicBezTo>
                <a:cubicBezTo>
                  <a:pt x="1784524" y="502016"/>
                  <a:pt x="1820131" y="507988"/>
                  <a:pt x="1862770" y="507988"/>
                </a:cubicBezTo>
                <a:cubicBezTo>
                  <a:pt x="1924832" y="507988"/>
                  <a:pt x="1972494" y="493644"/>
                  <a:pt x="2005757" y="464958"/>
                </a:cubicBezTo>
                <a:cubicBezTo>
                  <a:pt x="2039020" y="436271"/>
                  <a:pt x="2058889" y="394469"/>
                  <a:pt x="2065363" y="339551"/>
                </a:cubicBezTo>
                <a:lnTo>
                  <a:pt x="1968922" y="330175"/>
                </a:lnTo>
                <a:cubicBezTo>
                  <a:pt x="1963118" y="362545"/>
                  <a:pt x="1951342" y="386321"/>
                  <a:pt x="1933594" y="401501"/>
                </a:cubicBezTo>
                <a:cubicBezTo>
                  <a:pt x="1915846" y="416682"/>
                  <a:pt x="1891903" y="424272"/>
                  <a:pt x="1861766" y="424272"/>
                </a:cubicBezTo>
                <a:cubicBezTo>
                  <a:pt x="1829842" y="424272"/>
                  <a:pt x="1805788" y="417519"/>
                  <a:pt x="1789603" y="404013"/>
                </a:cubicBezTo>
                <a:cubicBezTo>
                  <a:pt x="1773418" y="390506"/>
                  <a:pt x="1765325" y="374712"/>
                  <a:pt x="1765325" y="356629"/>
                </a:cubicBezTo>
                <a:cubicBezTo>
                  <a:pt x="1765325" y="345021"/>
                  <a:pt x="1768730" y="335142"/>
                  <a:pt x="1775538" y="326994"/>
                </a:cubicBezTo>
                <a:cubicBezTo>
                  <a:pt x="1782347" y="318846"/>
                  <a:pt x="1794235" y="311758"/>
                  <a:pt x="1811201" y="305730"/>
                </a:cubicBezTo>
                <a:cubicBezTo>
                  <a:pt x="1822810" y="301712"/>
                  <a:pt x="1849264" y="294568"/>
                  <a:pt x="1890564" y="284299"/>
                </a:cubicBezTo>
                <a:cubicBezTo>
                  <a:pt x="1943696" y="271128"/>
                  <a:pt x="1980977" y="254943"/>
                  <a:pt x="2002408" y="235744"/>
                </a:cubicBezTo>
                <a:cubicBezTo>
                  <a:pt x="2032546" y="208731"/>
                  <a:pt x="2047615" y="175803"/>
                  <a:pt x="2047615" y="136959"/>
                </a:cubicBezTo>
                <a:cubicBezTo>
                  <a:pt x="2047615" y="111956"/>
                  <a:pt x="2040527" y="88571"/>
                  <a:pt x="2026351" y="66805"/>
                </a:cubicBezTo>
                <a:cubicBezTo>
                  <a:pt x="2012175" y="45039"/>
                  <a:pt x="1991749" y="28463"/>
                  <a:pt x="1965071" y="17078"/>
                </a:cubicBezTo>
                <a:cubicBezTo>
                  <a:pt x="1938394" y="5693"/>
                  <a:pt x="1906191" y="0"/>
                  <a:pt x="1868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45">
            <a:extLst>
              <a:ext uri="{FF2B5EF4-FFF2-40B4-BE49-F238E27FC236}">
                <a16:creationId xmlns:a16="http://schemas.microsoft.com/office/drawing/2014/main" id="{1BDEF9E6-774E-42F6-ACEC-33133EBF519D}"/>
              </a:ext>
            </a:extLst>
          </p:cNvPr>
          <p:cNvSpPr txBox="1">
            <a:spLocks/>
          </p:cNvSpPr>
          <p:nvPr/>
        </p:nvSpPr>
        <p:spPr>
          <a:xfrm>
            <a:off x="1027490" y="2461525"/>
            <a:ext cx="2698750" cy="199012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4000" dirty="0">
                <a:solidFill>
                  <a:schemeClr val="bg1"/>
                </a:solidFill>
              </a:rPr>
              <a:t>One</a:t>
            </a:r>
            <a:r>
              <a:rPr lang="en-US" altLang="ko-KR" sz="4000" dirty="0"/>
              <a:t> </a:t>
            </a:r>
            <a:r>
              <a:rPr lang="en-US" altLang="ko-KR" sz="4000" dirty="0">
                <a:solidFill>
                  <a:schemeClr val="accent1"/>
                </a:solidFill>
              </a:rPr>
              <a:t>Columns</a:t>
            </a:r>
            <a:r>
              <a:rPr lang="en-US" altLang="ko-KR" sz="4000" dirty="0"/>
              <a:t> Content</a:t>
            </a:r>
            <a:endParaRPr lang="ko-KR" altLang="en-US" sz="4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8D01535-6709-4854-95CC-437FA2C5684D}"/>
              </a:ext>
            </a:extLst>
          </p:cNvPr>
          <p:cNvSpPr txBox="1"/>
          <p:nvPr/>
        </p:nvSpPr>
        <p:spPr>
          <a:xfrm>
            <a:off x="5539182" y="2555336"/>
            <a:ext cx="4976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2E58E3-6776-4445-9B2F-BD7225D6ABA6}"/>
              </a:ext>
            </a:extLst>
          </p:cNvPr>
          <p:cNvGrpSpPr/>
          <p:nvPr/>
        </p:nvGrpSpPr>
        <p:grpSpPr>
          <a:xfrm>
            <a:off x="5539182" y="3390749"/>
            <a:ext cx="5328111" cy="2424994"/>
            <a:chOff x="4067944" y="1934300"/>
            <a:chExt cx="3672408" cy="242499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C063BD-08A9-417D-9D14-47B46A6E7A4E}"/>
                </a:ext>
              </a:extLst>
            </p:cNvPr>
            <p:cNvSpPr txBox="1"/>
            <p:nvPr/>
          </p:nvSpPr>
          <p:spPr>
            <a:xfrm>
              <a:off x="4067944" y="2235636"/>
              <a:ext cx="367240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D3FE10-FB0C-45BB-9D75-30F146A362A7}"/>
                </a:ext>
              </a:extLst>
            </p:cNvPr>
            <p:cNvSpPr txBox="1"/>
            <p:nvPr/>
          </p:nvSpPr>
          <p:spPr>
            <a:xfrm>
              <a:off x="4067944" y="1934300"/>
              <a:ext cx="36724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0738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>
            <a:extLst>
              <a:ext uri="{FF2B5EF4-FFF2-40B4-BE49-F238E27FC236}">
                <a16:creationId xmlns:a16="http://schemas.microsoft.com/office/drawing/2014/main" id="{867F5260-7FCF-4308-8ED1-5204EB1179CD}"/>
              </a:ext>
            </a:extLst>
          </p:cNvPr>
          <p:cNvSpPr/>
          <p:nvPr/>
        </p:nvSpPr>
        <p:spPr>
          <a:xfrm>
            <a:off x="836580" y="666345"/>
            <a:ext cx="10518842" cy="5525310"/>
          </a:xfrm>
          <a:prstGeom prst="frame">
            <a:avLst>
              <a:gd name="adj1" fmla="val 299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87E8D6-2867-47D5-AA1D-A4E266C9BA7C}"/>
              </a:ext>
            </a:extLst>
          </p:cNvPr>
          <p:cNvGrpSpPr/>
          <p:nvPr/>
        </p:nvGrpSpPr>
        <p:grpSpPr>
          <a:xfrm>
            <a:off x="772999" y="3880930"/>
            <a:ext cx="2091492" cy="1533688"/>
            <a:chOff x="772999" y="4554163"/>
            <a:chExt cx="2091492" cy="1533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85B3DB-06EF-4A07-8799-30FEB68C4A0A}"/>
                </a:ext>
              </a:extLst>
            </p:cNvPr>
            <p:cNvSpPr/>
            <p:nvPr/>
          </p:nvSpPr>
          <p:spPr>
            <a:xfrm rot="2700000">
              <a:off x="1051901" y="4275261"/>
              <a:ext cx="1533688" cy="2091492"/>
            </a:xfrm>
            <a:custGeom>
              <a:avLst/>
              <a:gdLst>
                <a:gd name="connsiteX0" fmla="*/ 0 w 2197390"/>
                <a:gd name="connsiteY0" fmla="*/ 799193 h 2996583"/>
                <a:gd name="connsiteX1" fmla="*/ 867552 w 2197390"/>
                <a:gd name="connsiteY1" fmla="*/ 799193 h 2996583"/>
                <a:gd name="connsiteX2" fmla="*/ 577368 w 2197390"/>
                <a:gd name="connsiteY2" fmla="*/ 509009 h 2996583"/>
                <a:gd name="connsiteX3" fmla="*/ 1086376 w 2197390"/>
                <a:gd name="connsiteY3" fmla="*/ 0 h 2996583"/>
                <a:gd name="connsiteX4" fmla="*/ 1884282 w 2197390"/>
                <a:gd name="connsiteY4" fmla="*/ 797906 h 2996583"/>
                <a:gd name="connsiteX5" fmla="*/ 1882995 w 2197390"/>
                <a:gd name="connsiteY5" fmla="*/ 799193 h 2996583"/>
                <a:gd name="connsiteX6" fmla="*/ 2197390 w 2197390"/>
                <a:gd name="connsiteY6" fmla="*/ 799193 h 2996583"/>
                <a:gd name="connsiteX7" fmla="*/ 1972355 w 2197390"/>
                <a:gd name="connsiteY7" fmla="*/ 1024228 h 2996583"/>
                <a:gd name="connsiteX8" fmla="*/ 1794189 w 2197390"/>
                <a:gd name="connsiteY8" fmla="*/ 1024228 h 2996583"/>
                <a:gd name="connsiteX9" fmla="*/ 1569154 w 2197390"/>
                <a:gd name="connsiteY9" fmla="*/ 799193 h 2996583"/>
                <a:gd name="connsiteX10" fmla="*/ 1575473 w 2197390"/>
                <a:gd name="connsiteY10" fmla="*/ 799193 h 2996583"/>
                <a:gd name="connsiteX11" fmla="*/ 1576760 w 2197390"/>
                <a:gd name="connsiteY11" fmla="*/ 797906 h 2996583"/>
                <a:gd name="connsiteX12" fmla="*/ 1086376 w 2197390"/>
                <a:gd name="connsiteY12" fmla="*/ 307522 h 2996583"/>
                <a:gd name="connsiteX13" fmla="*/ 1081929 w 2197390"/>
                <a:gd name="connsiteY13" fmla="*/ 311969 h 2996583"/>
                <a:gd name="connsiteX14" fmla="*/ 1076624 w 2197390"/>
                <a:gd name="connsiteY14" fmla="*/ 306663 h 2996583"/>
                <a:gd name="connsiteX15" fmla="*/ 877147 w 2197390"/>
                <a:gd name="connsiteY15" fmla="*/ 506139 h 2996583"/>
                <a:gd name="connsiteX16" fmla="*/ 1395236 w 2197390"/>
                <a:gd name="connsiteY16" fmla="*/ 1024228 h 2996583"/>
                <a:gd name="connsiteX17" fmla="*/ 250546 w 2197390"/>
                <a:gd name="connsiteY17" fmla="*/ 1024228 h 2996583"/>
                <a:gd name="connsiteX18" fmla="*/ 250546 w 2197390"/>
                <a:gd name="connsiteY18" fmla="*/ 2746037 h 2996583"/>
                <a:gd name="connsiteX19" fmla="*/ 0 w 2197390"/>
                <a:gd name="connsiteY19" fmla="*/ 2996583 h 2996583"/>
                <a:gd name="connsiteX0" fmla="*/ 0 w 2197390"/>
                <a:gd name="connsiteY0" fmla="*/ 799193 h 2996583"/>
                <a:gd name="connsiteX1" fmla="*/ 867552 w 2197390"/>
                <a:gd name="connsiteY1" fmla="*/ 799193 h 2996583"/>
                <a:gd name="connsiteX2" fmla="*/ 577368 w 2197390"/>
                <a:gd name="connsiteY2" fmla="*/ 509009 h 2996583"/>
                <a:gd name="connsiteX3" fmla="*/ 1086376 w 2197390"/>
                <a:gd name="connsiteY3" fmla="*/ 0 h 2996583"/>
                <a:gd name="connsiteX4" fmla="*/ 1884282 w 2197390"/>
                <a:gd name="connsiteY4" fmla="*/ 797906 h 2996583"/>
                <a:gd name="connsiteX5" fmla="*/ 1882995 w 2197390"/>
                <a:gd name="connsiteY5" fmla="*/ 799193 h 2996583"/>
                <a:gd name="connsiteX6" fmla="*/ 2197390 w 2197390"/>
                <a:gd name="connsiteY6" fmla="*/ 799193 h 2996583"/>
                <a:gd name="connsiteX7" fmla="*/ 1972355 w 2197390"/>
                <a:gd name="connsiteY7" fmla="*/ 1024228 h 2996583"/>
                <a:gd name="connsiteX8" fmla="*/ 1794189 w 2197390"/>
                <a:gd name="connsiteY8" fmla="*/ 1024228 h 2996583"/>
                <a:gd name="connsiteX9" fmla="*/ 1569154 w 2197390"/>
                <a:gd name="connsiteY9" fmla="*/ 799193 h 2996583"/>
                <a:gd name="connsiteX10" fmla="*/ 1575473 w 2197390"/>
                <a:gd name="connsiteY10" fmla="*/ 799193 h 2996583"/>
                <a:gd name="connsiteX11" fmla="*/ 1086376 w 2197390"/>
                <a:gd name="connsiteY11" fmla="*/ 307522 h 2996583"/>
                <a:gd name="connsiteX12" fmla="*/ 1081929 w 2197390"/>
                <a:gd name="connsiteY12" fmla="*/ 311969 h 2996583"/>
                <a:gd name="connsiteX13" fmla="*/ 1076624 w 2197390"/>
                <a:gd name="connsiteY13" fmla="*/ 306663 h 2996583"/>
                <a:gd name="connsiteX14" fmla="*/ 877147 w 2197390"/>
                <a:gd name="connsiteY14" fmla="*/ 506139 h 2996583"/>
                <a:gd name="connsiteX15" fmla="*/ 1395236 w 2197390"/>
                <a:gd name="connsiteY15" fmla="*/ 1024228 h 2996583"/>
                <a:gd name="connsiteX16" fmla="*/ 250546 w 2197390"/>
                <a:gd name="connsiteY16" fmla="*/ 1024228 h 2996583"/>
                <a:gd name="connsiteX17" fmla="*/ 250546 w 2197390"/>
                <a:gd name="connsiteY17" fmla="*/ 2746037 h 2996583"/>
                <a:gd name="connsiteX18" fmla="*/ 0 w 2197390"/>
                <a:gd name="connsiteY18" fmla="*/ 2996583 h 2996583"/>
                <a:gd name="connsiteX19" fmla="*/ 0 w 2197390"/>
                <a:gd name="connsiteY19" fmla="*/ 799193 h 2996583"/>
                <a:gd name="connsiteX0" fmla="*/ 0 w 2197390"/>
                <a:gd name="connsiteY0" fmla="*/ 799193 h 2996583"/>
                <a:gd name="connsiteX1" fmla="*/ 867552 w 2197390"/>
                <a:gd name="connsiteY1" fmla="*/ 799193 h 2996583"/>
                <a:gd name="connsiteX2" fmla="*/ 577368 w 2197390"/>
                <a:gd name="connsiteY2" fmla="*/ 509009 h 2996583"/>
                <a:gd name="connsiteX3" fmla="*/ 1086376 w 2197390"/>
                <a:gd name="connsiteY3" fmla="*/ 0 h 2996583"/>
                <a:gd name="connsiteX4" fmla="*/ 1884282 w 2197390"/>
                <a:gd name="connsiteY4" fmla="*/ 797906 h 2996583"/>
                <a:gd name="connsiteX5" fmla="*/ 1882995 w 2197390"/>
                <a:gd name="connsiteY5" fmla="*/ 799193 h 2996583"/>
                <a:gd name="connsiteX6" fmla="*/ 2197390 w 2197390"/>
                <a:gd name="connsiteY6" fmla="*/ 799193 h 2996583"/>
                <a:gd name="connsiteX7" fmla="*/ 1972355 w 2197390"/>
                <a:gd name="connsiteY7" fmla="*/ 1024228 h 2996583"/>
                <a:gd name="connsiteX8" fmla="*/ 1794189 w 2197390"/>
                <a:gd name="connsiteY8" fmla="*/ 1024228 h 2996583"/>
                <a:gd name="connsiteX9" fmla="*/ 1569154 w 2197390"/>
                <a:gd name="connsiteY9" fmla="*/ 799193 h 2996583"/>
                <a:gd name="connsiteX10" fmla="*/ 1086376 w 2197390"/>
                <a:gd name="connsiteY10" fmla="*/ 307522 h 2996583"/>
                <a:gd name="connsiteX11" fmla="*/ 1081929 w 2197390"/>
                <a:gd name="connsiteY11" fmla="*/ 311969 h 2996583"/>
                <a:gd name="connsiteX12" fmla="*/ 1076624 w 2197390"/>
                <a:gd name="connsiteY12" fmla="*/ 306663 h 2996583"/>
                <a:gd name="connsiteX13" fmla="*/ 877147 w 2197390"/>
                <a:gd name="connsiteY13" fmla="*/ 506139 h 2996583"/>
                <a:gd name="connsiteX14" fmla="*/ 1395236 w 2197390"/>
                <a:gd name="connsiteY14" fmla="*/ 1024228 h 2996583"/>
                <a:gd name="connsiteX15" fmla="*/ 250546 w 2197390"/>
                <a:gd name="connsiteY15" fmla="*/ 1024228 h 2996583"/>
                <a:gd name="connsiteX16" fmla="*/ 250546 w 2197390"/>
                <a:gd name="connsiteY16" fmla="*/ 2746037 h 2996583"/>
                <a:gd name="connsiteX17" fmla="*/ 0 w 2197390"/>
                <a:gd name="connsiteY17" fmla="*/ 2996583 h 2996583"/>
                <a:gd name="connsiteX18" fmla="*/ 0 w 2197390"/>
                <a:gd name="connsiteY18" fmla="*/ 799193 h 2996583"/>
                <a:gd name="connsiteX0" fmla="*/ 0 w 2197390"/>
                <a:gd name="connsiteY0" fmla="*/ 799193 h 2996583"/>
                <a:gd name="connsiteX1" fmla="*/ 867552 w 2197390"/>
                <a:gd name="connsiteY1" fmla="*/ 799193 h 2996583"/>
                <a:gd name="connsiteX2" fmla="*/ 577368 w 2197390"/>
                <a:gd name="connsiteY2" fmla="*/ 509009 h 2996583"/>
                <a:gd name="connsiteX3" fmla="*/ 1086376 w 2197390"/>
                <a:gd name="connsiteY3" fmla="*/ 0 h 2996583"/>
                <a:gd name="connsiteX4" fmla="*/ 1884282 w 2197390"/>
                <a:gd name="connsiteY4" fmla="*/ 797906 h 2996583"/>
                <a:gd name="connsiteX5" fmla="*/ 2197390 w 2197390"/>
                <a:gd name="connsiteY5" fmla="*/ 799193 h 2996583"/>
                <a:gd name="connsiteX6" fmla="*/ 1972355 w 2197390"/>
                <a:gd name="connsiteY6" fmla="*/ 1024228 h 2996583"/>
                <a:gd name="connsiteX7" fmla="*/ 1794189 w 2197390"/>
                <a:gd name="connsiteY7" fmla="*/ 1024228 h 2996583"/>
                <a:gd name="connsiteX8" fmla="*/ 1569154 w 2197390"/>
                <a:gd name="connsiteY8" fmla="*/ 799193 h 2996583"/>
                <a:gd name="connsiteX9" fmla="*/ 1086376 w 2197390"/>
                <a:gd name="connsiteY9" fmla="*/ 307522 h 2996583"/>
                <a:gd name="connsiteX10" fmla="*/ 1081929 w 2197390"/>
                <a:gd name="connsiteY10" fmla="*/ 311969 h 2996583"/>
                <a:gd name="connsiteX11" fmla="*/ 1076624 w 2197390"/>
                <a:gd name="connsiteY11" fmla="*/ 306663 h 2996583"/>
                <a:gd name="connsiteX12" fmla="*/ 877147 w 2197390"/>
                <a:gd name="connsiteY12" fmla="*/ 506139 h 2996583"/>
                <a:gd name="connsiteX13" fmla="*/ 1395236 w 2197390"/>
                <a:gd name="connsiteY13" fmla="*/ 1024228 h 2996583"/>
                <a:gd name="connsiteX14" fmla="*/ 250546 w 2197390"/>
                <a:gd name="connsiteY14" fmla="*/ 1024228 h 2996583"/>
                <a:gd name="connsiteX15" fmla="*/ 250546 w 2197390"/>
                <a:gd name="connsiteY15" fmla="*/ 2746037 h 2996583"/>
                <a:gd name="connsiteX16" fmla="*/ 0 w 2197390"/>
                <a:gd name="connsiteY16" fmla="*/ 2996583 h 2996583"/>
                <a:gd name="connsiteX17" fmla="*/ 0 w 2197390"/>
                <a:gd name="connsiteY17" fmla="*/ 799193 h 2996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97390" h="2996583">
                  <a:moveTo>
                    <a:pt x="0" y="799193"/>
                  </a:moveTo>
                  <a:lnTo>
                    <a:pt x="867552" y="799193"/>
                  </a:lnTo>
                  <a:lnTo>
                    <a:pt x="577368" y="509009"/>
                  </a:lnTo>
                  <a:lnTo>
                    <a:pt x="1086376" y="0"/>
                  </a:lnTo>
                  <a:lnTo>
                    <a:pt x="1884282" y="797906"/>
                  </a:lnTo>
                  <a:lnTo>
                    <a:pt x="2197390" y="799193"/>
                  </a:lnTo>
                  <a:lnTo>
                    <a:pt x="1972355" y="1024228"/>
                  </a:lnTo>
                  <a:lnTo>
                    <a:pt x="1794189" y="1024228"/>
                  </a:lnTo>
                  <a:lnTo>
                    <a:pt x="1569154" y="799193"/>
                  </a:lnTo>
                  <a:lnTo>
                    <a:pt x="1086376" y="307522"/>
                  </a:lnTo>
                  <a:lnTo>
                    <a:pt x="1081929" y="311969"/>
                  </a:lnTo>
                  <a:lnTo>
                    <a:pt x="1076624" y="306663"/>
                  </a:lnTo>
                  <a:lnTo>
                    <a:pt x="877147" y="506139"/>
                  </a:lnTo>
                  <a:lnTo>
                    <a:pt x="1395236" y="1024228"/>
                  </a:lnTo>
                  <a:lnTo>
                    <a:pt x="250546" y="1024228"/>
                  </a:lnTo>
                  <a:lnTo>
                    <a:pt x="250546" y="2746037"/>
                  </a:lnTo>
                  <a:lnTo>
                    <a:pt x="0" y="2996583"/>
                  </a:lnTo>
                  <a:lnTo>
                    <a:pt x="0" y="799193"/>
                  </a:lnTo>
                  <a:close/>
                </a:path>
              </a:pathLst>
            </a:custGeom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13D05E-E605-4E2D-B3EF-2AFCF10F73AC}"/>
                </a:ext>
              </a:extLst>
            </p:cNvPr>
            <p:cNvSpPr/>
            <p:nvPr/>
          </p:nvSpPr>
          <p:spPr>
            <a:xfrm>
              <a:off x="1430491" y="5122074"/>
              <a:ext cx="388254" cy="397866"/>
            </a:xfrm>
            <a:custGeom>
              <a:avLst/>
              <a:gdLst>
                <a:gd name="connsiteX0" fmla="*/ 206967 w 388293"/>
                <a:gd name="connsiteY0" fmla="*/ 216583 h 397909"/>
                <a:gd name="connsiteX1" fmla="*/ 388293 w 388293"/>
                <a:gd name="connsiteY1" fmla="*/ 216583 h 397909"/>
                <a:gd name="connsiteX2" fmla="*/ 388293 w 388293"/>
                <a:gd name="connsiteY2" fmla="*/ 397909 h 397909"/>
                <a:gd name="connsiteX3" fmla="*/ 206967 w 388293"/>
                <a:gd name="connsiteY3" fmla="*/ 397909 h 397909"/>
                <a:gd name="connsiteX4" fmla="*/ 0 w 388293"/>
                <a:gd name="connsiteY4" fmla="*/ 216583 h 397909"/>
                <a:gd name="connsiteX5" fmla="*/ 181326 w 388293"/>
                <a:gd name="connsiteY5" fmla="*/ 216583 h 397909"/>
                <a:gd name="connsiteX6" fmla="*/ 181326 w 388293"/>
                <a:gd name="connsiteY6" fmla="*/ 397909 h 397909"/>
                <a:gd name="connsiteX7" fmla="*/ 0 w 388293"/>
                <a:gd name="connsiteY7" fmla="*/ 397909 h 397909"/>
                <a:gd name="connsiteX8" fmla="*/ 206967 w 388293"/>
                <a:gd name="connsiteY8" fmla="*/ 0 h 397909"/>
                <a:gd name="connsiteX9" fmla="*/ 388293 w 388293"/>
                <a:gd name="connsiteY9" fmla="*/ 0 h 397909"/>
                <a:gd name="connsiteX10" fmla="*/ 388293 w 388293"/>
                <a:gd name="connsiteY10" fmla="*/ 181326 h 397909"/>
                <a:gd name="connsiteX11" fmla="*/ 206967 w 388293"/>
                <a:gd name="connsiteY11" fmla="*/ 181326 h 397909"/>
                <a:gd name="connsiteX12" fmla="*/ 0 w 388293"/>
                <a:gd name="connsiteY12" fmla="*/ 0 h 397909"/>
                <a:gd name="connsiteX13" fmla="*/ 181326 w 388293"/>
                <a:gd name="connsiteY13" fmla="*/ 0 h 397909"/>
                <a:gd name="connsiteX14" fmla="*/ 181326 w 388293"/>
                <a:gd name="connsiteY14" fmla="*/ 181326 h 397909"/>
                <a:gd name="connsiteX15" fmla="*/ 0 w 388293"/>
                <a:gd name="connsiteY15" fmla="*/ 181326 h 397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8293" h="397909">
                  <a:moveTo>
                    <a:pt x="206967" y="216583"/>
                  </a:moveTo>
                  <a:lnTo>
                    <a:pt x="388293" y="216583"/>
                  </a:lnTo>
                  <a:lnTo>
                    <a:pt x="388293" y="397909"/>
                  </a:lnTo>
                  <a:lnTo>
                    <a:pt x="206967" y="397909"/>
                  </a:lnTo>
                  <a:close/>
                  <a:moveTo>
                    <a:pt x="0" y="216583"/>
                  </a:moveTo>
                  <a:lnTo>
                    <a:pt x="181326" y="216583"/>
                  </a:lnTo>
                  <a:lnTo>
                    <a:pt x="181326" y="397909"/>
                  </a:lnTo>
                  <a:lnTo>
                    <a:pt x="0" y="397909"/>
                  </a:lnTo>
                  <a:close/>
                  <a:moveTo>
                    <a:pt x="206967" y="0"/>
                  </a:moveTo>
                  <a:lnTo>
                    <a:pt x="388293" y="0"/>
                  </a:lnTo>
                  <a:lnTo>
                    <a:pt x="388293" y="181326"/>
                  </a:lnTo>
                  <a:lnTo>
                    <a:pt x="206967" y="181326"/>
                  </a:lnTo>
                  <a:close/>
                  <a:moveTo>
                    <a:pt x="0" y="0"/>
                  </a:moveTo>
                  <a:lnTo>
                    <a:pt x="181326" y="0"/>
                  </a:lnTo>
                  <a:lnTo>
                    <a:pt x="181326" y="181326"/>
                  </a:lnTo>
                  <a:lnTo>
                    <a:pt x="0" y="181326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8037B66-B691-4069-87C1-14F147D1BA9D}"/>
              </a:ext>
            </a:extLst>
          </p:cNvPr>
          <p:cNvSpPr/>
          <p:nvPr/>
        </p:nvSpPr>
        <p:spPr>
          <a:xfrm flipH="1">
            <a:off x="1190335" y="5028379"/>
            <a:ext cx="1256820" cy="349142"/>
          </a:xfrm>
          <a:custGeom>
            <a:avLst/>
            <a:gdLst/>
            <a:ahLst/>
            <a:cxnLst/>
            <a:rect l="l" t="t" r="r" b="b"/>
            <a:pathLst>
              <a:path w="1767148" h="490909">
                <a:moveTo>
                  <a:pt x="622437" y="114523"/>
                </a:moveTo>
                <a:lnTo>
                  <a:pt x="688740" y="296688"/>
                </a:lnTo>
                <a:lnTo>
                  <a:pt x="554794" y="296688"/>
                </a:lnTo>
                <a:close/>
                <a:moveTo>
                  <a:pt x="1668029" y="83046"/>
                </a:moveTo>
                <a:lnTo>
                  <a:pt x="1668029" y="207615"/>
                </a:lnTo>
                <a:lnTo>
                  <a:pt x="1594694" y="207615"/>
                </a:lnTo>
                <a:cubicBezTo>
                  <a:pt x="1547143" y="207615"/>
                  <a:pt x="1517452" y="205606"/>
                  <a:pt x="1505620" y="201587"/>
                </a:cubicBezTo>
                <a:cubicBezTo>
                  <a:pt x="1493788" y="197569"/>
                  <a:pt x="1484524" y="190648"/>
                  <a:pt x="1477826" y="180826"/>
                </a:cubicBezTo>
                <a:cubicBezTo>
                  <a:pt x="1471129" y="171003"/>
                  <a:pt x="1467780" y="158725"/>
                  <a:pt x="1467780" y="143991"/>
                </a:cubicBezTo>
                <a:cubicBezTo>
                  <a:pt x="1467780" y="127471"/>
                  <a:pt x="1472189" y="114132"/>
                  <a:pt x="1481007" y="103975"/>
                </a:cubicBezTo>
                <a:cubicBezTo>
                  <a:pt x="1489826" y="93817"/>
                  <a:pt x="1502271" y="87399"/>
                  <a:pt x="1518345" y="84720"/>
                </a:cubicBezTo>
                <a:cubicBezTo>
                  <a:pt x="1526381" y="83604"/>
                  <a:pt x="1550492" y="83046"/>
                  <a:pt x="1590675" y="83046"/>
                </a:cubicBezTo>
                <a:close/>
                <a:moveTo>
                  <a:pt x="345579" y="4018"/>
                </a:moveTo>
                <a:lnTo>
                  <a:pt x="246460" y="4018"/>
                </a:lnTo>
                <a:lnTo>
                  <a:pt x="246460" y="408198"/>
                </a:lnTo>
                <a:lnTo>
                  <a:pt x="0" y="408198"/>
                </a:lnTo>
                <a:lnTo>
                  <a:pt x="0" y="490909"/>
                </a:lnTo>
                <a:lnTo>
                  <a:pt x="345579" y="490909"/>
                </a:lnTo>
                <a:close/>
                <a:moveTo>
                  <a:pt x="673671" y="0"/>
                </a:moveTo>
                <a:lnTo>
                  <a:pt x="568858" y="0"/>
                </a:lnTo>
                <a:lnTo>
                  <a:pt x="372294" y="490909"/>
                </a:lnTo>
                <a:lnTo>
                  <a:pt x="480120" y="490909"/>
                </a:lnTo>
                <a:lnTo>
                  <a:pt x="522982" y="379400"/>
                </a:lnTo>
                <a:lnTo>
                  <a:pt x="719212" y="379400"/>
                </a:lnTo>
                <a:lnTo>
                  <a:pt x="759731" y="490909"/>
                </a:lnTo>
                <a:lnTo>
                  <a:pt x="864878" y="490909"/>
                </a:lnTo>
                <a:close/>
                <a:moveTo>
                  <a:pt x="1272183" y="0"/>
                </a:moveTo>
                <a:lnTo>
                  <a:pt x="908187" y="0"/>
                </a:lnTo>
                <a:lnTo>
                  <a:pt x="908187" y="83046"/>
                </a:lnTo>
                <a:lnTo>
                  <a:pt x="1173063" y="83046"/>
                </a:lnTo>
                <a:lnTo>
                  <a:pt x="1173063" y="191876"/>
                </a:lnTo>
                <a:lnTo>
                  <a:pt x="926604" y="191876"/>
                </a:lnTo>
                <a:lnTo>
                  <a:pt x="926604" y="274587"/>
                </a:lnTo>
                <a:lnTo>
                  <a:pt x="1173063" y="274587"/>
                </a:lnTo>
                <a:lnTo>
                  <a:pt x="1173063" y="408198"/>
                </a:lnTo>
                <a:lnTo>
                  <a:pt x="898810" y="408198"/>
                </a:lnTo>
                <a:lnTo>
                  <a:pt x="898810" y="490909"/>
                </a:lnTo>
                <a:lnTo>
                  <a:pt x="1272183" y="490909"/>
                </a:lnTo>
                <a:close/>
                <a:moveTo>
                  <a:pt x="1767148" y="0"/>
                </a:moveTo>
                <a:lnTo>
                  <a:pt x="1558528" y="0"/>
                </a:lnTo>
                <a:cubicBezTo>
                  <a:pt x="1506066" y="0"/>
                  <a:pt x="1467948" y="4409"/>
                  <a:pt x="1444173" y="13227"/>
                </a:cubicBezTo>
                <a:cubicBezTo>
                  <a:pt x="1420397" y="22045"/>
                  <a:pt x="1401366" y="37727"/>
                  <a:pt x="1387078" y="60275"/>
                </a:cubicBezTo>
                <a:cubicBezTo>
                  <a:pt x="1372791" y="82822"/>
                  <a:pt x="1365647" y="108607"/>
                  <a:pt x="1365647" y="137628"/>
                </a:cubicBezTo>
                <a:cubicBezTo>
                  <a:pt x="1365647" y="174463"/>
                  <a:pt x="1376474" y="204880"/>
                  <a:pt x="1398129" y="228879"/>
                </a:cubicBezTo>
                <a:cubicBezTo>
                  <a:pt x="1419783" y="252877"/>
                  <a:pt x="1452153" y="268002"/>
                  <a:pt x="1495239" y="274253"/>
                </a:cubicBezTo>
                <a:cubicBezTo>
                  <a:pt x="1473808" y="286754"/>
                  <a:pt x="1456116" y="300484"/>
                  <a:pt x="1442163" y="315441"/>
                </a:cubicBezTo>
                <a:cubicBezTo>
                  <a:pt x="1428211" y="330398"/>
                  <a:pt x="1409403" y="356964"/>
                  <a:pt x="1385739" y="395138"/>
                </a:cubicBezTo>
                <a:lnTo>
                  <a:pt x="1325798" y="490909"/>
                </a:lnTo>
                <a:lnTo>
                  <a:pt x="1444340" y="490909"/>
                </a:lnTo>
                <a:lnTo>
                  <a:pt x="1516001" y="384088"/>
                </a:lnTo>
                <a:cubicBezTo>
                  <a:pt x="1541450" y="345913"/>
                  <a:pt x="1558863" y="321859"/>
                  <a:pt x="1568239" y="311925"/>
                </a:cubicBezTo>
                <a:cubicBezTo>
                  <a:pt x="1577616" y="301990"/>
                  <a:pt x="1587550" y="295182"/>
                  <a:pt x="1598042" y="291498"/>
                </a:cubicBezTo>
                <a:cubicBezTo>
                  <a:pt x="1608535" y="287815"/>
                  <a:pt x="1625166" y="285973"/>
                  <a:pt x="1647937" y="285973"/>
                </a:cubicBezTo>
                <a:lnTo>
                  <a:pt x="1668029" y="285973"/>
                </a:lnTo>
                <a:lnTo>
                  <a:pt x="1668029" y="490909"/>
                </a:lnTo>
                <a:lnTo>
                  <a:pt x="1767148" y="49090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20653B8-A647-4973-862D-F80D1AE45EE5}"/>
              </a:ext>
            </a:extLst>
          </p:cNvPr>
          <p:cNvSpPr/>
          <p:nvPr/>
        </p:nvSpPr>
        <p:spPr>
          <a:xfrm flipH="1">
            <a:off x="1190335" y="5559193"/>
            <a:ext cx="1776223" cy="361289"/>
          </a:xfrm>
          <a:custGeom>
            <a:avLst/>
            <a:gdLst/>
            <a:ahLst/>
            <a:cxnLst/>
            <a:rect l="l" t="t" r="r" b="b"/>
            <a:pathLst>
              <a:path w="2497448" h="507988">
                <a:moveTo>
                  <a:pt x="1019026" y="122895"/>
                </a:moveTo>
                <a:lnTo>
                  <a:pt x="1085329" y="305060"/>
                </a:lnTo>
                <a:lnTo>
                  <a:pt x="951384" y="305060"/>
                </a:lnTo>
                <a:close/>
                <a:moveTo>
                  <a:pt x="373373" y="8372"/>
                </a:moveTo>
                <a:lnTo>
                  <a:pt x="9376" y="8372"/>
                </a:lnTo>
                <a:lnTo>
                  <a:pt x="9376" y="91418"/>
                </a:lnTo>
                <a:lnTo>
                  <a:pt x="274253" y="91418"/>
                </a:lnTo>
                <a:lnTo>
                  <a:pt x="274253" y="200248"/>
                </a:lnTo>
                <a:lnTo>
                  <a:pt x="27794" y="200248"/>
                </a:lnTo>
                <a:lnTo>
                  <a:pt x="27794" y="282959"/>
                </a:lnTo>
                <a:lnTo>
                  <a:pt x="274253" y="282959"/>
                </a:lnTo>
                <a:lnTo>
                  <a:pt x="274253" y="416570"/>
                </a:lnTo>
                <a:lnTo>
                  <a:pt x="0" y="416570"/>
                </a:lnTo>
                <a:lnTo>
                  <a:pt x="0" y="499281"/>
                </a:lnTo>
                <a:lnTo>
                  <a:pt x="373373" y="499281"/>
                </a:lnTo>
                <a:close/>
                <a:moveTo>
                  <a:pt x="827634" y="8372"/>
                </a:moveTo>
                <a:lnTo>
                  <a:pt x="437518" y="8372"/>
                </a:lnTo>
                <a:lnTo>
                  <a:pt x="437518" y="91418"/>
                </a:lnTo>
                <a:lnTo>
                  <a:pt x="582848" y="91418"/>
                </a:lnTo>
                <a:lnTo>
                  <a:pt x="582848" y="499281"/>
                </a:lnTo>
                <a:lnTo>
                  <a:pt x="681968" y="499281"/>
                </a:lnTo>
                <a:lnTo>
                  <a:pt x="681968" y="91418"/>
                </a:lnTo>
                <a:lnTo>
                  <a:pt x="827634" y="91418"/>
                </a:lnTo>
                <a:close/>
                <a:moveTo>
                  <a:pt x="1070260" y="8372"/>
                </a:moveTo>
                <a:lnTo>
                  <a:pt x="965448" y="8372"/>
                </a:lnTo>
                <a:lnTo>
                  <a:pt x="768884" y="499281"/>
                </a:lnTo>
                <a:lnTo>
                  <a:pt x="876710" y="499281"/>
                </a:lnTo>
                <a:lnTo>
                  <a:pt x="919572" y="387772"/>
                </a:lnTo>
                <a:lnTo>
                  <a:pt x="1115802" y="387772"/>
                </a:lnTo>
                <a:lnTo>
                  <a:pt x="1156320" y="499281"/>
                </a:lnTo>
                <a:lnTo>
                  <a:pt x="1261468" y="499281"/>
                </a:lnTo>
                <a:close/>
                <a:moveTo>
                  <a:pt x="1618208" y="8372"/>
                </a:moveTo>
                <a:lnTo>
                  <a:pt x="1228093" y="8372"/>
                </a:lnTo>
                <a:lnTo>
                  <a:pt x="1228093" y="91418"/>
                </a:lnTo>
                <a:lnTo>
                  <a:pt x="1373423" y="91418"/>
                </a:lnTo>
                <a:lnTo>
                  <a:pt x="1373423" y="499281"/>
                </a:lnTo>
                <a:lnTo>
                  <a:pt x="1472543" y="499281"/>
                </a:lnTo>
                <a:lnTo>
                  <a:pt x="1472543" y="91418"/>
                </a:lnTo>
                <a:lnTo>
                  <a:pt x="1618208" y="91418"/>
                </a:lnTo>
                <a:close/>
                <a:moveTo>
                  <a:pt x="2497448" y="8372"/>
                </a:moveTo>
                <a:lnTo>
                  <a:pt x="2133451" y="8372"/>
                </a:lnTo>
                <a:lnTo>
                  <a:pt x="2133451" y="91418"/>
                </a:lnTo>
                <a:lnTo>
                  <a:pt x="2398328" y="91418"/>
                </a:lnTo>
                <a:lnTo>
                  <a:pt x="2398328" y="200248"/>
                </a:lnTo>
                <a:lnTo>
                  <a:pt x="2151869" y="200248"/>
                </a:lnTo>
                <a:lnTo>
                  <a:pt x="2151869" y="282959"/>
                </a:lnTo>
                <a:lnTo>
                  <a:pt x="2398328" y="282959"/>
                </a:lnTo>
                <a:lnTo>
                  <a:pt x="2398328" y="416570"/>
                </a:lnTo>
                <a:lnTo>
                  <a:pt x="2124075" y="416570"/>
                </a:lnTo>
                <a:lnTo>
                  <a:pt x="2124075" y="499281"/>
                </a:lnTo>
                <a:lnTo>
                  <a:pt x="2497448" y="499281"/>
                </a:lnTo>
                <a:close/>
                <a:moveTo>
                  <a:pt x="1868463" y="0"/>
                </a:moveTo>
                <a:cubicBezTo>
                  <a:pt x="1806848" y="0"/>
                  <a:pt x="1760470" y="13506"/>
                  <a:pt x="1729327" y="40518"/>
                </a:cubicBezTo>
                <a:cubicBezTo>
                  <a:pt x="1698185" y="67531"/>
                  <a:pt x="1681833" y="103584"/>
                  <a:pt x="1680270" y="148679"/>
                </a:cubicBezTo>
                <a:lnTo>
                  <a:pt x="1779389" y="153033"/>
                </a:lnTo>
                <a:cubicBezTo>
                  <a:pt x="1783631" y="127806"/>
                  <a:pt x="1792728" y="109668"/>
                  <a:pt x="1806681" y="98617"/>
                </a:cubicBezTo>
                <a:cubicBezTo>
                  <a:pt x="1820633" y="87567"/>
                  <a:pt x="1841562" y="82041"/>
                  <a:pt x="1869468" y="82041"/>
                </a:cubicBezTo>
                <a:cubicBezTo>
                  <a:pt x="1898266" y="82041"/>
                  <a:pt x="1920813" y="87957"/>
                  <a:pt x="1937110" y="99789"/>
                </a:cubicBezTo>
                <a:cubicBezTo>
                  <a:pt x="1947602" y="107379"/>
                  <a:pt x="1952849" y="117537"/>
                  <a:pt x="1952849" y="130262"/>
                </a:cubicBezTo>
                <a:cubicBezTo>
                  <a:pt x="1952849" y="141870"/>
                  <a:pt x="1947937" y="151805"/>
                  <a:pt x="1938115" y="160065"/>
                </a:cubicBezTo>
                <a:cubicBezTo>
                  <a:pt x="1925613" y="170557"/>
                  <a:pt x="1895252" y="181496"/>
                  <a:pt x="1847032" y="192881"/>
                </a:cubicBezTo>
                <a:cubicBezTo>
                  <a:pt x="1798811" y="204267"/>
                  <a:pt x="1763149" y="216043"/>
                  <a:pt x="1740043" y="228209"/>
                </a:cubicBezTo>
                <a:cubicBezTo>
                  <a:pt x="1716937" y="240376"/>
                  <a:pt x="1698855" y="257008"/>
                  <a:pt x="1685795" y="278104"/>
                </a:cubicBezTo>
                <a:cubicBezTo>
                  <a:pt x="1672735" y="299200"/>
                  <a:pt x="1666206" y="325264"/>
                  <a:pt x="1666206" y="356295"/>
                </a:cubicBezTo>
                <a:cubicBezTo>
                  <a:pt x="1666206" y="384423"/>
                  <a:pt x="1674019" y="410766"/>
                  <a:pt x="1689646" y="435322"/>
                </a:cubicBezTo>
                <a:cubicBezTo>
                  <a:pt x="1705273" y="459879"/>
                  <a:pt x="1727374" y="478129"/>
                  <a:pt x="1755949" y="490072"/>
                </a:cubicBezTo>
                <a:cubicBezTo>
                  <a:pt x="1784524" y="502016"/>
                  <a:pt x="1820131" y="507988"/>
                  <a:pt x="1862770" y="507988"/>
                </a:cubicBezTo>
                <a:cubicBezTo>
                  <a:pt x="1924832" y="507988"/>
                  <a:pt x="1972494" y="493644"/>
                  <a:pt x="2005757" y="464958"/>
                </a:cubicBezTo>
                <a:cubicBezTo>
                  <a:pt x="2039020" y="436271"/>
                  <a:pt x="2058889" y="394469"/>
                  <a:pt x="2065363" y="339551"/>
                </a:cubicBezTo>
                <a:lnTo>
                  <a:pt x="1968922" y="330175"/>
                </a:lnTo>
                <a:cubicBezTo>
                  <a:pt x="1963118" y="362545"/>
                  <a:pt x="1951342" y="386321"/>
                  <a:pt x="1933594" y="401501"/>
                </a:cubicBezTo>
                <a:cubicBezTo>
                  <a:pt x="1915846" y="416682"/>
                  <a:pt x="1891903" y="424272"/>
                  <a:pt x="1861766" y="424272"/>
                </a:cubicBezTo>
                <a:cubicBezTo>
                  <a:pt x="1829842" y="424272"/>
                  <a:pt x="1805788" y="417519"/>
                  <a:pt x="1789603" y="404013"/>
                </a:cubicBezTo>
                <a:cubicBezTo>
                  <a:pt x="1773418" y="390506"/>
                  <a:pt x="1765325" y="374712"/>
                  <a:pt x="1765325" y="356629"/>
                </a:cubicBezTo>
                <a:cubicBezTo>
                  <a:pt x="1765325" y="345021"/>
                  <a:pt x="1768730" y="335142"/>
                  <a:pt x="1775538" y="326994"/>
                </a:cubicBezTo>
                <a:cubicBezTo>
                  <a:pt x="1782347" y="318846"/>
                  <a:pt x="1794235" y="311758"/>
                  <a:pt x="1811201" y="305730"/>
                </a:cubicBezTo>
                <a:cubicBezTo>
                  <a:pt x="1822810" y="301712"/>
                  <a:pt x="1849264" y="294568"/>
                  <a:pt x="1890564" y="284299"/>
                </a:cubicBezTo>
                <a:cubicBezTo>
                  <a:pt x="1943696" y="271128"/>
                  <a:pt x="1980977" y="254943"/>
                  <a:pt x="2002408" y="235744"/>
                </a:cubicBezTo>
                <a:cubicBezTo>
                  <a:pt x="2032546" y="208731"/>
                  <a:pt x="2047615" y="175803"/>
                  <a:pt x="2047615" y="136959"/>
                </a:cubicBezTo>
                <a:cubicBezTo>
                  <a:pt x="2047615" y="111956"/>
                  <a:pt x="2040527" y="88571"/>
                  <a:pt x="2026351" y="66805"/>
                </a:cubicBezTo>
                <a:cubicBezTo>
                  <a:pt x="2012175" y="45039"/>
                  <a:pt x="1991749" y="28463"/>
                  <a:pt x="1965071" y="17078"/>
                </a:cubicBezTo>
                <a:cubicBezTo>
                  <a:pt x="1938394" y="5693"/>
                  <a:pt x="1906191" y="0"/>
                  <a:pt x="18684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FB586BD-4E9B-4303-AF6F-C29445DFC67D}"/>
              </a:ext>
            </a:extLst>
          </p:cNvPr>
          <p:cNvSpPr txBox="1">
            <a:spLocks/>
          </p:cNvSpPr>
          <p:nvPr/>
        </p:nvSpPr>
        <p:spPr>
          <a:xfrm>
            <a:off x="1336654" y="1550442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40A02A-B567-4C28-B84E-9A5227E28231}"/>
              </a:ext>
            </a:extLst>
          </p:cNvPr>
          <p:cNvGrpSpPr/>
          <p:nvPr/>
        </p:nvGrpSpPr>
        <p:grpSpPr>
          <a:xfrm>
            <a:off x="4446050" y="1550442"/>
            <a:ext cx="6336000" cy="3757117"/>
            <a:chOff x="4446050" y="1404175"/>
            <a:chExt cx="6336000" cy="37571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6FB7D0-DD0D-4328-9528-4E9F2DDB1BF4}"/>
                </a:ext>
              </a:extLst>
            </p:cNvPr>
            <p:cNvSpPr txBox="1"/>
            <p:nvPr/>
          </p:nvSpPr>
          <p:spPr>
            <a:xfrm>
              <a:off x="4446050" y="1404175"/>
              <a:ext cx="633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0BA063-053E-42E8-A25E-24B3F5E29AC8}"/>
                </a:ext>
              </a:extLst>
            </p:cNvPr>
            <p:cNvSpPr txBox="1"/>
            <p:nvPr/>
          </p:nvSpPr>
          <p:spPr>
            <a:xfrm>
              <a:off x="4446050" y="1929638"/>
              <a:ext cx="6336000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08074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B46AB1DF-70F8-4AF2-8FE7-C1928FC2CB9B}"/>
              </a:ext>
            </a:extLst>
          </p:cNvPr>
          <p:cNvGrpSpPr/>
          <p:nvPr/>
        </p:nvGrpSpPr>
        <p:grpSpPr>
          <a:xfrm>
            <a:off x="4581710" y="2144757"/>
            <a:ext cx="2965370" cy="1005075"/>
            <a:chOff x="363148" y="262896"/>
            <a:chExt cx="2965370" cy="100507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04A6EA-FE97-4EF7-9EC6-2A5431BB76D1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756A080-753A-492F-8E7F-7D4393E5DCC5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7FA368-6519-474F-B0A9-3F552B4288BA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95B7A0F-EBF5-41EF-B836-56788DAEDD22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F773F43-832B-4FF0-A323-2E31427762C1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74577F9-E05D-4036-BB28-86CC20C41DCA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856DBB98-E01A-43E5-AEDB-901D67965956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BC87297-61A0-4233-B2AC-238DF43CED8E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C7807A5-23F1-436F-8810-E2C46D6B38E3}"/>
              </a:ext>
            </a:extLst>
          </p:cNvPr>
          <p:cNvGrpSpPr/>
          <p:nvPr/>
        </p:nvGrpSpPr>
        <p:grpSpPr>
          <a:xfrm>
            <a:off x="2208752" y="3108855"/>
            <a:ext cx="7690020" cy="1161587"/>
            <a:chOff x="2199024" y="3128311"/>
            <a:chExt cx="7690020" cy="116158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85E399C-5EA4-44AC-8174-3ED08EC8DB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09270" y="3128311"/>
              <a:ext cx="2372440" cy="549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307633F-6C57-47ED-9061-98D6FCD49A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16603" y="3153991"/>
              <a:ext cx="2372440" cy="549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9056868-1C42-44B0-BCE7-ED8D78A1DF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89043" y="3149833"/>
              <a:ext cx="1" cy="114006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F3C6F4B-5945-4DDE-A181-B27C4E17EF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09270" y="3128311"/>
              <a:ext cx="1" cy="114006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FE9F12C-6E74-4413-91EF-D363180F5F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9024" y="4289898"/>
              <a:ext cx="1196466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49267B8-76F0-4F33-B858-6204AC3D2D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92577" y="4289898"/>
              <a:ext cx="1196466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1">
            <a:extLst>
              <a:ext uri="{FF2B5EF4-FFF2-40B4-BE49-F238E27FC236}">
                <a16:creationId xmlns:a16="http://schemas.microsoft.com/office/drawing/2014/main" id="{63428FE7-3EB3-48E5-8EDB-45D1AB7955DE}"/>
              </a:ext>
            </a:extLst>
          </p:cNvPr>
          <p:cNvSpPr txBox="1">
            <a:spLocks/>
          </p:cNvSpPr>
          <p:nvPr/>
        </p:nvSpPr>
        <p:spPr>
          <a:xfrm>
            <a:off x="3048074" y="3401617"/>
            <a:ext cx="6095852" cy="57606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solidFill>
                  <a:schemeClr val="accent1"/>
                </a:solidFill>
              </a:rPr>
              <a:t>Thank you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2F5F5A8-8E1B-441B-B717-7750E12A7C30}"/>
              </a:ext>
            </a:extLst>
          </p:cNvPr>
          <p:cNvSpPr txBox="1">
            <a:spLocks/>
          </p:cNvSpPr>
          <p:nvPr/>
        </p:nvSpPr>
        <p:spPr>
          <a:xfrm>
            <a:off x="3047926" y="4135448"/>
            <a:ext cx="6095852" cy="28803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dirty="0"/>
              <a:t>Insert your subtitle here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EB5680B-8FF2-4AA7-907D-7C8102B1C964}"/>
              </a:ext>
            </a:extLst>
          </p:cNvPr>
          <p:cNvSpPr/>
          <p:nvPr/>
        </p:nvSpPr>
        <p:spPr>
          <a:xfrm>
            <a:off x="4666878" y="4491633"/>
            <a:ext cx="2791318" cy="276509"/>
          </a:xfrm>
          <a:custGeom>
            <a:avLst/>
            <a:gdLst>
              <a:gd name="connsiteX0" fmla="*/ 0 w 4466492"/>
              <a:gd name="connsiteY0" fmla="*/ 211016 h 211016"/>
              <a:gd name="connsiteX1" fmla="*/ 2321169 w 4466492"/>
              <a:gd name="connsiteY1" fmla="*/ 0 h 211016"/>
              <a:gd name="connsiteX2" fmla="*/ 4466492 w 4466492"/>
              <a:gd name="connsiteY2" fmla="*/ 0 h 211016"/>
              <a:gd name="connsiteX3" fmla="*/ 2057400 w 4466492"/>
              <a:gd name="connsiteY3" fmla="*/ 123093 h 211016"/>
              <a:gd name="connsiteX4" fmla="*/ 0 w 4466492"/>
              <a:gd name="connsiteY4" fmla="*/ 211016 h 211016"/>
              <a:gd name="connsiteX0" fmla="*/ 0 w 4466492"/>
              <a:gd name="connsiteY0" fmla="*/ 361271 h 361271"/>
              <a:gd name="connsiteX1" fmla="*/ 2321169 w 4466492"/>
              <a:gd name="connsiteY1" fmla="*/ 150255 h 361271"/>
              <a:gd name="connsiteX2" fmla="*/ 4466492 w 4466492"/>
              <a:gd name="connsiteY2" fmla="*/ 150255 h 361271"/>
              <a:gd name="connsiteX3" fmla="*/ 2057400 w 4466492"/>
              <a:gd name="connsiteY3" fmla="*/ 273348 h 361271"/>
              <a:gd name="connsiteX4" fmla="*/ 0 w 4466492"/>
              <a:gd name="connsiteY4" fmla="*/ 361271 h 361271"/>
              <a:gd name="connsiteX0" fmla="*/ 0 w 4466492"/>
              <a:gd name="connsiteY0" fmla="*/ 361271 h 439870"/>
              <a:gd name="connsiteX1" fmla="*/ 2321169 w 4466492"/>
              <a:gd name="connsiteY1" fmla="*/ 150255 h 439870"/>
              <a:gd name="connsiteX2" fmla="*/ 4466492 w 4466492"/>
              <a:gd name="connsiteY2" fmla="*/ 150255 h 439870"/>
              <a:gd name="connsiteX3" fmla="*/ 2057400 w 4466492"/>
              <a:gd name="connsiteY3" fmla="*/ 273348 h 439870"/>
              <a:gd name="connsiteX4" fmla="*/ 0 w 4466492"/>
              <a:gd name="connsiteY4" fmla="*/ 361271 h 439870"/>
              <a:gd name="connsiteX0" fmla="*/ 0 w 4466492"/>
              <a:gd name="connsiteY0" fmla="*/ 211016 h 289615"/>
              <a:gd name="connsiteX1" fmla="*/ 4466492 w 4466492"/>
              <a:gd name="connsiteY1" fmla="*/ 0 h 289615"/>
              <a:gd name="connsiteX2" fmla="*/ 2057400 w 4466492"/>
              <a:gd name="connsiteY2" fmla="*/ 123093 h 289615"/>
              <a:gd name="connsiteX3" fmla="*/ 0 w 4466492"/>
              <a:gd name="connsiteY3" fmla="*/ 211016 h 289615"/>
              <a:gd name="connsiteX0" fmla="*/ 0 w 4466492"/>
              <a:gd name="connsiteY0" fmla="*/ 384499 h 463098"/>
              <a:gd name="connsiteX1" fmla="*/ 4466492 w 4466492"/>
              <a:gd name="connsiteY1" fmla="*/ 173483 h 463098"/>
              <a:gd name="connsiteX2" fmla="*/ 2057400 w 4466492"/>
              <a:gd name="connsiteY2" fmla="*/ 296576 h 463098"/>
              <a:gd name="connsiteX3" fmla="*/ 0 w 4466492"/>
              <a:gd name="connsiteY3" fmla="*/ 384499 h 463098"/>
              <a:gd name="connsiteX0" fmla="*/ 0 w 4466492"/>
              <a:gd name="connsiteY0" fmla="*/ 432630 h 511229"/>
              <a:gd name="connsiteX1" fmla="*/ 4466492 w 4466492"/>
              <a:gd name="connsiteY1" fmla="*/ 221614 h 511229"/>
              <a:gd name="connsiteX2" fmla="*/ 2057400 w 4466492"/>
              <a:gd name="connsiteY2" fmla="*/ 344707 h 511229"/>
              <a:gd name="connsiteX3" fmla="*/ 0 w 4466492"/>
              <a:gd name="connsiteY3" fmla="*/ 432630 h 511229"/>
              <a:gd name="connsiteX0" fmla="*/ 0 w 4466492"/>
              <a:gd name="connsiteY0" fmla="*/ 342947 h 421546"/>
              <a:gd name="connsiteX1" fmla="*/ 4466492 w 4466492"/>
              <a:gd name="connsiteY1" fmla="*/ 131931 h 421546"/>
              <a:gd name="connsiteX2" fmla="*/ 2057400 w 4466492"/>
              <a:gd name="connsiteY2" fmla="*/ 255024 h 421546"/>
              <a:gd name="connsiteX3" fmla="*/ 0 w 4466492"/>
              <a:gd name="connsiteY3" fmla="*/ 342947 h 421546"/>
              <a:gd name="connsiteX0" fmla="*/ 0 w 4466492"/>
              <a:gd name="connsiteY0" fmla="*/ 313032 h 391631"/>
              <a:gd name="connsiteX1" fmla="*/ 4466492 w 4466492"/>
              <a:gd name="connsiteY1" fmla="*/ 102016 h 391631"/>
              <a:gd name="connsiteX2" fmla="*/ 2057400 w 4466492"/>
              <a:gd name="connsiteY2" fmla="*/ 225109 h 391631"/>
              <a:gd name="connsiteX3" fmla="*/ 0 w 4466492"/>
              <a:gd name="connsiteY3" fmla="*/ 313032 h 391631"/>
              <a:gd name="connsiteX0" fmla="*/ 0 w 4466492"/>
              <a:gd name="connsiteY0" fmla="*/ 327389 h 405988"/>
              <a:gd name="connsiteX1" fmla="*/ 4466492 w 4466492"/>
              <a:gd name="connsiteY1" fmla="*/ 116373 h 405988"/>
              <a:gd name="connsiteX2" fmla="*/ 2057400 w 4466492"/>
              <a:gd name="connsiteY2" fmla="*/ 239466 h 405988"/>
              <a:gd name="connsiteX3" fmla="*/ 0 w 4466492"/>
              <a:gd name="connsiteY3" fmla="*/ 327389 h 405988"/>
              <a:gd name="connsiteX0" fmla="*/ 0 w 4466492"/>
              <a:gd name="connsiteY0" fmla="*/ 371163 h 449762"/>
              <a:gd name="connsiteX1" fmla="*/ 4466492 w 4466492"/>
              <a:gd name="connsiteY1" fmla="*/ 160147 h 449762"/>
              <a:gd name="connsiteX2" fmla="*/ 2057400 w 4466492"/>
              <a:gd name="connsiteY2" fmla="*/ 283240 h 449762"/>
              <a:gd name="connsiteX3" fmla="*/ 0 w 4466492"/>
              <a:gd name="connsiteY3" fmla="*/ 371163 h 449762"/>
              <a:gd name="connsiteX0" fmla="*/ 0 w 4466492"/>
              <a:gd name="connsiteY0" fmla="*/ 359671 h 438270"/>
              <a:gd name="connsiteX1" fmla="*/ 4466492 w 4466492"/>
              <a:gd name="connsiteY1" fmla="*/ 148655 h 438270"/>
              <a:gd name="connsiteX2" fmla="*/ 2057400 w 4466492"/>
              <a:gd name="connsiteY2" fmla="*/ 271748 h 438270"/>
              <a:gd name="connsiteX3" fmla="*/ 0 w 4466492"/>
              <a:gd name="connsiteY3" fmla="*/ 359671 h 438270"/>
              <a:gd name="connsiteX0" fmla="*/ 0 w 4466492"/>
              <a:gd name="connsiteY0" fmla="*/ 364024 h 442623"/>
              <a:gd name="connsiteX1" fmla="*/ 4466492 w 4466492"/>
              <a:gd name="connsiteY1" fmla="*/ 153008 h 442623"/>
              <a:gd name="connsiteX2" fmla="*/ 2057400 w 4466492"/>
              <a:gd name="connsiteY2" fmla="*/ 276101 h 442623"/>
              <a:gd name="connsiteX3" fmla="*/ 0 w 4466492"/>
              <a:gd name="connsiteY3" fmla="*/ 364024 h 442623"/>
              <a:gd name="connsiteX0" fmla="*/ 0 w 4466492"/>
              <a:gd name="connsiteY0" fmla="*/ 372025 h 450624"/>
              <a:gd name="connsiteX1" fmla="*/ 4466492 w 4466492"/>
              <a:gd name="connsiteY1" fmla="*/ 161009 h 450624"/>
              <a:gd name="connsiteX2" fmla="*/ 2057400 w 4466492"/>
              <a:gd name="connsiteY2" fmla="*/ 284102 h 450624"/>
              <a:gd name="connsiteX3" fmla="*/ 0 w 4466492"/>
              <a:gd name="connsiteY3" fmla="*/ 372025 h 450624"/>
              <a:gd name="connsiteX0" fmla="*/ 0 w 4466492"/>
              <a:gd name="connsiteY0" fmla="*/ 378529 h 457128"/>
              <a:gd name="connsiteX1" fmla="*/ 4466492 w 4466492"/>
              <a:gd name="connsiteY1" fmla="*/ 167513 h 457128"/>
              <a:gd name="connsiteX2" fmla="*/ 2057400 w 4466492"/>
              <a:gd name="connsiteY2" fmla="*/ 290606 h 457128"/>
              <a:gd name="connsiteX3" fmla="*/ 0 w 4466492"/>
              <a:gd name="connsiteY3" fmla="*/ 378529 h 457128"/>
              <a:gd name="connsiteX0" fmla="*/ 0 w 4466492"/>
              <a:gd name="connsiteY0" fmla="*/ 378529 h 458597"/>
              <a:gd name="connsiteX1" fmla="*/ 4466492 w 4466492"/>
              <a:gd name="connsiteY1" fmla="*/ 167513 h 458597"/>
              <a:gd name="connsiteX2" fmla="*/ 2057400 w 4466492"/>
              <a:gd name="connsiteY2" fmla="*/ 290606 h 458597"/>
              <a:gd name="connsiteX3" fmla="*/ 0 w 4466492"/>
              <a:gd name="connsiteY3" fmla="*/ 378529 h 458597"/>
              <a:gd name="connsiteX0" fmla="*/ 0 w 4466492"/>
              <a:gd name="connsiteY0" fmla="*/ 378529 h 378529"/>
              <a:gd name="connsiteX1" fmla="*/ 4466492 w 4466492"/>
              <a:gd name="connsiteY1" fmla="*/ 167513 h 378529"/>
              <a:gd name="connsiteX2" fmla="*/ 0 w 4466492"/>
              <a:gd name="connsiteY2" fmla="*/ 378529 h 378529"/>
              <a:gd name="connsiteX0" fmla="*/ 0 w 4466492"/>
              <a:gd name="connsiteY0" fmla="*/ 378529 h 497014"/>
              <a:gd name="connsiteX1" fmla="*/ 4466492 w 4466492"/>
              <a:gd name="connsiteY1" fmla="*/ 167513 h 497014"/>
              <a:gd name="connsiteX2" fmla="*/ 0 w 4466492"/>
              <a:gd name="connsiteY2" fmla="*/ 378529 h 497014"/>
              <a:gd name="connsiteX0" fmla="*/ 0 w 4466492"/>
              <a:gd name="connsiteY0" fmla="*/ 378529 h 392160"/>
              <a:gd name="connsiteX1" fmla="*/ 4466492 w 4466492"/>
              <a:gd name="connsiteY1" fmla="*/ 167513 h 392160"/>
              <a:gd name="connsiteX2" fmla="*/ 0 w 4466492"/>
              <a:gd name="connsiteY2" fmla="*/ 378529 h 392160"/>
              <a:gd name="connsiteX0" fmla="*/ 0 w 4466492"/>
              <a:gd name="connsiteY0" fmla="*/ 378529 h 378529"/>
              <a:gd name="connsiteX1" fmla="*/ 4466492 w 4466492"/>
              <a:gd name="connsiteY1" fmla="*/ 167513 h 378529"/>
              <a:gd name="connsiteX2" fmla="*/ 0 w 4466492"/>
              <a:gd name="connsiteY2" fmla="*/ 378529 h 378529"/>
              <a:gd name="connsiteX0" fmla="*/ 0 w 4466492"/>
              <a:gd name="connsiteY0" fmla="*/ 378529 h 446473"/>
              <a:gd name="connsiteX1" fmla="*/ 4466492 w 4466492"/>
              <a:gd name="connsiteY1" fmla="*/ 167513 h 446473"/>
              <a:gd name="connsiteX2" fmla="*/ 0 w 4466492"/>
              <a:gd name="connsiteY2" fmla="*/ 378529 h 446473"/>
              <a:gd name="connsiteX0" fmla="*/ 0 w 4466492"/>
              <a:gd name="connsiteY0" fmla="*/ 378529 h 449292"/>
              <a:gd name="connsiteX1" fmla="*/ 4466492 w 4466492"/>
              <a:gd name="connsiteY1" fmla="*/ 167513 h 449292"/>
              <a:gd name="connsiteX2" fmla="*/ 0 w 4466492"/>
              <a:gd name="connsiteY2" fmla="*/ 378529 h 449292"/>
              <a:gd name="connsiteX0" fmla="*/ 0 w 4466492"/>
              <a:gd name="connsiteY0" fmla="*/ 378529 h 448819"/>
              <a:gd name="connsiteX1" fmla="*/ 4466492 w 4466492"/>
              <a:gd name="connsiteY1" fmla="*/ 167513 h 448819"/>
              <a:gd name="connsiteX2" fmla="*/ 0 w 4466492"/>
              <a:gd name="connsiteY2" fmla="*/ 378529 h 448819"/>
              <a:gd name="connsiteX0" fmla="*/ 0 w 4466492"/>
              <a:gd name="connsiteY0" fmla="*/ 378529 h 448819"/>
              <a:gd name="connsiteX1" fmla="*/ 4466492 w 4466492"/>
              <a:gd name="connsiteY1" fmla="*/ 167513 h 448819"/>
              <a:gd name="connsiteX2" fmla="*/ 0 w 4466492"/>
              <a:gd name="connsiteY2" fmla="*/ 378529 h 448819"/>
              <a:gd name="connsiteX0" fmla="*/ 0 w 4466492"/>
              <a:gd name="connsiteY0" fmla="*/ 378529 h 448819"/>
              <a:gd name="connsiteX1" fmla="*/ 4466492 w 4466492"/>
              <a:gd name="connsiteY1" fmla="*/ 167513 h 448819"/>
              <a:gd name="connsiteX2" fmla="*/ 0 w 4466492"/>
              <a:gd name="connsiteY2" fmla="*/ 378529 h 448819"/>
              <a:gd name="connsiteX0" fmla="*/ 0 w 4466492"/>
              <a:gd name="connsiteY0" fmla="*/ 378529 h 452165"/>
              <a:gd name="connsiteX1" fmla="*/ 4466492 w 4466492"/>
              <a:gd name="connsiteY1" fmla="*/ 167513 h 452165"/>
              <a:gd name="connsiteX2" fmla="*/ 0 w 4466492"/>
              <a:gd name="connsiteY2" fmla="*/ 378529 h 452165"/>
              <a:gd name="connsiteX0" fmla="*/ 0 w 4466492"/>
              <a:gd name="connsiteY0" fmla="*/ 378529 h 450722"/>
              <a:gd name="connsiteX1" fmla="*/ 4466492 w 4466492"/>
              <a:gd name="connsiteY1" fmla="*/ 167513 h 450722"/>
              <a:gd name="connsiteX2" fmla="*/ 0 w 4466492"/>
              <a:gd name="connsiteY2" fmla="*/ 378529 h 450722"/>
              <a:gd name="connsiteX0" fmla="*/ 0 w 4466492"/>
              <a:gd name="connsiteY0" fmla="*/ 372609 h 444802"/>
              <a:gd name="connsiteX1" fmla="*/ 4466492 w 4466492"/>
              <a:gd name="connsiteY1" fmla="*/ 161593 h 444802"/>
              <a:gd name="connsiteX2" fmla="*/ 0 w 4466492"/>
              <a:gd name="connsiteY2" fmla="*/ 372609 h 444802"/>
              <a:gd name="connsiteX0" fmla="*/ 0 w 4466492"/>
              <a:gd name="connsiteY0" fmla="*/ 372609 h 444802"/>
              <a:gd name="connsiteX1" fmla="*/ 4466492 w 4466492"/>
              <a:gd name="connsiteY1" fmla="*/ 161593 h 444802"/>
              <a:gd name="connsiteX2" fmla="*/ 0 w 4466492"/>
              <a:gd name="connsiteY2" fmla="*/ 372609 h 444802"/>
              <a:gd name="connsiteX0" fmla="*/ 0 w 4466492"/>
              <a:gd name="connsiteY0" fmla="*/ 372609 h 445281"/>
              <a:gd name="connsiteX1" fmla="*/ 4466492 w 4466492"/>
              <a:gd name="connsiteY1" fmla="*/ 161593 h 445281"/>
              <a:gd name="connsiteX2" fmla="*/ 0 w 4466492"/>
              <a:gd name="connsiteY2" fmla="*/ 372609 h 445281"/>
              <a:gd name="connsiteX0" fmla="*/ 0 w 4466492"/>
              <a:gd name="connsiteY0" fmla="*/ 372609 h 442453"/>
              <a:gd name="connsiteX1" fmla="*/ 4466492 w 4466492"/>
              <a:gd name="connsiteY1" fmla="*/ 161593 h 442453"/>
              <a:gd name="connsiteX2" fmla="*/ 0 w 4466492"/>
              <a:gd name="connsiteY2" fmla="*/ 372609 h 44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66492" h="442453">
                <a:moveTo>
                  <a:pt x="0" y="372609"/>
                </a:moveTo>
                <a:cubicBezTo>
                  <a:pt x="2062834" y="-612130"/>
                  <a:pt x="1959808" y="732516"/>
                  <a:pt x="4466492" y="161593"/>
                </a:cubicBezTo>
                <a:cubicBezTo>
                  <a:pt x="2190074" y="992819"/>
                  <a:pt x="2273080" y="-358501"/>
                  <a:pt x="0" y="37260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EAC12A8-5F11-4A50-A7FE-BF1A59144658}"/>
              </a:ext>
            </a:extLst>
          </p:cNvPr>
          <p:cNvGrpSpPr/>
          <p:nvPr/>
        </p:nvGrpSpPr>
        <p:grpSpPr>
          <a:xfrm>
            <a:off x="-1" y="-121539"/>
            <a:ext cx="12192001" cy="1608851"/>
            <a:chOff x="-1" y="-121539"/>
            <a:chExt cx="12192001" cy="1608851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8034E5C-D23A-4C2A-ABA1-286B466DE545}"/>
                </a:ext>
              </a:extLst>
            </p:cNvPr>
            <p:cNvSpPr/>
            <p:nvPr userDrawn="1"/>
          </p:nvSpPr>
          <p:spPr>
            <a:xfrm>
              <a:off x="0" y="1"/>
              <a:ext cx="12192000" cy="14001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0279F94-2E5A-4D11-BCB9-5B0EDDBEB1DC}"/>
                </a:ext>
              </a:extLst>
            </p:cNvPr>
            <p:cNvSpPr/>
            <p:nvPr userDrawn="1"/>
          </p:nvSpPr>
          <p:spPr>
            <a:xfrm>
              <a:off x="-1" y="-121539"/>
              <a:ext cx="12192000" cy="1608851"/>
            </a:xfrm>
            <a:custGeom>
              <a:avLst/>
              <a:gdLst>
                <a:gd name="connsiteX0" fmla="*/ 8760317 w 12192000"/>
                <a:gd name="connsiteY0" fmla="*/ 780798 h 1608850"/>
                <a:gd name="connsiteX1" fmla="*/ 8760317 w 12192000"/>
                <a:gd name="connsiteY1" fmla="*/ 785159 h 1608850"/>
                <a:gd name="connsiteX2" fmla="*/ 8761882 w 12192000"/>
                <a:gd name="connsiteY2" fmla="*/ 787771 h 1608850"/>
                <a:gd name="connsiteX3" fmla="*/ 8762996 w 12192000"/>
                <a:gd name="connsiteY3" fmla="*/ 787771 h 1608850"/>
                <a:gd name="connsiteX4" fmla="*/ 8762996 w 12192000"/>
                <a:gd name="connsiteY4" fmla="*/ 786900 h 1608850"/>
                <a:gd name="connsiteX5" fmla="*/ 8762996 w 12192000"/>
                <a:gd name="connsiteY5" fmla="*/ 780798 h 1608850"/>
                <a:gd name="connsiteX6" fmla="*/ 8761881 w 12192000"/>
                <a:gd name="connsiteY6" fmla="*/ 780798 h 1608850"/>
                <a:gd name="connsiteX7" fmla="*/ 8758924 w 12192000"/>
                <a:gd name="connsiteY7" fmla="*/ 762200 h 1608850"/>
                <a:gd name="connsiteX8" fmla="*/ 8759734 w 12192000"/>
                <a:gd name="connsiteY8" fmla="*/ 771499 h 1608850"/>
                <a:gd name="connsiteX9" fmla="*/ 8762996 w 12192000"/>
                <a:gd name="connsiteY9" fmla="*/ 771499 h 1608850"/>
                <a:gd name="connsiteX10" fmla="*/ 8762996 w 12192000"/>
                <a:gd name="connsiteY10" fmla="*/ 770337 h 1608850"/>
                <a:gd name="connsiteX11" fmla="*/ 8762996 w 12192000"/>
                <a:gd name="connsiteY11" fmla="*/ 762200 h 1608850"/>
                <a:gd name="connsiteX12" fmla="*/ 8761881 w 12192000"/>
                <a:gd name="connsiteY12" fmla="*/ 762200 h 1608850"/>
                <a:gd name="connsiteX13" fmla="*/ 8755951 w 12192000"/>
                <a:gd name="connsiteY13" fmla="*/ 745928 h 1608850"/>
                <a:gd name="connsiteX14" fmla="*/ 8756137 w 12192000"/>
                <a:gd name="connsiteY14" fmla="*/ 746512 h 1608850"/>
                <a:gd name="connsiteX15" fmla="*/ 8758088 w 12192000"/>
                <a:gd name="connsiteY15" fmla="*/ 752614 h 1608850"/>
                <a:gd name="connsiteX16" fmla="*/ 8758113 w 12192000"/>
                <a:gd name="connsiteY16" fmla="*/ 752902 h 1608850"/>
                <a:gd name="connsiteX17" fmla="*/ 8762996 w 12192000"/>
                <a:gd name="connsiteY17" fmla="*/ 752902 h 1608850"/>
                <a:gd name="connsiteX18" fmla="*/ 8762996 w 12192000"/>
                <a:gd name="connsiteY18" fmla="*/ 752030 h 1608850"/>
                <a:gd name="connsiteX19" fmla="*/ 8762996 w 12192000"/>
                <a:gd name="connsiteY19" fmla="*/ 745928 h 1608850"/>
                <a:gd name="connsiteX20" fmla="*/ 8761881 w 12192000"/>
                <a:gd name="connsiteY20" fmla="*/ 745928 h 1608850"/>
                <a:gd name="connsiteX21" fmla="*/ 8907881 w 12192000"/>
                <a:gd name="connsiteY21" fmla="*/ 718032 h 1608850"/>
                <a:gd name="connsiteX22" fmla="*/ 8907881 w 12192000"/>
                <a:gd name="connsiteY22" fmla="*/ 719194 h 1608850"/>
                <a:gd name="connsiteX23" fmla="*/ 8907881 w 12192000"/>
                <a:gd name="connsiteY23" fmla="*/ 727331 h 1608850"/>
                <a:gd name="connsiteX24" fmla="*/ 8908543 w 12192000"/>
                <a:gd name="connsiteY24" fmla="*/ 727331 h 1608850"/>
                <a:gd name="connsiteX25" fmla="*/ 8908543 w 12192000"/>
                <a:gd name="connsiteY25" fmla="*/ 718032 h 1608850"/>
                <a:gd name="connsiteX26" fmla="*/ 1099585 w 12192000"/>
                <a:gd name="connsiteY26" fmla="*/ 0 h 1608850"/>
                <a:gd name="connsiteX27" fmla="*/ 1101611 w 12192000"/>
                <a:gd name="connsiteY27" fmla="*/ 246443 h 1608850"/>
                <a:gd name="connsiteX28" fmla="*/ 1140117 w 12192000"/>
                <a:gd name="connsiteY28" fmla="*/ 326429 h 1608850"/>
                <a:gd name="connsiteX29" fmla="*/ 1142145 w 12192000"/>
                <a:gd name="connsiteY29" fmla="*/ 326429 h 1608850"/>
                <a:gd name="connsiteX30" fmla="*/ 1156331 w 12192000"/>
                <a:gd name="connsiteY30" fmla="*/ 326429 h 1608850"/>
                <a:gd name="connsiteX31" fmla="*/ 1156331 w 12192000"/>
                <a:gd name="connsiteY31" fmla="*/ 350208 h 1608850"/>
                <a:gd name="connsiteX32" fmla="*/ 1156839 w 12192000"/>
                <a:gd name="connsiteY32" fmla="*/ 351019 h 1608850"/>
                <a:gd name="connsiteX33" fmla="*/ 1160385 w 12192000"/>
                <a:gd name="connsiteY33" fmla="*/ 356694 h 1608850"/>
                <a:gd name="connsiteX34" fmla="*/ 1160385 w 12192000"/>
                <a:gd name="connsiteY34" fmla="*/ 471268 h 1608850"/>
                <a:gd name="connsiteX35" fmla="*/ 1162664 w 12192000"/>
                <a:gd name="connsiteY35" fmla="*/ 471268 h 1608850"/>
                <a:gd name="connsiteX36" fmla="*/ 1178625 w 12192000"/>
                <a:gd name="connsiteY36" fmla="*/ 471268 h 1608850"/>
                <a:gd name="connsiteX37" fmla="*/ 1178625 w 12192000"/>
                <a:gd name="connsiteY37" fmla="*/ 611783 h 1608850"/>
                <a:gd name="connsiteX38" fmla="*/ 1180145 w 12192000"/>
                <a:gd name="connsiteY38" fmla="*/ 611513 h 1608850"/>
                <a:gd name="connsiteX39" fmla="*/ 1190785 w 12192000"/>
                <a:gd name="connsiteY39" fmla="*/ 609622 h 1608850"/>
                <a:gd name="connsiteX40" fmla="*/ 1188759 w 12192000"/>
                <a:gd name="connsiteY40" fmla="*/ 698254 h 1608850"/>
                <a:gd name="connsiteX41" fmla="*/ 1190279 w 12192000"/>
                <a:gd name="connsiteY41" fmla="*/ 698525 h 1608850"/>
                <a:gd name="connsiteX42" fmla="*/ 1200919 w 12192000"/>
                <a:gd name="connsiteY42" fmla="*/ 700416 h 1608850"/>
                <a:gd name="connsiteX43" fmla="*/ 1201171 w 12192000"/>
                <a:gd name="connsiteY43" fmla="*/ 701227 h 1608850"/>
                <a:gd name="connsiteX44" fmla="*/ 1202945 w 12192000"/>
                <a:gd name="connsiteY44" fmla="*/ 706902 h 1608850"/>
                <a:gd name="connsiteX45" fmla="*/ 1203705 w 12192000"/>
                <a:gd name="connsiteY45" fmla="*/ 704470 h 1608850"/>
                <a:gd name="connsiteX46" fmla="*/ 1209025 w 12192000"/>
                <a:gd name="connsiteY46" fmla="*/ 687446 h 1608850"/>
                <a:gd name="connsiteX47" fmla="*/ 1210799 w 12192000"/>
                <a:gd name="connsiteY47" fmla="*/ 687446 h 1608850"/>
                <a:gd name="connsiteX48" fmla="*/ 1223212 w 12192000"/>
                <a:gd name="connsiteY48" fmla="*/ 687446 h 1608850"/>
                <a:gd name="connsiteX49" fmla="*/ 1223212 w 12192000"/>
                <a:gd name="connsiteY49" fmla="*/ 719872 h 1608850"/>
                <a:gd name="connsiteX50" fmla="*/ 1224225 w 12192000"/>
                <a:gd name="connsiteY50" fmla="*/ 720413 h 1608850"/>
                <a:gd name="connsiteX51" fmla="*/ 1231319 w 12192000"/>
                <a:gd name="connsiteY51" fmla="*/ 724196 h 1608850"/>
                <a:gd name="connsiteX52" fmla="*/ 1231319 w 12192000"/>
                <a:gd name="connsiteY52" fmla="*/ 725547 h 1608850"/>
                <a:gd name="connsiteX53" fmla="*/ 1231319 w 12192000"/>
                <a:gd name="connsiteY53" fmla="*/ 735005 h 1608850"/>
                <a:gd name="connsiteX54" fmla="*/ 1275907 w 12192000"/>
                <a:gd name="connsiteY54" fmla="*/ 735005 h 1608850"/>
                <a:gd name="connsiteX55" fmla="*/ 1275907 w 12192000"/>
                <a:gd name="connsiteY55" fmla="*/ 736086 h 1608850"/>
                <a:gd name="connsiteX56" fmla="*/ 1275907 w 12192000"/>
                <a:gd name="connsiteY56" fmla="*/ 743652 h 1608850"/>
                <a:gd name="connsiteX57" fmla="*/ 1277933 w 12192000"/>
                <a:gd name="connsiteY57" fmla="*/ 743652 h 1608850"/>
                <a:gd name="connsiteX58" fmla="*/ 1292119 w 12192000"/>
                <a:gd name="connsiteY58" fmla="*/ 743652 h 1608850"/>
                <a:gd name="connsiteX59" fmla="*/ 1292119 w 12192000"/>
                <a:gd name="connsiteY59" fmla="*/ 713387 h 1608850"/>
                <a:gd name="connsiteX60" fmla="*/ 1336706 w 12192000"/>
                <a:gd name="connsiteY60" fmla="*/ 713387 h 1608850"/>
                <a:gd name="connsiteX61" fmla="*/ 1336706 w 12192000"/>
                <a:gd name="connsiteY61" fmla="*/ 712036 h 1608850"/>
                <a:gd name="connsiteX62" fmla="*/ 1336706 w 12192000"/>
                <a:gd name="connsiteY62" fmla="*/ 702578 h 1608850"/>
                <a:gd name="connsiteX63" fmla="*/ 1337721 w 12192000"/>
                <a:gd name="connsiteY63" fmla="*/ 702578 h 1608850"/>
                <a:gd name="connsiteX64" fmla="*/ 1344813 w 12192000"/>
                <a:gd name="connsiteY64" fmla="*/ 702578 h 1608850"/>
                <a:gd name="connsiteX65" fmla="*/ 1344813 w 12192000"/>
                <a:gd name="connsiteY65" fmla="*/ 700687 h 1608850"/>
                <a:gd name="connsiteX66" fmla="*/ 1344813 w 12192000"/>
                <a:gd name="connsiteY66" fmla="*/ 687446 h 1608850"/>
                <a:gd name="connsiteX67" fmla="*/ 1345573 w 12192000"/>
                <a:gd name="connsiteY67" fmla="*/ 687446 h 1608850"/>
                <a:gd name="connsiteX68" fmla="*/ 1350893 w 12192000"/>
                <a:gd name="connsiteY68" fmla="*/ 687446 h 1608850"/>
                <a:gd name="connsiteX69" fmla="*/ 1350893 w 12192000"/>
                <a:gd name="connsiteY69" fmla="*/ 686365 h 1608850"/>
                <a:gd name="connsiteX70" fmla="*/ 1350893 w 12192000"/>
                <a:gd name="connsiteY70" fmla="*/ 678798 h 1608850"/>
                <a:gd name="connsiteX71" fmla="*/ 1352921 w 12192000"/>
                <a:gd name="connsiteY71" fmla="*/ 678798 h 1608850"/>
                <a:gd name="connsiteX72" fmla="*/ 1367107 w 12192000"/>
                <a:gd name="connsiteY72" fmla="*/ 678798 h 1608850"/>
                <a:gd name="connsiteX73" fmla="*/ 1367107 w 12192000"/>
                <a:gd name="connsiteY73" fmla="*/ 679879 h 1608850"/>
                <a:gd name="connsiteX74" fmla="*/ 1367107 w 12192000"/>
                <a:gd name="connsiteY74" fmla="*/ 687446 h 1608850"/>
                <a:gd name="connsiteX75" fmla="*/ 1389401 w 12192000"/>
                <a:gd name="connsiteY75" fmla="*/ 687446 h 1608850"/>
                <a:gd name="connsiteX76" fmla="*/ 1389401 w 12192000"/>
                <a:gd name="connsiteY76" fmla="*/ 685554 h 1608850"/>
                <a:gd name="connsiteX77" fmla="*/ 1389401 w 12192000"/>
                <a:gd name="connsiteY77" fmla="*/ 672313 h 1608850"/>
                <a:gd name="connsiteX78" fmla="*/ 1391174 w 12192000"/>
                <a:gd name="connsiteY78" fmla="*/ 672313 h 1608850"/>
                <a:gd name="connsiteX79" fmla="*/ 1403587 w 12192000"/>
                <a:gd name="connsiteY79" fmla="*/ 672313 h 1608850"/>
                <a:gd name="connsiteX80" fmla="*/ 1403587 w 12192000"/>
                <a:gd name="connsiteY80" fmla="*/ 696093 h 1608850"/>
                <a:gd name="connsiteX81" fmla="*/ 1404601 w 12192000"/>
                <a:gd name="connsiteY81" fmla="*/ 696093 h 1608850"/>
                <a:gd name="connsiteX82" fmla="*/ 1411695 w 12192000"/>
                <a:gd name="connsiteY82" fmla="*/ 696093 h 1608850"/>
                <a:gd name="connsiteX83" fmla="*/ 1411695 w 12192000"/>
                <a:gd name="connsiteY83" fmla="*/ 695012 h 1608850"/>
                <a:gd name="connsiteX84" fmla="*/ 1411695 w 12192000"/>
                <a:gd name="connsiteY84" fmla="*/ 687446 h 1608850"/>
                <a:gd name="connsiteX85" fmla="*/ 1413467 w 12192000"/>
                <a:gd name="connsiteY85" fmla="*/ 687446 h 1608850"/>
                <a:gd name="connsiteX86" fmla="*/ 1425881 w 12192000"/>
                <a:gd name="connsiteY86" fmla="*/ 687446 h 1608850"/>
                <a:gd name="connsiteX87" fmla="*/ 1425881 w 12192000"/>
                <a:gd name="connsiteY87" fmla="*/ 713387 h 1608850"/>
                <a:gd name="connsiteX88" fmla="*/ 1427909 w 12192000"/>
                <a:gd name="connsiteY88" fmla="*/ 713387 h 1608850"/>
                <a:gd name="connsiteX89" fmla="*/ 1442095 w 12192000"/>
                <a:gd name="connsiteY89" fmla="*/ 713387 h 1608850"/>
                <a:gd name="connsiteX90" fmla="*/ 1442095 w 12192000"/>
                <a:gd name="connsiteY90" fmla="*/ 715008 h 1608850"/>
                <a:gd name="connsiteX91" fmla="*/ 1442095 w 12192000"/>
                <a:gd name="connsiteY91" fmla="*/ 726358 h 1608850"/>
                <a:gd name="connsiteX92" fmla="*/ 1442855 w 12192000"/>
                <a:gd name="connsiteY92" fmla="*/ 726358 h 1608850"/>
                <a:gd name="connsiteX93" fmla="*/ 1448175 w 12192000"/>
                <a:gd name="connsiteY93" fmla="*/ 726358 h 1608850"/>
                <a:gd name="connsiteX94" fmla="*/ 1448175 w 12192000"/>
                <a:gd name="connsiteY94" fmla="*/ 725547 h 1608850"/>
                <a:gd name="connsiteX95" fmla="*/ 1448175 w 12192000"/>
                <a:gd name="connsiteY95" fmla="*/ 719872 h 1608850"/>
                <a:gd name="connsiteX96" fmla="*/ 1478575 w 12192000"/>
                <a:gd name="connsiteY96" fmla="*/ 719872 h 1608850"/>
                <a:gd name="connsiteX97" fmla="*/ 1478575 w 12192000"/>
                <a:gd name="connsiteY97" fmla="*/ 743652 h 1608850"/>
                <a:gd name="connsiteX98" fmla="*/ 1479589 w 12192000"/>
                <a:gd name="connsiteY98" fmla="*/ 743652 h 1608850"/>
                <a:gd name="connsiteX99" fmla="*/ 1486683 w 12192000"/>
                <a:gd name="connsiteY99" fmla="*/ 743652 h 1608850"/>
                <a:gd name="connsiteX100" fmla="*/ 1486683 w 12192000"/>
                <a:gd name="connsiteY100" fmla="*/ 744733 h 1608850"/>
                <a:gd name="connsiteX101" fmla="*/ 1486683 w 12192000"/>
                <a:gd name="connsiteY101" fmla="*/ 752299 h 1608850"/>
                <a:gd name="connsiteX102" fmla="*/ 1487443 w 12192000"/>
                <a:gd name="connsiteY102" fmla="*/ 752299 h 1608850"/>
                <a:gd name="connsiteX103" fmla="*/ 1492763 w 12192000"/>
                <a:gd name="connsiteY103" fmla="*/ 752299 h 1608850"/>
                <a:gd name="connsiteX104" fmla="*/ 1492763 w 12192000"/>
                <a:gd name="connsiteY104" fmla="*/ 750137 h 1608850"/>
                <a:gd name="connsiteX105" fmla="*/ 1492763 w 12192000"/>
                <a:gd name="connsiteY105" fmla="*/ 735005 h 1608850"/>
                <a:gd name="connsiteX106" fmla="*/ 1493775 w 12192000"/>
                <a:gd name="connsiteY106" fmla="*/ 735005 h 1608850"/>
                <a:gd name="connsiteX107" fmla="*/ 1500869 w 12192000"/>
                <a:gd name="connsiteY107" fmla="*/ 735005 h 1608850"/>
                <a:gd name="connsiteX108" fmla="*/ 1500869 w 12192000"/>
                <a:gd name="connsiteY108" fmla="*/ 736086 h 1608850"/>
                <a:gd name="connsiteX109" fmla="*/ 1500869 w 12192000"/>
                <a:gd name="connsiteY109" fmla="*/ 743652 h 1608850"/>
                <a:gd name="connsiteX110" fmla="*/ 1506189 w 12192000"/>
                <a:gd name="connsiteY110" fmla="*/ 741659 h 1608850"/>
                <a:gd name="connsiteX111" fmla="*/ 1506949 w 12192000"/>
                <a:gd name="connsiteY111" fmla="*/ 740679 h 1608850"/>
                <a:gd name="connsiteX112" fmla="*/ 1506949 w 12192000"/>
                <a:gd name="connsiteY112" fmla="*/ 735005 h 1608850"/>
                <a:gd name="connsiteX113" fmla="*/ 1545457 w 12192000"/>
                <a:gd name="connsiteY113" fmla="*/ 735005 h 1608850"/>
                <a:gd name="connsiteX114" fmla="*/ 1545457 w 12192000"/>
                <a:gd name="connsiteY114" fmla="*/ 758784 h 1608850"/>
                <a:gd name="connsiteX115" fmla="*/ 1547483 w 12192000"/>
                <a:gd name="connsiteY115" fmla="*/ 758784 h 1608850"/>
                <a:gd name="connsiteX116" fmla="*/ 1561669 w 12192000"/>
                <a:gd name="connsiteY116" fmla="*/ 758784 h 1608850"/>
                <a:gd name="connsiteX117" fmla="*/ 1561669 w 12192000"/>
                <a:gd name="connsiteY117" fmla="*/ 759865 h 1608850"/>
                <a:gd name="connsiteX118" fmla="*/ 1561669 w 12192000"/>
                <a:gd name="connsiteY118" fmla="*/ 767431 h 1608850"/>
                <a:gd name="connsiteX119" fmla="*/ 1563443 w 12192000"/>
                <a:gd name="connsiteY119" fmla="*/ 767431 h 1608850"/>
                <a:gd name="connsiteX120" fmla="*/ 1575857 w 12192000"/>
                <a:gd name="connsiteY120" fmla="*/ 767431 h 1608850"/>
                <a:gd name="connsiteX121" fmla="*/ 1575857 w 12192000"/>
                <a:gd name="connsiteY121" fmla="*/ 743652 h 1608850"/>
                <a:gd name="connsiteX122" fmla="*/ 1576869 w 12192000"/>
                <a:gd name="connsiteY122" fmla="*/ 743652 h 1608850"/>
                <a:gd name="connsiteX123" fmla="*/ 1583963 w 12192000"/>
                <a:gd name="connsiteY123" fmla="*/ 743652 h 1608850"/>
                <a:gd name="connsiteX124" fmla="*/ 1583963 w 12192000"/>
                <a:gd name="connsiteY124" fmla="*/ 711225 h 1608850"/>
                <a:gd name="connsiteX125" fmla="*/ 1584977 w 12192000"/>
                <a:gd name="connsiteY125" fmla="*/ 711225 h 1608850"/>
                <a:gd name="connsiteX126" fmla="*/ 1592071 w 12192000"/>
                <a:gd name="connsiteY126" fmla="*/ 711225 h 1608850"/>
                <a:gd name="connsiteX127" fmla="*/ 1592071 w 12192000"/>
                <a:gd name="connsiteY127" fmla="*/ 709334 h 1608850"/>
                <a:gd name="connsiteX128" fmla="*/ 1592071 w 12192000"/>
                <a:gd name="connsiteY128" fmla="*/ 696093 h 1608850"/>
                <a:gd name="connsiteX129" fmla="*/ 1590803 w 12192000"/>
                <a:gd name="connsiteY129" fmla="*/ 694471 h 1608850"/>
                <a:gd name="connsiteX130" fmla="*/ 1596123 w 12192000"/>
                <a:gd name="connsiteY130" fmla="*/ 683122 h 1608850"/>
                <a:gd name="connsiteX131" fmla="*/ 1604231 w 12192000"/>
                <a:gd name="connsiteY131" fmla="*/ 711225 h 1608850"/>
                <a:gd name="connsiteX132" fmla="*/ 1604991 w 12192000"/>
                <a:gd name="connsiteY132" fmla="*/ 711225 h 1608850"/>
                <a:gd name="connsiteX133" fmla="*/ 1610311 w 12192000"/>
                <a:gd name="connsiteY133" fmla="*/ 711225 h 1608850"/>
                <a:gd name="connsiteX134" fmla="*/ 1610311 w 12192000"/>
                <a:gd name="connsiteY134" fmla="*/ 605298 h 1608850"/>
                <a:gd name="connsiteX135" fmla="*/ 1611831 w 12192000"/>
                <a:gd name="connsiteY135" fmla="*/ 605298 h 1608850"/>
                <a:gd name="connsiteX136" fmla="*/ 1622471 w 12192000"/>
                <a:gd name="connsiteY136" fmla="*/ 605298 h 1608850"/>
                <a:gd name="connsiteX137" fmla="*/ 1622471 w 12192000"/>
                <a:gd name="connsiteY137" fmla="*/ 557739 h 1608850"/>
                <a:gd name="connsiteX138" fmla="*/ 1648817 w 12192000"/>
                <a:gd name="connsiteY138" fmla="*/ 557739 h 1608850"/>
                <a:gd name="connsiteX139" fmla="*/ 1648817 w 12192000"/>
                <a:gd name="connsiteY139" fmla="*/ 536121 h 1608850"/>
                <a:gd name="connsiteX140" fmla="*/ 1683271 w 12192000"/>
                <a:gd name="connsiteY140" fmla="*/ 536121 h 1608850"/>
                <a:gd name="connsiteX141" fmla="*/ 1683271 w 12192000"/>
                <a:gd name="connsiteY141" fmla="*/ 538553 h 1608850"/>
                <a:gd name="connsiteX142" fmla="*/ 1683271 w 12192000"/>
                <a:gd name="connsiteY142" fmla="*/ 555577 h 1608850"/>
                <a:gd name="connsiteX143" fmla="*/ 1685551 w 12192000"/>
                <a:gd name="connsiteY143" fmla="*/ 555577 h 1608850"/>
                <a:gd name="connsiteX144" fmla="*/ 1701511 w 12192000"/>
                <a:gd name="connsiteY144" fmla="*/ 555577 h 1608850"/>
                <a:gd name="connsiteX145" fmla="*/ 1701511 w 12192000"/>
                <a:gd name="connsiteY145" fmla="*/ 603136 h 1608850"/>
                <a:gd name="connsiteX146" fmla="*/ 1702525 w 12192000"/>
                <a:gd name="connsiteY146" fmla="*/ 603136 h 1608850"/>
                <a:gd name="connsiteX147" fmla="*/ 1709619 w 12192000"/>
                <a:gd name="connsiteY147" fmla="*/ 603136 h 1608850"/>
                <a:gd name="connsiteX148" fmla="*/ 1723805 w 12192000"/>
                <a:gd name="connsiteY148" fmla="*/ 607460 h 1608850"/>
                <a:gd name="connsiteX149" fmla="*/ 1723805 w 12192000"/>
                <a:gd name="connsiteY149" fmla="*/ 646372 h 1608850"/>
                <a:gd name="connsiteX150" fmla="*/ 1724819 w 12192000"/>
                <a:gd name="connsiteY150" fmla="*/ 646372 h 1608850"/>
                <a:gd name="connsiteX151" fmla="*/ 1731911 w 12192000"/>
                <a:gd name="connsiteY151" fmla="*/ 646372 h 1608850"/>
                <a:gd name="connsiteX152" fmla="*/ 1731911 w 12192000"/>
                <a:gd name="connsiteY152" fmla="*/ 647993 h 1608850"/>
                <a:gd name="connsiteX153" fmla="*/ 1731911 w 12192000"/>
                <a:gd name="connsiteY153" fmla="*/ 659342 h 1608850"/>
                <a:gd name="connsiteX154" fmla="*/ 1733939 w 12192000"/>
                <a:gd name="connsiteY154" fmla="*/ 659342 h 1608850"/>
                <a:gd name="connsiteX155" fmla="*/ 1748125 w 12192000"/>
                <a:gd name="connsiteY155" fmla="*/ 659342 h 1608850"/>
                <a:gd name="connsiteX156" fmla="*/ 1754205 w 12192000"/>
                <a:gd name="connsiteY156" fmla="*/ 665828 h 1608850"/>
                <a:gd name="connsiteX157" fmla="*/ 1754205 w 12192000"/>
                <a:gd name="connsiteY157" fmla="*/ 687446 h 1608850"/>
                <a:gd name="connsiteX158" fmla="*/ 1756485 w 12192000"/>
                <a:gd name="connsiteY158" fmla="*/ 687446 h 1608850"/>
                <a:gd name="connsiteX159" fmla="*/ 1772445 w 12192000"/>
                <a:gd name="connsiteY159" fmla="*/ 687446 h 1608850"/>
                <a:gd name="connsiteX160" fmla="*/ 1772445 w 12192000"/>
                <a:gd name="connsiteY160" fmla="*/ 688526 h 1608850"/>
                <a:gd name="connsiteX161" fmla="*/ 1772445 w 12192000"/>
                <a:gd name="connsiteY161" fmla="*/ 696093 h 1608850"/>
                <a:gd name="connsiteX162" fmla="*/ 1773713 w 12192000"/>
                <a:gd name="connsiteY162" fmla="*/ 696093 h 1608850"/>
                <a:gd name="connsiteX163" fmla="*/ 1782579 w 12192000"/>
                <a:gd name="connsiteY163" fmla="*/ 696093 h 1608850"/>
                <a:gd name="connsiteX164" fmla="*/ 1782579 w 12192000"/>
                <a:gd name="connsiteY164" fmla="*/ 698254 h 1608850"/>
                <a:gd name="connsiteX165" fmla="*/ 1782579 w 12192000"/>
                <a:gd name="connsiteY165" fmla="*/ 713387 h 1608850"/>
                <a:gd name="connsiteX166" fmla="*/ 1786633 w 12192000"/>
                <a:gd name="connsiteY166" fmla="*/ 711495 h 1608850"/>
                <a:gd name="connsiteX167" fmla="*/ 1786633 w 12192000"/>
                <a:gd name="connsiteY167" fmla="*/ 698254 h 1608850"/>
                <a:gd name="connsiteX168" fmla="*/ 1787645 w 12192000"/>
                <a:gd name="connsiteY168" fmla="*/ 698254 h 1608850"/>
                <a:gd name="connsiteX169" fmla="*/ 1794739 w 12192000"/>
                <a:gd name="connsiteY169" fmla="*/ 698254 h 1608850"/>
                <a:gd name="connsiteX170" fmla="*/ 1794739 w 12192000"/>
                <a:gd name="connsiteY170" fmla="*/ 699876 h 1608850"/>
                <a:gd name="connsiteX171" fmla="*/ 1794739 w 12192000"/>
                <a:gd name="connsiteY171" fmla="*/ 711225 h 1608850"/>
                <a:gd name="connsiteX172" fmla="*/ 1795499 w 12192000"/>
                <a:gd name="connsiteY172" fmla="*/ 711225 h 1608850"/>
                <a:gd name="connsiteX173" fmla="*/ 1800819 w 12192000"/>
                <a:gd name="connsiteY173" fmla="*/ 711225 h 1608850"/>
                <a:gd name="connsiteX174" fmla="*/ 1849459 w 12192000"/>
                <a:gd name="connsiteY174" fmla="*/ 706902 h 1608850"/>
                <a:gd name="connsiteX175" fmla="*/ 1849459 w 12192000"/>
                <a:gd name="connsiteY175" fmla="*/ 708253 h 1608850"/>
                <a:gd name="connsiteX176" fmla="*/ 1849459 w 12192000"/>
                <a:gd name="connsiteY176" fmla="*/ 717710 h 1608850"/>
                <a:gd name="connsiteX177" fmla="*/ 1850219 w 12192000"/>
                <a:gd name="connsiteY177" fmla="*/ 717710 h 1608850"/>
                <a:gd name="connsiteX178" fmla="*/ 1855541 w 12192000"/>
                <a:gd name="connsiteY178" fmla="*/ 717710 h 1608850"/>
                <a:gd name="connsiteX179" fmla="*/ 1855541 w 12192000"/>
                <a:gd name="connsiteY179" fmla="*/ 719872 h 1608850"/>
                <a:gd name="connsiteX180" fmla="*/ 1855541 w 12192000"/>
                <a:gd name="connsiteY180" fmla="*/ 735005 h 1608850"/>
                <a:gd name="connsiteX181" fmla="*/ 1857567 w 12192000"/>
                <a:gd name="connsiteY181" fmla="*/ 733654 h 1608850"/>
                <a:gd name="connsiteX182" fmla="*/ 1871753 w 12192000"/>
                <a:gd name="connsiteY182" fmla="*/ 724196 h 1608850"/>
                <a:gd name="connsiteX183" fmla="*/ 1877833 w 12192000"/>
                <a:gd name="connsiteY183" fmla="*/ 683122 h 1608850"/>
                <a:gd name="connsiteX184" fmla="*/ 1878593 w 12192000"/>
                <a:gd name="connsiteY184" fmla="*/ 682852 h 1608850"/>
                <a:gd name="connsiteX185" fmla="*/ 1883913 w 12192000"/>
                <a:gd name="connsiteY185" fmla="*/ 680960 h 1608850"/>
                <a:gd name="connsiteX186" fmla="*/ 1885941 w 12192000"/>
                <a:gd name="connsiteY186" fmla="*/ 611783 h 1608850"/>
                <a:gd name="connsiteX187" fmla="*/ 1887967 w 12192000"/>
                <a:gd name="connsiteY187" fmla="*/ 680960 h 1608850"/>
                <a:gd name="connsiteX188" fmla="*/ 1888727 w 12192000"/>
                <a:gd name="connsiteY188" fmla="*/ 681230 h 1608850"/>
                <a:gd name="connsiteX189" fmla="*/ 1894047 w 12192000"/>
                <a:gd name="connsiteY189" fmla="*/ 683122 h 1608850"/>
                <a:gd name="connsiteX190" fmla="*/ 1894047 w 12192000"/>
                <a:gd name="connsiteY190" fmla="*/ 596651 h 1608850"/>
                <a:gd name="connsiteX191" fmla="*/ 1898101 w 12192000"/>
                <a:gd name="connsiteY191" fmla="*/ 564224 h 1608850"/>
                <a:gd name="connsiteX192" fmla="*/ 1936607 w 12192000"/>
                <a:gd name="connsiteY192" fmla="*/ 564224 h 1608850"/>
                <a:gd name="connsiteX193" fmla="*/ 1936607 w 12192000"/>
                <a:gd name="connsiteY193" fmla="*/ 596651 h 1608850"/>
                <a:gd name="connsiteX194" fmla="*/ 1937367 w 12192000"/>
                <a:gd name="connsiteY194" fmla="*/ 596651 h 1608850"/>
                <a:gd name="connsiteX195" fmla="*/ 1942687 w 12192000"/>
                <a:gd name="connsiteY195" fmla="*/ 596651 h 1608850"/>
                <a:gd name="connsiteX196" fmla="*/ 1942687 w 12192000"/>
                <a:gd name="connsiteY196" fmla="*/ 514503 h 1608850"/>
                <a:gd name="connsiteX197" fmla="*/ 1944461 w 12192000"/>
                <a:gd name="connsiteY197" fmla="*/ 514503 h 1608850"/>
                <a:gd name="connsiteX198" fmla="*/ 1956875 w 12192000"/>
                <a:gd name="connsiteY198" fmla="*/ 514503 h 1608850"/>
                <a:gd name="connsiteX199" fmla="*/ 1956875 w 12192000"/>
                <a:gd name="connsiteY199" fmla="*/ 512612 h 1608850"/>
                <a:gd name="connsiteX200" fmla="*/ 1956875 w 12192000"/>
                <a:gd name="connsiteY200" fmla="*/ 499371 h 1608850"/>
                <a:gd name="connsiteX201" fmla="*/ 1979169 w 12192000"/>
                <a:gd name="connsiteY201" fmla="*/ 499371 h 1608850"/>
                <a:gd name="connsiteX202" fmla="*/ 1979169 w 12192000"/>
                <a:gd name="connsiteY202" fmla="*/ 498290 h 1608850"/>
                <a:gd name="connsiteX203" fmla="*/ 1979169 w 12192000"/>
                <a:gd name="connsiteY203" fmla="*/ 490724 h 1608850"/>
                <a:gd name="connsiteX204" fmla="*/ 1980941 w 12192000"/>
                <a:gd name="connsiteY204" fmla="*/ 490724 h 1608850"/>
                <a:gd name="connsiteX205" fmla="*/ 1993355 w 12192000"/>
                <a:gd name="connsiteY205" fmla="*/ 490724 h 1608850"/>
                <a:gd name="connsiteX206" fmla="*/ 1993355 w 12192000"/>
                <a:gd name="connsiteY206" fmla="*/ 491805 h 1608850"/>
                <a:gd name="connsiteX207" fmla="*/ 1993355 w 12192000"/>
                <a:gd name="connsiteY207" fmla="*/ 499371 h 1608850"/>
                <a:gd name="connsiteX208" fmla="*/ 1994115 w 12192000"/>
                <a:gd name="connsiteY208" fmla="*/ 499371 h 1608850"/>
                <a:gd name="connsiteX209" fmla="*/ 1999435 w 12192000"/>
                <a:gd name="connsiteY209" fmla="*/ 499371 h 1608850"/>
                <a:gd name="connsiteX210" fmla="*/ 2009569 w 12192000"/>
                <a:gd name="connsiteY210" fmla="*/ 495047 h 1608850"/>
                <a:gd name="connsiteX211" fmla="*/ 2013621 w 12192000"/>
                <a:gd name="connsiteY211" fmla="*/ 498290 h 1608850"/>
                <a:gd name="connsiteX212" fmla="*/ 2013621 w 12192000"/>
                <a:gd name="connsiteY212" fmla="*/ 490724 h 1608850"/>
                <a:gd name="connsiteX213" fmla="*/ 2015901 w 12192000"/>
                <a:gd name="connsiteY213" fmla="*/ 490724 h 1608850"/>
                <a:gd name="connsiteX214" fmla="*/ 2031863 w 12192000"/>
                <a:gd name="connsiteY214" fmla="*/ 490724 h 1608850"/>
                <a:gd name="connsiteX215" fmla="*/ 2031863 w 12192000"/>
                <a:gd name="connsiteY215" fmla="*/ 491805 h 1608850"/>
                <a:gd name="connsiteX216" fmla="*/ 2031863 w 12192000"/>
                <a:gd name="connsiteY216" fmla="*/ 499371 h 1608850"/>
                <a:gd name="connsiteX217" fmla="*/ 2062263 w 12192000"/>
                <a:gd name="connsiteY217" fmla="*/ 499371 h 1608850"/>
                <a:gd name="connsiteX218" fmla="*/ 2062263 w 12192000"/>
                <a:gd name="connsiteY218" fmla="*/ 500992 h 1608850"/>
                <a:gd name="connsiteX219" fmla="*/ 2062263 w 12192000"/>
                <a:gd name="connsiteY219" fmla="*/ 512342 h 1608850"/>
                <a:gd name="connsiteX220" fmla="*/ 2088609 w 12192000"/>
                <a:gd name="connsiteY220" fmla="*/ 512342 h 1608850"/>
                <a:gd name="connsiteX221" fmla="*/ 2088609 w 12192000"/>
                <a:gd name="connsiteY221" fmla="*/ 542606 h 1608850"/>
                <a:gd name="connsiteX222" fmla="*/ 2089369 w 12192000"/>
                <a:gd name="connsiteY222" fmla="*/ 542606 h 1608850"/>
                <a:gd name="connsiteX223" fmla="*/ 2094689 w 12192000"/>
                <a:gd name="connsiteY223" fmla="*/ 542606 h 1608850"/>
                <a:gd name="connsiteX224" fmla="*/ 2094689 w 12192000"/>
                <a:gd name="connsiteY224" fmla="*/ 543687 h 1608850"/>
                <a:gd name="connsiteX225" fmla="*/ 2094689 w 12192000"/>
                <a:gd name="connsiteY225" fmla="*/ 551254 h 1608850"/>
                <a:gd name="connsiteX226" fmla="*/ 2098743 w 12192000"/>
                <a:gd name="connsiteY226" fmla="*/ 581518 h 1608850"/>
                <a:gd name="connsiteX227" fmla="*/ 2099503 w 12192000"/>
                <a:gd name="connsiteY227" fmla="*/ 581518 h 1608850"/>
                <a:gd name="connsiteX228" fmla="*/ 2104823 w 12192000"/>
                <a:gd name="connsiteY228" fmla="*/ 581518 h 1608850"/>
                <a:gd name="connsiteX229" fmla="*/ 2104823 w 12192000"/>
                <a:gd name="connsiteY229" fmla="*/ 582329 h 1608850"/>
                <a:gd name="connsiteX230" fmla="*/ 2104823 w 12192000"/>
                <a:gd name="connsiteY230" fmla="*/ 588004 h 1608850"/>
                <a:gd name="connsiteX231" fmla="*/ 2105837 w 12192000"/>
                <a:gd name="connsiteY231" fmla="*/ 588004 h 1608850"/>
                <a:gd name="connsiteX232" fmla="*/ 2112929 w 12192000"/>
                <a:gd name="connsiteY232" fmla="*/ 588004 h 1608850"/>
                <a:gd name="connsiteX233" fmla="*/ 2112929 w 12192000"/>
                <a:gd name="connsiteY233" fmla="*/ 618269 h 1608850"/>
                <a:gd name="connsiteX234" fmla="*/ 2114957 w 12192000"/>
                <a:gd name="connsiteY234" fmla="*/ 618269 h 1608850"/>
                <a:gd name="connsiteX235" fmla="*/ 2129143 w 12192000"/>
                <a:gd name="connsiteY235" fmla="*/ 618269 h 1608850"/>
                <a:gd name="connsiteX236" fmla="*/ 2129143 w 12192000"/>
                <a:gd name="connsiteY236" fmla="*/ 642048 h 1608850"/>
                <a:gd name="connsiteX237" fmla="*/ 2131171 w 12192000"/>
                <a:gd name="connsiteY237" fmla="*/ 643669 h 1608850"/>
                <a:gd name="connsiteX238" fmla="*/ 2131171 w 12192000"/>
                <a:gd name="connsiteY238" fmla="*/ 655019 h 1608850"/>
                <a:gd name="connsiteX239" fmla="*/ 2131931 w 12192000"/>
                <a:gd name="connsiteY239" fmla="*/ 655019 h 1608850"/>
                <a:gd name="connsiteX240" fmla="*/ 2137251 w 12192000"/>
                <a:gd name="connsiteY240" fmla="*/ 655019 h 1608850"/>
                <a:gd name="connsiteX241" fmla="*/ 2137251 w 12192000"/>
                <a:gd name="connsiteY241" fmla="*/ 678798 h 1608850"/>
                <a:gd name="connsiteX242" fmla="*/ 2138517 w 12192000"/>
                <a:gd name="connsiteY242" fmla="*/ 678798 h 1608850"/>
                <a:gd name="connsiteX243" fmla="*/ 2147383 w 12192000"/>
                <a:gd name="connsiteY243" fmla="*/ 678798 h 1608850"/>
                <a:gd name="connsiteX244" fmla="*/ 2149411 w 12192000"/>
                <a:gd name="connsiteY244" fmla="*/ 682852 h 1608850"/>
                <a:gd name="connsiteX245" fmla="*/ 2149411 w 12192000"/>
                <a:gd name="connsiteY245" fmla="*/ 696093 h 1608850"/>
                <a:gd name="connsiteX246" fmla="*/ 2150931 w 12192000"/>
                <a:gd name="connsiteY246" fmla="*/ 694201 h 1608850"/>
                <a:gd name="connsiteX247" fmla="*/ 2161571 w 12192000"/>
                <a:gd name="connsiteY247" fmla="*/ 680960 h 1608850"/>
                <a:gd name="connsiteX248" fmla="*/ 2189945 w 12192000"/>
                <a:gd name="connsiteY248" fmla="*/ 680960 h 1608850"/>
                <a:gd name="connsiteX249" fmla="*/ 2189945 w 12192000"/>
                <a:gd name="connsiteY249" fmla="*/ 767431 h 1608850"/>
                <a:gd name="connsiteX250" fmla="*/ 2190705 w 12192000"/>
                <a:gd name="connsiteY250" fmla="*/ 767431 h 1608850"/>
                <a:gd name="connsiteX251" fmla="*/ 2196025 w 12192000"/>
                <a:gd name="connsiteY251" fmla="*/ 767431 h 1608850"/>
                <a:gd name="connsiteX252" fmla="*/ 2196785 w 12192000"/>
                <a:gd name="connsiteY252" fmla="*/ 766080 h 1608850"/>
                <a:gd name="connsiteX253" fmla="*/ 2202105 w 12192000"/>
                <a:gd name="connsiteY253" fmla="*/ 756622 h 1608850"/>
                <a:gd name="connsiteX254" fmla="*/ 2202105 w 12192000"/>
                <a:gd name="connsiteY254" fmla="*/ 758514 h 1608850"/>
                <a:gd name="connsiteX255" fmla="*/ 2202105 w 12192000"/>
                <a:gd name="connsiteY255" fmla="*/ 771755 h 1608850"/>
                <a:gd name="connsiteX256" fmla="*/ 2206157 w 12192000"/>
                <a:gd name="connsiteY256" fmla="*/ 726358 h 1608850"/>
                <a:gd name="connsiteX257" fmla="*/ 2206917 w 12192000"/>
                <a:gd name="connsiteY257" fmla="*/ 726358 h 1608850"/>
                <a:gd name="connsiteX258" fmla="*/ 2212237 w 12192000"/>
                <a:gd name="connsiteY258" fmla="*/ 726358 h 1608850"/>
                <a:gd name="connsiteX259" fmla="*/ 2212237 w 12192000"/>
                <a:gd name="connsiteY259" fmla="*/ 661504 h 1608850"/>
                <a:gd name="connsiteX260" fmla="*/ 2213251 w 12192000"/>
                <a:gd name="connsiteY260" fmla="*/ 661504 h 1608850"/>
                <a:gd name="connsiteX261" fmla="*/ 2220345 w 12192000"/>
                <a:gd name="connsiteY261" fmla="*/ 661504 h 1608850"/>
                <a:gd name="connsiteX262" fmla="*/ 2232505 w 12192000"/>
                <a:gd name="connsiteY262" fmla="*/ 618269 h 1608850"/>
                <a:gd name="connsiteX263" fmla="*/ 2233771 w 12192000"/>
                <a:gd name="connsiteY263" fmla="*/ 618269 h 1608850"/>
                <a:gd name="connsiteX264" fmla="*/ 2242639 w 12192000"/>
                <a:gd name="connsiteY264" fmla="*/ 618269 h 1608850"/>
                <a:gd name="connsiteX265" fmla="*/ 2252771 w 12192000"/>
                <a:gd name="connsiteY265" fmla="*/ 661504 h 1608850"/>
                <a:gd name="connsiteX266" fmla="*/ 2253785 w 12192000"/>
                <a:gd name="connsiteY266" fmla="*/ 661504 h 1608850"/>
                <a:gd name="connsiteX267" fmla="*/ 2260879 w 12192000"/>
                <a:gd name="connsiteY267" fmla="*/ 661504 h 1608850"/>
                <a:gd name="connsiteX268" fmla="*/ 2260879 w 12192000"/>
                <a:gd name="connsiteY268" fmla="*/ 700416 h 1608850"/>
                <a:gd name="connsiteX269" fmla="*/ 2262651 w 12192000"/>
                <a:gd name="connsiteY269" fmla="*/ 700416 h 1608850"/>
                <a:gd name="connsiteX270" fmla="*/ 2275065 w 12192000"/>
                <a:gd name="connsiteY270" fmla="*/ 700416 h 1608850"/>
                <a:gd name="connsiteX271" fmla="*/ 2275065 w 12192000"/>
                <a:gd name="connsiteY271" fmla="*/ 702578 h 1608850"/>
                <a:gd name="connsiteX272" fmla="*/ 2275065 w 12192000"/>
                <a:gd name="connsiteY272" fmla="*/ 717710 h 1608850"/>
                <a:gd name="connsiteX273" fmla="*/ 2279119 w 12192000"/>
                <a:gd name="connsiteY273" fmla="*/ 715549 h 1608850"/>
                <a:gd name="connsiteX274" fmla="*/ 2279119 w 12192000"/>
                <a:gd name="connsiteY274" fmla="*/ 700416 h 1608850"/>
                <a:gd name="connsiteX275" fmla="*/ 2280639 w 12192000"/>
                <a:gd name="connsiteY275" fmla="*/ 700416 h 1608850"/>
                <a:gd name="connsiteX276" fmla="*/ 2291279 w 12192000"/>
                <a:gd name="connsiteY276" fmla="*/ 700416 h 1608850"/>
                <a:gd name="connsiteX277" fmla="*/ 2291279 w 12192000"/>
                <a:gd name="connsiteY277" fmla="*/ 702037 h 1608850"/>
                <a:gd name="connsiteX278" fmla="*/ 2291279 w 12192000"/>
                <a:gd name="connsiteY278" fmla="*/ 713387 h 1608850"/>
                <a:gd name="connsiteX279" fmla="*/ 2321680 w 12192000"/>
                <a:gd name="connsiteY279" fmla="*/ 713387 h 1608850"/>
                <a:gd name="connsiteX280" fmla="*/ 2321680 w 12192000"/>
                <a:gd name="connsiteY280" fmla="*/ 676637 h 1608850"/>
                <a:gd name="connsiteX281" fmla="*/ 2322945 w 12192000"/>
                <a:gd name="connsiteY281" fmla="*/ 676637 h 1608850"/>
                <a:gd name="connsiteX282" fmla="*/ 2331813 w 12192000"/>
                <a:gd name="connsiteY282" fmla="*/ 676637 h 1608850"/>
                <a:gd name="connsiteX283" fmla="*/ 2331813 w 12192000"/>
                <a:gd name="connsiteY283" fmla="*/ 698254 h 1608850"/>
                <a:gd name="connsiteX284" fmla="*/ 2333840 w 12192000"/>
                <a:gd name="connsiteY284" fmla="*/ 665828 h 1608850"/>
                <a:gd name="connsiteX285" fmla="*/ 2356133 w 12192000"/>
                <a:gd name="connsiteY285" fmla="*/ 665828 h 1608850"/>
                <a:gd name="connsiteX286" fmla="*/ 2356133 w 12192000"/>
                <a:gd name="connsiteY286" fmla="*/ 664206 h 1608850"/>
                <a:gd name="connsiteX287" fmla="*/ 2356133 w 12192000"/>
                <a:gd name="connsiteY287" fmla="*/ 652857 h 1608850"/>
                <a:gd name="connsiteX288" fmla="*/ 2356893 w 12192000"/>
                <a:gd name="connsiteY288" fmla="*/ 652857 h 1608850"/>
                <a:gd name="connsiteX289" fmla="*/ 2362213 w 12192000"/>
                <a:gd name="connsiteY289" fmla="*/ 652857 h 1608850"/>
                <a:gd name="connsiteX290" fmla="*/ 2362213 w 12192000"/>
                <a:gd name="connsiteY290" fmla="*/ 650966 h 1608850"/>
                <a:gd name="connsiteX291" fmla="*/ 2362213 w 12192000"/>
                <a:gd name="connsiteY291" fmla="*/ 637725 h 1608850"/>
                <a:gd name="connsiteX292" fmla="*/ 2366267 w 12192000"/>
                <a:gd name="connsiteY292" fmla="*/ 644210 h 1608850"/>
                <a:gd name="connsiteX293" fmla="*/ 2368547 w 12192000"/>
                <a:gd name="connsiteY293" fmla="*/ 644210 h 1608850"/>
                <a:gd name="connsiteX294" fmla="*/ 2384507 w 12192000"/>
                <a:gd name="connsiteY294" fmla="*/ 644210 h 1608850"/>
                <a:gd name="connsiteX295" fmla="*/ 2384507 w 12192000"/>
                <a:gd name="connsiteY295" fmla="*/ 643399 h 1608850"/>
                <a:gd name="connsiteX296" fmla="*/ 2384507 w 12192000"/>
                <a:gd name="connsiteY296" fmla="*/ 637725 h 1608850"/>
                <a:gd name="connsiteX297" fmla="*/ 2385267 w 12192000"/>
                <a:gd name="connsiteY297" fmla="*/ 637725 h 1608850"/>
                <a:gd name="connsiteX298" fmla="*/ 2390587 w 12192000"/>
                <a:gd name="connsiteY298" fmla="*/ 637725 h 1608850"/>
                <a:gd name="connsiteX299" fmla="*/ 2390587 w 12192000"/>
                <a:gd name="connsiteY299" fmla="*/ 639076 h 1608850"/>
                <a:gd name="connsiteX300" fmla="*/ 2390587 w 12192000"/>
                <a:gd name="connsiteY300" fmla="*/ 648534 h 1608850"/>
                <a:gd name="connsiteX301" fmla="*/ 2429093 w 12192000"/>
                <a:gd name="connsiteY301" fmla="*/ 648534 h 1608850"/>
                <a:gd name="connsiteX302" fmla="*/ 2429093 w 12192000"/>
                <a:gd name="connsiteY302" fmla="*/ 786887 h 1608850"/>
                <a:gd name="connsiteX303" fmla="*/ 2430613 w 12192000"/>
                <a:gd name="connsiteY303" fmla="*/ 786887 h 1608850"/>
                <a:gd name="connsiteX304" fmla="*/ 2441254 w 12192000"/>
                <a:gd name="connsiteY304" fmla="*/ 786887 h 1608850"/>
                <a:gd name="connsiteX305" fmla="*/ 2441254 w 12192000"/>
                <a:gd name="connsiteY305" fmla="*/ 773917 h 1608850"/>
                <a:gd name="connsiteX306" fmla="*/ 2445307 w 12192000"/>
                <a:gd name="connsiteY306" fmla="*/ 773917 h 1608850"/>
                <a:gd name="connsiteX307" fmla="*/ 2445307 w 12192000"/>
                <a:gd name="connsiteY307" fmla="*/ 786887 h 1608850"/>
                <a:gd name="connsiteX308" fmla="*/ 2475707 w 12192000"/>
                <a:gd name="connsiteY308" fmla="*/ 786887 h 1608850"/>
                <a:gd name="connsiteX309" fmla="*/ 2475707 w 12192000"/>
                <a:gd name="connsiteY309" fmla="*/ 756622 h 1608850"/>
                <a:gd name="connsiteX310" fmla="*/ 2487867 w 12192000"/>
                <a:gd name="connsiteY310" fmla="*/ 756622 h 1608850"/>
                <a:gd name="connsiteX311" fmla="*/ 2500027 w 12192000"/>
                <a:gd name="connsiteY311" fmla="*/ 754461 h 1608850"/>
                <a:gd name="connsiteX312" fmla="*/ 2504082 w 12192000"/>
                <a:gd name="connsiteY312" fmla="*/ 756622 h 1608850"/>
                <a:gd name="connsiteX313" fmla="*/ 2514215 w 12192000"/>
                <a:gd name="connsiteY313" fmla="*/ 756622 h 1608850"/>
                <a:gd name="connsiteX314" fmla="*/ 2514215 w 12192000"/>
                <a:gd name="connsiteY314" fmla="*/ 786887 h 1608850"/>
                <a:gd name="connsiteX315" fmla="*/ 2522321 w 12192000"/>
                <a:gd name="connsiteY315" fmla="*/ 786887 h 1608850"/>
                <a:gd name="connsiteX316" fmla="*/ 2522321 w 12192000"/>
                <a:gd name="connsiteY316" fmla="*/ 804182 h 1608850"/>
                <a:gd name="connsiteX317" fmla="*/ 2531658 w 12192000"/>
                <a:gd name="connsiteY317" fmla="*/ 805087 h 1608850"/>
                <a:gd name="connsiteX318" fmla="*/ 2544615 w 12192000"/>
                <a:gd name="connsiteY318" fmla="*/ 805087 h 1608850"/>
                <a:gd name="connsiteX319" fmla="*/ 2544615 w 12192000"/>
                <a:gd name="connsiteY319" fmla="*/ 789049 h 1608850"/>
                <a:gd name="connsiteX320" fmla="*/ 2612571 w 12192000"/>
                <a:gd name="connsiteY320" fmla="*/ 789049 h 1608850"/>
                <a:gd name="connsiteX321" fmla="*/ 2612571 w 12192000"/>
                <a:gd name="connsiteY321" fmla="*/ 703796 h 1608850"/>
                <a:gd name="connsiteX322" fmla="*/ 2684579 w 12192000"/>
                <a:gd name="connsiteY322" fmla="*/ 703796 h 1608850"/>
                <a:gd name="connsiteX323" fmla="*/ 2684579 w 12192000"/>
                <a:gd name="connsiteY323" fmla="*/ 782564 h 1608850"/>
                <a:gd name="connsiteX324" fmla="*/ 2686483 w 12192000"/>
                <a:gd name="connsiteY324" fmla="*/ 782564 h 1608850"/>
                <a:gd name="connsiteX325" fmla="*/ 2687725 w 12192000"/>
                <a:gd name="connsiteY325" fmla="*/ 805087 h 1608850"/>
                <a:gd name="connsiteX326" fmla="*/ 2697401 w 12192000"/>
                <a:gd name="connsiteY326" fmla="*/ 805087 h 1608850"/>
                <a:gd name="connsiteX327" fmla="*/ 2698643 w 12192000"/>
                <a:gd name="connsiteY327" fmla="*/ 782564 h 1608850"/>
                <a:gd name="connsiteX328" fmla="*/ 2704723 w 12192000"/>
                <a:gd name="connsiteY328" fmla="*/ 782564 h 1608850"/>
                <a:gd name="connsiteX329" fmla="*/ 2705965 w 12192000"/>
                <a:gd name="connsiteY329" fmla="*/ 805087 h 1608850"/>
                <a:gd name="connsiteX330" fmla="*/ 2756588 w 12192000"/>
                <a:gd name="connsiteY330" fmla="*/ 805087 h 1608850"/>
                <a:gd name="connsiteX331" fmla="*/ 2756588 w 12192000"/>
                <a:gd name="connsiteY331" fmla="*/ 642059 h 1608850"/>
                <a:gd name="connsiteX332" fmla="*/ 2953915 w 12192000"/>
                <a:gd name="connsiteY332" fmla="*/ 642059 h 1608850"/>
                <a:gd name="connsiteX333" fmla="*/ 2953915 w 12192000"/>
                <a:gd name="connsiteY333" fmla="*/ 805087 h 1608850"/>
                <a:gd name="connsiteX334" fmla="*/ 2972611 w 12192000"/>
                <a:gd name="connsiteY334" fmla="*/ 805087 h 1608850"/>
                <a:gd name="connsiteX335" fmla="*/ 2972611 w 12192000"/>
                <a:gd name="connsiteY335" fmla="*/ 722394 h 1608850"/>
                <a:gd name="connsiteX336" fmla="*/ 3067731 w 12192000"/>
                <a:gd name="connsiteY336" fmla="*/ 722394 h 1608850"/>
                <a:gd name="connsiteX337" fmla="*/ 3079662 w 12192000"/>
                <a:gd name="connsiteY337" fmla="*/ 404253 h 1608850"/>
                <a:gd name="connsiteX338" fmla="*/ 3067502 w 12192000"/>
                <a:gd name="connsiteY338" fmla="*/ 382635 h 1608850"/>
                <a:gd name="connsiteX339" fmla="*/ 3061422 w 12192000"/>
                <a:gd name="connsiteY339" fmla="*/ 378311 h 1608850"/>
                <a:gd name="connsiteX340" fmla="*/ 3069529 w 12192000"/>
                <a:gd name="connsiteY340" fmla="*/ 354532 h 1608850"/>
                <a:gd name="connsiteX341" fmla="*/ 3069529 w 12192000"/>
                <a:gd name="connsiteY341" fmla="*/ 337238 h 1608850"/>
                <a:gd name="connsiteX342" fmla="*/ 3083715 w 12192000"/>
                <a:gd name="connsiteY342" fmla="*/ 337238 h 1608850"/>
                <a:gd name="connsiteX343" fmla="*/ 3083715 w 12192000"/>
                <a:gd name="connsiteY343" fmla="*/ 315620 h 1608850"/>
                <a:gd name="connsiteX344" fmla="*/ 3085742 w 12192000"/>
                <a:gd name="connsiteY344" fmla="*/ 311296 h 1608850"/>
                <a:gd name="connsiteX345" fmla="*/ 3085742 w 12192000"/>
                <a:gd name="connsiteY345" fmla="*/ 233472 h 1608850"/>
                <a:gd name="connsiteX346" fmla="*/ 3083715 w 12192000"/>
                <a:gd name="connsiteY346" fmla="*/ 226987 h 1608850"/>
                <a:gd name="connsiteX347" fmla="*/ 3089795 w 12192000"/>
                <a:gd name="connsiteY347" fmla="*/ 220501 h 1608850"/>
                <a:gd name="connsiteX348" fmla="*/ 3089795 w 12192000"/>
                <a:gd name="connsiteY348" fmla="*/ 162133 h 1608850"/>
                <a:gd name="connsiteX349" fmla="*/ 3091822 w 12192000"/>
                <a:gd name="connsiteY349" fmla="*/ 157810 h 1608850"/>
                <a:gd name="connsiteX350" fmla="*/ 3091822 w 12192000"/>
                <a:gd name="connsiteY350" fmla="*/ 101604 h 1608850"/>
                <a:gd name="connsiteX351" fmla="*/ 3093849 w 12192000"/>
                <a:gd name="connsiteY351" fmla="*/ 82148 h 1608850"/>
                <a:gd name="connsiteX352" fmla="*/ 3097902 w 12192000"/>
                <a:gd name="connsiteY352" fmla="*/ 99442 h 1608850"/>
                <a:gd name="connsiteX353" fmla="*/ 3099929 w 12192000"/>
                <a:gd name="connsiteY353" fmla="*/ 157810 h 1608850"/>
                <a:gd name="connsiteX354" fmla="*/ 3101955 w 12192000"/>
                <a:gd name="connsiteY354" fmla="*/ 220501 h 1608850"/>
                <a:gd name="connsiteX355" fmla="*/ 3108035 w 12192000"/>
                <a:gd name="connsiteY355" fmla="*/ 226987 h 1608850"/>
                <a:gd name="connsiteX356" fmla="*/ 3106009 w 12192000"/>
                <a:gd name="connsiteY356" fmla="*/ 233472 h 1608850"/>
                <a:gd name="connsiteX357" fmla="*/ 3106009 w 12192000"/>
                <a:gd name="connsiteY357" fmla="*/ 311296 h 1608850"/>
                <a:gd name="connsiteX358" fmla="*/ 3108035 w 12192000"/>
                <a:gd name="connsiteY358" fmla="*/ 315620 h 1608850"/>
                <a:gd name="connsiteX359" fmla="*/ 3108035 w 12192000"/>
                <a:gd name="connsiteY359" fmla="*/ 337238 h 1608850"/>
                <a:gd name="connsiteX360" fmla="*/ 3122222 w 12192000"/>
                <a:gd name="connsiteY360" fmla="*/ 337238 h 1608850"/>
                <a:gd name="connsiteX361" fmla="*/ 3122222 w 12192000"/>
                <a:gd name="connsiteY361" fmla="*/ 354532 h 1608850"/>
                <a:gd name="connsiteX362" fmla="*/ 3130330 w 12192000"/>
                <a:gd name="connsiteY362" fmla="*/ 378311 h 1608850"/>
                <a:gd name="connsiteX363" fmla="*/ 3124250 w 12192000"/>
                <a:gd name="connsiteY363" fmla="*/ 382635 h 1608850"/>
                <a:gd name="connsiteX364" fmla="*/ 3112089 w 12192000"/>
                <a:gd name="connsiteY364" fmla="*/ 404253 h 1608850"/>
                <a:gd name="connsiteX365" fmla="*/ 3120195 w 12192000"/>
                <a:gd name="connsiteY365" fmla="*/ 657181 h 1608850"/>
                <a:gd name="connsiteX366" fmla="*/ 3185050 w 12192000"/>
                <a:gd name="connsiteY366" fmla="*/ 657181 h 1608850"/>
                <a:gd name="connsiteX367" fmla="*/ 3185050 w 12192000"/>
                <a:gd name="connsiteY367" fmla="*/ 732843 h 1608850"/>
                <a:gd name="connsiteX368" fmla="*/ 3193157 w 12192000"/>
                <a:gd name="connsiteY368" fmla="*/ 732843 h 1608850"/>
                <a:gd name="connsiteX369" fmla="*/ 3195183 w 12192000"/>
                <a:gd name="connsiteY369" fmla="*/ 726358 h 1608850"/>
                <a:gd name="connsiteX370" fmla="*/ 3201263 w 12192000"/>
                <a:gd name="connsiteY370" fmla="*/ 726358 h 1608850"/>
                <a:gd name="connsiteX371" fmla="*/ 3203291 w 12192000"/>
                <a:gd name="connsiteY371" fmla="*/ 735005 h 1608850"/>
                <a:gd name="connsiteX372" fmla="*/ 3215451 w 12192000"/>
                <a:gd name="connsiteY372" fmla="*/ 735005 h 1608850"/>
                <a:gd name="connsiteX373" fmla="*/ 3215451 w 12192000"/>
                <a:gd name="connsiteY373" fmla="*/ 728519 h 1608850"/>
                <a:gd name="connsiteX374" fmla="*/ 3237744 w 12192000"/>
                <a:gd name="connsiteY374" fmla="*/ 728519 h 1608850"/>
                <a:gd name="connsiteX375" fmla="*/ 3237744 w 12192000"/>
                <a:gd name="connsiteY375" fmla="*/ 735005 h 1608850"/>
                <a:gd name="connsiteX376" fmla="*/ 3258011 w 12192000"/>
                <a:gd name="connsiteY376" fmla="*/ 735005 h 1608850"/>
                <a:gd name="connsiteX377" fmla="*/ 3258011 w 12192000"/>
                <a:gd name="connsiteY377" fmla="*/ 780402 h 1608850"/>
                <a:gd name="connsiteX378" fmla="*/ 3272198 w 12192000"/>
                <a:gd name="connsiteY378" fmla="*/ 780402 h 1608850"/>
                <a:gd name="connsiteX379" fmla="*/ 3272198 w 12192000"/>
                <a:gd name="connsiteY379" fmla="*/ 767431 h 1608850"/>
                <a:gd name="connsiteX380" fmla="*/ 3288412 w 12192000"/>
                <a:gd name="connsiteY380" fmla="*/ 767431 h 1608850"/>
                <a:gd name="connsiteX381" fmla="*/ 3288412 w 12192000"/>
                <a:gd name="connsiteY381" fmla="*/ 588004 h 1608850"/>
                <a:gd name="connsiteX382" fmla="*/ 3294492 w 12192000"/>
                <a:gd name="connsiteY382" fmla="*/ 581518 h 1608850"/>
                <a:gd name="connsiteX383" fmla="*/ 3367453 w 12192000"/>
                <a:gd name="connsiteY383" fmla="*/ 581518 h 1608850"/>
                <a:gd name="connsiteX384" fmla="*/ 3367453 w 12192000"/>
                <a:gd name="connsiteY384" fmla="*/ 590166 h 1608850"/>
                <a:gd name="connsiteX385" fmla="*/ 3377586 w 12192000"/>
                <a:gd name="connsiteY385" fmla="*/ 590166 h 1608850"/>
                <a:gd name="connsiteX386" fmla="*/ 3377586 w 12192000"/>
                <a:gd name="connsiteY386" fmla="*/ 704740 h 1608850"/>
                <a:gd name="connsiteX387" fmla="*/ 3399879 w 12192000"/>
                <a:gd name="connsiteY387" fmla="*/ 704740 h 1608850"/>
                <a:gd name="connsiteX388" fmla="*/ 3399879 w 12192000"/>
                <a:gd name="connsiteY388" fmla="*/ 637725 h 1608850"/>
                <a:gd name="connsiteX389" fmla="*/ 3426227 w 12192000"/>
                <a:gd name="connsiteY389" fmla="*/ 637725 h 1608850"/>
                <a:gd name="connsiteX390" fmla="*/ 3430279 w 12192000"/>
                <a:gd name="connsiteY390" fmla="*/ 633401 h 1608850"/>
                <a:gd name="connsiteX391" fmla="*/ 3438387 w 12192000"/>
                <a:gd name="connsiteY391" fmla="*/ 633401 h 1608850"/>
                <a:gd name="connsiteX392" fmla="*/ 3442439 w 12192000"/>
                <a:gd name="connsiteY392" fmla="*/ 637725 h 1608850"/>
                <a:gd name="connsiteX393" fmla="*/ 3464734 w 12192000"/>
                <a:gd name="connsiteY393" fmla="*/ 637725 h 1608850"/>
                <a:gd name="connsiteX394" fmla="*/ 3464734 w 12192000"/>
                <a:gd name="connsiteY394" fmla="*/ 520989 h 1608850"/>
                <a:gd name="connsiteX395" fmla="*/ 3521481 w 12192000"/>
                <a:gd name="connsiteY395" fmla="*/ 510180 h 1608850"/>
                <a:gd name="connsiteX396" fmla="*/ 3521481 w 12192000"/>
                <a:gd name="connsiteY396" fmla="*/ 511261 h 1608850"/>
                <a:gd name="connsiteX397" fmla="*/ 3521481 w 12192000"/>
                <a:gd name="connsiteY397" fmla="*/ 518827 h 1608850"/>
                <a:gd name="connsiteX398" fmla="*/ 3547828 w 12192000"/>
                <a:gd name="connsiteY398" fmla="*/ 518827 h 1608850"/>
                <a:gd name="connsiteX399" fmla="*/ 3547828 w 12192000"/>
                <a:gd name="connsiteY399" fmla="*/ 773917 h 1608850"/>
                <a:gd name="connsiteX400" fmla="*/ 3570122 w 12192000"/>
                <a:gd name="connsiteY400" fmla="*/ 773917 h 1608850"/>
                <a:gd name="connsiteX401" fmla="*/ 3570122 w 12192000"/>
                <a:gd name="connsiteY401" fmla="*/ 769593 h 1608850"/>
                <a:gd name="connsiteX402" fmla="*/ 3582282 w 12192000"/>
                <a:gd name="connsiteY402" fmla="*/ 769593 h 1608850"/>
                <a:gd name="connsiteX403" fmla="*/ 3582282 w 12192000"/>
                <a:gd name="connsiteY403" fmla="*/ 773917 h 1608850"/>
                <a:gd name="connsiteX404" fmla="*/ 3606602 w 12192000"/>
                <a:gd name="connsiteY404" fmla="*/ 773917 h 1608850"/>
                <a:gd name="connsiteX405" fmla="*/ 3606602 w 12192000"/>
                <a:gd name="connsiteY405" fmla="*/ 760946 h 1608850"/>
                <a:gd name="connsiteX406" fmla="*/ 3634975 w 12192000"/>
                <a:gd name="connsiteY406" fmla="*/ 760946 h 1608850"/>
                <a:gd name="connsiteX407" fmla="*/ 3647135 w 12192000"/>
                <a:gd name="connsiteY407" fmla="*/ 756622 h 1608850"/>
                <a:gd name="connsiteX408" fmla="*/ 3667403 w 12192000"/>
                <a:gd name="connsiteY408" fmla="*/ 760946 h 1608850"/>
                <a:gd name="connsiteX409" fmla="*/ 3667403 w 12192000"/>
                <a:gd name="connsiteY409" fmla="*/ 743652 h 1608850"/>
                <a:gd name="connsiteX410" fmla="*/ 3675510 w 12192000"/>
                <a:gd name="connsiteY410" fmla="*/ 743652 h 1608850"/>
                <a:gd name="connsiteX411" fmla="*/ 3675510 w 12192000"/>
                <a:gd name="connsiteY411" fmla="*/ 730681 h 1608850"/>
                <a:gd name="connsiteX412" fmla="*/ 3732257 w 12192000"/>
                <a:gd name="connsiteY412" fmla="*/ 730681 h 1608850"/>
                <a:gd name="connsiteX413" fmla="*/ 3732257 w 12192000"/>
                <a:gd name="connsiteY413" fmla="*/ 700416 h 1608850"/>
                <a:gd name="connsiteX414" fmla="*/ 3750497 w 12192000"/>
                <a:gd name="connsiteY414" fmla="*/ 700416 h 1608850"/>
                <a:gd name="connsiteX415" fmla="*/ 3750497 w 12192000"/>
                <a:gd name="connsiteY415" fmla="*/ 693931 h 1608850"/>
                <a:gd name="connsiteX416" fmla="*/ 3762657 w 12192000"/>
                <a:gd name="connsiteY416" fmla="*/ 693931 h 1608850"/>
                <a:gd name="connsiteX417" fmla="*/ 3762657 w 12192000"/>
                <a:gd name="connsiteY417" fmla="*/ 700416 h 1608850"/>
                <a:gd name="connsiteX418" fmla="*/ 3778870 w 12192000"/>
                <a:gd name="connsiteY418" fmla="*/ 700416 h 1608850"/>
                <a:gd name="connsiteX419" fmla="*/ 3778870 w 12192000"/>
                <a:gd name="connsiteY419" fmla="*/ 750137 h 1608850"/>
                <a:gd name="connsiteX420" fmla="*/ 3789470 w 12192000"/>
                <a:gd name="connsiteY420" fmla="*/ 750137 h 1608850"/>
                <a:gd name="connsiteX421" fmla="*/ 3789470 w 12192000"/>
                <a:gd name="connsiteY421" fmla="*/ 586174 h 1608850"/>
                <a:gd name="connsiteX422" fmla="*/ 3791390 w 12192000"/>
                <a:gd name="connsiteY422" fmla="*/ 586174 h 1608850"/>
                <a:gd name="connsiteX423" fmla="*/ 3791390 w 12192000"/>
                <a:gd name="connsiteY423" fmla="*/ 723865 h 1608850"/>
                <a:gd name="connsiteX424" fmla="*/ 3791390 w 12192000"/>
                <a:gd name="connsiteY424" fmla="*/ 750137 h 1608850"/>
                <a:gd name="connsiteX425" fmla="*/ 3806350 w 12192000"/>
                <a:gd name="connsiteY425" fmla="*/ 750137 h 1608850"/>
                <a:gd name="connsiteX426" fmla="*/ 3806350 w 12192000"/>
                <a:gd name="connsiteY426" fmla="*/ 742023 h 1608850"/>
                <a:gd name="connsiteX427" fmla="*/ 3811298 w 12192000"/>
                <a:gd name="connsiteY427" fmla="*/ 742023 h 1608850"/>
                <a:gd name="connsiteX428" fmla="*/ 3811298 w 12192000"/>
                <a:gd name="connsiteY428" fmla="*/ 724196 h 1608850"/>
                <a:gd name="connsiteX429" fmla="*/ 3849805 w 12192000"/>
                <a:gd name="connsiteY429" fmla="*/ 724196 h 1608850"/>
                <a:gd name="connsiteX430" fmla="*/ 3849805 w 12192000"/>
                <a:gd name="connsiteY430" fmla="*/ 693931 h 1608850"/>
                <a:gd name="connsiteX431" fmla="*/ 3888823 w 12192000"/>
                <a:gd name="connsiteY431" fmla="*/ 693931 h 1608850"/>
                <a:gd name="connsiteX432" fmla="*/ 3888823 w 12192000"/>
                <a:gd name="connsiteY432" fmla="*/ 690579 h 1608850"/>
                <a:gd name="connsiteX433" fmla="*/ 3887708 w 12192000"/>
                <a:gd name="connsiteY433" fmla="*/ 690579 h 1608850"/>
                <a:gd name="connsiteX434" fmla="*/ 3879906 w 12192000"/>
                <a:gd name="connsiteY434" fmla="*/ 690579 h 1608850"/>
                <a:gd name="connsiteX435" fmla="*/ 3879906 w 12192000"/>
                <a:gd name="connsiteY435" fmla="*/ 689443 h 1608850"/>
                <a:gd name="connsiteX436" fmla="*/ 3879906 w 12192000"/>
                <a:gd name="connsiteY436" fmla="*/ 681500 h 1608850"/>
                <a:gd name="connsiteX437" fmla="*/ 3881022 w 12192000"/>
                <a:gd name="connsiteY437" fmla="*/ 681500 h 1608850"/>
                <a:gd name="connsiteX438" fmla="*/ 3888823 w 12192000"/>
                <a:gd name="connsiteY438" fmla="*/ 681500 h 1608850"/>
                <a:gd name="connsiteX439" fmla="*/ 3888823 w 12192000"/>
                <a:gd name="connsiteY439" fmla="*/ 679986 h 1608850"/>
                <a:gd name="connsiteX440" fmla="*/ 3888823 w 12192000"/>
                <a:gd name="connsiteY440" fmla="*/ 669395 h 1608850"/>
                <a:gd name="connsiteX441" fmla="*/ 3887708 w 12192000"/>
                <a:gd name="connsiteY441" fmla="*/ 669395 h 1608850"/>
                <a:gd name="connsiteX442" fmla="*/ 3879906 w 12192000"/>
                <a:gd name="connsiteY442" fmla="*/ 669395 h 1608850"/>
                <a:gd name="connsiteX443" fmla="*/ 3879906 w 12192000"/>
                <a:gd name="connsiteY443" fmla="*/ 667882 h 1608850"/>
                <a:gd name="connsiteX444" fmla="*/ 3879906 w 12192000"/>
                <a:gd name="connsiteY444" fmla="*/ 657290 h 1608850"/>
                <a:gd name="connsiteX445" fmla="*/ 3881022 w 12192000"/>
                <a:gd name="connsiteY445" fmla="*/ 657290 h 1608850"/>
                <a:gd name="connsiteX446" fmla="*/ 3888823 w 12192000"/>
                <a:gd name="connsiteY446" fmla="*/ 657290 h 1608850"/>
                <a:gd name="connsiteX447" fmla="*/ 3888823 w 12192000"/>
                <a:gd name="connsiteY447" fmla="*/ 656156 h 1608850"/>
                <a:gd name="connsiteX448" fmla="*/ 3888823 w 12192000"/>
                <a:gd name="connsiteY448" fmla="*/ 648212 h 1608850"/>
                <a:gd name="connsiteX449" fmla="*/ 3887708 w 12192000"/>
                <a:gd name="connsiteY449" fmla="*/ 648212 h 1608850"/>
                <a:gd name="connsiteX450" fmla="*/ 3879906 w 12192000"/>
                <a:gd name="connsiteY450" fmla="*/ 648212 h 1608850"/>
                <a:gd name="connsiteX451" fmla="*/ 3879906 w 12192000"/>
                <a:gd name="connsiteY451" fmla="*/ 646698 h 1608850"/>
                <a:gd name="connsiteX452" fmla="*/ 3879906 w 12192000"/>
                <a:gd name="connsiteY452" fmla="*/ 636107 h 1608850"/>
                <a:gd name="connsiteX453" fmla="*/ 3881022 w 12192000"/>
                <a:gd name="connsiteY453" fmla="*/ 636107 h 1608850"/>
                <a:gd name="connsiteX454" fmla="*/ 3888823 w 12192000"/>
                <a:gd name="connsiteY454" fmla="*/ 636107 h 1608850"/>
                <a:gd name="connsiteX455" fmla="*/ 3888823 w 12192000"/>
                <a:gd name="connsiteY455" fmla="*/ 634594 h 1608850"/>
                <a:gd name="connsiteX456" fmla="*/ 3888823 w 12192000"/>
                <a:gd name="connsiteY456" fmla="*/ 624002 h 1608850"/>
                <a:gd name="connsiteX457" fmla="*/ 3887708 w 12192000"/>
                <a:gd name="connsiteY457" fmla="*/ 624002 h 1608850"/>
                <a:gd name="connsiteX458" fmla="*/ 3879906 w 12192000"/>
                <a:gd name="connsiteY458" fmla="*/ 624002 h 1608850"/>
                <a:gd name="connsiteX459" fmla="*/ 3879906 w 12192000"/>
                <a:gd name="connsiteY459" fmla="*/ 622489 h 1608850"/>
                <a:gd name="connsiteX460" fmla="*/ 3879906 w 12192000"/>
                <a:gd name="connsiteY460" fmla="*/ 611898 h 1608850"/>
                <a:gd name="connsiteX461" fmla="*/ 3881022 w 12192000"/>
                <a:gd name="connsiteY461" fmla="*/ 611898 h 1608850"/>
                <a:gd name="connsiteX462" fmla="*/ 3888823 w 12192000"/>
                <a:gd name="connsiteY462" fmla="*/ 611898 h 1608850"/>
                <a:gd name="connsiteX463" fmla="*/ 3888823 w 12192000"/>
                <a:gd name="connsiteY463" fmla="*/ 610763 h 1608850"/>
                <a:gd name="connsiteX464" fmla="*/ 3888823 w 12192000"/>
                <a:gd name="connsiteY464" fmla="*/ 602819 h 1608850"/>
                <a:gd name="connsiteX465" fmla="*/ 3887708 w 12192000"/>
                <a:gd name="connsiteY465" fmla="*/ 602819 h 1608850"/>
                <a:gd name="connsiteX466" fmla="*/ 3879906 w 12192000"/>
                <a:gd name="connsiteY466" fmla="*/ 602819 h 1608850"/>
                <a:gd name="connsiteX467" fmla="*/ 3879906 w 12192000"/>
                <a:gd name="connsiteY467" fmla="*/ 601307 h 1608850"/>
                <a:gd name="connsiteX468" fmla="*/ 3879906 w 12192000"/>
                <a:gd name="connsiteY468" fmla="*/ 590714 h 1608850"/>
                <a:gd name="connsiteX469" fmla="*/ 3881022 w 12192000"/>
                <a:gd name="connsiteY469" fmla="*/ 590714 h 1608850"/>
                <a:gd name="connsiteX470" fmla="*/ 3888823 w 12192000"/>
                <a:gd name="connsiteY470" fmla="*/ 590714 h 1608850"/>
                <a:gd name="connsiteX471" fmla="*/ 3888823 w 12192000"/>
                <a:gd name="connsiteY471" fmla="*/ 589202 h 1608850"/>
                <a:gd name="connsiteX472" fmla="*/ 3888823 w 12192000"/>
                <a:gd name="connsiteY472" fmla="*/ 578610 h 1608850"/>
                <a:gd name="connsiteX473" fmla="*/ 3887708 w 12192000"/>
                <a:gd name="connsiteY473" fmla="*/ 578610 h 1608850"/>
                <a:gd name="connsiteX474" fmla="*/ 3879906 w 12192000"/>
                <a:gd name="connsiteY474" fmla="*/ 578610 h 1608850"/>
                <a:gd name="connsiteX475" fmla="*/ 3879906 w 12192000"/>
                <a:gd name="connsiteY475" fmla="*/ 577096 h 1608850"/>
                <a:gd name="connsiteX476" fmla="*/ 3879906 w 12192000"/>
                <a:gd name="connsiteY476" fmla="*/ 566505 h 1608850"/>
                <a:gd name="connsiteX477" fmla="*/ 3881022 w 12192000"/>
                <a:gd name="connsiteY477" fmla="*/ 566505 h 1608850"/>
                <a:gd name="connsiteX478" fmla="*/ 3888823 w 12192000"/>
                <a:gd name="connsiteY478" fmla="*/ 566505 h 1608850"/>
                <a:gd name="connsiteX479" fmla="*/ 3888823 w 12192000"/>
                <a:gd name="connsiteY479" fmla="*/ 565370 h 1608850"/>
                <a:gd name="connsiteX480" fmla="*/ 3888823 w 12192000"/>
                <a:gd name="connsiteY480" fmla="*/ 557427 h 1608850"/>
                <a:gd name="connsiteX481" fmla="*/ 3887708 w 12192000"/>
                <a:gd name="connsiteY481" fmla="*/ 557427 h 1608850"/>
                <a:gd name="connsiteX482" fmla="*/ 3879906 w 12192000"/>
                <a:gd name="connsiteY482" fmla="*/ 557427 h 1608850"/>
                <a:gd name="connsiteX483" fmla="*/ 3879906 w 12192000"/>
                <a:gd name="connsiteY483" fmla="*/ 555914 h 1608850"/>
                <a:gd name="connsiteX484" fmla="*/ 3879906 w 12192000"/>
                <a:gd name="connsiteY484" fmla="*/ 545322 h 1608850"/>
                <a:gd name="connsiteX485" fmla="*/ 3881022 w 12192000"/>
                <a:gd name="connsiteY485" fmla="*/ 545322 h 1608850"/>
                <a:gd name="connsiteX486" fmla="*/ 3888823 w 12192000"/>
                <a:gd name="connsiteY486" fmla="*/ 545322 h 1608850"/>
                <a:gd name="connsiteX487" fmla="*/ 3887708 w 12192000"/>
                <a:gd name="connsiteY487" fmla="*/ 543053 h 1608850"/>
                <a:gd name="connsiteX488" fmla="*/ 3879906 w 12192000"/>
                <a:gd name="connsiteY488" fmla="*/ 527166 h 1608850"/>
                <a:gd name="connsiteX489" fmla="*/ 3879906 w 12192000"/>
                <a:gd name="connsiteY489" fmla="*/ 478746 h 1608850"/>
                <a:gd name="connsiteX490" fmla="*/ 4029251 w 12192000"/>
                <a:gd name="connsiteY490" fmla="*/ 478746 h 1608850"/>
                <a:gd name="connsiteX491" fmla="*/ 4042623 w 12192000"/>
                <a:gd name="connsiteY491" fmla="*/ 505982 h 1608850"/>
                <a:gd name="connsiteX492" fmla="*/ 4042623 w 12192000"/>
                <a:gd name="connsiteY492" fmla="*/ 566505 h 1608850"/>
                <a:gd name="connsiteX493" fmla="*/ 4041510 w 12192000"/>
                <a:gd name="connsiteY493" fmla="*/ 566505 h 1608850"/>
                <a:gd name="connsiteX494" fmla="*/ 4033708 w 12192000"/>
                <a:gd name="connsiteY494" fmla="*/ 566505 h 1608850"/>
                <a:gd name="connsiteX495" fmla="*/ 4033708 w 12192000"/>
                <a:gd name="connsiteY495" fmla="*/ 568018 h 1608850"/>
                <a:gd name="connsiteX496" fmla="*/ 4033708 w 12192000"/>
                <a:gd name="connsiteY496" fmla="*/ 578610 h 1608850"/>
                <a:gd name="connsiteX497" fmla="*/ 4034823 w 12192000"/>
                <a:gd name="connsiteY497" fmla="*/ 578610 h 1608850"/>
                <a:gd name="connsiteX498" fmla="*/ 4042623 w 12192000"/>
                <a:gd name="connsiteY498" fmla="*/ 578610 h 1608850"/>
                <a:gd name="connsiteX499" fmla="*/ 4042623 w 12192000"/>
                <a:gd name="connsiteY499" fmla="*/ 580123 h 1608850"/>
                <a:gd name="connsiteX500" fmla="*/ 4042623 w 12192000"/>
                <a:gd name="connsiteY500" fmla="*/ 590714 h 1608850"/>
                <a:gd name="connsiteX501" fmla="*/ 4041510 w 12192000"/>
                <a:gd name="connsiteY501" fmla="*/ 590714 h 1608850"/>
                <a:gd name="connsiteX502" fmla="*/ 4033708 w 12192000"/>
                <a:gd name="connsiteY502" fmla="*/ 590714 h 1608850"/>
                <a:gd name="connsiteX503" fmla="*/ 4033708 w 12192000"/>
                <a:gd name="connsiteY503" fmla="*/ 592227 h 1608850"/>
                <a:gd name="connsiteX504" fmla="*/ 4033708 w 12192000"/>
                <a:gd name="connsiteY504" fmla="*/ 602819 h 1608850"/>
                <a:gd name="connsiteX505" fmla="*/ 4034823 w 12192000"/>
                <a:gd name="connsiteY505" fmla="*/ 602819 h 1608850"/>
                <a:gd name="connsiteX506" fmla="*/ 4042623 w 12192000"/>
                <a:gd name="connsiteY506" fmla="*/ 602819 h 1608850"/>
                <a:gd name="connsiteX507" fmla="*/ 4042623 w 12192000"/>
                <a:gd name="connsiteY507" fmla="*/ 603955 h 1608850"/>
                <a:gd name="connsiteX508" fmla="*/ 4042623 w 12192000"/>
                <a:gd name="connsiteY508" fmla="*/ 611898 h 1608850"/>
                <a:gd name="connsiteX509" fmla="*/ 4041510 w 12192000"/>
                <a:gd name="connsiteY509" fmla="*/ 611898 h 1608850"/>
                <a:gd name="connsiteX510" fmla="*/ 4033708 w 12192000"/>
                <a:gd name="connsiteY510" fmla="*/ 611898 h 1608850"/>
                <a:gd name="connsiteX511" fmla="*/ 4033708 w 12192000"/>
                <a:gd name="connsiteY511" fmla="*/ 613411 h 1608850"/>
                <a:gd name="connsiteX512" fmla="*/ 4033708 w 12192000"/>
                <a:gd name="connsiteY512" fmla="*/ 624002 h 1608850"/>
                <a:gd name="connsiteX513" fmla="*/ 4034823 w 12192000"/>
                <a:gd name="connsiteY513" fmla="*/ 624002 h 1608850"/>
                <a:gd name="connsiteX514" fmla="*/ 4042623 w 12192000"/>
                <a:gd name="connsiteY514" fmla="*/ 624002 h 1608850"/>
                <a:gd name="connsiteX515" fmla="*/ 4042623 w 12192000"/>
                <a:gd name="connsiteY515" fmla="*/ 625516 h 1608850"/>
                <a:gd name="connsiteX516" fmla="*/ 4042623 w 12192000"/>
                <a:gd name="connsiteY516" fmla="*/ 636107 h 1608850"/>
                <a:gd name="connsiteX517" fmla="*/ 4041510 w 12192000"/>
                <a:gd name="connsiteY517" fmla="*/ 636107 h 1608850"/>
                <a:gd name="connsiteX518" fmla="*/ 4033708 w 12192000"/>
                <a:gd name="connsiteY518" fmla="*/ 636107 h 1608850"/>
                <a:gd name="connsiteX519" fmla="*/ 4033708 w 12192000"/>
                <a:gd name="connsiteY519" fmla="*/ 637620 h 1608850"/>
                <a:gd name="connsiteX520" fmla="*/ 4033708 w 12192000"/>
                <a:gd name="connsiteY520" fmla="*/ 648212 h 1608850"/>
                <a:gd name="connsiteX521" fmla="*/ 4034823 w 12192000"/>
                <a:gd name="connsiteY521" fmla="*/ 648212 h 1608850"/>
                <a:gd name="connsiteX522" fmla="*/ 4042623 w 12192000"/>
                <a:gd name="connsiteY522" fmla="*/ 648212 h 1608850"/>
                <a:gd name="connsiteX523" fmla="*/ 4042623 w 12192000"/>
                <a:gd name="connsiteY523" fmla="*/ 649346 h 1608850"/>
                <a:gd name="connsiteX524" fmla="*/ 4042623 w 12192000"/>
                <a:gd name="connsiteY524" fmla="*/ 657290 h 1608850"/>
                <a:gd name="connsiteX525" fmla="*/ 4041510 w 12192000"/>
                <a:gd name="connsiteY525" fmla="*/ 657290 h 1608850"/>
                <a:gd name="connsiteX526" fmla="*/ 4033708 w 12192000"/>
                <a:gd name="connsiteY526" fmla="*/ 657290 h 1608850"/>
                <a:gd name="connsiteX527" fmla="*/ 4033708 w 12192000"/>
                <a:gd name="connsiteY527" fmla="*/ 658804 h 1608850"/>
                <a:gd name="connsiteX528" fmla="*/ 4033708 w 12192000"/>
                <a:gd name="connsiteY528" fmla="*/ 669395 h 1608850"/>
                <a:gd name="connsiteX529" fmla="*/ 4034823 w 12192000"/>
                <a:gd name="connsiteY529" fmla="*/ 669395 h 1608850"/>
                <a:gd name="connsiteX530" fmla="*/ 4042623 w 12192000"/>
                <a:gd name="connsiteY530" fmla="*/ 669395 h 1608850"/>
                <a:gd name="connsiteX531" fmla="*/ 4042623 w 12192000"/>
                <a:gd name="connsiteY531" fmla="*/ 670908 h 1608850"/>
                <a:gd name="connsiteX532" fmla="*/ 4042623 w 12192000"/>
                <a:gd name="connsiteY532" fmla="*/ 681500 h 1608850"/>
                <a:gd name="connsiteX533" fmla="*/ 4041510 w 12192000"/>
                <a:gd name="connsiteY533" fmla="*/ 681500 h 1608850"/>
                <a:gd name="connsiteX534" fmla="*/ 4033708 w 12192000"/>
                <a:gd name="connsiteY534" fmla="*/ 681500 h 1608850"/>
                <a:gd name="connsiteX535" fmla="*/ 4033708 w 12192000"/>
                <a:gd name="connsiteY535" fmla="*/ 682634 h 1608850"/>
                <a:gd name="connsiteX536" fmla="*/ 4033708 w 12192000"/>
                <a:gd name="connsiteY536" fmla="*/ 690579 h 1608850"/>
                <a:gd name="connsiteX537" fmla="*/ 4034823 w 12192000"/>
                <a:gd name="connsiteY537" fmla="*/ 690579 h 1608850"/>
                <a:gd name="connsiteX538" fmla="*/ 4042623 w 12192000"/>
                <a:gd name="connsiteY538" fmla="*/ 690579 h 1608850"/>
                <a:gd name="connsiteX539" fmla="*/ 4042623 w 12192000"/>
                <a:gd name="connsiteY539" fmla="*/ 692091 h 1608850"/>
                <a:gd name="connsiteX540" fmla="*/ 4042623 w 12192000"/>
                <a:gd name="connsiteY540" fmla="*/ 702682 h 1608850"/>
                <a:gd name="connsiteX541" fmla="*/ 4041510 w 12192000"/>
                <a:gd name="connsiteY541" fmla="*/ 702682 h 1608850"/>
                <a:gd name="connsiteX542" fmla="*/ 4033708 w 12192000"/>
                <a:gd name="connsiteY542" fmla="*/ 702682 h 1608850"/>
                <a:gd name="connsiteX543" fmla="*/ 4033708 w 12192000"/>
                <a:gd name="connsiteY543" fmla="*/ 704195 h 1608850"/>
                <a:gd name="connsiteX544" fmla="*/ 4033708 w 12192000"/>
                <a:gd name="connsiteY544" fmla="*/ 714788 h 1608850"/>
                <a:gd name="connsiteX545" fmla="*/ 4034823 w 12192000"/>
                <a:gd name="connsiteY545" fmla="*/ 714788 h 1608850"/>
                <a:gd name="connsiteX546" fmla="*/ 4042623 w 12192000"/>
                <a:gd name="connsiteY546" fmla="*/ 714788 h 1608850"/>
                <a:gd name="connsiteX547" fmla="*/ 4042623 w 12192000"/>
                <a:gd name="connsiteY547" fmla="*/ 716300 h 1608850"/>
                <a:gd name="connsiteX548" fmla="*/ 4042623 w 12192000"/>
                <a:gd name="connsiteY548" fmla="*/ 726892 h 1608850"/>
                <a:gd name="connsiteX549" fmla="*/ 4041510 w 12192000"/>
                <a:gd name="connsiteY549" fmla="*/ 726892 h 1608850"/>
                <a:gd name="connsiteX550" fmla="*/ 4033708 w 12192000"/>
                <a:gd name="connsiteY550" fmla="*/ 726892 h 1608850"/>
                <a:gd name="connsiteX551" fmla="*/ 4033708 w 12192000"/>
                <a:gd name="connsiteY551" fmla="*/ 728027 h 1608850"/>
                <a:gd name="connsiteX552" fmla="*/ 4033708 w 12192000"/>
                <a:gd name="connsiteY552" fmla="*/ 735970 h 1608850"/>
                <a:gd name="connsiteX553" fmla="*/ 4034823 w 12192000"/>
                <a:gd name="connsiteY553" fmla="*/ 735970 h 1608850"/>
                <a:gd name="connsiteX554" fmla="*/ 4042623 w 12192000"/>
                <a:gd name="connsiteY554" fmla="*/ 735970 h 1608850"/>
                <a:gd name="connsiteX555" fmla="*/ 4042623 w 12192000"/>
                <a:gd name="connsiteY555" fmla="*/ 737484 h 1608850"/>
                <a:gd name="connsiteX556" fmla="*/ 4042623 w 12192000"/>
                <a:gd name="connsiteY556" fmla="*/ 748075 h 1608850"/>
                <a:gd name="connsiteX557" fmla="*/ 4041510 w 12192000"/>
                <a:gd name="connsiteY557" fmla="*/ 748075 h 1608850"/>
                <a:gd name="connsiteX558" fmla="*/ 4033708 w 12192000"/>
                <a:gd name="connsiteY558" fmla="*/ 748075 h 1608850"/>
                <a:gd name="connsiteX559" fmla="*/ 4033708 w 12192000"/>
                <a:gd name="connsiteY559" fmla="*/ 749588 h 1608850"/>
                <a:gd name="connsiteX560" fmla="*/ 4033708 w 12192000"/>
                <a:gd name="connsiteY560" fmla="*/ 760181 h 1608850"/>
                <a:gd name="connsiteX561" fmla="*/ 4034823 w 12192000"/>
                <a:gd name="connsiteY561" fmla="*/ 760181 h 1608850"/>
                <a:gd name="connsiteX562" fmla="*/ 4042623 w 12192000"/>
                <a:gd name="connsiteY562" fmla="*/ 760181 h 1608850"/>
                <a:gd name="connsiteX563" fmla="*/ 4042623 w 12192000"/>
                <a:gd name="connsiteY563" fmla="*/ 761314 h 1608850"/>
                <a:gd name="connsiteX564" fmla="*/ 4042623 w 12192000"/>
                <a:gd name="connsiteY564" fmla="*/ 769258 h 1608850"/>
                <a:gd name="connsiteX565" fmla="*/ 4041510 w 12192000"/>
                <a:gd name="connsiteY565" fmla="*/ 769258 h 1608850"/>
                <a:gd name="connsiteX566" fmla="*/ 4033708 w 12192000"/>
                <a:gd name="connsiteY566" fmla="*/ 769258 h 1608850"/>
                <a:gd name="connsiteX567" fmla="*/ 4033708 w 12192000"/>
                <a:gd name="connsiteY567" fmla="*/ 770772 h 1608850"/>
                <a:gd name="connsiteX568" fmla="*/ 4033708 w 12192000"/>
                <a:gd name="connsiteY568" fmla="*/ 781363 h 1608850"/>
                <a:gd name="connsiteX569" fmla="*/ 4034823 w 12192000"/>
                <a:gd name="connsiteY569" fmla="*/ 781363 h 1608850"/>
                <a:gd name="connsiteX570" fmla="*/ 4042623 w 12192000"/>
                <a:gd name="connsiteY570" fmla="*/ 781363 h 1608850"/>
                <a:gd name="connsiteX571" fmla="*/ 4042623 w 12192000"/>
                <a:gd name="connsiteY571" fmla="*/ 782876 h 1608850"/>
                <a:gd name="connsiteX572" fmla="*/ 4042623 w 12192000"/>
                <a:gd name="connsiteY572" fmla="*/ 793468 h 1608850"/>
                <a:gd name="connsiteX573" fmla="*/ 4041510 w 12192000"/>
                <a:gd name="connsiteY573" fmla="*/ 793468 h 1608850"/>
                <a:gd name="connsiteX574" fmla="*/ 4033708 w 12192000"/>
                <a:gd name="connsiteY574" fmla="*/ 793468 h 1608850"/>
                <a:gd name="connsiteX575" fmla="*/ 4033708 w 12192000"/>
                <a:gd name="connsiteY575" fmla="*/ 794981 h 1608850"/>
                <a:gd name="connsiteX576" fmla="*/ 4033708 w 12192000"/>
                <a:gd name="connsiteY576" fmla="*/ 805572 h 1608850"/>
                <a:gd name="connsiteX577" fmla="*/ 4034823 w 12192000"/>
                <a:gd name="connsiteY577" fmla="*/ 805572 h 1608850"/>
                <a:gd name="connsiteX578" fmla="*/ 4042623 w 12192000"/>
                <a:gd name="connsiteY578" fmla="*/ 805572 h 1608850"/>
                <a:gd name="connsiteX579" fmla="*/ 4042623 w 12192000"/>
                <a:gd name="connsiteY579" fmla="*/ 806707 h 1608850"/>
                <a:gd name="connsiteX580" fmla="*/ 4042623 w 12192000"/>
                <a:gd name="connsiteY580" fmla="*/ 814651 h 1608850"/>
                <a:gd name="connsiteX581" fmla="*/ 4041510 w 12192000"/>
                <a:gd name="connsiteY581" fmla="*/ 814651 h 1608850"/>
                <a:gd name="connsiteX582" fmla="*/ 4033708 w 12192000"/>
                <a:gd name="connsiteY582" fmla="*/ 814651 h 1608850"/>
                <a:gd name="connsiteX583" fmla="*/ 4033708 w 12192000"/>
                <a:gd name="connsiteY583" fmla="*/ 816163 h 1608850"/>
                <a:gd name="connsiteX584" fmla="*/ 4033708 w 12192000"/>
                <a:gd name="connsiteY584" fmla="*/ 826756 h 1608850"/>
                <a:gd name="connsiteX585" fmla="*/ 4058227 w 12192000"/>
                <a:gd name="connsiteY585" fmla="*/ 853992 h 1608850"/>
                <a:gd name="connsiteX586" fmla="*/ 4057113 w 12192000"/>
                <a:gd name="connsiteY586" fmla="*/ 860044 h 1608850"/>
                <a:gd name="connsiteX587" fmla="*/ 4049311 w 12192000"/>
                <a:gd name="connsiteY587" fmla="*/ 860044 h 1608850"/>
                <a:gd name="connsiteX588" fmla="*/ 4049311 w 12192000"/>
                <a:gd name="connsiteY588" fmla="*/ 893331 h 1608850"/>
                <a:gd name="connsiteX589" fmla="*/ 4050427 w 12192000"/>
                <a:gd name="connsiteY589" fmla="*/ 893331 h 1608850"/>
                <a:gd name="connsiteX590" fmla="*/ 4058227 w 12192000"/>
                <a:gd name="connsiteY590" fmla="*/ 893331 h 1608850"/>
                <a:gd name="connsiteX591" fmla="*/ 4058227 w 12192000"/>
                <a:gd name="connsiteY591" fmla="*/ 891440 h 1608850"/>
                <a:gd name="connsiteX592" fmla="*/ 4058227 w 12192000"/>
                <a:gd name="connsiteY592" fmla="*/ 878201 h 1608850"/>
                <a:gd name="connsiteX593" fmla="*/ 4059342 w 12192000"/>
                <a:gd name="connsiteY593" fmla="*/ 877444 h 1608850"/>
                <a:gd name="connsiteX594" fmla="*/ 4067142 w 12192000"/>
                <a:gd name="connsiteY594" fmla="*/ 872149 h 1608850"/>
                <a:gd name="connsiteX595" fmla="*/ 4069094 w 12192000"/>
                <a:gd name="connsiteY595" fmla="*/ 872149 h 1608850"/>
                <a:gd name="connsiteX596" fmla="*/ 4082747 w 12192000"/>
                <a:gd name="connsiteY596" fmla="*/ 872149 h 1608850"/>
                <a:gd name="connsiteX597" fmla="*/ 4082747 w 12192000"/>
                <a:gd name="connsiteY597" fmla="*/ 873661 h 1608850"/>
                <a:gd name="connsiteX598" fmla="*/ 4082747 w 12192000"/>
                <a:gd name="connsiteY598" fmla="*/ 884253 h 1608850"/>
                <a:gd name="connsiteX599" fmla="*/ 4084419 w 12192000"/>
                <a:gd name="connsiteY599" fmla="*/ 884253 h 1608850"/>
                <a:gd name="connsiteX600" fmla="*/ 4096121 w 12192000"/>
                <a:gd name="connsiteY600" fmla="*/ 884253 h 1608850"/>
                <a:gd name="connsiteX601" fmla="*/ 4097235 w 12192000"/>
                <a:gd name="connsiteY601" fmla="*/ 890305 h 1608850"/>
                <a:gd name="connsiteX602" fmla="*/ 4105038 w 12192000"/>
                <a:gd name="connsiteY602" fmla="*/ 890305 h 1608850"/>
                <a:gd name="connsiteX603" fmla="*/ 4129555 w 12192000"/>
                <a:gd name="connsiteY603" fmla="*/ 932671 h 1608850"/>
                <a:gd name="connsiteX604" fmla="*/ 4129555 w 12192000"/>
                <a:gd name="connsiteY604" fmla="*/ 951821 h 1608850"/>
                <a:gd name="connsiteX605" fmla="*/ 4129555 w 12192000"/>
                <a:gd name="connsiteY605" fmla="*/ 970823 h 1608850"/>
                <a:gd name="connsiteX606" fmla="*/ 4138472 w 12192000"/>
                <a:gd name="connsiteY606" fmla="*/ 970823 h 1608850"/>
                <a:gd name="connsiteX607" fmla="*/ 4138472 w 12192000"/>
                <a:gd name="connsiteY607" fmla="*/ 956881 h 1608850"/>
                <a:gd name="connsiteX608" fmla="*/ 4139308 w 12192000"/>
                <a:gd name="connsiteY608" fmla="*/ 956881 h 1608850"/>
                <a:gd name="connsiteX609" fmla="*/ 4145159 w 12192000"/>
                <a:gd name="connsiteY609" fmla="*/ 956881 h 1608850"/>
                <a:gd name="connsiteX610" fmla="*/ 4145159 w 12192000"/>
                <a:gd name="connsiteY610" fmla="*/ 958394 h 1608850"/>
                <a:gd name="connsiteX611" fmla="*/ 4145159 w 12192000"/>
                <a:gd name="connsiteY611" fmla="*/ 968985 h 1608850"/>
                <a:gd name="connsiteX612" fmla="*/ 4154075 w 12192000"/>
                <a:gd name="connsiteY612" fmla="*/ 905436 h 1608850"/>
                <a:gd name="connsiteX613" fmla="*/ 4191968 w 12192000"/>
                <a:gd name="connsiteY613" fmla="*/ 905436 h 1608850"/>
                <a:gd name="connsiteX614" fmla="*/ 4191968 w 12192000"/>
                <a:gd name="connsiteY614" fmla="*/ 808599 h 1608850"/>
                <a:gd name="connsiteX615" fmla="*/ 4227631 w 12192000"/>
                <a:gd name="connsiteY615" fmla="*/ 808599 h 1608850"/>
                <a:gd name="connsiteX616" fmla="*/ 4227631 w 12192000"/>
                <a:gd name="connsiteY616" fmla="*/ 807464 h 1608850"/>
                <a:gd name="connsiteX617" fmla="*/ 4227631 w 12192000"/>
                <a:gd name="connsiteY617" fmla="*/ 799520 h 1608850"/>
                <a:gd name="connsiteX618" fmla="*/ 4249922 w 12192000"/>
                <a:gd name="connsiteY618" fmla="*/ 799520 h 1608850"/>
                <a:gd name="connsiteX619" fmla="*/ 4249922 w 12192000"/>
                <a:gd name="connsiteY619" fmla="*/ 748075 h 1608850"/>
                <a:gd name="connsiteX620" fmla="*/ 4245463 w 12192000"/>
                <a:gd name="connsiteY620" fmla="*/ 745805 h 1608850"/>
                <a:gd name="connsiteX621" fmla="*/ 4245463 w 12192000"/>
                <a:gd name="connsiteY621" fmla="*/ 729918 h 1608850"/>
                <a:gd name="connsiteX622" fmla="*/ 4249922 w 12192000"/>
                <a:gd name="connsiteY622" fmla="*/ 732945 h 1608850"/>
                <a:gd name="connsiteX623" fmla="*/ 4254381 w 12192000"/>
                <a:gd name="connsiteY623" fmla="*/ 702682 h 1608850"/>
                <a:gd name="connsiteX624" fmla="*/ 4258839 w 12192000"/>
                <a:gd name="connsiteY624" fmla="*/ 732945 h 1608850"/>
                <a:gd name="connsiteX625" fmla="*/ 4261346 w 12192000"/>
                <a:gd name="connsiteY625" fmla="*/ 728783 h 1608850"/>
                <a:gd name="connsiteX626" fmla="*/ 4263297 w 12192000"/>
                <a:gd name="connsiteY626" fmla="*/ 720840 h 1608850"/>
                <a:gd name="connsiteX627" fmla="*/ 4263853 w 12192000"/>
                <a:gd name="connsiteY627" fmla="*/ 719327 h 1608850"/>
                <a:gd name="connsiteX628" fmla="*/ 4267754 w 12192000"/>
                <a:gd name="connsiteY628" fmla="*/ 708734 h 1608850"/>
                <a:gd name="connsiteX629" fmla="*/ 4268311 w 12192000"/>
                <a:gd name="connsiteY629" fmla="*/ 707222 h 1608850"/>
                <a:gd name="connsiteX630" fmla="*/ 4272213 w 12192000"/>
                <a:gd name="connsiteY630" fmla="*/ 696631 h 1608850"/>
                <a:gd name="connsiteX631" fmla="*/ 4273605 w 12192000"/>
                <a:gd name="connsiteY631" fmla="*/ 695495 h 1608850"/>
                <a:gd name="connsiteX632" fmla="*/ 4283357 w 12192000"/>
                <a:gd name="connsiteY632" fmla="*/ 687552 h 1608850"/>
                <a:gd name="connsiteX633" fmla="*/ 4285030 w 12192000"/>
                <a:gd name="connsiteY633" fmla="*/ 686039 h 1608850"/>
                <a:gd name="connsiteX634" fmla="*/ 4296732 w 12192000"/>
                <a:gd name="connsiteY634" fmla="*/ 675447 h 1608850"/>
                <a:gd name="connsiteX635" fmla="*/ 4297568 w 12192000"/>
                <a:gd name="connsiteY635" fmla="*/ 673934 h 1608850"/>
                <a:gd name="connsiteX636" fmla="*/ 4303418 w 12192000"/>
                <a:gd name="connsiteY636" fmla="*/ 663343 h 1608850"/>
                <a:gd name="connsiteX637" fmla="*/ 4303976 w 12192000"/>
                <a:gd name="connsiteY637" fmla="*/ 660695 h 1608850"/>
                <a:gd name="connsiteX638" fmla="*/ 4307877 w 12192000"/>
                <a:gd name="connsiteY638" fmla="*/ 642159 h 1608850"/>
                <a:gd name="connsiteX639" fmla="*/ 4308435 w 12192000"/>
                <a:gd name="connsiteY639" fmla="*/ 644807 h 1608850"/>
                <a:gd name="connsiteX640" fmla="*/ 4312335 w 12192000"/>
                <a:gd name="connsiteY640" fmla="*/ 663343 h 1608850"/>
                <a:gd name="connsiteX641" fmla="*/ 4312893 w 12192000"/>
                <a:gd name="connsiteY641" fmla="*/ 664477 h 1608850"/>
                <a:gd name="connsiteX642" fmla="*/ 4316793 w 12192000"/>
                <a:gd name="connsiteY642" fmla="*/ 672421 h 1608850"/>
                <a:gd name="connsiteX643" fmla="*/ 4318186 w 12192000"/>
                <a:gd name="connsiteY643" fmla="*/ 673934 h 1608850"/>
                <a:gd name="connsiteX644" fmla="*/ 4327938 w 12192000"/>
                <a:gd name="connsiteY644" fmla="*/ 684525 h 1608850"/>
                <a:gd name="connsiteX645" fmla="*/ 4329054 w 12192000"/>
                <a:gd name="connsiteY645" fmla="*/ 686039 h 1608850"/>
                <a:gd name="connsiteX646" fmla="*/ 4336853 w 12192000"/>
                <a:gd name="connsiteY646" fmla="*/ 696631 h 1608850"/>
                <a:gd name="connsiteX647" fmla="*/ 4337969 w 12192000"/>
                <a:gd name="connsiteY647" fmla="*/ 698143 h 1608850"/>
                <a:gd name="connsiteX648" fmla="*/ 4345771 w 12192000"/>
                <a:gd name="connsiteY648" fmla="*/ 708734 h 1608850"/>
                <a:gd name="connsiteX649" fmla="*/ 4346049 w 12192000"/>
                <a:gd name="connsiteY649" fmla="*/ 710248 h 1608850"/>
                <a:gd name="connsiteX650" fmla="*/ 4347998 w 12192000"/>
                <a:gd name="connsiteY650" fmla="*/ 720840 h 1608850"/>
                <a:gd name="connsiteX651" fmla="*/ 4348277 w 12192000"/>
                <a:gd name="connsiteY651" fmla="*/ 722352 h 1608850"/>
                <a:gd name="connsiteX652" fmla="*/ 4350228 w 12192000"/>
                <a:gd name="connsiteY652" fmla="*/ 732945 h 1608850"/>
                <a:gd name="connsiteX653" fmla="*/ 4356914 w 12192000"/>
                <a:gd name="connsiteY653" fmla="*/ 702682 h 1608850"/>
                <a:gd name="connsiteX654" fmla="*/ 4361373 w 12192000"/>
                <a:gd name="connsiteY654" fmla="*/ 732945 h 1608850"/>
                <a:gd name="connsiteX655" fmla="*/ 4365830 w 12192000"/>
                <a:gd name="connsiteY655" fmla="*/ 735214 h 1608850"/>
                <a:gd name="connsiteX656" fmla="*/ 4365830 w 12192000"/>
                <a:gd name="connsiteY656" fmla="*/ 751102 h 1608850"/>
                <a:gd name="connsiteX657" fmla="*/ 4361373 w 12192000"/>
                <a:gd name="connsiteY657" fmla="*/ 793468 h 1608850"/>
                <a:gd name="connsiteX658" fmla="*/ 4362489 w 12192000"/>
                <a:gd name="connsiteY658" fmla="*/ 793468 h 1608850"/>
                <a:gd name="connsiteX659" fmla="*/ 4370289 w 12192000"/>
                <a:gd name="connsiteY659" fmla="*/ 793468 h 1608850"/>
                <a:gd name="connsiteX660" fmla="*/ 4371126 w 12192000"/>
                <a:gd name="connsiteY660" fmla="*/ 799520 h 1608850"/>
                <a:gd name="connsiteX661" fmla="*/ 4376976 w 12192000"/>
                <a:gd name="connsiteY661" fmla="*/ 799520 h 1608850"/>
                <a:gd name="connsiteX662" fmla="*/ 4376976 w 12192000"/>
                <a:gd name="connsiteY662" fmla="*/ 798007 h 1608850"/>
                <a:gd name="connsiteX663" fmla="*/ 4376976 w 12192000"/>
                <a:gd name="connsiteY663" fmla="*/ 787415 h 1608850"/>
                <a:gd name="connsiteX664" fmla="*/ 4379206 w 12192000"/>
                <a:gd name="connsiteY664" fmla="*/ 787415 h 1608850"/>
                <a:gd name="connsiteX665" fmla="*/ 4394808 w 12192000"/>
                <a:gd name="connsiteY665" fmla="*/ 787415 h 1608850"/>
                <a:gd name="connsiteX666" fmla="*/ 4394808 w 12192000"/>
                <a:gd name="connsiteY666" fmla="*/ 784767 h 1608850"/>
                <a:gd name="connsiteX667" fmla="*/ 4394808 w 12192000"/>
                <a:gd name="connsiteY667" fmla="*/ 766232 h 1608850"/>
                <a:gd name="connsiteX668" fmla="*/ 4432702 w 12192000"/>
                <a:gd name="connsiteY668" fmla="*/ 766232 h 1608850"/>
                <a:gd name="connsiteX669" fmla="*/ 4432702 w 12192000"/>
                <a:gd name="connsiteY669" fmla="*/ 768124 h 1608850"/>
                <a:gd name="connsiteX670" fmla="*/ 4432702 w 12192000"/>
                <a:gd name="connsiteY670" fmla="*/ 781363 h 1608850"/>
                <a:gd name="connsiteX671" fmla="*/ 4452762 w 12192000"/>
                <a:gd name="connsiteY671" fmla="*/ 781363 h 1608850"/>
                <a:gd name="connsiteX672" fmla="*/ 4452762 w 12192000"/>
                <a:gd name="connsiteY672" fmla="*/ 784390 h 1608850"/>
                <a:gd name="connsiteX673" fmla="*/ 4452762 w 12192000"/>
                <a:gd name="connsiteY673" fmla="*/ 805572 h 1608850"/>
                <a:gd name="connsiteX674" fmla="*/ 4448306 w 12192000"/>
                <a:gd name="connsiteY674" fmla="*/ 806707 h 1608850"/>
                <a:gd name="connsiteX675" fmla="*/ 4448306 w 12192000"/>
                <a:gd name="connsiteY675" fmla="*/ 814651 h 1608850"/>
                <a:gd name="connsiteX676" fmla="*/ 4452762 w 12192000"/>
                <a:gd name="connsiteY676" fmla="*/ 816921 h 1608850"/>
                <a:gd name="connsiteX677" fmla="*/ 4452762 w 12192000"/>
                <a:gd name="connsiteY677" fmla="*/ 832808 h 1608850"/>
                <a:gd name="connsiteX678" fmla="*/ 4448306 w 12192000"/>
                <a:gd name="connsiteY678" fmla="*/ 838860 h 1608850"/>
                <a:gd name="connsiteX679" fmla="*/ 4448306 w 12192000"/>
                <a:gd name="connsiteY679" fmla="*/ 911488 h 1608850"/>
                <a:gd name="connsiteX680" fmla="*/ 4450255 w 12192000"/>
                <a:gd name="connsiteY680" fmla="*/ 911488 h 1608850"/>
                <a:gd name="connsiteX681" fmla="*/ 4463908 w 12192000"/>
                <a:gd name="connsiteY681" fmla="*/ 911488 h 1608850"/>
                <a:gd name="connsiteX682" fmla="*/ 4465579 w 12192000"/>
                <a:gd name="connsiteY682" fmla="*/ 917540 h 1608850"/>
                <a:gd name="connsiteX683" fmla="*/ 4477282 w 12192000"/>
                <a:gd name="connsiteY683" fmla="*/ 917540 h 1608850"/>
                <a:gd name="connsiteX684" fmla="*/ 4477282 w 12192000"/>
                <a:gd name="connsiteY684" fmla="*/ 920188 h 1608850"/>
                <a:gd name="connsiteX685" fmla="*/ 4477282 w 12192000"/>
                <a:gd name="connsiteY685" fmla="*/ 938724 h 1608850"/>
                <a:gd name="connsiteX686" fmla="*/ 4478955 w 12192000"/>
                <a:gd name="connsiteY686" fmla="*/ 938724 h 1608850"/>
                <a:gd name="connsiteX687" fmla="*/ 4490656 w 12192000"/>
                <a:gd name="connsiteY687" fmla="*/ 938724 h 1608850"/>
                <a:gd name="connsiteX688" fmla="*/ 4490656 w 12192000"/>
                <a:gd name="connsiteY688" fmla="*/ 936076 h 1608850"/>
                <a:gd name="connsiteX689" fmla="*/ 4490656 w 12192000"/>
                <a:gd name="connsiteY689" fmla="*/ 917540 h 1608850"/>
                <a:gd name="connsiteX690" fmla="*/ 4492605 w 12192000"/>
                <a:gd name="connsiteY690" fmla="*/ 916028 h 1608850"/>
                <a:gd name="connsiteX691" fmla="*/ 4506258 w 12192000"/>
                <a:gd name="connsiteY691" fmla="*/ 905436 h 1608850"/>
                <a:gd name="connsiteX692" fmla="*/ 4506258 w 12192000"/>
                <a:gd name="connsiteY692" fmla="*/ 878201 h 1608850"/>
                <a:gd name="connsiteX693" fmla="*/ 4501802 w 12192000"/>
                <a:gd name="connsiteY693" fmla="*/ 847938 h 1608850"/>
                <a:gd name="connsiteX694" fmla="*/ 4502914 w 12192000"/>
                <a:gd name="connsiteY694" fmla="*/ 847938 h 1608850"/>
                <a:gd name="connsiteX695" fmla="*/ 4510717 w 12192000"/>
                <a:gd name="connsiteY695" fmla="*/ 847938 h 1608850"/>
                <a:gd name="connsiteX696" fmla="*/ 4530778 w 12192000"/>
                <a:gd name="connsiteY696" fmla="*/ 844913 h 1608850"/>
                <a:gd name="connsiteX697" fmla="*/ 4530778 w 12192000"/>
                <a:gd name="connsiteY697" fmla="*/ 843399 h 1608850"/>
                <a:gd name="connsiteX698" fmla="*/ 4530778 w 12192000"/>
                <a:gd name="connsiteY698" fmla="*/ 832808 h 1608850"/>
                <a:gd name="connsiteX699" fmla="*/ 4532451 w 12192000"/>
                <a:gd name="connsiteY699" fmla="*/ 832808 h 1608850"/>
                <a:gd name="connsiteX700" fmla="*/ 4544152 w 12192000"/>
                <a:gd name="connsiteY700" fmla="*/ 832808 h 1608850"/>
                <a:gd name="connsiteX701" fmla="*/ 4544152 w 12192000"/>
                <a:gd name="connsiteY701" fmla="*/ 681500 h 1608850"/>
                <a:gd name="connsiteX702" fmla="*/ 4545267 w 12192000"/>
                <a:gd name="connsiteY702" fmla="*/ 681500 h 1608850"/>
                <a:gd name="connsiteX703" fmla="*/ 4553068 w 12192000"/>
                <a:gd name="connsiteY703" fmla="*/ 681500 h 1608850"/>
                <a:gd name="connsiteX704" fmla="*/ 4553068 w 12192000"/>
                <a:gd name="connsiteY704" fmla="*/ 678473 h 1608850"/>
                <a:gd name="connsiteX705" fmla="*/ 4553068 w 12192000"/>
                <a:gd name="connsiteY705" fmla="*/ 657290 h 1608850"/>
                <a:gd name="connsiteX706" fmla="*/ 4555298 w 12192000"/>
                <a:gd name="connsiteY706" fmla="*/ 596766 h 1608850"/>
                <a:gd name="connsiteX707" fmla="*/ 4556412 w 12192000"/>
                <a:gd name="connsiteY707" fmla="*/ 596766 h 1608850"/>
                <a:gd name="connsiteX708" fmla="*/ 4564213 w 12192000"/>
                <a:gd name="connsiteY708" fmla="*/ 596766 h 1608850"/>
                <a:gd name="connsiteX709" fmla="*/ 4564213 w 12192000"/>
                <a:gd name="connsiteY709" fmla="*/ 598280 h 1608850"/>
                <a:gd name="connsiteX710" fmla="*/ 4564213 w 12192000"/>
                <a:gd name="connsiteY710" fmla="*/ 608871 h 1608850"/>
                <a:gd name="connsiteX711" fmla="*/ 4568671 w 12192000"/>
                <a:gd name="connsiteY711" fmla="*/ 605845 h 1608850"/>
                <a:gd name="connsiteX712" fmla="*/ 4568671 w 12192000"/>
                <a:gd name="connsiteY712" fmla="*/ 584662 h 1608850"/>
                <a:gd name="connsiteX713" fmla="*/ 4570065 w 12192000"/>
                <a:gd name="connsiteY713" fmla="*/ 583906 h 1608850"/>
                <a:gd name="connsiteX714" fmla="*/ 4579816 w 12192000"/>
                <a:gd name="connsiteY714" fmla="*/ 578610 h 1608850"/>
                <a:gd name="connsiteX715" fmla="*/ 4580930 w 12192000"/>
                <a:gd name="connsiteY715" fmla="*/ 579367 h 1608850"/>
                <a:gd name="connsiteX716" fmla="*/ 4588733 w 12192000"/>
                <a:gd name="connsiteY716" fmla="*/ 584662 h 1608850"/>
                <a:gd name="connsiteX717" fmla="*/ 4590404 w 12192000"/>
                <a:gd name="connsiteY717" fmla="*/ 584662 h 1608850"/>
                <a:gd name="connsiteX718" fmla="*/ 4602107 w 12192000"/>
                <a:gd name="connsiteY718" fmla="*/ 584662 h 1608850"/>
                <a:gd name="connsiteX719" fmla="*/ 4602107 w 12192000"/>
                <a:gd name="connsiteY719" fmla="*/ 545322 h 1608850"/>
                <a:gd name="connsiteX720" fmla="*/ 4603221 w 12192000"/>
                <a:gd name="connsiteY720" fmla="*/ 545322 h 1608850"/>
                <a:gd name="connsiteX721" fmla="*/ 4611021 w 12192000"/>
                <a:gd name="connsiteY721" fmla="*/ 545322 h 1608850"/>
                <a:gd name="connsiteX722" fmla="*/ 4612414 w 12192000"/>
                <a:gd name="connsiteY722" fmla="*/ 551375 h 1608850"/>
                <a:gd name="connsiteX723" fmla="*/ 4622169 w 12192000"/>
                <a:gd name="connsiteY723" fmla="*/ 551375 h 1608850"/>
                <a:gd name="connsiteX724" fmla="*/ 4623282 w 12192000"/>
                <a:gd name="connsiteY724" fmla="*/ 545322 h 1608850"/>
                <a:gd name="connsiteX725" fmla="*/ 4631084 w 12192000"/>
                <a:gd name="connsiteY725" fmla="*/ 545322 h 1608850"/>
                <a:gd name="connsiteX726" fmla="*/ 4631084 w 12192000"/>
                <a:gd name="connsiteY726" fmla="*/ 590714 h 1608850"/>
                <a:gd name="connsiteX727" fmla="*/ 4632477 w 12192000"/>
                <a:gd name="connsiteY727" fmla="*/ 592227 h 1608850"/>
                <a:gd name="connsiteX728" fmla="*/ 4642230 w 12192000"/>
                <a:gd name="connsiteY728" fmla="*/ 602819 h 1608850"/>
                <a:gd name="connsiteX729" fmla="*/ 4664518 w 12192000"/>
                <a:gd name="connsiteY729" fmla="*/ 611898 h 1608850"/>
                <a:gd name="connsiteX730" fmla="*/ 4664518 w 12192000"/>
                <a:gd name="connsiteY730" fmla="*/ 610007 h 1608850"/>
                <a:gd name="connsiteX731" fmla="*/ 4664518 w 12192000"/>
                <a:gd name="connsiteY731" fmla="*/ 596766 h 1608850"/>
                <a:gd name="connsiteX732" fmla="*/ 4693496 w 12192000"/>
                <a:gd name="connsiteY732" fmla="*/ 584662 h 1608850"/>
                <a:gd name="connsiteX733" fmla="*/ 4693496 w 12192000"/>
                <a:gd name="connsiteY733" fmla="*/ 583150 h 1608850"/>
                <a:gd name="connsiteX734" fmla="*/ 4693496 w 12192000"/>
                <a:gd name="connsiteY734" fmla="*/ 572557 h 1608850"/>
                <a:gd name="connsiteX735" fmla="*/ 4694332 w 12192000"/>
                <a:gd name="connsiteY735" fmla="*/ 572557 h 1608850"/>
                <a:gd name="connsiteX736" fmla="*/ 4700182 w 12192000"/>
                <a:gd name="connsiteY736" fmla="*/ 572557 h 1608850"/>
                <a:gd name="connsiteX737" fmla="*/ 4700182 w 12192000"/>
                <a:gd name="connsiteY737" fmla="*/ 571423 h 1608850"/>
                <a:gd name="connsiteX738" fmla="*/ 4700182 w 12192000"/>
                <a:gd name="connsiteY738" fmla="*/ 563479 h 1608850"/>
                <a:gd name="connsiteX739" fmla="*/ 4702412 w 12192000"/>
                <a:gd name="connsiteY739" fmla="*/ 563479 h 1608850"/>
                <a:gd name="connsiteX740" fmla="*/ 4718014 w 12192000"/>
                <a:gd name="connsiteY740" fmla="*/ 563479 h 1608850"/>
                <a:gd name="connsiteX741" fmla="*/ 4718014 w 12192000"/>
                <a:gd name="connsiteY741" fmla="*/ 564614 h 1608850"/>
                <a:gd name="connsiteX742" fmla="*/ 4718014 w 12192000"/>
                <a:gd name="connsiteY742" fmla="*/ 572557 h 1608850"/>
                <a:gd name="connsiteX743" fmla="*/ 4719686 w 12192000"/>
                <a:gd name="connsiteY743" fmla="*/ 572557 h 1608850"/>
                <a:gd name="connsiteX744" fmla="*/ 4731390 w 12192000"/>
                <a:gd name="connsiteY744" fmla="*/ 572557 h 1608850"/>
                <a:gd name="connsiteX745" fmla="*/ 4731390 w 12192000"/>
                <a:gd name="connsiteY745" fmla="*/ 574828 h 1608850"/>
                <a:gd name="connsiteX746" fmla="*/ 4731390 w 12192000"/>
                <a:gd name="connsiteY746" fmla="*/ 590714 h 1608850"/>
                <a:gd name="connsiteX747" fmla="*/ 4755908 w 12192000"/>
                <a:gd name="connsiteY747" fmla="*/ 590714 h 1608850"/>
                <a:gd name="connsiteX748" fmla="*/ 4755908 w 12192000"/>
                <a:gd name="connsiteY748" fmla="*/ 589202 h 1608850"/>
                <a:gd name="connsiteX749" fmla="*/ 4755908 w 12192000"/>
                <a:gd name="connsiteY749" fmla="*/ 578610 h 1608850"/>
                <a:gd name="connsiteX750" fmla="*/ 4757302 w 12192000"/>
                <a:gd name="connsiteY750" fmla="*/ 578610 h 1608850"/>
                <a:gd name="connsiteX751" fmla="*/ 4767053 w 12192000"/>
                <a:gd name="connsiteY751" fmla="*/ 578610 h 1608850"/>
                <a:gd name="connsiteX752" fmla="*/ 4767053 w 12192000"/>
                <a:gd name="connsiteY752" fmla="*/ 577096 h 1608850"/>
                <a:gd name="connsiteX753" fmla="*/ 4767053 w 12192000"/>
                <a:gd name="connsiteY753" fmla="*/ 566505 h 1608850"/>
                <a:gd name="connsiteX754" fmla="*/ 4768725 w 12192000"/>
                <a:gd name="connsiteY754" fmla="*/ 566505 h 1608850"/>
                <a:gd name="connsiteX755" fmla="*/ 4780426 w 12192000"/>
                <a:gd name="connsiteY755" fmla="*/ 566505 h 1608850"/>
                <a:gd name="connsiteX756" fmla="*/ 4780426 w 12192000"/>
                <a:gd name="connsiteY756" fmla="*/ 568018 h 1608850"/>
                <a:gd name="connsiteX757" fmla="*/ 4780426 w 12192000"/>
                <a:gd name="connsiteY757" fmla="*/ 578610 h 1608850"/>
                <a:gd name="connsiteX758" fmla="*/ 4784886 w 12192000"/>
                <a:gd name="connsiteY758" fmla="*/ 505982 h 1608850"/>
                <a:gd name="connsiteX759" fmla="*/ 4885191 w 12192000"/>
                <a:gd name="connsiteY759" fmla="*/ 505982 h 1608850"/>
                <a:gd name="connsiteX760" fmla="*/ 4885191 w 12192000"/>
                <a:gd name="connsiteY760" fmla="*/ 602819 h 1608850"/>
                <a:gd name="connsiteX761" fmla="*/ 4887420 w 12192000"/>
                <a:gd name="connsiteY761" fmla="*/ 602819 h 1608850"/>
                <a:gd name="connsiteX762" fmla="*/ 4903022 w 12192000"/>
                <a:gd name="connsiteY762" fmla="*/ 602819 h 1608850"/>
                <a:gd name="connsiteX763" fmla="*/ 4903022 w 12192000"/>
                <a:gd name="connsiteY763" fmla="*/ 493877 h 1608850"/>
                <a:gd name="connsiteX764" fmla="*/ 4925313 w 12192000"/>
                <a:gd name="connsiteY764" fmla="*/ 478746 h 1608850"/>
                <a:gd name="connsiteX765" fmla="*/ 4954291 w 12192000"/>
                <a:gd name="connsiteY765" fmla="*/ 478746 h 1608850"/>
                <a:gd name="connsiteX766" fmla="*/ 4956242 w 12192000"/>
                <a:gd name="connsiteY766" fmla="*/ 476477 h 1608850"/>
                <a:gd name="connsiteX767" fmla="*/ 4969893 w 12192000"/>
                <a:gd name="connsiteY767" fmla="*/ 460589 h 1608850"/>
                <a:gd name="connsiteX768" fmla="*/ 5007787 w 12192000"/>
                <a:gd name="connsiteY768" fmla="*/ 460589 h 1608850"/>
                <a:gd name="connsiteX769" fmla="*/ 5007787 w 12192000"/>
                <a:gd name="connsiteY769" fmla="*/ 462859 h 1608850"/>
                <a:gd name="connsiteX770" fmla="*/ 5007787 w 12192000"/>
                <a:gd name="connsiteY770" fmla="*/ 478746 h 1608850"/>
                <a:gd name="connsiteX771" fmla="*/ 5045681 w 12192000"/>
                <a:gd name="connsiteY771" fmla="*/ 478746 h 1608850"/>
                <a:gd name="connsiteX772" fmla="*/ 5045681 w 12192000"/>
                <a:gd name="connsiteY772" fmla="*/ 596766 h 1608850"/>
                <a:gd name="connsiteX773" fmla="*/ 5047073 w 12192000"/>
                <a:gd name="connsiteY773" fmla="*/ 596766 h 1608850"/>
                <a:gd name="connsiteX774" fmla="*/ 5056825 w 12192000"/>
                <a:gd name="connsiteY774" fmla="*/ 596766 h 1608850"/>
                <a:gd name="connsiteX775" fmla="*/ 5056825 w 12192000"/>
                <a:gd name="connsiteY775" fmla="*/ 769258 h 1608850"/>
                <a:gd name="connsiteX776" fmla="*/ 5059053 w 12192000"/>
                <a:gd name="connsiteY776" fmla="*/ 769258 h 1608850"/>
                <a:gd name="connsiteX777" fmla="*/ 5074657 w 12192000"/>
                <a:gd name="connsiteY777" fmla="*/ 769258 h 1608850"/>
                <a:gd name="connsiteX778" fmla="*/ 5074657 w 12192000"/>
                <a:gd name="connsiteY778" fmla="*/ 657290 h 1608850"/>
                <a:gd name="connsiteX779" fmla="*/ 5075493 w 12192000"/>
                <a:gd name="connsiteY779" fmla="*/ 656533 h 1608850"/>
                <a:gd name="connsiteX780" fmla="*/ 5081344 w 12192000"/>
                <a:gd name="connsiteY780" fmla="*/ 651238 h 1608850"/>
                <a:gd name="connsiteX781" fmla="*/ 5085802 w 12192000"/>
                <a:gd name="connsiteY781" fmla="*/ 652750 h 1608850"/>
                <a:gd name="connsiteX782" fmla="*/ 5085802 w 12192000"/>
                <a:gd name="connsiteY782" fmla="*/ 663343 h 1608850"/>
                <a:gd name="connsiteX783" fmla="*/ 5088030 w 12192000"/>
                <a:gd name="connsiteY783" fmla="*/ 661829 h 1608850"/>
                <a:gd name="connsiteX784" fmla="*/ 5103634 w 12192000"/>
                <a:gd name="connsiteY784" fmla="*/ 651238 h 1608850"/>
                <a:gd name="connsiteX785" fmla="*/ 5105585 w 12192000"/>
                <a:gd name="connsiteY785" fmla="*/ 651238 h 1608850"/>
                <a:gd name="connsiteX786" fmla="*/ 5119237 w 12192000"/>
                <a:gd name="connsiteY786" fmla="*/ 651238 h 1608850"/>
                <a:gd name="connsiteX787" fmla="*/ 5119237 w 12192000"/>
                <a:gd name="connsiteY787" fmla="*/ 857017 h 1608850"/>
                <a:gd name="connsiteX788" fmla="*/ 5150444 w 12192000"/>
                <a:gd name="connsiteY788" fmla="*/ 863070 h 1608850"/>
                <a:gd name="connsiteX789" fmla="*/ 5150444 w 12192000"/>
                <a:gd name="connsiteY789" fmla="*/ 853992 h 1608850"/>
                <a:gd name="connsiteX790" fmla="*/ 5183878 w 12192000"/>
                <a:gd name="connsiteY790" fmla="*/ 853992 h 1608850"/>
                <a:gd name="connsiteX791" fmla="*/ 5183878 w 12192000"/>
                <a:gd name="connsiteY791" fmla="*/ 814651 h 1608850"/>
                <a:gd name="connsiteX792" fmla="*/ 5192794 w 12192000"/>
                <a:gd name="connsiteY792" fmla="*/ 814651 h 1608850"/>
                <a:gd name="connsiteX793" fmla="*/ 5192794 w 12192000"/>
                <a:gd name="connsiteY793" fmla="*/ 763206 h 1608850"/>
                <a:gd name="connsiteX794" fmla="*/ 5199482 w 12192000"/>
                <a:gd name="connsiteY794" fmla="*/ 763206 h 1608850"/>
                <a:gd name="connsiteX795" fmla="*/ 5199482 w 12192000"/>
                <a:gd name="connsiteY795" fmla="*/ 711761 h 1608850"/>
                <a:gd name="connsiteX796" fmla="*/ 5215086 w 12192000"/>
                <a:gd name="connsiteY796" fmla="*/ 711761 h 1608850"/>
                <a:gd name="connsiteX797" fmla="*/ 5264122 w 12192000"/>
                <a:gd name="connsiteY797" fmla="*/ 684525 h 1608850"/>
                <a:gd name="connsiteX798" fmla="*/ 5266352 w 12192000"/>
                <a:gd name="connsiteY798" fmla="*/ 657290 h 1608850"/>
                <a:gd name="connsiteX799" fmla="*/ 5270810 w 12192000"/>
                <a:gd name="connsiteY799" fmla="*/ 684525 h 1608850"/>
                <a:gd name="connsiteX800" fmla="*/ 5322078 w 12192000"/>
                <a:gd name="connsiteY800" fmla="*/ 720840 h 1608850"/>
                <a:gd name="connsiteX801" fmla="*/ 5322078 w 12192000"/>
                <a:gd name="connsiteY801" fmla="*/ 714788 h 1608850"/>
                <a:gd name="connsiteX802" fmla="*/ 5335452 w 12192000"/>
                <a:gd name="connsiteY802" fmla="*/ 714788 h 1608850"/>
                <a:gd name="connsiteX803" fmla="*/ 5335452 w 12192000"/>
                <a:gd name="connsiteY803" fmla="*/ 763206 h 1608850"/>
                <a:gd name="connsiteX804" fmla="*/ 5342138 w 12192000"/>
                <a:gd name="connsiteY804" fmla="*/ 763206 h 1608850"/>
                <a:gd name="connsiteX805" fmla="*/ 5342138 w 12192000"/>
                <a:gd name="connsiteY805" fmla="*/ 801467 h 1608850"/>
                <a:gd name="connsiteX806" fmla="*/ 5377917 w 12192000"/>
                <a:gd name="connsiteY806" fmla="*/ 790806 h 1608850"/>
                <a:gd name="connsiteX807" fmla="*/ 5478973 w 12192000"/>
                <a:gd name="connsiteY807" fmla="*/ 790806 h 1608850"/>
                <a:gd name="connsiteX808" fmla="*/ 5478973 w 12192000"/>
                <a:gd name="connsiteY808" fmla="*/ 596233 h 1608850"/>
                <a:gd name="connsiteX809" fmla="*/ 5507479 w 12192000"/>
                <a:gd name="connsiteY809" fmla="*/ 582720 h 1608850"/>
                <a:gd name="connsiteX810" fmla="*/ 5631857 w 12192000"/>
                <a:gd name="connsiteY810" fmla="*/ 561101 h 1608850"/>
                <a:gd name="connsiteX811" fmla="*/ 5675909 w 12192000"/>
                <a:gd name="connsiteY811" fmla="*/ 574613 h 1608850"/>
                <a:gd name="connsiteX812" fmla="*/ 5683682 w 12192000"/>
                <a:gd name="connsiteY812" fmla="*/ 582720 h 1608850"/>
                <a:gd name="connsiteX813" fmla="*/ 5683682 w 12192000"/>
                <a:gd name="connsiteY813" fmla="*/ 833084 h 1608850"/>
                <a:gd name="connsiteX814" fmla="*/ 5701821 w 12192000"/>
                <a:gd name="connsiteY814" fmla="*/ 873985 h 1608850"/>
                <a:gd name="connsiteX815" fmla="*/ 5701821 w 12192000"/>
                <a:gd name="connsiteY815" fmla="*/ 798914 h 1608850"/>
                <a:gd name="connsiteX816" fmla="*/ 5717369 w 12192000"/>
                <a:gd name="connsiteY816" fmla="*/ 798914 h 1608850"/>
                <a:gd name="connsiteX817" fmla="*/ 5717369 w 12192000"/>
                <a:gd name="connsiteY817" fmla="*/ 785402 h 1608850"/>
                <a:gd name="connsiteX818" fmla="*/ 5732917 w 12192000"/>
                <a:gd name="connsiteY818" fmla="*/ 777295 h 1608850"/>
                <a:gd name="connsiteX819" fmla="*/ 5745871 w 12192000"/>
                <a:gd name="connsiteY819" fmla="*/ 777295 h 1608850"/>
                <a:gd name="connsiteX820" fmla="*/ 5745871 w 12192000"/>
                <a:gd name="connsiteY820" fmla="*/ 763783 h 1608850"/>
                <a:gd name="connsiteX821" fmla="*/ 5756236 w 12192000"/>
                <a:gd name="connsiteY821" fmla="*/ 755675 h 1608850"/>
                <a:gd name="connsiteX822" fmla="*/ 5782151 w 12192000"/>
                <a:gd name="connsiteY822" fmla="*/ 755675 h 1608850"/>
                <a:gd name="connsiteX823" fmla="*/ 5782151 w 12192000"/>
                <a:gd name="connsiteY823" fmla="*/ 798914 h 1608850"/>
                <a:gd name="connsiteX824" fmla="*/ 5836566 w 12192000"/>
                <a:gd name="connsiteY824" fmla="*/ 798914 h 1608850"/>
                <a:gd name="connsiteX825" fmla="*/ 5836566 w 12192000"/>
                <a:gd name="connsiteY825" fmla="*/ 950250 h 1608850"/>
                <a:gd name="connsiteX826" fmla="*/ 5857295 w 12192000"/>
                <a:gd name="connsiteY826" fmla="*/ 950250 h 1608850"/>
                <a:gd name="connsiteX827" fmla="*/ 5878025 w 12192000"/>
                <a:gd name="connsiteY827" fmla="*/ 942143 h 1608850"/>
                <a:gd name="connsiteX828" fmla="*/ 5878025 w 12192000"/>
                <a:gd name="connsiteY828" fmla="*/ 931332 h 1608850"/>
                <a:gd name="connsiteX829" fmla="*/ 5870253 w 12192000"/>
                <a:gd name="connsiteY829" fmla="*/ 928630 h 1608850"/>
                <a:gd name="connsiteX830" fmla="*/ 5870253 w 12192000"/>
                <a:gd name="connsiteY830" fmla="*/ 920522 h 1608850"/>
                <a:gd name="connsiteX831" fmla="*/ 5878025 w 12192000"/>
                <a:gd name="connsiteY831" fmla="*/ 915118 h 1608850"/>
                <a:gd name="connsiteX832" fmla="*/ 5878025 w 12192000"/>
                <a:gd name="connsiteY832" fmla="*/ 855665 h 1608850"/>
                <a:gd name="connsiteX833" fmla="*/ 5870253 w 12192000"/>
                <a:gd name="connsiteY833" fmla="*/ 852962 h 1608850"/>
                <a:gd name="connsiteX834" fmla="*/ 5870253 w 12192000"/>
                <a:gd name="connsiteY834" fmla="*/ 844855 h 1608850"/>
                <a:gd name="connsiteX835" fmla="*/ 5878025 w 12192000"/>
                <a:gd name="connsiteY835" fmla="*/ 839450 h 1608850"/>
                <a:gd name="connsiteX836" fmla="*/ 5883208 w 12192000"/>
                <a:gd name="connsiteY836" fmla="*/ 834046 h 1608850"/>
                <a:gd name="connsiteX837" fmla="*/ 5883208 w 12192000"/>
                <a:gd name="connsiteY837" fmla="*/ 823236 h 1608850"/>
                <a:gd name="connsiteX838" fmla="*/ 5878025 w 12192000"/>
                <a:gd name="connsiteY838" fmla="*/ 823236 h 1608850"/>
                <a:gd name="connsiteX839" fmla="*/ 5878025 w 12192000"/>
                <a:gd name="connsiteY839" fmla="*/ 815128 h 1608850"/>
                <a:gd name="connsiteX840" fmla="*/ 5885800 w 12192000"/>
                <a:gd name="connsiteY840" fmla="*/ 809724 h 1608850"/>
                <a:gd name="connsiteX841" fmla="*/ 5927259 w 12192000"/>
                <a:gd name="connsiteY841" fmla="*/ 734056 h 1608850"/>
                <a:gd name="connsiteX842" fmla="*/ 5922077 w 12192000"/>
                <a:gd name="connsiteY842" fmla="*/ 731353 h 1608850"/>
                <a:gd name="connsiteX843" fmla="*/ 5922077 w 12192000"/>
                <a:gd name="connsiteY843" fmla="*/ 723246 h 1608850"/>
                <a:gd name="connsiteX844" fmla="*/ 5929850 w 12192000"/>
                <a:gd name="connsiteY844" fmla="*/ 720543 h 1608850"/>
                <a:gd name="connsiteX845" fmla="*/ 5929850 w 12192000"/>
                <a:gd name="connsiteY845" fmla="*/ 709734 h 1608850"/>
                <a:gd name="connsiteX846" fmla="*/ 5935033 w 12192000"/>
                <a:gd name="connsiteY846" fmla="*/ 709734 h 1608850"/>
                <a:gd name="connsiteX847" fmla="*/ 5935033 w 12192000"/>
                <a:gd name="connsiteY847" fmla="*/ 685412 h 1608850"/>
                <a:gd name="connsiteX848" fmla="*/ 5929850 w 12192000"/>
                <a:gd name="connsiteY848" fmla="*/ 685412 h 1608850"/>
                <a:gd name="connsiteX849" fmla="*/ 5929850 w 12192000"/>
                <a:gd name="connsiteY849" fmla="*/ 680008 h 1608850"/>
                <a:gd name="connsiteX850" fmla="*/ 5935033 w 12192000"/>
                <a:gd name="connsiteY850" fmla="*/ 677305 h 1608850"/>
                <a:gd name="connsiteX851" fmla="*/ 5947989 w 12192000"/>
                <a:gd name="connsiteY851" fmla="*/ 658388 h 1608850"/>
                <a:gd name="connsiteX852" fmla="*/ 5950579 w 12192000"/>
                <a:gd name="connsiteY852" fmla="*/ 647579 h 1608850"/>
                <a:gd name="connsiteX853" fmla="*/ 5950579 w 12192000"/>
                <a:gd name="connsiteY853" fmla="*/ 617852 h 1608850"/>
                <a:gd name="connsiteX854" fmla="*/ 5950904 w 12192000"/>
                <a:gd name="connsiteY854" fmla="*/ 616838 h 1608850"/>
                <a:gd name="connsiteX855" fmla="*/ 5953171 w 12192000"/>
                <a:gd name="connsiteY855" fmla="*/ 609745 h 1608850"/>
                <a:gd name="connsiteX856" fmla="*/ 5953495 w 12192000"/>
                <a:gd name="connsiteY856" fmla="*/ 610759 h 1608850"/>
                <a:gd name="connsiteX857" fmla="*/ 5955763 w 12192000"/>
                <a:gd name="connsiteY857" fmla="*/ 617852 h 1608850"/>
                <a:gd name="connsiteX858" fmla="*/ 5958354 w 12192000"/>
                <a:gd name="connsiteY858" fmla="*/ 647579 h 1608850"/>
                <a:gd name="connsiteX859" fmla="*/ 5958354 w 12192000"/>
                <a:gd name="connsiteY859" fmla="*/ 655686 h 1608850"/>
                <a:gd name="connsiteX860" fmla="*/ 5971311 w 12192000"/>
                <a:gd name="connsiteY860" fmla="*/ 677305 h 1608850"/>
                <a:gd name="connsiteX861" fmla="*/ 5976494 w 12192000"/>
                <a:gd name="connsiteY861" fmla="*/ 680008 h 1608850"/>
                <a:gd name="connsiteX862" fmla="*/ 5976494 w 12192000"/>
                <a:gd name="connsiteY862" fmla="*/ 685412 h 1608850"/>
                <a:gd name="connsiteX863" fmla="*/ 5973903 w 12192000"/>
                <a:gd name="connsiteY863" fmla="*/ 709734 h 1608850"/>
                <a:gd name="connsiteX864" fmla="*/ 5979084 w 12192000"/>
                <a:gd name="connsiteY864" fmla="*/ 720543 h 1608850"/>
                <a:gd name="connsiteX865" fmla="*/ 5984268 w 12192000"/>
                <a:gd name="connsiteY865" fmla="*/ 723246 h 1608850"/>
                <a:gd name="connsiteX866" fmla="*/ 5984268 w 12192000"/>
                <a:gd name="connsiteY866" fmla="*/ 731353 h 1608850"/>
                <a:gd name="connsiteX867" fmla="*/ 5979084 w 12192000"/>
                <a:gd name="connsiteY867" fmla="*/ 734056 h 1608850"/>
                <a:gd name="connsiteX868" fmla="*/ 5999269 w 12192000"/>
                <a:gd name="connsiteY868" fmla="*/ 755105 h 1608850"/>
                <a:gd name="connsiteX869" fmla="*/ 5999269 w 12192000"/>
                <a:gd name="connsiteY869" fmla="*/ 627662 h 1608850"/>
                <a:gd name="connsiteX870" fmla="*/ 5999299 w 12192000"/>
                <a:gd name="connsiteY870" fmla="*/ 627662 h 1608850"/>
                <a:gd name="connsiteX871" fmla="*/ 6037948 w 12192000"/>
                <a:gd name="connsiteY871" fmla="*/ 627662 h 1608850"/>
                <a:gd name="connsiteX872" fmla="*/ 6037948 w 12192000"/>
                <a:gd name="connsiteY872" fmla="*/ 626311 h 1608850"/>
                <a:gd name="connsiteX873" fmla="*/ 6037948 w 12192000"/>
                <a:gd name="connsiteY873" fmla="*/ 616853 h 1608850"/>
                <a:gd name="connsiteX874" fmla="*/ 6038962 w 12192000"/>
                <a:gd name="connsiteY874" fmla="*/ 616853 h 1608850"/>
                <a:gd name="connsiteX875" fmla="*/ 6046055 w 12192000"/>
                <a:gd name="connsiteY875" fmla="*/ 616853 h 1608850"/>
                <a:gd name="connsiteX876" fmla="*/ 6046055 w 12192000"/>
                <a:gd name="connsiteY876" fmla="*/ 614962 h 1608850"/>
                <a:gd name="connsiteX877" fmla="*/ 6046055 w 12192000"/>
                <a:gd name="connsiteY877" fmla="*/ 601721 h 1608850"/>
                <a:gd name="connsiteX878" fmla="*/ 6046815 w 12192000"/>
                <a:gd name="connsiteY878" fmla="*/ 601721 h 1608850"/>
                <a:gd name="connsiteX879" fmla="*/ 6052135 w 12192000"/>
                <a:gd name="connsiteY879" fmla="*/ 601721 h 1608850"/>
                <a:gd name="connsiteX880" fmla="*/ 6052135 w 12192000"/>
                <a:gd name="connsiteY880" fmla="*/ 600640 h 1608850"/>
                <a:gd name="connsiteX881" fmla="*/ 6052135 w 12192000"/>
                <a:gd name="connsiteY881" fmla="*/ 593073 h 1608850"/>
                <a:gd name="connsiteX882" fmla="*/ 6054163 w 12192000"/>
                <a:gd name="connsiteY882" fmla="*/ 593073 h 1608850"/>
                <a:gd name="connsiteX883" fmla="*/ 6068350 w 12192000"/>
                <a:gd name="connsiteY883" fmla="*/ 593073 h 1608850"/>
                <a:gd name="connsiteX884" fmla="*/ 6068350 w 12192000"/>
                <a:gd name="connsiteY884" fmla="*/ 594154 h 1608850"/>
                <a:gd name="connsiteX885" fmla="*/ 6068350 w 12192000"/>
                <a:gd name="connsiteY885" fmla="*/ 601721 h 1608850"/>
                <a:gd name="connsiteX886" fmla="*/ 6090642 w 12192000"/>
                <a:gd name="connsiteY886" fmla="*/ 601721 h 1608850"/>
                <a:gd name="connsiteX887" fmla="*/ 6090642 w 12192000"/>
                <a:gd name="connsiteY887" fmla="*/ 599829 h 1608850"/>
                <a:gd name="connsiteX888" fmla="*/ 6090642 w 12192000"/>
                <a:gd name="connsiteY888" fmla="*/ 586588 h 1608850"/>
                <a:gd name="connsiteX889" fmla="*/ 6092416 w 12192000"/>
                <a:gd name="connsiteY889" fmla="*/ 586588 h 1608850"/>
                <a:gd name="connsiteX890" fmla="*/ 6104829 w 12192000"/>
                <a:gd name="connsiteY890" fmla="*/ 586588 h 1608850"/>
                <a:gd name="connsiteX891" fmla="*/ 6104829 w 12192000"/>
                <a:gd name="connsiteY891" fmla="*/ 610368 h 1608850"/>
                <a:gd name="connsiteX892" fmla="*/ 6105843 w 12192000"/>
                <a:gd name="connsiteY892" fmla="*/ 610368 h 1608850"/>
                <a:gd name="connsiteX893" fmla="*/ 6112936 w 12192000"/>
                <a:gd name="connsiteY893" fmla="*/ 610368 h 1608850"/>
                <a:gd name="connsiteX894" fmla="*/ 6112936 w 12192000"/>
                <a:gd name="connsiteY894" fmla="*/ 609287 h 1608850"/>
                <a:gd name="connsiteX895" fmla="*/ 6112936 w 12192000"/>
                <a:gd name="connsiteY895" fmla="*/ 601721 h 1608850"/>
                <a:gd name="connsiteX896" fmla="*/ 6114709 w 12192000"/>
                <a:gd name="connsiteY896" fmla="*/ 601721 h 1608850"/>
                <a:gd name="connsiteX897" fmla="*/ 6127123 w 12192000"/>
                <a:gd name="connsiteY897" fmla="*/ 601721 h 1608850"/>
                <a:gd name="connsiteX898" fmla="*/ 6127123 w 12192000"/>
                <a:gd name="connsiteY898" fmla="*/ 627662 h 1608850"/>
                <a:gd name="connsiteX899" fmla="*/ 6129150 w 12192000"/>
                <a:gd name="connsiteY899" fmla="*/ 627662 h 1608850"/>
                <a:gd name="connsiteX900" fmla="*/ 6143336 w 12192000"/>
                <a:gd name="connsiteY900" fmla="*/ 627662 h 1608850"/>
                <a:gd name="connsiteX901" fmla="*/ 6143336 w 12192000"/>
                <a:gd name="connsiteY901" fmla="*/ 629283 h 1608850"/>
                <a:gd name="connsiteX902" fmla="*/ 6143336 w 12192000"/>
                <a:gd name="connsiteY902" fmla="*/ 640633 h 1608850"/>
                <a:gd name="connsiteX903" fmla="*/ 6144096 w 12192000"/>
                <a:gd name="connsiteY903" fmla="*/ 640633 h 1608850"/>
                <a:gd name="connsiteX904" fmla="*/ 6149417 w 12192000"/>
                <a:gd name="connsiteY904" fmla="*/ 640633 h 1608850"/>
                <a:gd name="connsiteX905" fmla="*/ 6149417 w 12192000"/>
                <a:gd name="connsiteY905" fmla="*/ 639822 h 1608850"/>
                <a:gd name="connsiteX906" fmla="*/ 6149417 w 12192000"/>
                <a:gd name="connsiteY906" fmla="*/ 634147 h 1608850"/>
                <a:gd name="connsiteX907" fmla="*/ 6179817 w 12192000"/>
                <a:gd name="connsiteY907" fmla="*/ 634147 h 1608850"/>
                <a:gd name="connsiteX908" fmla="*/ 6179817 w 12192000"/>
                <a:gd name="connsiteY908" fmla="*/ 657927 h 1608850"/>
                <a:gd name="connsiteX909" fmla="*/ 6180830 w 12192000"/>
                <a:gd name="connsiteY909" fmla="*/ 657927 h 1608850"/>
                <a:gd name="connsiteX910" fmla="*/ 6187924 w 12192000"/>
                <a:gd name="connsiteY910" fmla="*/ 657927 h 1608850"/>
                <a:gd name="connsiteX911" fmla="*/ 6187924 w 12192000"/>
                <a:gd name="connsiteY911" fmla="*/ 659008 h 1608850"/>
                <a:gd name="connsiteX912" fmla="*/ 6187924 w 12192000"/>
                <a:gd name="connsiteY912" fmla="*/ 666574 h 1608850"/>
                <a:gd name="connsiteX913" fmla="*/ 6188684 w 12192000"/>
                <a:gd name="connsiteY913" fmla="*/ 666574 h 1608850"/>
                <a:gd name="connsiteX914" fmla="*/ 6194004 w 12192000"/>
                <a:gd name="connsiteY914" fmla="*/ 666574 h 1608850"/>
                <a:gd name="connsiteX915" fmla="*/ 6194004 w 12192000"/>
                <a:gd name="connsiteY915" fmla="*/ 664412 h 1608850"/>
                <a:gd name="connsiteX916" fmla="*/ 6194004 w 12192000"/>
                <a:gd name="connsiteY916" fmla="*/ 649280 h 1608850"/>
                <a:gd name="connsiteX917" fmla="*/ 6195017 w 12192000"/>
                <a:gd name="connsiteY917" fmla="*/ 649280 h 1608850"/>
                <a:gd name="connsiteX918" fmla="*/ 6202111 w 12192000"/>
                <a:gd name="connsiteY918" fmla="*/ 649280 h 1608850"/>
                <a:gd name="connsiteX919" fmla="*/ 6202111 w 12192000"/>
                <a:gd name="connsiteY919" fmla="*/ 650361 h 1608850"/>
                <a:gd name="connsiteX920" fmla="*/ 6202111 w 12192000"/>
                <a:gd name="connsiteY920" fmla="*/ 657927 h 1608850"/>
                <a:gd name="connsiteX921" fmla="*/ 6207431 w 12192000"/>
                <a:gd name="connsiteY921" fmla="*/ 655934 h 1608850"/>
                <a:gd name="connsiteX922" fmla="*/ 6208191 w 12192000"/>
                <a:gd name="connsiteY922" fmla="*/ 654954 h 1608850"/>
                <a:gd name="connsiteX923" fmla="*/ 6208191 w 12192000"/>
                <a:gd name="connsiteY923" fmla="*/ 649280 h 1608850"/>
                <a:gd name="connsiteX924" fmla="*/ 6246698 w 12192000"/>
                <a:gd name="connsiteY924" fmla="*/ 649280 h 1608850"/>
                <a:gd name="connsiteX925" fmla="*/ 6246698 w 12192000"/>
                <a:gd name="connsiteY925" fmla="*/ 673059 h 1608850"/>
                <a:gd name="connsiteX926" fmla="*/ 6248724 w 12192000"/>
                <a:gd name="connsiteY926" fmla="*/ 673059 h 1608850"/>
                <a:gd name="connsiteX927" fmla="*/ 6262911 w 12192000"/>
                <a:gd name="connsiteY927" fmla="*/ 673059 h 1608850"/>
                <a:gd name="connsiteX928" fmla="*/ 6262911 w 12192000"/>
                <a:gd name="connsiteY928" fmla="*/ 674140 h 1608850"/>
                <a:gd name="connsiteX929" fmla="*/ 6262911 w 12192000"/>
                <a:gd name="connsiteY929" fmla="*/ 681706 h 1608850"/>
                <a:gd name="connsiteX930" fmla="*/ 6264685 w 12192000"/>
                <a:gd name="connsiteY930" fmla="*/ 681706 h 1608850"/>
                <a:gd name="connsiteX931" fmla="*/ 6277098 w 12192000"/>
                <a:gd name="connsiteY931" fmla="*/ 681706 h 1608850"/>
                <a:gd name="connsiteX932" fmla="*/ 6277098 w 12192000"/>
                <a:gd name="connsiteY932" fmla="*/ 657927 h 1608850"/>
                <a:gd name="connsiteX933" fmla="*/ 6278111 w 12192000"/>
                <a:gd name="connsiteY933" fmla="*/ 657927 h 1608850"/>
                <a:gd name="connsiteX934" fmla="*/ 6285205 w 12192000"/>
                <a:gd name="connsiteY934" fmla="*/ 657927 h 1608850"/>
                <a:gd name="connsiteX935" fmla="*/ 6285205 w 12192000"/>
                <a:gd name="connsiteY935" fmla="*/ 625500 h 1608850"/>
                <a:gd name="connsiteX936" fmla="*/ 6286218 w 12192000"/>
                <a:gd name="connsiteY936" fmla="*/ 625500 h 1608850"/>
                <a:gd name="connsiteX937" fmla="*/ 6293312 w 12192000"/>
                <a:gd name="connsiteY937" fmla="*/ 625500 h 1608850"/>
                <a:gd name="connsiteX938" fmla="*/ 6293312 w 12192000"/>
                <a:gd name="connsiteY938" fmla="*/ 623609 h 1608850"/>
                <a:gd name="connsiteX939" fmla="*/ 6293312 w 12192000"/>
                <a:gd name="connsiteY939" fmla="*/ 610368 h 1608850"/>
                <a:gd name="connsiteX940" fmla="*/ 6292045 w 12192000"/>
                <a:gd name="connsiteY940" fmla="*/ 608746 h 1608850"/>
                <a:gd name="connsiteX941" fmla="*/ 6297365 w 12192000"/>
                <a:gd name="connsiteY941" fmla="*/ 597397 h 1608850"/>
                <a:gd name="connsiteX942" fmla="*/ 6305472 w 12192000"/>
                <a:gd name="connsiteY942" fmla="*/ 625500 h 1608850"/>
                <a:gd name="connsiteX943" fmla="*/ 6306232 w 12192000"/>
                <a:gd name="connsiteY943" fmla="*/ 625500 h 1608850"/>
                <a:gd name="connsiteX944" fmla="*/ 6311552 w 12192000"/>
                <a:gd name="connsiteY944" fmla="*/ 625500 h 1608850"/>
                <a:gd name="connsiteX945" fmla="*/ 6311552 w 12192000"/>
                <a:gd name="connsiteY945" fmla="*/ 519573 h 1608850"/>
                <a:gd name="connsiteX946" fmla="*/ 6313072 w 12192000"/>
                <a:gd name="connsiteY946" fmla="*/ 519573 h 1608850"/>
                <a:gd name="connsiteX947" fmla="*/ 6323712 w 12192000"/>
                <a:gd name="connsiteY947" fmla="*/ 519573 h 1608850"/>
                <a:gd name="connsiteX948" fmla="*/ 6323712 w 12192000"/>
                <a:gd name="connsiteY948" fmla="*/ 472014 h 1608850"/>
                <a:gd name="connsiteX949" fmla="*/ 6350059 w 12192000"/>
                <a:gd name="connsiteY949" fmla="*/ 472014 h 1608850"/>
                <a:gd name="connsiteX950" fmla="*/ 6350059 w 12192000"/>
                <a:gd name="connsiteY950" fmla="*/ 450396 h 1608850"/>
                <a:gd name="connsiteX951" fmla="*/ 6384513 w 12192000"/>
                <a:gd name="connsiteY951" fmla="*/ 450396 h 1608850"/>
                <a:gd name="connsiteX952" fmla="*/ 6384513 w 12192000"/>
                <a:gd name="connsiteY952" fmla="*/ 452828 h 1608850"/>
                <a:gd name="connsiteX953" fmla="*/ 6384513 w 12192000"/>
                <a:gd name="connsiteY953" fmla="*/ 469852 h 1608850"/>
                <a:gd name="connsiteX954" fmla="*/ 6386793 w 12192000"/>
                <a:gd name="connsiteY954" fmla="*/ 469852 h 1608850"/>
                <a:gd name="connsiteX955" fmla="*/ 6402753 w 12192000"/>
                <a:gd name="connsiteY955" fmla="*/ 469852 h 1608850"/>
                <a:gd name="connsiteX956" fmla="*/ 6402753 w 12192000"/>
                <a:gd name="connsiteY956" fmla="*/ 517411 h 1608850"/>
                <a:gd name="connsiteX957" fmla="*/ 6403766 w 12192000"/>
                <a:gd name="connsiteY957" fmla="*/ 517411 h 1608850"/>
                <a:gd name="connsiteX958" fmla="*/ 6410860 w 12192000"/>
                <a:gd name="connsiteY958" fmla="*/ 517411 h 1608850"/>
                <a:gd name="connsiteX959" fmla="*/ 6425047 w 12192000"/>
                <a:gd name="connsiteY959" fmla="*/ 521735 h 1608850"/>
                <a:gd name="connsiteX960" fmla="*/ 6425047 w 12192000"/>
                <a:gd name="connsiteY960" fmla="*/ 560647 h 1608850"/>
                <a:gd name="connsiteX961" fmla="*/ 6426060 w 12192000"/>
                <a:gd name="connsiteY961" fmla="*/ 560647 h 1608850"/>
                <a:gd name="connsiteX962" fmla="*/ 6433153 w 12192000"/>
                <a:gd name="connsiteY962" fmla="*/ 560647 h 1608850"/>
                <a:gd name="connsiteX963" fmla="*/ 6433153 w 12192000"/>
                <a:gd name="connsiteY963" fmla="*/ 562268 h 1608850"/>
                <a:gd name="connsiteX964" fmla="*/ 6433153 w 12192000"/>
                <a:gd name="connsiteY964" fmla="*/ 573617 h 1608850"/>
                <a:gd name="connsiteX965" fmla="*/ 6435180 w 12192000"/>
                <a:gd name="connsiteY965" fmla="*/ 573617 h 1608850"/>
                <a:gd name="connsiteX966" fmla="*/ 6449367 w 12192000"/>
                <a:gd name="connsiteY966" fmla="*/ 573617 h 1608850"/>
                <a:gd name="connsiteX967" fmla="*/ 6455447 w 12192000"/>
                <a:gd name="connsiteY967" fmla="*/ 580103 h 1608850"/>
                <a:gd name="connsiteX968" fmla="*/ 6455447 w 12192000"/>
                <a:gd name="connsiteY968" fmla="*/ 601721 h 1608850"/>
                <a:gd name="connsiteX969" fmla="*/ 6457727 w 12192000"/>
                <a:gd name="connsiteY969" fmla="*/ 601721 h 1608850"/>
                <a:gd name="connsiteX970" fmla="*/ 6473687 w 12192000"/>
                <a:gd name="connsiteY970" fmla="*/ 601721 h 1608850"/>
                <a:gd name="connsiteX971" fmla="*/ 6473687 w 12192000"/>
                <a:gd name="connsiteY971" fmla="*/ 602801 h 1608850"/>
                <a:gd name="connsiteX972" fmla="*/ 6473687 w 12192000"/>
                <a:gd name="connsiteY972" fmla="*/ 610368 h 1608850"/>
                <a:gd name="connsiteX973" fmla="*/ 6474954 w 12192000"/>
                <a:gd name="connsiteY973" fmla="*/ 610368 h 1608850"/>
                <a:gd name="connsiteX974" fmla="*/ 6483821 w 12192000"/>
                <a:gd name="connsiteY974" fmla="*/ 610368 h 1608850"/>
                <a:gd name="connsiteX975" fmla="*/ 6483821 w 12192000"/>
                <a:gd name="connsiteY975" fmla="*/ 612529 h 1608850"/>
                <a:gd name="connsiteX976" fmla="*/ 6483821 w 12192000"/>
                <a:gd name="connsiteY976" fmla="*/ 627662 h 1608850"/>
                <a:gd name="connsiteX977" fmla="*/ 6487874 w 12192000"/>
                <a:gd name="connsiteY977" fmla="*/ 625770 h 1608850"/>
                <a:gd name="connsiteX978" fmla="*/ 6487874 w 12192000"/>
                <a:gd name="connsiteY978" fmla="*/ 612529 h 1608850"/>
                <a:gd name="connsiteX979" fmla="*/ 6488887 w 12192000"/>
                <a:gd name="connsiteY979" fmla="*/ 612529 h 1608850"/>
                <a:gd name="connsiteX980" fmla="*/ 6495981 w 12192000"/>
                <a:gd name="connsiteY980" fmla="*/ 612529 h 1608850"/>
                <a:gd name="connsiteX981" fmla="*/ 6495981 w 12192000"/>
                <a:gd name="connsiteY981" fmla="*/ 614151 h 1608850"/>
                <a:gd name="connsiteX982" fmla="*/ 6495981 w 12192000"/>
                <a:gd name="connsiteY982" fmla="*/ 625500 h 1608850"/>
                <a:gd name="connsiteX983" fmla="*/ 6496741 w 12192000"/>
                <a:gd name="connsiteY983" fmla="*/ 625500 h 1608850"/>
                <a:gd name="connsiteX984" fmla="*/ 6502061 w 12192000"/>
                <a:gd name="connsiteY984" fmla="*/ 625500 h 1608850"/>
                <a:gd name="connsiteX985" fmla="*/ 6550701 w 12192000"/>
                <a:gd name="connsiteY985" fmla="*/ 621177 h 1608850"/>
                <a:gd name="connsiteX986" fmla="*/ 6550701 w 12192000"/>
                <a:gd name="connsiteY986" fmla="*/ 622528 h 1608850"/>
                <a:gd name="connsiteX987" fmla="*/ 6550701 w 12192000"/>
                <a:gd name="connsiteY987" fmla="*/ 631985 h 1608850"/>
                <a:gd name="connsiteX988" fmla="*/ 6551461 w 12192000"/>
                <a:gd name="connsiteY988" fmla="*/ 631985 h 1608850"/>
                <a:gd name="connsiteX989" fmla="*/ 6556782 w 12192000"/>
                <a:gd name="connsiteY989" fmla="*/ 631985 h 1608850"/>
                <a:gd name="connsiteX990" fmla="*/ 6556782 w 12192000"/>
                <a:gd name="connsiteY990" fmla="*/ 634147 h 1608850"/>
                <a:gd name="connsiteX991" fmla="*/ 6556782 w 12192000"/>
                <a:gd name="connsiteY991" fmla="*/ 649280 h 1608850"/>
                <a:gd name="connsiteX992" fmla="*/ 6558808 w 12192000"/>
                <a:gd name="connsiteY992" fmla="*/ 647929 h 1608850"/>
                <a:gd name="connsiteX993" fmla="*/ 6572995 w 12192000"/>
                <a:gd name="connsiteY993" fmla="*/ 638471 h 1608850"/>
                <a:gd name="connsiteX994" fmla="*/ 6579075 w 12192000"/>
                <a:gd name="connsiteY994" fmla="*/ 597397 h 1608850"/>
                <a:gd name="connsiteX995" fmla="*/ 6579835 w 12192000"/>
                <a:gd name="connsiteY995" fmla="*/ 597127 h 1608850"/>
                <a:gd name="connsiteX996" fmla="*/ 6585155 w 12192000"/>
                <a:gd name="connsiteY996" fmla="*/ 595235 h 1608850"/>
                <a:gd name="connsiteX997" fmla="*/ 6587182 w 12192000"/>
                <a:gd name="connsiteY997" fmla="*/ 526058 h 1608850"/>
                <a:gd name="connsiteX998" fmla="*/ 6589209 w 12192000"/>
                <a:gd name="connsiteY998" fmla="*/ 595235 h 1608850"/>
                <a:gd name="connsiteX999" fmla="*/ 6589969 w 12192000"/>
                <a:gd name="connsiteY999" fmla="*/ 595505 h 1608850"/>
                <a:gd name="connsiteX1000" fmla="*/ 6595289 w 12192000"/>
                <a:gd name="connsiteY1000" fmla="*/ 597397 h 1608850"/>
                <a:gd name="connsiteX1001" fmla="*/ 6595289 w 12192000"/>
                <a:gd name="connsiteY1001" fmla="*/ 510926 h 1608850"/>
                <a:gd name="connsiteX1002" fmla="*/ 6599342 w 12192000"/>
                <a:gd name="connsiteY1002" fmla="*/ 478499 h 1608850"/>
                <a:gd name="connsiteX1003" fmla="*/ 6637849 w 12192000"/>
                <a:gd name="connsiteY1003" fmla="*/ 478499 h 1608850"/>
                <a:gd name="connsiteX1004" fmla="*/ 6637849 w 12192000"/>
                <a:gd name="connsiteY1004" fmla="*/ 510926 h 1608850"/>
                <a:gd name="connsiteX1005" fmla="*/ 6638609 w 12192000"/>
                <a:gd name="connsiteY1005" fmla="*/ 510926 h 1608850"/>
                <a:gd name="connsiteX1006" fmla="*/ 6643929 w 12192000"/>
                <a:gd name="connsiteY1006" fmla="*/ 510926 h 1608850"/>
                <a:gd name="connsiteX1007" fmla="*/ 6643929 w 12192000"/>
                <a:gd name="connsiteY1007" fmla="*/ 428778 h 1608850"/>
                <a:gd name="connsiteX1008" fmla="*/ 6645703 w 12192000"/>
                <a:gd name="connsiteY1008" fmla="*/ 428778 h 1608850"/>
                <a:gd name="connsiteX1009" fmla="*/ 6658116 w 12192000"/>
                <a:gd name="connsiteY1009" fmla="*/ 428778 h 1608850"/>
                <a:gd name="connsiteX1010" fmla="*/ 6658116 w 12192000"/>
                <a:gd name="connsiteY1010" fmla="*/ 426887 h 1608850"/>
                <a:gd name="connsiteX1011" fmla="*/ 6658116 w 12192000"/>
                <a:gd name="connsiteY1011" fmla="*/ 413646 h 1608850"/>
                <a:gd name="connsiteX1012" fmla="*/ 6680410 w 12192000"/>
                <a:gd name="connsiteY1012" fmla="*/ 413646 h 1608850"/>
                <a:gd name="connsiteX1013" fmla="*/ 6680410 w 12192000"/>
                <a:gd name="connsiteY1013" fmla="*/ 412565 h 1608850"/>
                <a:gd name="connsiteX1014" fmla="*/ 6680410 w 12192000"/>
                <a:gd name="connsiteY1014" fmla="*/ 404999 h 1608850"/>
                <a:gd name="connsiteX1015" fmla="*/ 6682183 w 12192000"/>
                <a:gd name="connsiteY1015" fmla="*/ 404999 h 1608850"/>
                <a:gd name="connsiteX1016" fmla="*/ 6694597 w 12192000"/>
                <a:gd name="connsiteY1016" fmla="*/ 404999 h 1608850"/>
                <a:gd name="connsiteX1017" fmla="*/ 6694597 w 12192000"/>
                <a:gd name="connsiteY1017" fmla="*/ 406080 h 1608850"/>
                <a:gd name="connsiteX1018" fmla="*/ 6694597 w 12192000"/>
                <a:gd name="connsiteY1018" fmla="*/ 413646 h 1608850"/>
                <a:gd name="connsiteX1019" fmla="*/ 6695357 w 12192000"/>
                <a:gd name="connsiteY1019" fmla="*/ 413646 h 1608850"/>
                <a:gd name="connsiteX1020" fmla="*/ 6700677 w 12192000"/>
                <a:gd name="connsiteY1020" fmla="*/ 413646 h 1608850"/>
                <a:gd name="connsiteX1021" fmla="*/ 6710810 w 12192000"/>
                <a:gd name="connsiteY1021" fmla="*/ 409322 h 1608850"/>
                <a:gd name="connsiteX1022" fmla="*/ 6714863 w 12192000"/>
                <a:gd name="connsiteY1022" fmla="*/ 412565 h 1608850"/>
                <a:gd name="connsiteX1023" fmla="*/ 6714863 w 12192000"/>
                <a:gd name="connsiteY1023" fmla="*/ 404999 h 1608850"/>
                <a:gd name="connsiteX1024" fmla="*/ 6717143 w 12192000"/>
                <a:gd name="connsiteY1024" fmla="*/ 404999 h 1608850"/>
                <a:gd name="connsiteX1025" fmla="*/ 6733104 w 12192000"/>
                <a:gd name="connsiteY1025" fmla="*/ 404999 h 1608850"/>
                <a:gd name="connsiteX1026" fmla="*/ 6733104 w 12192000"/>
                <a:gd name="connsiteY1026" fmla="*/ 406080 h 1608850"/>
                <a:gd name="connsiteX1027" fmla="*/ 6733104 w 12192000"/>
                <a:gd name="connsiteY1027" fmla="*/ 413646 h 1608850"/>
                <a:gd name="connsiteX1028" fmla="*/ 6763504 w 12192000"/>
                <a:gd name="connsiteY1028" fmla="*/ 413646 h 1608850"/>
                <a:gd name="connsiteX1029" fmla="*/ 6763504 w 12192000"/>
                <a:gd name="connsiteY1029" fmla="*/ 415267 h 1608850"/>
                <a:gd name="connsiteX1030" fmla="*/ 6763504 w 12192000"/>
                <a:gd name="connsiteY1030" fmla="*/ 426617 h 1608850"/>
                <a:gd name="connsiteX1031" fmla="*/ 6789851 w 12192000"/>
                <a:gd name="connsiteY1031" fmla="*/ 426617 h 1608850"/>
                <a:gd name="connsiteX1032" fmla="*/ 6789851 w 12192000"/>
                <a:gd name="connsiteY1032" fmla="*/ 456881 h 1608850"/>
                <a:gd name="connsiteX1033" fmla="*/ 6790611 w 12192000"/>
                <a:gd name="connsiteY1033" fmla="*/ 456881 h 1608850"/>
                <a:gd name="connsiteX1034" fmla="*/ 6795931 w 12192000"/>
                <a:gd name="connsiteY1034" fmla="*/ 456881 h 1608850"/>
                <a:gd name="connsiteX1035" fmla="*/ 6795931 w 12192000"/>
                <a:gd name="connsiteY1035" fmla="*/ 457962 h 1608850"/>
                <a:gd name="connsiteX1036" fmla="*/ 6795931 w 12192000"/>
                <a:gd name="connsiteY1036" fmla="*/ 465529 h 1608850"/>
                <a:gd name="connsiteX1037" fmla="*/ 6799985 w 12192000"/>
                <a:gd name="connsiteY1037" fmla="*/ 495793 h 1608850"/>
                <a:gd name="connsiteX1038" fmla="*/ 6800745 w 12192000"/>
                <a:gd name="connsiteY1038" fmla="*/ 495793 h 1608850"/>
                <a:gd name="connsiteX1039" fmla="*/ 6806065 w 12192000"/>
                <a:gd name="connsiteY1039" fmla="*/ 495793 h 1608850"/>
                <a:gd name="connsiteX1040" fmla="*/ 6806065 w 12192000"/>
                <a:gd name="connsiteY1040" fmla="*/ 496604 h 1608850"/>
                <a:gd name="connsiteX1041" fmla="*/ 6806065 w 12192000"/>
                <a:gd name="connsiteY1041" fmla="*/ 502279 h 1608850"/>
                <a:gd name="connsiteX1042" fmla="*/ 6807078 w 12192000"/>
                <a:gd name="connsiteY1042" fmla="*/ 502279 h 1608850"/>
                <a:gd name="connsiteX1043" fmla="*/ 6814171 w 12192000"/>
                <a:gd name="connsiteY1043" fmla="*/ 502279 h 1608850"/>
                <a:gd name="connsiteX1044" fmla="*/ 6814171 w 12192000"/>
                <a:gd name="connsiteY1044" fmla="*/ 532544 h 1608850"/>
                <a:gd name="connsiteX1045" fmla="*/ 6816198 w 12192000"/>
                <a:gd name="connsiteY1045" fmla="*/ 532544 h 1608850"/>
                <a:gd name="connsiteX1046" fmla="*/ 6830385 w 12192000"/>
                <a:gd name="connsiteY1046" fmla="*/ 532544 h 1608850"/>
                <a:gd name="connsiteX1047" fmla="*/ 6830385 w 12192000"/>
                <a:gd name="connsiteY1047" fmla="*/ 556323 h 1608850"/>
                <a:gd name="connsiteX1048" fmla="*/ 6832412 w 12192000"/>
                <a:gd name="connsiteY1048" fmla="*/ 557944 h 1608850"/>
                <a:gd name="connsiteX1049" fmla="*/ 6832412 w 12192000"/>
                <a:gd name="connsiteY1049" fmla="*/ 569294 h 1608850"/>
                <a:gd name="connsiteX1050" fmla="*/ 6833172 w 12192000"/>
                <a:gd name="connsiteY1050" fmla="*/ 569294 h 1608850"/>
                <a:gd name="connsiteX1051" fmla="*/ 6838492 w 12192000"/>
                <a:gd name="connsiteY1051" fmla="*/ 569294 h 1608850"/>
                <a:gd name="connsiteX1052" fmla="*/ 6838492 w 12192000"/>
                <a:gd name="connsiteY1052" fmla="*/ 593073 h 1608850"/>
                <a:gd name="connsiteX1053" fmla="*/ 6839758 w 12192000"/>
                <a:gd name="connsiteY1053" fmla="*/ 593073 h 1608850"/>
                <a:gd name="connsiteX1054" fmla="*/ 6848625 w 12192000"/>
                <a:gd name="connsiteY1054" fmla="*/ 593073 h 1608850"/>
                <a:gd name="connsiteX1055" fmla="*/ 6850652 w 12192000"/>
                <a:gd name="connsiteY1055" fmla="*/ 597127 h 1608850"/>
                <a:gd name="connsiteX1056" fmla="*/ 6850652 w 12192000"/>
                <a:gd name="connsiteY1056" fmla="*/ 610368 h 1608850"/>
                <a:gd name="connsiteX1057" fmla="*/ 6852172 w 12192000"/>
                <a:gd name="connsiteY1057" fmla="*/ 608476 h 1608850"/>
                <a:gd name="connsiteX1058" fmla="*/ 6862812 w 12192000"/>
                <a:gd name="connsiteY1058" fmla="*/ 595235 h 1608850"/>
                <a:gd name="connsiteX1059" fmla="*/ 6891186 w 12192000"/>
                <a:gd name="connsiteY1059" fmla="*/ 595235 h 1608850"/>
                <a:gd name="connsiteX1060" fmla="*/ 6891186 w 12192000"/>
                <a:gd name="connsiteY1060" fmla="*/ 681706 h 1608850"/>
                <a:gd name="connsiteX1061" fmla="*/ 6891946 w 12192000"/>
                <a:gd name="connsiteY1061" fmla="*/ 681706 h 1608850"/>
                <a:gd name="connsiteX1062" fmla="*/ 6897266 w 12192000"/>
                <a:gd name="connsiteY1062" fmla="*/ 681706 h 1608850"/>
                <a:gd name="connsiteX1063" fmla="*/ 6898026 w 12192000"/>
                <a:gd name="connsiteY1063" fmla="*/ 680355 h 1608850"/>
                <a:gd name="connsiteX1064" fmla="*/ 6903346 w 12192000"/>
                <a:gd name="connsiteY1064" fmla="*/ 670897 h 1608850"/>
                <a:gd name="connsiteX1065" fmla="*/ 6903346 w 12192000"/>
                <a:gd name="connsiteY1065" fmla="*/ 672789 h 1608850"/>
                <a:gd name="connsiteX1066" fmla="*/ 6903346 w 12192000"/>
                <a:gd name="connsiteY1066" fmla="*/ 686030 h 1608850"/>
                <a:gd name="connsiteX1067" fmla="*/ 6907399 w 12192000"/>
                <a:gd name="connsiteY1067" fmla="*/ 640633 h 1608850"/>
                <a:gd name="connsiteX1068" fmla="*/ 6908159 w 12192000"/>
                <a:gd name="connsiteY1068" fmla="*/ 640633 h 1608850"/>
                <a:gd name="connsiteX1069" fmla="*/ 6913479 w 12192000"/>
                <a:gd name="connsiteY1069" fmla="*/ 640633 h 1608850"/>
                <a:gd name="connsiteX1070" fmla="*/ 6913479 w 12192000"/>
                <a:gd name="connsiteY1070" fmla="*/ 575779 h 1608850"/>
                <a:gd name="connsiteX1071" fmla="*/ 6914493 w 12192000"/>
                <a:gd name="connsiteY1071" fmla="*/ 575779 h 1608850"/>
                <a:gd name="connsiteX1072" fmla="*/ 6921586 w 12192000"/>
                <a:gd name="connsiteY1072" fmla="*/ 575779 h 1608850"/>
                <a:gd name="connsiteX1073" fmla="*/ 6933746 w 12192000"/>
                <a:gd name="connsiteY1073" fmla="*/ 532544 h 1608850"/>
                <a:gd name="connsiteX1074" fmla="*/ 6935013 w 12192000"/>
                <a:gd name="connsiteY1074" fmla="*/ 532544 h 1608850"/>
                <a:gd name="connsiteX1075" fmla="*/ 6943880 w 12192000"/>
                <a:gd name="connsiteY1075" fmla="*/ 532544 h 1608850"/>
                <a:gd name="connsiteX1076" fmla="*/ 6954013 w 12192000"/>
                <a:gd name="connsiteY1076" fmla="*/ 575779 h 1608850"/>
                <a:gd name="connsiteX1077" fmla="*/ 6955026 w 12192000"/>
                <a:gd name="connsiteY1077" fmla="*/ 575779 h 1608850"/>
                <a:gd name="connsiteX1078" fmla="*/ 6962120 w 12192000"/>
                <a:gd name="connsiteY1078" fmla="*/ 575779 h 1608850"/>
                <a:gd name="connsiteX1079" fmla="*/ 6962120 w 12192000"/>
                <a:gd name="connsiteY1079" fmla="*/ 614691 h 1608850"/>
                <a:gd name="connsiteX1080" fmla="*/ 6963893 w 12192000"/>
                <a:gd name="connsiteY1080" fmla="*/ 614691 h 1608850"/>
                <a:gd name="connsiteX1081" fmla="*/ 6976307 w 12192000"/>
                <a:gd name="connsiteY1081" fmla="*/ 614691 h 1608850"/>
                <a:gd name="connsiteX1082" fmla="*/ 6976307 w 12192000"/>
                <a:gd name="connsiteY1082" fmla="*/ 616853 h 1608850"/>
                <a:gd name="connsiteX1083" fmla="*/ 6976307 w 12192000"/>
                <a:gd name="connsiteY1083" fmla="*/ 631985 h 1608850"/>
                <a:gd name="connsiteX1084" fmla="*/ 6980360 w 12192000"/>
                <a:gd name="connsiteY1084" fmla="*/ 629824 h 1608850"/>
                <a:gd name="connsiteX1085" fmla="*/ 6980360 w 12192000"/>
                <a:gd name="connsiteY1085" fmla="*/ 614691 h 1608850"/>
                <a:gd name="connsiteX1086" fmla="*/ 6981880 w 12192000"/>
                <a:gd name="connsiteY1086" fmla="*/ 614691 h 1608850"/>
                <a:gd name="connsiteX1087" fmla="*/ 6992520 w 12192000"/>
                <a:gd name="connsiteY1087" fmla="*/ 614691 h 1608850"/>
                <a:gd name="connsiteX1088" fmla="*/ 6992520 w 12192000"/>
                <a:gd name="connsiteY1088" fmla="*/ 616312 h 1608850"/>
                <a:gd name="connsiteX1089" fmla="*/ 6992520 w 12192000"/>
                <a:gd name="connsiteY1089" fmla="*/ 627662 h 1608850"/>
                <a:gd name="connsiteX1090" fmla="*/ 7022921 w 12192000"/>
                <a:gd name="connsiteY1090" fmla="*/ 627662 h 1608850"/>
                <a:gd name="connsiteX1091" fmla="*/ 7022921 w 12192000"/>
                <a:gd name="connsiteY1091" fmla="*/ 590912 h 1608850"/>
                <a:gd name="connsiteX1092" fmla="*/ 7024187 w 12192000"/>
                <a:gd name="connsiteY1092" fmla="*/ 590912 h 1608850"/>
                <a:gd name="connsiteX1093" fmla="*/ 7033054 w 12192000"/>
                <a:gd name="connsiteY1093" fmla="*/ 590912 h 1608850"/>
                <a:gd name="connsiteX1094" fmla="*/ 7033054 w 12192000"/>
                <a:gd name="connsiteY1094" fmla="*/ 612529 h 1608850"/>
                <a:gd name="connsiteX1095" fmla="*/ 7035081 w 12192000"/>
                <a:gd name="connsiteY1095" fmla="*/ 580103 h 1608850"/>
                <a:gd name="connsiteX1096" fmla="*/ 7057374 w 12192000"/>
                <a:gd name="connsiteY1096" fmla="*/ 580103 h 1608850"/>
                <a:gd name="connsiteX1097" fmla="*/ 7057374 w 12192000"/>
                <a:gd name="connsiteY1097" fmla="*/ 578481 h 1608850"/>
                <a:gd name="connsiteX1098" fmla="*/ 7057374 w 12192000"/>
                <a:gd name="connsiteY1098" fmla="*/ 567132 h 1608850"/>
                <a:gd name="connsiteX1099" fmla="*/ 7058134 w 12192000"/>
                <a:gd name="connsiteY1099" fmla="*/ 567132 h 1608850"/>
                <a:gd name="connsiteX1100" fmla="*/ 7063454 w 12192000"/>
                <a:gd name="connsiteY1100" fmla="*/ 567132 h 1608850"/>
                <a:gd name="connsiteX1101" fmla="*/ 7063454 w 12192000"/>
                <a:gd name="connsiteY1101" fmla="*/ 565241 h 1608850"/>
                <a:gd name="connsiteX1102" fmla="*/ 7063454 w 12192000"/>
                <a:gd name="connsiteY1102" fmla="*/ 552000 h 1608850"/>
                <a:gd name="connsiteX1103" fmla="*/ 7067508 w 12192000"/>
                <a:gd name="connsiteY1103" fmla="*/ 558485 h 1608850"/>
                <a:gd name="connsiteX1104" fmla="*/ 7069788 w 12192000"/>
                <a:gd name="connsiteY1104" fmla="*/ 558485 h 1608850"/>
                <a:gd name="connsiteX1105" fmla="*/ 7085748 w 12192000"/>
                <a:gd name="connsiteY1105" fmla="*/ 558485 h 1608850"/>
                <a:gd name="connsiteX1106" fmla="*/ 7085748 w 12192000"/>
                <a:gd name="connsiteY1106" fmla="*/ 557674 h 1608850"/>
                <a:gd name="connsiteX1107" fmla="*/ 7085748 w 12192000"/>
                <a:gd name="connsiteY1107" fmla="*/ 552000 h 1608850"/>
                <a:gd name="connsiteX1108" fmla="*/ 7086508 w 12192000"/>
                <a:gd name="connsiteY1108" fmla="*/ 552000 h 1608850"/>
                <a:gd name="connsiteX1109" fmla="*/ 7091828 w 12192000"/>
                <a:gd name="connsiteY1109" fmla="*/ 552000 h 1608850"/>
                <a:gd name="connsiteX1110" fmla="*/ 7091828 w 12192000"/>
                <a:gd name="connsiteY1110" fmla="*/ 553351 h 1608850"/>
                <a:gd name="connsiteX1111" fmla="*/ 7091828 w 12192000"/>
                <a:gd name="connsiteY1111" fmla="*/ 562809 h 1608850"/>
                <a:gd name="connsiteX1112" fmla="*/ 7130335 w 12192000"/>
                <a:gd name="connsiteY1112" fmla="*/ 562809 h 1608850"/>
                <a:gd name="connsiteX1113" fmla="*/ 7130335 w 12192000"/>
                <a:gd name="connsiteY1113" fmla="*/ 701162 h 1608850"/>
                <a:gd name="connsiteX1114" fmla="*/ 7131855 w 12192000"/>
                <a:gd name="connsiteY1114" fmla="*/ 701162 h 1608850"/>
                <a:gd name="connsiteX1115" fmla="*/ 7142495 w 12192000"/>
                <a:gd name="connsiteY1115" fmla="*/ 701162 h 1608850"/>
                <a:gd name="connsiteX1116" fmla="*/ 7142495 w 12192000"/>
                <a:gd name="connsiteY1116" fmla="*/ 688192 h 1608850"/>
                <a:gd name="connsiteX1117" fmla="*/ 7146549 w 12192000"/>
                <a:gd name="connsiteY1117" fmla="*/ 688192 h 1608850"/>
                <a:gd name="connsiteX1118" fmla="*/ 7146549 w 12192000"/>
                <a:gd name="connsiteY1118" fmla="*/ 701162 h 1608850"/>
                <a:gd name="connsiteX1119" fmla="*/ 7176949 w 12192000"/>
                <a:gd name="connsiteY1119" fmla="*/ 701162 h 1608850"/>
                <a:gd name="connsiteX1120" fmla="*/ 7176949 w 12192000"/>
                <a:gd name="connsiteY1120" fmla="*/ 670897 h 1608850"/>
                <a:gd name="connsiteX1121" fmla="*/ 7189109 w 12192000"/>
                <a:gd name="connsiteY1121" fmla="*/ 670897 h 1608850"/>
                <a:gd name="connsiteX1122" fmla="*/ 7201269 w 12192000"/>
                <a:gd name="connsiteY1122" fmla="*/ 668736 h 1608850"/>
                <a:gd name="connsiteX1123" fmla="*/ 7205323 w 12192000"/>
                <a:gd name="connsiteY1123" fmla="*/ 670897 h 1608850"/>
                <a:gd name="connsiteX1124" fmla="*/ 7215456 w 12192000"/>
                <a:gd name="connsiteY1124" fmla="*/ 670897 h 1608850"/>
                <a:gd name="connsiteX1125" fmla="*/ 7215456 w 12192000"/>
                <a:gd name="connsiteY1125" fmla="*/ 701162 h 1608850"/>
                <a:gd name="connsiteX1126" fmla="*/ 7223563 w 12192000"/>
                <a:gd name="connsiteY1126" fmla="*/ 701162 h 1608850"/>
                <a:gd name="connsiteX1127" fmla="*/ 7223563 w 12192000"/>
                <a:gd name="connsiteY1127" fmla="*/ 718457 h 1608850"/>
                <a:gd name="connsiteX1128" fmla="*/ 7232899 w 12192000"/>
                <a:gd name="connsiteY1128" fmla="*/ 719362 h 1608850"/>
                <a:gd name="connsiteX1129" fmla="*/ 7245857 w 12192000"/>
                <a:gd name="connsiteY1129" fmla="*/ 719362 h 1608850"/>
                <a:gd name="connsiteX1130" fmla="*/ 7245857 w 12192000"/>
                <a:gd name="connsiteY1130" fmla="*/ 703324 h 1608850"/>
                <a:gd name="connsiteX1131" fmla="*/ 7313813 w 12192000"/>
                <a:gd name="connsiteY1131" fmla="*/ 703324 h 1608850"/>
                <a:gd name="connsiteX1132" fmla="*/ 7313813 w 12192000"/>
                <a:gd name="connsiteY1132" fmla="*/ 618071 h 1608850"/>
                <a:gd name="connsiteX1133" fmla="*/ 7385821 w 12192000"/>
                <a:gd name="connsiteY1133" fmla="*/ 618071 h 1608850"/>
                <a:gd name="connsiteX1134" fmla="*/ 7385821 w 12192000"/>
                <a:gd name="connsiteY1134" fmla="*/ 696839 h 1608850"/>
                <a:gd name="connsiteX1135" fmla="*/ 7387725 w 12192000"/>
                <a:gd name="connsiteY1135" fmla="*/ 696839 h 1608850"/>
                <a:gd name="connsiteX1136" fmla="*/ 7388967 w 12192000"/>
                <a:gd name="connsiteY1136" fmla="*/ 719362 h 1608850"/>
                <a:gd name="connsiteX1137" fmla="*/ 7398643 w 12192000"/>
                <a:gd name="connsiteY1137" fmla="*/ 719362 h 1608850"/>
                <a:gd name="connsiteX1138" fmla="*/ 7399885 w 12192000"/>
                <a:gd name="connsiteY1138" fmla="*/ 696839 h 1608850"/>
                <a:gd name="connsiteX1139" fmla="*/ 7405965 w 12192000"/>
                <a:gd name="connsiteY1139" fmla="*/ 696839 h 1608850"/>
                <a:gd name="connsiteX1140" fmla="*/ 7407207 w 12192000"/>
                <a:gd name="connsiteY1140" fmla="*/ 719362 h 1608850"/>
                <a:gd name="connsiteX1141" fmla="*/ 7457829 w 12192000"/>
                <a:gd name="connsiteY1141" fmla="*/ 719362 h 1608850"/>
                <a:gd name="connsiteX1142" fmla="*/ 7457829 w 12192000"/>
                <a:gd name="connsiteY1142" fmla="*/ 556334 h 1608850"/>
                <a:gd name="connsiteX1143" fmla="*/ 7655156 w 12192000"/>
                <a:gd name="connsiteY1143" fmla="*/ 556334 h 1608850"/>
                <a:gd name="connsiteX1144" fmla="*/ 7655156 w 12192000"/>
                <a:gd name="connsiteY1144" fmla="*/ 719362 h 1608850"/>
                <a:gd name="connsiteX1145" fmla="*/ 7673853 w 12192000"/>
                <a:gd name="connsiteY1145" fmla="*/ 719362 h 1608850"/>
                <a:gd name="connsiteX1146" fmla="*/ 7673853 w 12192000"/>
                <a:gd name="connsiteY1146" fmla="*/ 636669 h 1608850"/>
                <a:gd name="connsiteX1147" fmla="*/ 7768973 w 12192000"/>
                <a:gd name="connsiteY1147" fmla="*/ 636669 h 1608850"/>
                <a:gd name="connsiteX1148" fmla="*/ 7773382 w 12192000"/>
                <a:gd name="connsiteY1148" fmla="*/ 519115 h 1608850"/>
                <a:gd name="connsiteX1149" fmla="*/ 7819759 w 12192000"/>
                <a:gd name="connsiteY1149" fmla="*/ 519115 h 1608850"/>
                <a:gd name="connsiteX1150" fmla="*/ 7821437 w 12192000"/>
                <a:gd name="connsiteY1150" fmla="*/ 571456 h 1608850"/>
                <a:gd name="connsiteX1151" fmla="*/ 7886292 w 12192000"/>
                <a:gd name="connsiteY1151" fmla="*/ 571456 h 1608850"/>
                <a:gd name="connsiteX1152" fmla="*/ 7886292 w 12192000"/>
                <a:gd name="connsiteY1152" fmla="*/ 647118 h 1608850"/>
                <a:gd name="connsiteX1153" fmla="*/ 7894398 w 12192000"/>
                <a:gd name="connsiteY1153" fmla="*/ 647118 h 1608850"/>
                <a:gd name="connsiteX1154" fmla="*/ 7896425 w 12192000"/>
                <a:gd name="connsiteY1154" fmla="*/ 640633 h 1608850"/>
                <a:gd name="connsiteX1155" fmla="*/ 7902505 w 12192000"/>
                <a:gd name="connsiteY1155" fmla="*/ 640633 h 1608850"/>
                <a:gd name="connsiteX1156" fmla="*/ 7904533 w 12192000"/>
                <a:gd name="connsiteY1156" fmla="*/ 649280 h 1608850"/>
                <a:gd name="connsiteX1157" fmla="*/ 7916693 w 12192000"/>
                <a:gd name="connsiteY1157" fmla="*/ 649280 h 1608850"/>
                <a:gd name="connsiteX1158" fmla="*/ 7916693 w 12192000"/>
                <a:gd name="connsiteY1158" fmla="*/ 642794 h 1608850"/>
                <a:gd name="connsiteX1159" fmla="*/ 7938985 w 12192000"/>
                <a:gd name="connsiteY1159" fmla="*/ 642794 h 1608850"/>
                <a:gd name="connsiteX1160" fmla="*/ 7938985 w 12192000"/>
                <a:gd name="connsiteY1160" fmla="*/ 649280 h 1608850"/>
                <a:gd name="connsiteX1161" fmla="*/ 7959253 w 12192000"/>
                <a:gd name="connsiteY1161" fmla="*/ 649280 h 1608850"/>
                <a:gd name="connsiteX1162" fmla="*/ 7959253 w 12192000"/>
                <a:gd name="connsiteY1162" fmla="*/ 694677 h 1608850"/>
                <a:gd name="connsiteX1163" fmla="*/ 7973440 w 12192000"/>
                <a:gd name="connsiteY1163" fmla="*/ 694677 h 1608850"/>
                <a:gd name="connsiteX1164" fmla="*/ 7973440 w 12192000"/>
                <a:gd name="connsiteY1164" fmla="*/ 681706 h 1608850"/>
                <a:gd name="connsiteX1165" fmla="*/ 7989653 w 12192000"/>
                <a:gd name="connsiteY1165" fmla="*/ 681706 h 1608850"/>
                <a:gd name="connsiteX1166" fmla="*/ 7989653 w 12192000"/>
                <a:gd name="connsiteY1166" fmla="*/ 502279 h 1608850"/>
                <a:gd name="connsiteX1167" fmla="*/ 7995733 w 12192000"/>
                <a:gd name="connsiteY1167" fmla="*/ 495793 h 1608850"/>
                <a:gd name="connsiteX1168" fmla="*/ 8068694 w 12192000"/>
                <a:gd name="connsiteY1168" fmla="*/ 495793 h 1608850"/>
                <a:gd name="connsiteX1169" fmla="*/ 8068694 w 12192000"/>
                <a:gd name="connsiteY1169" fmla="*/ 504441 h 1608850"/>
                <a:gd name="connsiteX1170" fmla="*/ 8078828 w 12192000"/>
                <a:gd name="connsiteY1170" fmla="*/ 504441 h 1608850"/>
                <a:gd name="connsiteX1171" fmla="*/ 8078828 w 12192000"/>
                <a:gd name="connsiteY1171" fmla="*/ 619015 h 1608850"/>
                <a:gd name="connsiteX1172" fmla="*/ 8101121 w 12192000"/>
                <a:gd name="connsiteY1172" fmla="*/ 619015 h 1608850"/>
                <a:gd name="connsiteX1173" fmla="*/ 8101121 w 12192000"/>
                <a:gd name="connsiteY1173" fmla="*/ 552000 h 1608850"/>
                <a:gd name="connsiteX1174" fmla="*/ 8127469 w 12192000"/>
                <a:gd name="connsiteY1174" fmla="*/ 552000 h 1608850"/>
                <a:gd name="connsiteX1175" fmla="*/ 8131521 w 12192000"/>
                <a:gd name="connsiteY1175" fmla="*/ 547676 h 1608850"/>
                <a:gd name="connsiteX1176" fmla="*/ 8139629 w 12192000"/>
                <a:gd name="connsiteY1176" fmla="*/ 547676 h 1608850"/>
                <a:gd name="connsiteX1177" fmla="*/ 8143681 w 12192000"/>
                <a:gd name="connsiteY1177" fmla="*/ 552000 h 1608850"/>
                <a:gd name="connsiteX1178" fmla="*/ 8165976 w 12192000"/>
                <a:gd name="connsiteY1178" fmla="*/ 552000 h 1608850"/>
                <a:gd name="connsiteX1179" fmla="*/ 8165976 w 12192000"/>
                <a:gd name="connsiteY1179" fmla="*/ 435264 h 1608850"/>
                <a:gd name="connsiteX1180" fmla="*/ 8222722 w 12192000"/>
                <a:gd name="connsiteY1180" fmla="*/ 424455 h 1608850"/>
                <a:gd name="connsiteX1181" fmla="*/ 8222722 w 12192000"/>
                <a:gd name="connsiteY1181" fmla="*/ 425536 h 1608850"/>
                <a:gd name="connsiteX1182" fmla="*/ 8222722 w 12192000"/>
                <a:gd name="connsiteY1182" fmla="*/ 433102 h 1608850"/>
                <a:gd name="connsiteX1183" fmla="*/ 8249069 w 12192000"/>
                <a:gd name="connsiteY1183" fmla="*/ 433102 h 1608850"/>
                <a:gd name="connsiteX1184" fmla="*/ 8249069 w 12192000"/>
                <a:gd name="connsiteY1184" fmla="*/ 688192 h 1608850"/>
                <a:gd name="connsiteX1185" fmla="*/ 8271364 w 12192000"/>
                <a:gd name="connsiteY1185" fmla="*/ 688192 h 1608850"/>
                <a:gd name="connsiteX1186" fmla="*/ 8271364 w 12192000"/>
                <a:gd name="connsiteY1186" fmla="*/ 683868 h 1608850"/>
                <a:gd name="connsiteX1187" fmla="*/ 8283524 w 12192000"/>
                <a:gd name="connsiteY1187" fmla="*/ 683868 h 1608850"/>
                <a:gd name="connsiteX1188" fmla="*/ 8283524 w 12192000"/>
                <a:gd name="connsiteY1188" fmla="*/ 688192 h 1608850"/>
                <a:gd name="connsiteX1189" fmla="*/ 8307844 w 12192000"/>
                <a:gd name="connsiteY1189" fmla="*/ 688192 h 1608850"/>
                <a:gd name="connsiteX1190" fmla="*/ 8307844 w 12192000"/>
                <a:gd name="connsiteY1190" fmla="*/ 675221 h 1608850"/>
                <a:gd name="connsiteX1191" fmla="*/ 8336217 w 12192000"/>
                <a:gd name="connsiteY1191" fmla="*/ 675221 h 1608850"/>
                <a:gd name="connsiteX1192" fmla="*/ 8348377 w 12192000"/>
                <a:gd name="connsiteY1192" fmla="*/ 670897 h 1608850"/>
                <a:gd name="connsiteX1193" fmla="*/ 8368645 w 12192000"/>
                <a:gd name="connsiteY1193" fmla="*/ 675221 h 1608850"/>
                <a:gd name="connsiteX1194" fmla="*/ 8368645 w 12192000"/>
                <a:gd name="connsiteY1194" fmla="*/ 657927 h 1608850"/>
                <a:gd name="connsiteX1195" fmla="*/ 8376752 w 12192000"/>
                <a:gd name="connsiteY1195" fmla="*/ 657927 h 1608850"/>
                <a:gd name="connsiteX1196" fmla="*/ 8376752 w 12192000"/>
                <a:gd name="connsiteY1196" fmla="*/ 644956 h 1608850"/>
                <a:gd name="connsiteX1197" fmla="*/ 8433498 w 12192000"/>
                <a:gd name="connsiteY1197" fmla="*/ 644956 h 1608850"/>
                <a:gd name="connsiteX1198" fmla="*/ 8433498 w 12192000"/>
                <a:gd name="connsiteY1198" fmla="*/ 614691 h 1608850"/>
                <a:gd name="connsiteX1199" fmla="*/ 8451738 w 12192000"/>
                <a:gd name="connsiteY1199" fmla="*/ 614691 h 1608850"/>
                <a:gd name="connsiteX1200" fmla="*/ 8451738 w 12192000"/>
                <a:gd name="connsiteY1200" fmla="*/ 608206 h 1608850"/>
                <a:gd name="connsiteX1201" fmla="*/ 8463898 w 12192000"/>
                <a:gd name="connsiteY1201" fmla="*/ 608206 h 1608850"/>
                <a:gd name="connsiteX1202" fmla="*/ 8463898 w 12192000"/>
                <a:gd name="connsiteY1202" fmla="*/ 614691 h 1608850"/>
                <a:gd name="connsiteX1203" fmla="*/ 8480112 w 12192000"/>
                <a:gd name="connsiteY1203" fmla="*/ 614691 h 1608850"/>
                <a:gd name="connsiteX1204" fmla="*/ 8480112 w 12192000"/>
                <a:gd name="connsiteY1204" fmla="*/ 664412 h 1608850"/>
                <a:gd name="connsiteX1205" fmla="*/ 8512540 w 12192000"/>
                <a:gd name="connsiteY1205" fmla="*/ 664412 h 1608850"/>
                <a:gd name="connsiteX1206" fmla="*/ 8512540 w 12192000"/>
                <a:gd name="connsiteY1206" fmla="*/ 638471 h 1608850"/>
                <a:gd name="connsiteX1207" fmla="*/ 8551046 w 12192000"/>
                <a:gd name="connsiteY1207" fmla="*/ 638471 h 1608850"/>
                <a:gd name="connsiteX1208" fmla="*/ 8551046 w 12192000"/>
                <a:gd name="connsiteY1208" fmla="*/ 608206 h 1608850"/>
                <a:gd name="connsiteX1209" fmla="*/ 8599688 w 12192000"/>
                <a:gd name="connsiteY1209" fmla="*/ 608206 h 1608850"/>
                <a:gd name="connsiteX1210" fmla="*/ 8599688 w 12192000"/>
                <a:gd name="connsiteY1210" fmla="*/ 719362 h 1608850"/>
                <a:gd name="connsiteX1211" fmla="*/ 8599688 w 12192000"/>
                <a:gd name="connsiteY1211" fmla="*/ 733141 h 1608850"/>
                <a:gd name="connsiteX1212" fmla="*/ 8665562 w 12192000"/>
                <a:gd name="connsiteY1212" fmla="*/ 733141 h 1608850"/>
                <a:gd name="connsiteX1213" fmla="*/ 8665562 w 12192000"/>
                <a:gd name="connsiteY1213" fmla="*/ 838913 h 1608850"/>
                <a:gd name="connsiteX1214" fmla="*/ 8665562 w 12192000"/>
                <a:gd name="connsiteY1214" fmla="*/ 862160 h 1608850"/>
                <a:gd name="connsiteX1215" fmla="*/ 8680522 w 12192000"/>
                <a:gd name="connsiteY1215" fmla="*/ 862160 h 1608850"/>
                <a:gd name="connsiteX1216" fmla="*/ 8680522 w 12192000"/>
                <a:gd name="connsiteY1216" fmla="*/ 860998 h 1608850"/>
                <a:gd name="connsiteX1217" fmla="*/ 8680522 w 12192000"/>
                <a:gd name="connsiteY1217" fmla="*/ 852862 h 1608850"/>
                <a:gd name="connsiteX1218" fmla="*/ 8725102 w 12192000"/>
                <a:gd name="connsiteY1218" fmla="*/ 852862 h 1608850"/>
                <a:gd name="connsiteX1219" fmla="*/ 8725102 w 12192000"/>
                <a:gd name="connsiteY1219" fmla="*/ 855477 h 1608850"/>
                <a:gd name="connsiteX1220" fmla="*/ 8725102 w 12192000"/>
                <a:gd name="connsiteY1220" fmla="*/ 861131 h 1608850"/>
                <a:gd name="connsiteX1221" fmla="*/ 8733569 w 12192000"/>
                <a:gd name="connsiteY1221" fmla="*/ 852574 h 1608850"/>
                <a:gd name="connsiteX1222" fmla="*/ 8729111 w 12192000"/>
                <a:gd name="connsiteY1222" fmla="*/ 850249 h 1608850"/>
                <a:gd name="connsiteX1223" fmla="*/ 8729111 w 12192000"/>
                <a:gd name="connsiteY1223" fmla="*/ 843275 h 1608850"/>
                <a:gd name="connsiteX1224" fmla="*/ 8735797 w 12192000"/>
                <a:gd name="connsiteY1224" fmla="*/ 840950 h 1608850"/>
                <a:gd name="connsiteX1225" fmla="*/ 8735797 w 12192000"/>
                <a:gd name="connsiteY1225" fmla="*/ 831652 h 1608850"/>
                <a:gd name="connsiteX1226" fmla="*/ 8740256 w 12192000"/>
                <a:gd name="connsiteY1226" fmla="*/ 831652 h 1608850"/>
                <a:gd name="connsiteX1227" fmla="*/ 8740256 w 12192000"/>
                <a:gd name="connsiteY1227" fmla="*/ 810730 h 1608850"/>
                <a:gd name="connsiteX1228" fmla="*/ 8735797 w 12192000"/>
                <a:gd name="connsiteY1228" fmla="*/ 810730 h 1608850"/>
                <a:gd name="connsiteX1229" fmla="*/ 8735797 w 12192000"/>
                <a:gd name="connsiteY1229" fmla="*/ 806081 h 1608850"/>
                <a:gd name="connsiteX1230" fmla="*/ 8740256 w 12192000"/>
                <a:gd name="connsiteY1230" fmla="*/ 803756 h 1608850"/>
                <a:gd name="connsiteX1231" fmla="*/ 8751401 w 12192000"/>
                <a:gd name="connsiteY1231" fmla="*/ 787483 h 1608850"/>
                <a:gd name="connsiteX1232" fmla="*/ 8753629 w 12192000"/>
                <a:gd name="connsiteY1232" fmla="*/ 778185 h 1608850"/>
                <a:gd name="connsiteX1233" fmla="*/ 8753629 w 12192000"/>
                <a:gd name="connsiteY1233" fmla="*/ 752614 h 1608850"/>
                <a:gd name="connsiteX1234" fmla="*/ 8753909 w 12192000"/>
                <a:gd name="connsiteY1234" fmla="*/ 751742 h 1608850"/>
                <a:gd name="connsiteX1235" fmla="*/ 8755767 w 12192000"/>
                <a:gd name="connsiteY1235" fmla="*/ 745928 h 1608850"/>
                <a:gd name="connsiteX1236" fmla="*/ 8754080 w 12192000"/>
                <a:gd name="connsiteY1236" fmla="*/ 745928 h 1608850"/>
                <a:gd name="connsiteX1237" fmla="*/ 8754080 w 12192000"/>
                <a:gd name="connsiteY1237" fmla="*/ 744766 h 1608850"/>
                <a:gd name="connsiteX1238" fmla="*/ 8754080 w 12192000"/>
                <a:gd name="connsiteY1238" fmla="*/ 736629 h 1608850"/>
                <a:gd name="connsiteX1239" fmla="*/ 8755194 w 12192000"/>
                <a:gd name="connsiteY1239" fmla="*/ 736629 h 1608850"/>
                <a:gd name="connsiteX1240" fmla="*/ 8762996 w 12192000"/>
                <a:gd name="connsiteY1240" fmla="*/ 736629 h 1608850"/>
                <a:gd name="connsiteX1241" fmla="*/ 8762996 w 12192000"/>
                <a:gd name="connsiteY1241" fmla="*/ 735467 h 1608850"/>
                <a:gd name="connsiteX1242" fmla="*/ 8762996 w 12192000"/>
                <a:gd name="connsiteY1242" fmla="*/ 727331 h 1608850"/>
                <a:gd name="connsiteX1243" fmla="*/ 8761881 w 12192000"/>
                <a:gd name="connsiteY1243" fmla="*/ 727331 h 1608850"/>
                <a:gd name="connsiteX1244" fmla="*/ 8754080 w 12192000"/>
                <a:gd name="connsiteY1244" fmla="*/ 727331 h 1608850"/>
                <a:gd name="connsiteX1245" fmla="*/ 8754080 w 12192000"/>
                <a:gd name="connsiteY1245" fmla="*/ 726168 h 1608850"/>
                <a:gd name="connsiteX1246" fmla="*/ 8754080 w 12192000"/>
                <a:gd name="connsiteY1246" fmla="*/ 718032 h 1608850"/>
                <a:gd name="connsiteX1247" fmla="*/ 8755194 w 12192000"/>
                <a:gd name="connsiteY1247" fmla="*/ 718032 h 1608850"/>
                <a:gd name="connsiteX1248" fmla="*/ 8762996 w 12192000"/>
                <a:gd name="connsiteY1248" fmla="*/ 718032 h 1608850"/>
                <a:gd name="connsiteX1249" fmla="*/ 8762996 w 12192000"/>
                <a:gd name="connsiteY1249" fmla="*/ 717160 h 1608850"/>
                <a:gd name="connsiteX1250" fmla="*/ 8762996 w 12192000"/>
                <a:gd name="connsiteY1250" fmla="*/ 711058 h 1608850"/>
                <a:gd name="connsiteX1251" fmla="*/ 8761881 w 12192000"/>
                <a:gd name="connsiteY1251" fmla="*/ 711058 h 1608850"/>
                <a:gd name="connsiteX1252" fmla="*/ 8754080 w 12192000"/>
                <a:gd name="connsiteY1252" fmla="*/ 711058 h 1608850"/>
                <a:gd name="connsiteX1253" fmla="*/ 8754080 w 12192000"/>
                <a:gd name="connsiteY1253" fmla="*/ 709896 h 1608850"/>
                <a:gd name="connsiteX1254" fmla="*/ 8754080 w 12192000"/>
                <a:gd name="connsiteY1254" fmla="*/ 701759 h 1608850"/>
                <a:gd name="connsiteX1255" fmla="*/ 8755194 w 12192000"/>
                <a:gd name="connsiteY1255" fmla="*/ 701759 h 1608850"/>
                <a:gd name="connsiteX1256" fmla="*/ 8762996 w 12192000"/>
                <a:gd name="connsiteY1256" fmla="*/ 701759 h 1608850"/>
                <a:gd name="connsiteX1257" fmla="*/ 8761881 w 12192000"/>
                <a:gd name="connsiteY1257" fmla="*/ 700016 h 1608850"/>
                <a:gd name="connsiteX1258" fmla="*/ 8754080 w 12192000"/>
                <a:gd name="connsiteY1258" fmla="*/ 687812 h 1608850"/>
                <a:gd name="connsiteX1259" fmla="*/ 8754080 w 12192000"/>
                <a:gd name="connsiteY1259" fmla="*/ 650617 h 1608850"/>
                <a:gd name="connsiteX1260" fmla="*/ 8903424 w 12192000"/>
                <a:gd name="connsiteY1260" fmla="*/ 650617 h 1608850"/>
                <a:gd name="connsiteX1261" fmla="*/ 8905096 w 12192000"/>
                <a:gd name="connsiteY1261" fmla="*/ 653232 h 1608850"/>
                <a:gd name="connsiteX1262" fmla="*/ 8908543 w 12192000"/>
                <a:gd name="connsiteY1262" fmla="*/ 658626 h 1608850"/>
                <a:gd name="connsiteX1263" fmla="*/ 8908543 w 12192000"/>
                <a:gd name="connsiteY1263" fmla="*/ 647687 h 1608850"/>
                <a:gd name="connsiteX1264" fmla="*/ 8908543 w 12192000"/>
                <a:gd name="connsiteY1264" fmla="*/ 607460 h 1608850"/>
                <a:gd name="connsiteX1265" fmla="*/ 8910570 w 12192000"/>
                <a:gd name="connsiteY1265" fmla="*/ 607460 h 1608850"/>
                <a:gd name="connsiteX1266" fmla="*/ 8924757 w 12192000"/>
                <a:gd name="connsiteY1266" fmla="*/ 607460 h 1608850"/>
                <a:gd name="connsiteX1267" fmla="*/ 8924757 w 12192000"/>
                <a:gd name="connsiteY1267" fmla="*/ 515723 h 1608850"/>
                <a:gd name="connsiteX1268" fmla="*/ 8924757 w 12192000"/>
                <a:gd name="connsiteY1268" fmla="*/ 490724 h 1608850"/>
                <a:gd name="connsiteX1269" fmla="*/ 9078786 w 12192000"/>
                <a:gd name="connsiteY1269" fmla="*/ 490724 h 1608850"/>
                <a:gd name="connsiteX1270" fmla="*/ 9078786 w 12192000"/>
                <a:gd name="connsiteY1270" fmla="*/ 506306 h 1608850"/>
                <a:gd name="connsiteX1271" fmla="*/ 9078786 w 12192000"/>
                <a:gd name="connsiteY1271" fmla="*/ 611783 h 1608850"/>
                <a:gd name="connsiteX1272" fmla="*/ 9080306 w 12192000"/>
                <a:gd name="connsiteY1272" fmla="*/ 611513 h 1608850"/>
                <a:gd name="connsiteX1273" fmla="*/ 9090946 w 12192000"/>
                <a:gd name="connsiteY1273" fmla="*/ 609622 h 1608850"/>
                <a:gd name="connsiteX1274" fmla="*/ 9088919 w 12192000"/>
                <a:gd name="connsiteY1274" fmla="*/ 698254 h 1608850"/>
                <a:gd name="connsiteX1275" fmla="*/ 9090439 w 12192000"/>
                <a:gd name="connsiteY1275" fmla="*/ 698525 h 1608850"/>
                <a:gd name="connsiteX1276" fmla="*/ 9101079 w 12192000"/>
                <a:gd name="connsiteY1276" fmla="*/ 700416 h 1608850"/>
                <a:gd name="connsiteX1277" fmla="*/ 9101332 w 12192000"/>
                <a:gd name="connsiteY1277" fmla="*/ 701227 h 1608850"/>
                <a:gd name="connsiteX1278" fmla="*/ 9103106 w 12192000"/>
                <a:gd name="connsiteY1278" fmla="*/ 706902 h 1608850"/>
                <a:gd name="connsiteX1279" fmla="*/ 9103866 w 12192000"/>
                <a:gd name="connsiteY1279" fmla="*/ 704470 h 1608850"/>
                <a:gd name="connsiteX1280" fmla="*/ 9109186 w 12192000"/>
                <a:gd name="connsiteY1280" fmla="*/ 687446 h 1608850"/>
                <a:gd name="connsiteX1281" fmla="*/ 9110959 w 12192000"/>
                <a:gd name="connsiteY1281" fmla="*/ 687446 h 1608850"/>
                <a:gd name="connsiteX1282" fmla="*/ 9123373 w 12192000"/>
                <a:gd name="connsiteY1282" fmla="*/ 687446 h 1608850"/>
                <a:gd name="connsiteX1283" fmla="*/ 9123373 w 12192000"/>
                <a:gd name="connsiteY1283" fmla="*/ 719872 h 1608850"/>
                <a:gd name="connsiteX1284" fmla="*/ 9124386 w 12192000"/>
                <a:gd name="connsiteY1284" fmla="*/ 720413 h 1608850"/>
                <a:gd name="connsiteX1285" fmla="*/ 9131480 w 12192000"/>
                <a:gd name="connsiteY1285" fmla="*/ 724196 h 1608850"/>
                <a:gd name="connsiteX1286" fmla="*/ 9131480 w 12192000"/>
                <a:gd name="connsiteY1286" fmla="*/ 725547 h 1608850"/>
                <a:gd name="connsiteX1287" fmla="*/ 9131480 w 12192000"/>
                <a:gd name="connsiteY1287" fmla="*/ 735005 h 1608850"/>
                <a:gd name="connsiteX1288" fmla="*/ 9176067 w 12192000"/>
                <a:gd name="connsiteY1288" fmla="*/ 735005 h 1608850"/>
                <a:gd name="connsiteX1289" fmla="*/ 9176067 w 12192000"/>
                <a:gd name="connsiteY1289" fmla="*/ 736086 h 1608850"/>
                <a:gd name="connsiteX1290" fmla="*/ 9176067 w 12192000"/>
                <a:gd name="connsiteY1290" fmla="*/ 743652 h 1608850"/>
                <a:gd name="connsiteX1291" fmla="*/ 9178093 w 12192000"/>
                <a:gd name="connsiteY1291" fmla="*/ 743652 h 1608850"/>
                <a:gd name="connsiteX1292" fmla="*/ 9192280 w 12192000"/>
                <a:gd name="connsiteY1292" fmla="*/ 743652 h 1608850"/>
                <a:gd name="connsiteX1293" fmla="*/ 9192280 w 12192000"/>
                <a:gd name="connsiteY1293" fmla="*/ 713387 h 1608850"/>
                <a:gd name="connsiteX1294" fmla="*/ 9236867 w 12192000"/>
                <a:gd name="connsiteY1294" fmla="*/ 713387 h 1608850"/>
                <a:gd name="connsiteX1295" fmla="*/ 9236867 w 12192000"/>
                <a:gd name="connsiteY1295" fmla="*/ 712036 h 1608850"/>
                <a:gd name="connsiteX1296" fmla="*/ 9236867 w 12192000"/>
                <a:gd name="connsiteY1296" fmla="*/ 702578 h 1608850"/>
                <a:gd name="connsiteX1297" fmla="*/ 9237881 w 12192000"/>
                <a:gd name="connsiteY1297" fmla="*/ 702578 h 1608850"/>
                <a:gd name="connsiteX1298" fmla="*/ 9244974 w 12192000"/>
                <a:gd name="connsiteY1298" fmla="*/ 702578 h 1608850"/>
                <a:gd name="connsiteX1299" fmla="*/ 9244974 w 12192000"/>
                <a:gd name="connsiteY1299" fmla="*/ 700687 h 1608850"/>
                <a:gd name="connsiteX1300" fmla="*/ 9244974 w 12192000"/>
                <a:gd name="connsiteY1300" fmla="*/ 687446 h 1608850"/>
                <a:gd name="connsiteX1301" fmla="*/ 9245734 w 12192000"/>
                <a:gd name="connsiteY1301" fmla="*/ 687446 h 1608850"/>
                <a:gd name="connsiteX1302" fmla="*/ 9251054 w 12192000"/>
                <a:gd name="connsiteY1302" fmla="*/ 687446 h 1608850"/>
                <a:gd name="connsiteX1303" fmla="*/ 9251054 w 12192000"/>
                <a:gd name="connsiteY1303" fmla="*/ 686365 h 1608850"/>
                <a:gd name="connsiteX1304" fmla="*/ 9251054 w 12192000"/>
                <a:gd name="connsiteY1304" fmla="*/ 678798 h 1608850"/>
                <a:gd name="connsiteX1305" fmla="*/ 9253081 w 12192000"/>
                <a:gd name="connsiteY1305" fmla="*/ 678798 h 1608850"/>
                <a:gd name="connsiteX1306" fmla="*/ 9267268 w 12192000"/>
                <a:gd name="connsiteY1306" fmla="*/ 678798 h 1608850"/>
                <a:gd name="connsiteX1307" fmla="*/ 9267268 w 12192000"/>
                <a:gd name="connsiteY1307" fmla="*/ 679879 h 1608850"/>
                <a:gd name="connsiteX1308" fmla="*/ 9267268 w 12192000"/>
                <a:gd name="connsiteY1308" fmla="*/ 687446 h 1608850"/>
                <a:gd name="connsiteX1309" fmla="*/ 9289561 w 12192000"/>
                <a:gd name="connsiteY1309" fmla="*/ 687446 h 1608850"/>
                <a:gd name="connsiteX1310" fmla="*/ 9289561 w 12192000"/>
                <a:gd name="connsiteY1310" fmla="*/ 685554 h 1608850"/>
                <a:gd name="connsiteX1311" fmla="*/ 9289561 w 12192000"/>
                <a:gd name="connsiteY1311" fmla="*/ 672313 h 1608850"/>
                <a:gd name="connsiteX1312" fmla="*/ 9291335 w 12192000"/>
                <a:gd name="connsiteY1312" fmla="*/ 672313 h 1608850"/>
                <a:gd name="connsiteX1313" fmla="*/ 9303748 w 12192000"/>
                <a:gd name="connsiteY1313" fmla="*/ 672313 h 1608850"/>
                <a:gd name="connsiteX1314" fmla="*/ 9303748 w 12192000"/>
                <a:gd name="connsiteY1314" fmla="*/ 696093 h 1608850"/>
                <a:gd name="connsiteX1315" fmla="*/ 9304762 w 12192000"/>
                <a:gd name="connsiteY1315" fmla="*/ 696093 h 1608850"/>
                <a:gd name="connsiteX1316" fmla="*/ 9311855 w 12192000"/>
                <a:gd name="connsiteY1316" fmla="*/ 696093 h 1608850"/>
                <a:gd name="connsiteX1317" fmla="*/ 9311855 w 12192000"/>
                <a:gd name="connsiteY1317" fmla="*/ 695012 h 1608850"/>
                <a:gd name="connsiteX1318" fmla="*/ 9311855 w 12192000"/>
                <a:gd name="connsiteY1318" fmla="*/ 687446 h 1608850"/>
                <a:gd name="connsiteX1319" fmla="*/ 9313628 w 12192000"/>
                <a:gd name="connsiteY1319" fmla="*/ 687446 h 1608850"/>
                <a:gd name="connsiteX1320" fmla="*/ 9326042 w 12192000"/>
                <a:gd name="connsiteY1320" fmla="*/ 687446 h 1608850"/>
                <a:gd name="connsiteX1321" fmla="*/ 9326042 w 12192000"/>
                <a:gd name="connsiteY1321" fmla="*/ 713387 h 1608850"/>
                <a:gd name="connsiteX1322" fmla="*/ 9328069 w 12192000"/>
                <a:gd name="connsiteY1322" fmla="*/ 713387 h 1608850"/>
                <a:gd name="connsiteX1323" fmla="*/ 9342255 w 12192000"/>
                <a:gd name="connsiteY1323" fmla="*/ 713387 h 1608850"/>
                <a:gd name="connsiteX1324" fmla="*/ 9342255 w 12192000"/>
                <a:gd name="connsiteY1324" fmla="*/ 715008 h 1608850"/>
                <a:gd name="connsiteX1325" fmla="*/ 9342255 w 12192000"/>
                <a:gd name="connsiteY1325" fmla="*/ 726358 h 1608850"/>
                <a:gd name="connsiteX1326" fmla="*/ 9343015 w 12192000"/>
                <a:gd name="connsiteY1326" fmla="*/ 726358 h 1608850"/>
                <a:gd name="connsiteX1327" fmla="*/ 9348336 w 12192000"/>
                <a:gd name="connsiteY1327" fmla="*/ 726358 h 1608850"/>
                <a:gd name="connsiteX1328" fmla="*/ 9348336 w 12192000"/>
                <a:gd name="connsiteY1328" fmla="*/ 725547 h 1608850"/>
                <a:gd name="connsiteX1329" fmla="*/ 9348336 w 12192000"/>
                <a:gd name="connsiteY1329" fmla="*/ 719872 h 1608850"/>
                <a:gd name="connsiteX1330" fmla="*/ 9378736 w 12192000"/>
                <a:gd name="connsiteY1330" fmla="*/ 719872 h 1608850"/>
                <a:gd name="connsiteX1331" fmla="*/ 9378736 w 12192000"/>
                <a:gd name="connsiteY1331" fmla="*/ 743652 h 1608850"/>
                <a:gd name="connsiteX1332" fmla="*/ 9379749 w 12192000"/>
                <a:gd name="connsiteY1332" fmla="*/ 743652 h 1608850"/>
                <a:gd name="connsiteX1333" fmla="*/ 9386843 w 12192000"/>
                <a:gd name="connsiteY1333" fmla="*/ 743652 h 1608850"/>
                <a:gd name="connsiteX1334" fmla="*/ 9386843 w 12192000"/>
                <a:gd name="connsiteY1334" fmla="*/ 744733 h 1608850"/>
                <a:gd name="connsiteX1335" fmla="*/ 9386843 w 12192000"/>
                <a:gd name="connsiteY1335" fmla="*/ 752299 h 1608850"/>
                <a:gd name="connsiteX1336" fmla="*/ 9387603 w 12192000"/>
                <a:gd name="connsiteY1336" fmla="*/ 752299 h 1608850"/>
                <a:gd name="connsiteX1337" fmla="*/ 9392923 w 12192000"/>
                <a:gd name="connsiteY1337" fmla="*/ 752299 h 1608850"/>
                <a:gd name="connsiteX1338" fmla="*/ 9392923 w 12192000"/>
                <a:gd name="connsiteY1338" fmla="*/ 750137 h 1608850"/>
                <a:gd name="connsiteX1339" fmla="*/ 9392923 w 12192000"/>
                <a:gd name="connsiteY1339" fmla="*/ 735005 h 1608850"/>
                <a:gd name="connsiteX1340" fmla="*/ 9393936 w 12192000"/>
                <a:gd name="connsiteY1340" fmla="*/ 735005 h 1608850"/>
                <a:gd name="connsiteX1341" fmla="*/ 9401030 w 12192000"/>
                <a:gd name="connsiteY1341" fmla="*/ 735005 h 1608850"/>
                <a:gd name="connsiteX1342" fmla="*/ 9401030 w 12192000"/>
                <a:gd name="connsiteY1342" fmla="*/ 736086 h 1608850"/>
                <a:gd name="connsiteX1343" fmla="*/ 9401030 w 12192000"/>
                <a:gd name="connsiteY1343" fmla="*/ 743652 h 1608850"/>
                <a:gd name="connsiteX1344" fmla="*/ 9406350 w 12192000"/>
                <a:gd name="connsiteY1344" fmla="*/ 741659 h 1608850"/>
                <a:gd name="connsiteX1345" fmla="*/ 9407110 w 12192000"/>
                <a:gd name="connsiteY1345" fmla="*/ 740679 h 1608850"/>
                <a:gd name="connsiteX1346" fmla="*/ 9407110 w 12192000"/>
                <a:gd name="connsiteY1346" fmla="*/ 735005 h 1608850"/>
                <a:gd name="connsiteX1347" fmla="*/ 9445617 w 12192000"/>
                <a:gd name="connsiteY1347" fmla="*/ 735005 h 1608850"/>
                <a:gd name="connsiteX1348" fmla="*/ 9445617 w 12192000"/>
                <a:gd name="connsiteY1348" fmla="*/ 758784 h 1608850"/>
                <a:gd name="connsiteX1349" fmla="*/ 9447643 w 12192000"/>
                <a:gd name="connsiteY1349" fmla="*/ 758784 h 1608850"/>
                <a:gd name="connsiteX1350" fmla="*/ 9461830 w 12192000"/>
                <a:gd name="connsiteY1350" fmla="*/ 758784 h 1608850"/>
                <a:gd name="connsiteX1351" fmla="*/ 9461830 w 12192000"/>
                <a:gd name="connsiteY1351" fmla="*/ 759865 h 1608850"/>
                <a:gd name="connsiteX1352" fmla="*/ 9461830 w 12192000"/>
                <a:gd name="connsiteY1352" fmla="*/ 767431 h 1608850"/>
                <a:gd name="connsiteX1353" fmla="*/ 9463604 w 12192000"/>
                <a:gd name="connsiteY1353" fmla="*/ 767431 h 1608850"/>
                <a:gd name="connsiteX1354" fmla="*/ 9476017 w 12192000"/>
                <a:gd name="connsiteY1354" fmla="*/ 767431 h 1608850"/>
                <a:gd name="connsiteX1355" fmla="*/ 9476017 w 12192000"/>
                <a:gd name="connsiteY1355" fmla="*/ 743652 h 1608850"/>
                <a:gd name="connsiteX1356" fmla="*/ 9477030 w 12192000"/>
                <a:gd name="connsiteY1356" fmla="*/ 743652 h 1608850"/>
                <a:gd name="connsiteX1357" fmla="*/ 9484124 w 12192000"/>
                <a:gd name="connsiteY1357" fmla="*/ 743652 h 1608850"/>
                <a:gd name="connsiteX1358" fmla="*/ 9484124 w 12192000"/>
                <a:gd name="connsiteY1358" fmla="*/ 711225 h 1608850"/>
                <a:gd name="connsiteX1359" fmla="*/ 9485137 w 12192000"/>
                <a:gd name="connsiteY1359" fmla="*/ 711225 h 1608850"/>
                <a:gd name="connsiteX1360" fmla="*/ 9492231 w 12192000"/>
                <a:gd name="connsiteY1360" fmla="*/ 711225 h 1608850"/>
                <a:gd name="connsiteX1361" fmla="*/ 9492231 w 12192000"/>
                <a:gd name="connsiteY1361" fmla="*/ 709334 h 1608850"/>
                <a:gd name="connsiteX1362" fmla="*/ 9492231 w 12192000"/>
                <a:gd name="connsiteY1362" fmla="*/ 696093 h 1608850"/>
                <a:gd name="connsiteX1363" fmla="*/ 9490964 w 12192000"/>
                <a:gd name="connsiteY1363" fmla="*/ 694471 h 1608850"/>
                <a:gd name="connsiteX1364" fmla="*/ 9496284 w 12192000"/>
                <a:gd name="connsiteY1364" fmla="*/ 683122 h 1608850"/>
                <a:gd name="connsiteX1365" fmla="*/ 9504391 w 12192000"/>
                <a:gd name="connsiteY1365" fmla="*/ 711225 h 1608850"/>
                <a:gd name="connsiteX1366" fmla="*/ 9505151 w 12192000"/>
                <a:gd name="connsiteY1366" fmla="*/ 711225 h 1608850"/>
                <a:gd name="connsiteX1367" fmla="*/ 9510471 w 12192000"/>
                <a:gd name="connsiteY1367" fmla="*/ 711225 h 1608850"/>
                <a:gd name="connsiteX1368" fmla="*/ 9510471 w 12192000"/>
                <a:gd name="connsiteY1368" fmla="*/ 605298 h 1608850"/>
                <a:gd name="connsiteX1369" fmla="*/ 9511991 w 12192000"/>
                <a:gd name="connsiteY1369" fmla="*/ 605298 h 1608850"/>
                <a:gd name="connsiteX1370" fmla="*/ 9522631 w 12192000"/>
                <a:gd name="connsiteY1370" fmla="*/ 605298 h 1608850"/>
                <a:gd name="connsiteX1371" fmla="*/ 9522631 w 12192000"/>
                <a:gd name="connsiteY1371" fmla="*/ 557739 h 1608850"/>
                <a:gd name="connsiteX1372" fmla="*/ 9548978 w 12192000"/>
                <a:gd name="connsiteY1372" fmla="*/ 557739 h 1608850"/>
                <a:gd name="connsiteX1373" fmla="*/ 9548978 w 12192000"/>
                <a:gd name="connsiteY1373" fmla="*/ 536121 h 1608850"/>
                <a:gd name="connsiteX1374" fmla="*/ 9583432 w 12192000"/>
                <a:gd name="connsiteY1374" fmla="*/ 536121 h 1608850"/>
                <a:gd name="connsiteX1375" fmla="*/ 9583432 w 12192000"/>
                <a:gd name="connsiteY1375" fmla="*/ 538553 h 1608850"/>
                <a:gd name="connsiteX1376" fmla="*/ 9583432 w 12192000"/>
                <a:gd name="connsiteY1376" fmla="*/ 555577 h 1608850"/>
                <a:gd name="connsiteX1377" fmla="*/ 9585712 w 12192000"/>
                <a:gd name="connsiteY1377" fmla="*/ 555577 h 1608850"/>
                <a:gd name="connsiteX1378" fmla="*/ 9601672 w 12192000"/>
                <a:gd name="connsiteY1378" fmla="*/ 555577 h 1608850"/>
                <a:gd name="connsiteX1379" fmla="*/ 9601672 w 12192000"/>
                <a:gd name="connsiteY1379" fmla="*/ 603136 h 1608850"/>
                <a:gd name="connsiteX1380" fmla="*/ 9602685 w 12192000"/>
                <a:gd name="connsiteY1380" fmla="*/ 603136 h 1608850"/>
                <a:gd name="connsiteX1381" fmla="*/ 9609779 w 12192000"/>
                <a:gd name="connsiteY1381" fmla="*/ 603136 h 1608850"/>
                <a:gd name="connsiteX1382" fmla="*/ 9623966 w 12192000"/>
                <a:gd name="connsiteY1382" fmla="*/ 607460 h 1608850"/>
                <a:gd name="connsiteX1383" fmla="*/ 9623966 w 12192000"/>
                <a:gd name="connsiteY1383" fmla="*/ 646372 h 1608850"/>
                <a:gd name="connsiteX1384" fmla="*/ 9624979 w 12192000"/>
                <a:gd name="connsiteY1384" fmla="*/ 646372 h 1608850"/>
                <a:gd name="connsiteX1385" fmla="*/ 9632072 w 12192000"/>
                <a:gd name="connsiteY1385" fmla="*/ 646372 h 1608850"/>
                <a:gd name="connsiteX1386" fmla="*/ 9632072 w 12192000"/>
                <a:gd name="connsiteY1386" fmla="*/ 647993 h 1608850"/>
                <a:gd name="connsiteX1387" fmla="*/ 9632072 w 12192000"/>
                <a:gd name="connsiteY1387" fmla="*/ 659342 h 1608850"/>
                <a:gd name="connsiteX1388" fmla="*/ 9634099 w 12192000"/>
                <a:gd name="connsiteY1388" fmla="*/ 659342 h 1608850"/>
                <a:gd name="connsiteX1389" fmla="*/ 9648286 w 12192000"/>
                <a:gd name="connsiteY1389" fmla="*/ 659342 h 1608850"/>
                <a:gd name="connsiteX1390" fmla="*/ 9654366 w 12192000"/>
                <a:gd name="connsiteY1390" fmla="*/ 665828 h 1608850"/>
                <a:gd name="connsiteX1391" fmla="*/ 9654366 w 12192000"/>
                <a:gd name="connsiteY1391" fmla="*/ 687446 h 1608850"/>
                <a:gd name="connsiteX1392" fmla="*/ 9656646 w 12192000"/>
                <a:gd name="connsiteY1392" fmla="*/ 687446 h 1608850"/>
                <a:gd name="connsiteX1393" fmla="*/ 9672606 w 12192000"/>
                <a:gd name="connsiteY1393" fmla="*/ 687446 h 1608850"/>
                <a:gd name="connsiteX1394" fmla="*/ 9672606 w 12192000"/>
                <a:gd name="connsiteY1394" fmla="*/ 688526 h 1608850"/>
                <a:gd name="connsiteX1395" fmla="*/ 9672606 w 12192000"/>
                <a:gd name="connsiteY1395" fmla="*/ 696093 h 1608850"/>
                <a:gd name="connsiteX1396" fmla="*/ 9673873 w 12192000"/>
                <a:gd name="connsiteY1396" fmla="*/ 696093 h 1608850"/>
                <a:gd name="connsiteX1397" fmla="*/ 9682740 w 12192000"/>
                <a:gd name="connsiteY1397" fmla="*/ 696093 h 1608850"/>
                <a:gd name="connsiteX1398" fmla="*/ 9682740 w 12192000"/>
                <a:gd name="connsiteY1398" fmla="*/ 698254 h 1608850"/>
                <a:gd name="connsiteX1399" fmla="*/ 9682740 w 12192000"/>
                <a:gd name="connsiteY1399" fmla="*/ 713387 h 1608850"/>
                <a:gd name="connsiteX1400" fmla="*/ 9686793 w 12192000"/>
                <a:gd name="connsiteY1400" fmla="*/ 711495 h 1608850"/>
                <a:gd name="connsiteX1401" fmla="*/ 9686793 w 12192000"/>
                <a:gd name="connsiteY1401" fmla="*/ 698254 h 1608850"/>
                <a:gd name="connsiteX1402" fmla="*/ 9687806 w 12192000"/>
                <a:gd name="connsiteY1402" fmla="*/ 698254 h 1608850"/>
                <a:gd name="connsiteX1403" fmla="*/ 9694900 w 12192000"/>
                <a:gd name="connsiteY1403" fmla="*/ 698254 h 1608850"/>
                <a:gd name="connsiteX1404" fmla="*/ 9694900 w 12192000"/>
                <a:gd name="connsiteY1404" fmla="*/ 699876 h 1608850"/>
                <a:gd name="connsiteX1405" fmla="*/ 9694900 w 12192000"/>
                <a:gd name="connsiteY1405" fmla="*/ 711225 h 1608850"/>
                <a:gd name="connsiteX1406" fmla="*/ 9695660 w 12192000"/>
                <a:gd name="connsiteY1406" fmla="*/ 711225 h 1608850"/>
                <a:gd name="connsiteX1407" fmla="*/ 9700980 w 12192000"/>
                <a:gd name="connsiteY1407" fmla="*/ 711225 h 1608850"/>
                <a:gd name="connsiteX1408" fmla="*/ 9749620 w 12192000"/>
                <a:gd name="connsiteY1408" fmla="*/ 706902 h 1608850"/>
                <a:gd name="connsiteX1409" fmla="*/ 9749620 w 12192000"/>
                <a:gd name="connsiteY1409" fmla="*/ 708253 h 1608850"/>
                <a:gd name="connsiteX1410" fmla="*/ 9749620 w 12192000"/>
                <a:gd name="connsiteY1410" fmla="*/ 717710 h 1608850"/>
                <a:gd name="connsiteX1411" fmla="*/ 9750380 w 12192000"/>
                <a:gd name="connsiteY1411" fmla="*/ 717710 h 1608850"/>
                <a:gd name="connsiteX1412" fmla="*/ 9755702 w 12192000"/>
                <a:gd name="connsiteY1412" fmla="*/ 717710 h 1608850"/>
                <a:gd name="connsiteX1413" fmla="*/ 9755702 w 12192000"/>
                <a:gd name="connsiteY1413" fmla="*/ 719872 h 1608850"/>
                <a:gd name="connsiteX1414" fmla="*/ 9755702 w 12192000"/>
                <a:gd name="connsiteY1414" fmla="*/ 735005 h 1608850"/>
                <a:gd name="connsiteX1415" fmla="*/ 9757728 w 12192000"/>
                <a:gd name="connsiteY1415" fmla="*/ 733654 h 1608850"/>
                <a:gd name="connsiteX1416" fmla="*/ 9771914 w 12192000"/>
                <a:gd name="connsiteY1416" fmla="*/ 724196 h 1608850"/>
                <a:gd name="connsiteX1417" fmla="*/ 9777994 w 12192000"/>
                <a:gd name="connsiteY1417" fmla="*/ 683122 h 1608850"/>
                <a:gd name="connsiteX1418" fmla="*/ 9778754 w 12192000"/>
                <a:gd name="connsiteY1418" fmla="*/ 682852 h 1608850"/>
                <a:gd name="connsiteX1419" fmla="*/ 9784074 w 12192000"/>
                <a:gd name="connsiteY1419" fmla="*/ 680960 h 1608850"/>
                <a:gd name="connsiteX1420" fmla="*/ 9786102 w 12192000"/>
                <a:gd name="connsiteY1420" fmla="*/ 611783 h 1608850"/>
                <a:gd name="connsiteX1421" fmla="*/ 9788128 w 12192000"/>
                <a:gd name="connsiteY1421" fmla="*/ 680960 h 1608850"/>
                <a:gd name="connsiteX1422" fmla="*/ 9788888 w 12192000"/>
                <a:gd name="connsiteY1422" fmla="*/ 681230 h 1608850"/>
                <a:gd name="connsiteX1423" fmla="*/ 9794208 w 12192000"/>
                <a:gd name="connsiteY1423" fmla="*/ 683122 h 1608850"/>
                <a:gd name="connsiteX1424" fmla="*/ 9794208 w 12192000"/>
                <a:gd name="connsiteY1424" fmla="*/ 596651 h 1608850"/>
                <a:gd name="connsiteX1425" fmla="*/ 9798262 w 12192000"/>
                <a:gd name="connsiteY1425" fmla="*/ 564224 h 1608850"/>
                <a:gd name="connsiteX1426" fmla="*/ 9836768 w 12192000"/>
                <a:gd name="connsiteY1426" fmla="*/ 564224 h 1608850"/>
                <a:gd name="connsiteX1427" fmla="*/ 9836768 w 12192000"/>
                <a:gd name="connsiteY1427" fmla="*/ 596651 h 1608850"/>
                <a:gd name="connsiteX1428" fmla="*/ 9837528 w 12192000"/>
                <a:gd name="connsiteY1428" fmla="*/ 596651 h 1608850"/>
                <a:gd name="connsiteX1429" fmla="*/ 9842848 w 12192000"/>
                <a:gd name="connsiteY1429" fmla="*/ 596651 h 1608850"/>
                <a:gd name="connsiteX1430" fmla="*/ 9842848 w 12192000"/>
                <a:gd name="connsiteY1430" fmla="*/ 514503 h 1608850"/>
                <a:gd name="connsiteX1431" fmla="*/ 9844622 w 12192000"/>
                <a:gd name="connsiteY1431" fmla="*/ 514503 h 1608850"/>
                <a:gd name="connsiteX1432" fmla="*/ 9857036 w 12192000"/>
                <a:gd name="connsiteY1432" fmla="*/ 514503 h 1608850"/>
                <a:gd name="connsiteX1433" fmla="*/ 9857036 w 12192000"/>
                <a:gd name="connsiteY1433" fmla="*/ 512612 h 1608850"/>
                <a:gd name="connsiteX1434" fmla="*/ 9857036 w 12192000"/>
                <a:gd name="connsiteY1434" fmla="*/ 499371 h 1608850"/>
                <a:gd name="connsiteX1435" fmla="*/ 9879330 w 12192000"/>
                <a:gd name="connsiteY1435" fmla="*/ 499371 h 1608850"/>
                <a:gd name="connsiteX1436" fmla="*/ 9879330 w 12192000"/>
                <a:gd name="connsiteY1436" fmla="*/ 498290 h 1608850"/>
                <a:gd name="connsiteX1437" fmla="*/ 9879330 w 12192000"/>
                <a:gd name="connsiteY1437" fmla="*/ 490724 h 1608850"/>
                <a:gd name="connsiteX1438" fmla="*/ 9881102 w 12192000"/>
                <a:gd name="connsiteY1438" fmla="*/ 490724 h 1608850"/>
                <a:gd name="connsiteX1439" fmla="*/ 9893516 w 12192000"/>
                <a:gd name="connsiteY1439" fmla="*/ 490724 h 1608850"/>
                <a:gd name="connsiteX1440" fmla="*/ 9893516 w 12192000"/>
                <a:gd name="connsiteY1440" fmla="*/ 491805 h 1608850"/>
                <a:gd name="connsiteX1441" fmla="*/ 9893516 w 12192000"/>
                <a:gd name="connsiteY1441" fmla="*/ 499371 h 1608850"/>
                <a:gd name="connsiteX1442" fmla="*/ 9894276 w 12192000"/>
                <a:gd name="connsiteY1442" fmla="*/ 499371 h 1608850"/>
                <a:gd name="connsiteX1443" fmla="*/ 9899596 w 12192000"/>
                <a:gd name="connsiteY1443" fmla="*/ 499371 h 1608850"/>
                <a:gd name="connsiteX1444" fmla="*/ 9909730 w 12192000"/>
                <a:gd name="connsiteY1444" fmla="*/ 495047 h 1608850"/>
                <a:gd name="connsiteX1445" fmla="*/ 9913782 w 12192000"/>
                <a:gd name="connsiteY1445" fmla="*/ 498290 h 1608850"/>
                <a:gd name="connsiteX1446" fmla="*/ 9913782 w 12192000"/>
                <a:gd name="connsiteY1446" fmla="*/ 490724 h 1608850"/>
                <a:gd name="connsiteX1447" fmla="*/ 9916062 w 12192000"/>
                <a:gd name="connsiteY1447" fmla="*/ 490724 h 1608850"/>
                <a:gd name="connsiteX1448" fmla="*/ 9932024 w 12192000"/>
                <a:gd name="connsiteY1448" fmla="*/ 490724 h 1608850"/>
                <a:gd name="connsiteX1449" fmla="*/ 9932024 w 12192000"/>
                <a:gd name="connsiteY1449" fmla="*/ 491805 h 1608850"/>
                <a:gd name="connsiteX1450" fmla="*/ 9932024 w 12192000"/>
                <a:gd name="connsiteY1450" fmla="*/ 499371 h 1608850"/>
                <a:gd name="connsiteX1451" fmla="*/ 9962424 w 12192000"/>
                <a:gd name="connsiteY1451" fmla="*/ 499371 h 1608850"/>
                <a:gd name="connsiteX1452" fmla="*/ 9962424 w 12192000"/>
                <a:gd name="connsiteY1452" fmla="*/ 500992 h 1608850"/>
                <a:gd name="connsiteX1453" fmla="*/ 9962424 w 12192000"/>
                <a:gd name="connsiteY1453" fmla="*/ 512342 h 1608850"/>
                <a:gd name="connsiteX1454" fmla="*/ 9988770 w 12192000"/>
                <a:gd name="connsiteY1454" fmla="*/ 512342 h 1608850"/>
                <a:gd name="connsiteX1455" fmla="*/ 9988770 w 12192000"/>
                <a:gd name="connsiteY1455" fmla="*/ 542606 h 1608850"/>
                <a:gd name="connsiteX1456" fmla="*/ 9989530 w 12192000"/>
                <a:gd name="connsiteY1456" fmla="*/ 542606 h 1608850"/>
                <a:gd name="connsiteX1457" fmla="*/ 9994850 w 12192000"/>
                <a:gd name="connsiteY1457" fmla="*/ 542606 h 1608850"/>
                <a:gd name="connsiteX1458" fmla="*/ 9994850 w 12192000"/>
                <a:gd name="connsiteY1458" fmla="*/ 543687 h 1608850"/>
                <a:gd name="connsiteX1459" fmla="*/ 9994850 w 12192000"/>
                <a:gd name="connsiteY1459" fmla="*/ 551254 h 1608850"/>
                <a:gd name="connsiteX1460" fmla="*/ 9998904 w 12192000"/>
                <a:gd name="connsiteY1460" fmla="*/ 581518 h 1608850"/>
                <a:gd name="connsiteX1461" fmla="*/ 9999664 w 12192000"/>
                <a:gd name="connsiteY1461" fmla="*/ 581518 h 1608850"/>
                <a:gd name="connsiteX1462" fmla="*/ 10004984 w 12192000"/>
                <a:gd name="connsiteY1462" fmla="*/ 581518 h 1608850"/>
                <a:gd name="connsiteX1463" fmla="*/ 10004984 w 12192000"/>
                <a:gd name="connsiteY1463" fmla="*/ 582329 h 1608850"/>
                <a:gd name="connsiteX1464" fmla="*/ 10004984 w 12192000"/>
                <a:gd name="connsiteY1464" fmla="*/ 588004 h 1608850"/>
                <a:gd name="connsiteX1465" fmla="*/ 10005998 w 12192000"/>
                <a:gd name="connsiteY1465" fmla="*/ 588004 h 1608850"/>
                <a:gd name="connsiteX1466" fmla="*/ 10013090 w 12192000"/>
                <a:gd name="connsiteY1466" fmla="*/ 588004 h 1608850"/>
                <a:gd name="connsiteX1467" fmla="*/ 10013090 w 12192000"/>
                <a:gd name="connsiteY1467" fmla="*/ 618269 h 1608850"/>
                <a:gd name="connsiteX1468" fmla="*/ 10015118 w 12192000"/>
                <a:gd name="connsiteY1468" fmla="*/ 618269 h 1608850"/>
                <a:gd name="connsiteX1469" fmla="*/ 10029304 w 12192000"/>
                <a:gd name="connsiteY1469" fmla="*/ 618269 h 1608850"/>
                <a:gd name="connsiteX1470" fmla="*/ 10029304 w 12192000"/>
                <a:gd name="connsiteY1470" fmla="*/ 642048 h 1608850"/>
                <a:gd name="connsiteX1471" fmla="*/ 10031332 w 12192000"/>
                <a:gd name="connsiteY1471" fmla="*/ 643669 h 1608850"/>
                <a:gd name="connsiteX1472" fmla="*/ 10031332 w 12192000"/>
                <a:gd name="connsiteY1472" fmla="*/ 655019 h 1608850"/>
                <a:gd name="connsiteX1473" fmla="*/ 10032092 w 12192000"/>
                <a:gd name="connsiteY1473" fmla="*/ 655019 h 1608850"/>
                <a:gd name="connsiteX1474" fmla="*/ 10037412 w 12192000"/>
                <a:gd name="connsiteY1474" fmla="*/ 655019 h 1608850"/>
                <a:gd name="connsiteX1475" fmla="*/ 10037412 w 12192000"/>
                <a:gd name="connsiteY1475" fmla="*/ 678798 h 1608850"/>
                <a:gd name="connsiteX1476" fmla="*/ 10038678 w 12192000"/>
                <a:gd name="connsiteY1476" fmla="*/ 678798 h 1608850"/>
                <a:gd name="connsiteX1477" fmla="*/ 10047544 w 12192000"/>
                <a:gd name="connsiteY1477" fmla="*/ 678798 h 1608850"/>
                <a:gd name="connsiteX1478" fmla="*/ 10049572 w 12192000"/>
                <a:gd name="connsiteY1478" fmla="*/ 682852 h 1608850"/>
                <a:gd name="connsiteX1479" fmla="*/ 10049572 w 12192000"/>
                <a:gd name="connsiteY1479" fmla="*/ 696093 h 1608850"/>
                <a:gd name="connsiteX1480" fmla="*/ 10051092 w 12192000"/>
                <a:gd name="connsiteY1480" fmla="*/ 694201 h 1608850"/>
                <a:gd name="connsiteX1481" fmla="*/ 10061732 w 12192000"/>
                <a:gd name="connsiteY1481" fmla="*/ 680960 h 1608850"/>
                <a:gd name="connsiteX1482" fmla="*/ 10090106 w 12192000"/>
                <a:gd name="connsiteY1482" fmla="*/ 680960 h 1608850"/>
                <a:gd name="connsiteX1483" fmla="*/ 10090106 w 12192000"/>
                <a:gd name="connsiteY1483" fmla="*/ 767431 h 1608850"/>
                <a:gd name="connsiteX1484" fmla="*/ 10090866 w 12192000"/>
                <a:gd name="connsiteY1484" fmla="*/ 767431 h 1608850"/>
                <a:gd name="connsiteX1485" fmla="*/ 10096186 w 12192000"/>
                <a:gd name="connsiteY1485" fmla="*/ 767431 h 1608850"/>
                <a:gd name="connsiteX1486" fmla="*/ 10096946 w 12192000"/>
                <a:gd name="connsiteY1486" fmla="*/ 766080 h 1608850"/>
                <a:gd name="connsiteX1487" fmla="*/ 10102266 w 12192000"/>
                <a:gd name="connsiteY1487" fmla="*/ 756622 h 1608850"/>
                <a:gd name="connsiteX1488" fmla="*/ 10102266 w 12192000"/>
                <a:gd name="connsiteY1488" fmla="*/ 758514 h 1608850"/>
                <a:gd name="connsiteX1489" fmla="*/ 10102266 w 12192000"/>
                <a:gd name="connsiteY1489" fmla="*/ 771755 h 1608850"/>
                <a:gd name="connsiteX1490" fmla="*/ 10106318 w 12192000"/>
                <a:gd name="connsiteY1490" fmla="*/ 726358 h 1608850"/>
                <a:gd name="connsiteX1491" fmla="*/ 10107078 w 12192000"/>
                <a:gd name="connsiteY1491" fmla="*/ 726358 h 1608850"/>
                <a:gd name="connsiteX1492" fmla="*/ 10112398 w 12192000"/>
                <a:gd name="connsiteY1492" fmla="*/ 726358 h 1608850"/>
                <a:gd name="connsiteX1493" fmla="*/ 10112398 w 12192000"/>
                <a:gd name="connsiteY1493" fmla="*/ 661504 h 1608850"/>
                <a:gd name="connsiteX1494" fmla="*/ 10113412 w 12192000"/>
                <a:gd name="connsiteY1494" fmla="*/ 661504 h 1608850"/>
                <a:gd name="connsiteX1495" fmla="*/ 10120506 w 12192000"/>
                <a:gd name="connsiteY1495" fmla="*/ 661504 h 1608850"/>
                <a:gd name="connsiteX1496" fmla="*/ 10132666 w 12192000"/>
                <a:gd name="connsiteY1496" fmla="*/ 618269 h 1608850"/>
                <a:gd name="connsiteX1497" fmla="*/ 10133932 w 12192000"/>
                <a:gd name="connsiteY1497" fmla="*/ 618269 h 1608850"/>
                <a:gd name="connsiteX1498" fmla="*/ 10142800 w 12192000"/>
                <a:gd name="connsiteY1498" fmla="*/ 618269 h 1608850"/>
                <a:gd name="connsiteX1499" fmla="*/ 10152932 w 12192000"/>
                <a:gd name="connsiteY1499" fmla="*/ 661504 h 1608850"/>
                <a:gd name="connsiteX1500" fmla="*/ 10153946 w 12192000"/>
                <a:gd name="connsiteY1500" fmla="*/ 661504 h 1608850"/>
                <a:gd name="connsiteX1501" fmla="*/ 10161040 w 12192000"/>
                <a:gd name="connsiteY1501" fmla="*/ 661504 h 1608850"/>
                <a:gd name="connsiteX1502" fmla="*/ 10161040 w 12192000"/>
                <a:gd name="connsiteY1502" fmla="*/ 700416 h 1608850"/>
                <a:gd name="connsiteX1503" fmla="*/ 10162812 w 12192000"/>
                <a:gd name="connsiteY1503" fmla="*/ 700416 h 1608850"/>
                <a:gd name="connsiteX1504" fmla="*/ 10175226 w 12192000"/>
                <a:gd name="connsiteY1504" fmla="*/ 700416 h 1608850"/>
                <a:gd name="connsiteX1505" fmla="*/ 10175226 w 12192000"/>
                <a:gd name="connsiteY1505" fmla="*/ 702578 h 1608850"/>
                <a:gd name="connsiteX1506" fmla="*/ 10175226 w 12192000"/>
                <a:gd name="connsiteY1506" fmla="*/ 717710 h 1608850"/>
                <a:gd name="connsiteX1507" fmla="*/ 10179280 w 12192000"/>
                <a:gd name="connsiteY1507" fmla="*/ 715549 h 1608850"/>
                <a:gd name="connsiteX1508" fmla="*/ 10179280 w 12192000"/>
                <a:gd name="connsiteY1508" fmla="*/ 700416 h 1608850"/>
                <a:gd name="connsiteX1509" fmla="*/ 10180800 w 12192000"/>
                <a:gd name="connsiteY1509" fmla="*/ 700416 h 1608850"/>
                <a:gd name="connsiteX1510" fmla="*/ 10191440 w 12192000"/>
                <a:gd name="connsiteY1510" fmla="*/ 700416 h 1608850"/>
                <a:gd name="connsiteX1511" fmla="*/ 10191440 w 12192000"/>
                <a:gd name="connsiteY1511" fmla="*/ 702037 h 1608850"/>
                <a:gd name="connsiteX1512" fmla="*/ 10191440 w 12192000"/>
                <a:gd name="connsiteY1512" fmla="*/ 713387 h 1608850"/>
                <a:gd name="connsiteX1513" fmla="*/ 10221840 w 12192000"/>
                <a:gd name="connsiteY1513" fmla="*/ 713387 h 1608850"/>
                <a:gd name="connsiteX1514" fmla="*/ 10221840 w 12192000"/>
                <a:gd name="connsiteY1514" fmla="*/ 676637 h 1608850"/>
                <a:gd name="connsiteX1515" fmla="*/ 10223106 w 12192000"/>
                <a:gd name="connsiteY1515" fmla="*/ 676637 h 1608850"/>
                <a:gd name="connsiteX1516" fmla="*/ 10231974 w 12192000"/>
                <a:gd name="connsiteY1516" fmla="*/ 676637 h 1608850"/>
                <a:gd name="connsiteX1517" fmla="*/ 10231974 w 12192000"/>
                <a:gd name="connsiteY1517" fmla="*/ 698254 h 1608850"/>
                <a:gd name="connsiteX1518" fmla="*/ 10234000 w 12192000"/>
                <a:gd name="connsiteY1518" fmla="*/ 665828 h 1608850"/>
                <a:gd name="connsiteX1519" fmla="*/ 10256294 w 12192000"/>
                <a:gd name="connsiteY1519" fmla="*/ 665828 h 1608850"/>
                <a:gd name="connsiteX1520" fmla="*/ 10256294 w 12192000"/>
                <a:gd name="connsiteY1520" fmla="*/ 664206 h 1608850"/>
                <a:gd name="connsiteX1521" fmla="*/ 10256294 w 12192000"/>
                <a:gd name="connsiteY1521" fmla="*/ 652857 h 1608850"/>
                <a:gd name="connsiteX1522" fmla="*/ 10257054 w 12192000"/>
                <a:gd name="connsiteY1522" fmla="*/ 652857 h 1608850"/>
                <a:gd name="connsiteX1523" fmla="*/ 10262374 w 12192000"/>
                <a:gd name="connsiteY1523" fmla="*/ 652857 h 1608850"/>
                <a:gd name="connsiteX1524" fmla="*/ 10262374 w 12192000"/>
                <a:gd name="connsiteY1524" fmla="*/ 650966 h 1608850"/>
                <a:gd name="connsiteX1525" fmla="*/ 10262374 w 12192000"/>
                <a:gd name="connsiteY1525" fmla="*/ 637725 h 1608850"/>
                <a:gd name="connsiteX1526" fmla="*/ 10266428 w 12192000"/>
                <a:gd name="connsiteY1526" fmla="*/ 644210 h 1608850"/>
                <a:gd name="connsiteX1527" fmla="*/ 10268708 w 12192000"/>
                <a:gd name="connsiteY1527" fmla="*/ 644210 h 1608850"/>
                <a:gd name="connsiteX1528" fmla="*/ 10284668 w 12192000"/>
                <a:gd name="connsiteY1528" fmla="*/ 644210 h 1608850"/>
                <a:gd name="connsiteX1529" fmla="*/ 10284668 w 12192000"/>
                <a:gd name="connsiteY1529" fmla="*/ 643399 h 1608850"/>
                <a:gd name="connsiteX1530" fmla="*/ 10284668 w 12192000"/>
                <a:gd name="connsiteY1530" fmla="*/ 637725 h 1608850"/>
                <a:gd name="connsiteX1531" fmla="*/ 10285428 w 12192000"/>
                <a:gd name="connsiteY1531" fmla="*/ 637725 h 1608850"/>
                <a:gd name="connsiteX1532" fmla="*/ 10290748 w 12192000"/>
                <a:gd name="connsiteY1532" fmla="*/ 637725 h 1608850"/>
                <a:gd name="connsiteX1533" fmla="*/ 10290748 w 12192000"/>
                <a:gd name="connsiteY1533" fmla="*/ 639076 h 1608850"/>
                <a:gd name="connsiteX1534" fmla="*/ 10290748 w 12192000"/>
                <a:gd name="connsiteY1534" fmla="*/ 648534 h 1608850"/>
                <a:gd name="connsiteX1535" fmla="*/ 10329254 w 12192000"/>
                <a:gd name="connsiteY1535" fmla="*/ 648534 h 1608850"/>
                <a:gd name="connsiteX1536" fmla="*/ 10329254 w 12192000"/>
                <a:gd name="connsiteY1536" fmla="*/ 786887 h 1608850"/>
                <a:gd name="connsiteX1537" fmla="*/ 10330774 w 12192000"/>
                <a:gd name="connsiteY1537" fmla="*/ 786887 h 1608850"/>
                <a:gd name="connsiteX1538" fmla="*/ 10341414 w 12192000"/>
                <a:gd name="connsiteY1538" fmla="*/ 786887 h 1608850"/>
                <a:gd name="connsiteX1539" fmla="*/ 10341414 w 12192000"/>
                <a:gd name="connsiteY1539" fmla="*/ 773917 h 1608850"/>
                <a:gd name="connsiteX1540" fmla="*/ 10345468 w 12192000"/>
                <a:gd name="connsiteY1540" fmla="*/ 773917 h 1608850"/>
                <a:gd name="connsiteX1541" fmla="*/ 10345468 w 12192000"/>
                <a:gd name="connsiteY1541" fmla="*/ 786887 h 1608850"/>
                <a:gd name="connsiteX1542" fmla="*/ 10375868 w 12192000"/>
                <a:gd name="connsiteY1542" fmla="*/ 786887 h 1608850"/>
                <a:gd name="connsiteX1543" fmla="*/ 10375868 w 12192000"/>
                <a:gd name="connsiteY1543" fmla="*/ 756622 h 1608850"/>
                <a:gd name="connsiteX1544" fmla="*/ 10388028 w 12192000"/>
                <a:gd name="connsiteY1544" fmla="*/ 756622 h 1608850"/>
                <a:gd name="connsiteX1545" fmla="*/ 10400188 w 12192000"/>
                <a:gd name="connsiteY1545" fmla="*/ 754461 h 1608850"/>
                <a:gd name="connsiteX1546" fmla="*/ 10404242 w 12192000"/>
                <a:gd name="connsiteY1546" fmla="*/ 756622 h 1608850"/>
                <a:gd name="connsiteX1547" fmla="*/ 10414376 w 12192000"/>
                <a:gd name="connsiteY1547" fmla="*/ 756622 h 1608850"/>
                <a:gd name="connsiteX1548" fmla="*/ 10414376 w 12192000"/>
                <a:gd name="connsiteY1548" fmla="*/ 786887 h 1608850"/>
                <a:gd name="connsiteX1549" fmla="*/ 10422482 w 12192000"/>
                <a:gd name="connsiteY1549" fmla="*/ 786887 h 1608850"/>
                <a:gd name="connsiteX1550" fmla="*/ 10422482 w 12192000"/>
                <a:gd name="connsiteY1550" fmla="*/ 804182 h 1608850"/>
                <a:gd name="connsiteX1551" fmla="*/ 10431818 w 12192000"/>
                <a:gd name="connsiteY1551" fmla="*/ 805087 h 1608850"/>
                <a:gd name="connsiteX1552" fmla="*/ 10444776 w 12192000"/>
                <a:gd name="connsiteY1552" fmla="*/ 805087 h 1608850"/>
                <a:gd name="connsiteX1553" fmla="*/ 10444776 w 12192000"/>
                <a:gd name="connsiteY1553" fmla="*/ 789049 h 1608850"/>
                <a:gd name="connsiteX1554" fmla="*/ 10512732 w 12192000"/>
                <a:gd name="connsiteY1554" fmla="*/ 789049 h 1608850"/>
                <a:gd name="connsiteX1555" fmla="*/ 10512732 w 12192000"/>
                <a:gd name="connsiteY1555" fmla="*/ 703796 h 1608850"/>
                <a:gd name="connsiteX1556" fmla="*/ 10584740 w 12192000"/>
                <a:gd name="connsiteY1556" fmla="*/ 703796 h 1608850"/>
                <a:gd name="connsiteX1557" fmla="*/ 10584740 w 12192000"/>
                <a:gd name="connsiteY1557" fmla="*/ 782564 h 1608850"/>
                <a:gd name="connsiteX1558" fmla="*/ 10586644 w 12192000"/>
                <a:gd name="connsiteY1558" fmla="*/ 782564 h 1608850"/>
                <a:gd name="connsiteX1559" fmla="*/ 10587886 w 12192000"/>
                <a:gd name="connsiteY1559" fmla="*/ 805087 h 1608850"/>
                <a:gd name="connsiteX1560" fmla="*/ 10597562 w 12192000"/>
                <a:gd name="connsiteY1560" fmla="*/ 805087 h 1608850"/>
                <a:gd name="connsiteX1561" fmla="*/ 10598804 w 12192000"/>
                <a:gd name="connsiteY1561" fmla="*/ 782564 h 1608850"/>
                <a:gd name="connsiteX1562" fmla="*/ 10604884 w 12192000"/>
                <a:gd name="connsiteY1562" fmla="*/ 782564 h 1608850"/>
                <a:gd name="connsiteX1563" fmla="*/ 10606126 w 12192000"/>
                <a:gd name="connsiteY1563" fmla="*/ 805087 h 1608850"/>
                <a:gd name="connsiteX1564" fmla="*/ 10656748 w 12192000"/>
                <a:gd name="connsiteY1564" fmla="*/ 805087 h 1608850"/>
                <a:gd name="connsiteX1565" fmla="*/ 10656748 w 12192000"/>
                <a:gd name="connsiteY1565" fmla="*/ 642059 h 1608850"/>
                <a:gd name="connsiteX1566" fmla="*/ 10854076 w 12192000"/>
                <a:gd name="connsiteY1566" fmla="*/ 642059 h 1608850"/>
                <a:gd name="connsiteX1567" fmla="*/ 10854076 w 12192000"/>
                <a:gd name="connsiteY1567" fmla="*/ 805087 h 1608850"/>
                <a:gd name="connsiteX1568" fmla="*/ 10872772 w 12192000"/>
                <a:gd name="connsiteY1568" fmla="*/ 805087 h 1608850"/>
                <a:gd name="connsiteX1569" fmla="*/ 10872772 w 12192000"/>
                <a:gd name="connsiteY1569" fmla="*/ 722394 h 1608850"/>
                <a:gd name="connsiteX1570" fmla="*/ 10967892 w 12192000"/>
                <a:gd name="connsiteY1570" fmla="*/ 722394 h 1608850"/>
                <a:gd name="connsiteX1571" fmla="*/ 10979823 w 12192000"/>
                <a:gd name="connsiteY1571" fmla="*/ 404253 h 1608850"/>
                <a:gd name="connsiteX1572" fmla="*/ 10967663 w 12192000"/>
                <a:gd name="connsiteY1572" fmla="*/ 382635 h 1608850"/>
                <a:gd name="connsiteX1573" fmla="*/ 10961583 w 12192000"/>
                <a:gd name="connsiteY1573" fmla="*/ 378311 h 1608850"/>
                <a:gd name="connsiteX1574" fmla="*/ 10969690 w 12192000"/>
                <a:gd name="connsiteY1574" fmla="*/ 354532 h 1608850"/>
                <a:gd name="connsiteX1575" fmla="*/ 10969690 w 12192000"/>
                <a:gd name="connsiteY1575" fmla="*/ 337238 h 1608850"/>
                <a:gd name="connsiteX1576" fmla="*/ 10983876 w 12192000"/>
                <a:gd name="connsiteY1576" fmla="*/ 337238 h 1608850"/>
                <a:gd name="connsiteX1577" fmla="*/ 10983876 w 12192000"/>
                <a:gd name="connsiteY1577" fmla="*/ 315620 h 1608850"/>
                <a:gd name="connsiteX1578" fmla="*/ 10985903 w 12192000"/>
                <a:gd name="connsiteY1578" fmla="*/ 311296 h 1608850"/>
                <a:gd name="connsiteX1579" fmla="*/ 10985903 w 12192000"/>
                <a:gd name="connsiteY1579" fmla="*/ 233472 h 1608850"/>
                <a:gd name="connsiteX1580" fmla="*/ 10983876 w 12192000"/>
                <a:gd name="connsiteY1580" fmla="*/ 226987 h 1608850"/>
                <a:gd name="connsiteX1581" fmla="*/ 10989956 w 12192000"/>
                <a:gd name="connsiteY1581" fmla="*/ 220501 h 1608850"/>
                <a:gd name="connsiteX1582" fmla="*/ 10989956 w 12192000"/>
                <a:gd name="connsiteY1582" fmla="*/ 162133 h 1608850"/>
                <a:gd name="connsiteX1583" fmla="*/ 10991983 w 12192000"/>
                <a:gd name="connsiteY1583" fmla="*/ 157810 h 1608850"/>
                <a:gd name="connsiteX1584" fmla="*/ 10991983 w 12192000"/>
                <a:gd name="connsiteY1584" fmla="*/ 101604 h 1608850"/>
                <a:gd name="connsiteX1585" fmla="*/ 10994010 w 12192000"/>
                <a:gd name="connsiteY1585" fmla="*/ 82148 h 1608850"/>
                <a:gd name="connsiteX1586" fmla="*/ 10998063 w 12192000"/>
                <a:gd name="connsiteY1586" fmla="*/ 99442 h 1608850"/>
                <a:gd name="connsiteX1587" fmla="*/ 11000090 w 12192000"/>
                <a:gd name="connsiteY1587" fmla="*/ 157810 h 1608850"/>
                <a:gd name="connsiteX1588" fmla="*/ 11002116 w 12192000"/>
                <a:gd name="connsiteY1588" fmla="*/ 220501 h 1608850"/>
                <a:gd name="connsiteX1589" fmla="*/ 11008196 w 12192000"/>
                <a:gd name="connsiteY1589" fmla="*/ 226987 h 1608850"/>
                <a:gd name="connsiteX1590" fmla="*/ 11006170 w 12192000"/>
                <a:gd name="connsiteY1590" fmla="*/ 233472 h 1608850"/>
                <a:gd name="connsiteX1591" fmla="*/ 11006170 w 12192000"/>
                <a:gd name="connsiteY1591" fmla="*/ 311296 h 1608850"/>
                <a:gd name="connsiteX1592" fmla="*/ 11008196 w 12192000"/>
                <a:gd name="connsiteY1592" fmla="*/ 315620 h 1608850"/>
                <a:gd name="connsiteX1593" fmla="*/ 11008196 w 12192000"/>
                <a:gd name="connsiteY1593" fmla="*/ 337238 h 1608850"/>
                <a:gd name="connsiteX1594" fmla="*/ 11022383 w 12192000"/>
                <a:gd name="connsiteY1594" fmla="*/ 337238 h 1608850"/>
                <a:gd name="connsiteX1595" fmla="*/ 11022383 w 12192000"/>
                <a:gd name="connsiteY1595" fmla="*/ 354532 h 1608850"/>
                <a:gd name="connsiteX1596" fmla="*/ 11030491 w 12192000"/>
                <a:gd name="connsiteY1596" fmla="*/ 378311 h 1608850"/>
                <a:gd name="connsiteX1597" fmla="*/ 11024411 w 12192000"/>
                <a:gd name="connsiteY1597" fmla="*/ 382635 h 1608850"/>
                <a:gd name="connsiteX1598" fmla="*/ 11012250 w 12192000"/>
                <a:gd name="connsiteY1598" fmla="*/ 404253 h 1608850"/>
                <a:gd name="connsiteX1599" fmla="*/ 11020356 w 12192000"/>
                <a:gd name="connsiteY1599" fmla="*/ 657181 h 1608850"/>
                <a:gd name="connsiteX1600" fmla="*/ 11085211 w 12192000"/>
                <a:gd name="connsiteY1600" fmla="*/ 657181 h 1608850"/>
                <a:gd name="connsiteX1601" fmla="*/ 11085211 w 12192000"/>
                <a:gd name="connsiteY1601" fmla="*/ 732843 h 1608850"/>
                <a:gd name="connsiteX1602" fmla="*/ 11093318 w 12192000"/>
                <a:gd name="connsiteY1602" fmla="*/ 732843 h 1608850"/>
                <a:gd name="connsiteX1603" fmla="*/ 11095344 w 12192000"/>
                <a:gd name="connsiteY1603" fmla="*/ 726358 h 1608850"/>
                <a:gd name="connsiteX1604" fmla="*/ 11101424 w 12192000"/>
                <a:gd name="connsiteY1604" fmla="*/ 726358 h 1608850"/>
                <a:gd name="connsiteX1605" fmla="*/ 11103452 w 12192000"/>
                <a:gd name="connsiteY1605" fmla="*/ 735005 h 1608850"/>
                <a:gd name="connsiteX1606" fmla="*/ 11115612 w 12192000"/>
                <a:gd name="connsiteY1606" fmla="*/ 735005 h 1608850"/>
                <a:gd name="connsiteX1607" fmla="*/ 11115612 w 12192000"/>
                <a:gd name="connsiteY1607" fmla="*/ 728519 h 1608850"/>
                <a:gd name="connsiteX1608" fmla="*/ 11137904 w 12192000"/>
                <a:gd name="connsiteY1608" fmla="*/ 728519 h 1608850"/>
                <a:gd name="connsiteX1609" fmla="*/ 11137904 w 12192000"/>
                <a:gd name="connsiteY1609" fmla="*/ 735005 h 1608850"/>
                <a:gd name="connsiteX1610" fmla="*/ 11158172 w 12192000"/>
                <a:gd name="connsiteY1610" fmla="*/ 735005 h 1608850"/>
                <a:gd name="connsiteX1611" fmla="*/ 11158172 w 12192000"/>
                <a:gd name="connsiteY1611" fmla="*/ 780402 h 1608850"/>
                <a:gd name="connsiteX1612" fmla="*/ 11172359 w 12192000"/>
                <a:gd name="connsiteY1612" fmla="*/ 780402 h 1608850"/>
                <a:gd name="connsiteX1613" fmla="*/ 11172359 w 12192000"/>
                <a:gd name="connsiteY1613" fmla="*/ 767431 h 1608850"/>
                <a:gd name="connsiteX1614" fmla="*/ 11188572 w 12192000"/>
                <a:gd name="connsiteY1614" fmla="*/ 767431 h 1608850"/>
                <a:gd name="connsiteX1615" fmla="*/ 11188572 w 12192000"/>
                <a:gd name="connsiteY1615" fmla="*/ 588004 h 1608850"/>
                <a:gd name="connsiteX1616" fmla="*/ 11194652 w 12192000"/>
                <a:gd name="connsiteY1616" fmla="*/ 581518 h 1608850"/>
                <a:gd name="connsiteX1617" fmla="*/ 11267614 w 12192000"/>
                <a:gd name="connsiteY1617" fmla="*/ 581518 h 1608850"/>
                <a:gd name="connsiteX1618" fmla="*/ 11267614 w 12192000"/>
                <a:gd name="connsiteY1618" fmla="*/ 590166 h 1608850"/>
                <a:gd name="connsiteX1619" fmla="*/ 11277747 w 12192000"/>
                <a:gd name="connsiteY1619" fmla="*/ 590166 h 1608850"/>
                <a:gd name="connsiteX1620" fmla="*/ 11277747 w 12192000"/>
                <a:gd name="connsiteY1620" fmla="*/ 704740 h 1608850"/>
                <a:gd name="connsiteX1621" fmla="*/ 11300040 w 12192000"/>
                <a:gd name="connsiteY1621" fmla="*/ 704740 h 1608850"/>
                <a:gd name="connsiteX1622" fmla="*/ 11300040 w 12192000"/>
                <a:gd name="connsiteY1622" fmla="*/ 637725 h 1608850"/>
                <a:gd name="connsiteX1623" fmla="*/ 11326388 w 12192000"/>
                <a:gd name="connsiteY1623" fmla="*/ 637725 h 1608850"/>
                <a:gd name="connsiteX1624" fmla="*/ 11330440 w 12192000"/>
                <a:gd name="connsiteY1624" fmla="*/ 633401 h 1608850"/>
                <a:gd name="connsiteX1625" fmla="*/ 11338548 w 12192000"/>
                <a:gd name="connsiteY1625" fmla="*/ 633401 h 1608850"/>
                <a:gd name="connsiteX1626" fmla="*/ 11342600 w 12192000"/>
                <a:gd name="connsiteY1626" fmla="*/ 637725 h 1608850"/>
                <a:gd name="connsiteX1627" fmla="*/ 11364895 w 12192000"/>
                <a:gd name="connsiteY1627" fmla="*/ 637725 h 1608850"/>
                <a:gd name="connsiteX1628" fmla="*/ 11364895 w 12192000"/>
                <a:gd name="connsiteY1628" fmla="*/ 520989 h 1608850"/>
                <a:gd name="connsiteX1629" fmla="*/ 11421642 w 12192000"/>
                <a:gd name="connsiteY1629" fmla="*/ 510180 h 1608850"/>
                <a:gd name="connsiteX1630" fmla="*/ 11421642 w 12192000"/>
                <a:gd name="connsiteY1630" fmla="*/ 511261 h 1608850"/>
                <a:gd name="connsiteX1631" fmla="*/ 11421642 w 12192000"/>
                <a:gd name="connsiteY1631" fmla="*/ 518827 h 1608850"/>
                <a:gd name="connsiteX1632" fmla="*/ 11447988 w 12192000"/>
                <a:gd name="connsiteY1632" fmla="*/ 518827 h 1608850"/>
                <a:gd name="connsiteX1633" fmla="*/ 11447988 w 12192000"/>
                <a:gd name="connsiteY1633" fmla="*/ 773917 h 1608850"/>
                <a:gd name="connsiteX1634" fmla="*/ 11470283 w 12192000"/>
                <a:gd name="connsiteY1634" fmla="*/ 773917 h 1608850"/>
                <a:gd name="connsiteX1635" fmla="*/ 11470283 w 12192000"/>
                <a:gd name="connsiteY1635" fmla="*/ 769593 h 1608850"/>
                <a:gd name="connsiteX1636" fmla="*/ 11482443 w 12192000"/>
                <a:gd name="connsiteY1636" fmla="*/ 769593 h 1608850"/>
                <a:gd name="connsiteX1637" fmla="*/ 11482443 w 12192000"/>
                <a:gd name="connsiteY1637" fmla="*/ 773917 h 1608850"/>
                <a:gd name="connsiteX1638" fmla="*/ 11506763 w 12192000"/>
                <a:gd name="connsiteY1638" fmla="*/ 773917 h 1608850"/>
                <a:gd name="connsiteX1639" fmla="*/ 11506763 w 12192000"/>
                <a:gd name="connsiteY1639" fmla="*/ 760946 h 1608850"/>
                <a:gd name="connsiteX1640" fmla="*/ 11535136 w 12192000"/>
                <a:gd name="connsiteY1640" fmla="*/ 760946 h 1608850"/>
                <a:gd name="connsiteX1641" fmla="*/ 11547296 w 12192000"/>
                <a:gd name="connsiteY1641" fmla="*/ 756622 h 1608850"/>
                <a:gd name="connsiteX1642" fmla="*/ 11567564 w 12192000"/>
                <a:gd name="connsiteY1642" fmla="*/ 760946 h 1608850"/>
                <a:gd name="connsiteX1643" fmla="*/ 11567564 w 12192000"/>
                <a:gd name="connsiteY1643" fmla="*/ 743652 h 1608850"/>
                <a:gd name="connsiteX1644" fmla="*/ 11575671 w 12192000"/>
                <a:gd name="connsiteY1644" fmla="*/ 743652 h 1608850"/>
                <a:gd name="connsiteX1645" fmla="*/ 11575671 w 12192000"/>
                <a:gd name="connsiteY1645" fmla="*/ 730681 h 1608850"/>
                <a:gd name="connsiteX1646" fmla="*/ 11632418 w 12192000"/>
                <a:gd name="connsiteY1646" fmla="*/ 730681 h 1608850"/>
                <a:gd name="connsiteX1647" fmla="*/ 11632418 w 12192000"/>
                <a:gd name="connsiteY1647" fmla="*/ 700416 h 1608850"/>
                <a:gd name="connsiteX1648" fmla="*/ 11650658 w 12192000"/>
                <a:gd name="connsiteY1648" fmla="*/ 700416 h 1608850"/>
                <a:gd name="connsiteX1649" fmla="*/ 11650658 w 12192000"/>
                <a:gd name="connsiteY1649" fmla="*/ 693931 h 1608850"/>
                <a:gd name="connsiteX1650" fmla="*/ 11662818 w 12192000"/>
                <a:gd name="connsiteY1650" fmla="*/ 693931 h 1608850"/>
                <a:gd name="connsiteX1651" fmla="*/ 11662818 w 12192000"/>
                <a:gd name="connsiteY1651" fmla="*/ 700416 h 1608850"/>
                <a:gd name="connsiteX1652" fmla="*/ 11679031 w 12192000"/>
                <a:gd name="connsiteY1652" fmla="*/ 700416 h 1608850"/>
                <a:gd name="connsiteX1653" fmla="*/ 11679031 w 12192000"/>
                <a:gd name="connsiteY1653" fmla="*/ 750137 h 1608850"/>
                <a:gd name="connsiteX1654" fmla="*/ 11711459 w 12192000"/>
                <a:gd name="connsiteY1654" fmla="*/ 750137 h 1608850"/>
                <a:gd name="connsiteX1655" fmla="*/ 11711459 w 12192000"/>
                <a:gd name="connsiteY1655" fmla="*/ 724196 h 1608850"/>
                <a:gd name="connsiteX1656" fmla="*/ 11749966 w 12192000"/>
                <a:gd name="connsiteY1656" fmla="*/ 724196 h 1608850"/>
                <a:gd name="connsiteX1657" fmla="*/ 11749966 w 12192000"/>
                <a:gd name="connsiteY1657" fmla="*/ 693931 h 1608850"/>
                <a:gd name="connsiteX1658" fmla="*/ 11798607 w 12192000"/>
                <a:gd name="connsiteY1658" fmla="*/ 693931 h 1608850"/>
                <a:gd name="connsiteX1659" fmla="*/ 11798607 w 12192000"/>
                <a:gd name="connsiteY1659" fmla="*/ 805087 h 1608850"/>
                <a:gd name="connsiteX1660" fmla="*/ 11798607 w 12192000"/>
                <a:gd name="connsiteY1660" fmla="*/ 818866 h 1608850"/>
                <a:gd name="connsiteX1661" fmla="*/ 11864482 w 12192000"/>
                <a:gd name="connsiteY1661" fmla="*/ 818866 h 1608850"/>
                <a:gd name="connsiteX1662" fmla="*/ 11864482 w 12192000"/>
                <a:gd name="connsiteY1662" fmla="*/ 924638 h 1608850"/>
                <a:gd name="connsiteX1663" fmla="*/ 11864482 w 12192000"/>
                <a:gd name="connsiteY1663" fmla="*/ 947885 h 1608850"/>
                <a:gd name="connsiteX1664" fmla="*/ 11879442 w 12192000"/>
                <a:gd name="connsiteY1664" fmla="*/ 947885 h 1608850"/>
                <a:gd name="connsiteX1665" fmla="*/ 11879442 w 12192000"/>
                <a:gd name="connsiteY1665" fmla="*/ 946723 h 1608850"/>
                <a:gd name="connsiteX1666" fmla="*/ 11879442 w 12192000"/>
                <a:gd name="connsiteY1666" fmla="*/ 938587 h 1608850"/>
                <a:gd name="connsiteX1667" fmla="*/ 11924022 w 12192000"/>
                <a:gd name="connsiteY1667" fmla="*/ 938587 h 1608850"/>
                <a:gd name="connsiteX1668" fmla="*/ 11924022 w 12192000"/>
                <a:gd name="connsiteY1668" fmla="*/ 959508 h 1608850"/>
                <a:gd name="connsiteX1669" fmla="*/ 11926250 w 12192000"/>
                <a:gd name="connsiteY1669" fmla="*/ 960671 h 1608850"/>
                <a:gd name="connsiteX1670" fmla="*/ 11941854 w 12192000"/>
                <a:gd name="connsiteY1670" fmla="*/ 968807 h 1608850"/>
                <a:gd name="connsiteX1671" fmla="*/ 11941854 w 12192000"/>
                <a:gd name="connsiteY1671" fmla="*/ 999027 h 1608850"/>
                <a:gd name="connsiteX1672" fmla="*/ 11943247 w 12192000"/>
                <a:gd name="connsiteY1672" fmla="*/ 999609 h 1608850"/>
                <a:gd name="connsiteX1673" fmla="*/ 11952999 w 12192000"/>
                <a:gd name="connsiteY1673" fmla="*/ 1003677 h 1608850"/>
                <a:gd name="connsiteX1674" fmla="*/ 11952999 w 12192000"/>
                <a:gd name="connsiteY1674" fmla="*/ 1002515 h 1608850"/>
                <a:gd name="connsiteX1675" fmla="*/ 11952999 w 12192000"/>
                <a:gd name="connsiteY1675" fmla="*/ 994378 h 1608850"/>
                <a:gd name="connsiteX1676" fmla="*/ 11954114 w 12192000"/>
                <a:gd name="connsiteY1676" fmla="*/ 994378 h 1608850"/>
                <a:gd name="connsiteX1677" fmla="*/ 11961915 w 12192000"/>
                <a:gd name="connsiteY1677" fmla="*/ 994378 h 1608850"/>
                <a:gd name="connsiteX1678" fmla="*/ 11961915 w 12192000"/>
                <a:gd name="connsiteY1678" fmla="*/ 993506 h 1608850"/>
                <a:gd name="connsiteX1679" fmla="*/ 11961915 w 12192000"/>
                <a:gd name="connsiteY1679" fmla="*/ 987404 h 1608850"/>
                <a:gd name="connsiteX1680" fmla="*/ 11960800 w 12192000"/>
                <a:gd name="connsiteY1680" fmla="*/ 987404 h 1608850"/>
                <a:gd name="connsiteX1681" fmla="*/ 11952999 w 12192000"/>
                <a:gd name="connsiteY1681" fmla="*/ 987404 h 1608850"/>
                <a:gd name="connsiteX1682" fmla="*/ 11952999 w 12192000"/>
                <a:gd name="connsiteY1682" fmla="*/ 986242 h 1608850"/>
                <a:gd name="connsiteX1683" fmla="*/ 11952999 w 12192000"/>
                <a:gd name="connsiteY1683" fmla="*/ 978106 h 1608850"/>
                <a:gd name="connsiteX1684" fmla="*/ 11954114 w 12192000"/>
                <a:gd name="connsiteY1684" fmla="*/ 978106 h 1608850"/>
                <a:gd name="connsiteX1685" fmla="*/ 11961915 w 12192000"/>
                <a:gd name="connsiteY1685" fmla="*/ 978106 h 1608850"/>
                <a:gd name="connsiteX1686" fmla="*/ 11961915 w 12192000"/>
                <a:gd name="connsiteY1686" fmla="*/ 976943 h 1608850"/>
                <a:gd name="connsiteX1687" fmla="*/ 11961915 w 12192000"/>
                <a:gd name="connsiteY1687" fmla="*/ 968807 h 1608850"/>
                <a:gd name="connsiteX1688" fmla="*/ 11960800 w 12192000"/>
                <a:gd name="connsiteY1688" fmla="*/ 968807 h 1608850"/>
                <a:gd name="connsiteX1689" fmla="*/ 11952999 w 12192000"/>
                <a:gd name="connsiteY1689" fmla="*/ 968807 h 1608850"/>
                <a:gd name="connsiteX1690" fmla="*/ 11952999 w 12192000"/>
                <a:gd name="connsiteY1690" fmla="*/ 967645 h 1608850"/>
                <a:gd name="connsiteX1691" fmla="*/ 11952999 w 12192000"/>
                <a:gd name="connsiteY1691" fmla="*/ 959508 h 1608850"/>
                <a:gd name="connsiteX1692" fmla="*/ 11954114 w 12192000"/>
                <a:gd name="connsiteY1692" fmla="*/ 959508 h 1608850"/>
                <a:gd name="connsiteX1693" fmla="*/ 11961915 w 12192000"/>
                <a:gd name="connsiteY1693" fmla="*/ 959508 h 1608850"/>
                <a:gd name="connsiteX1694" fmla="*/ 11961915 w 12192000"/>
                <a:gd name="connsiteY1694" fmla="*/ 958637 h 1608850"/>
                <a:gd name="connsiteX1695" fmla="*/ 11961915 w 12192000"/>
                <a:gd name="connsiteY1695" fmla="*/ 952535 h 1608850"/>
                <a:gd name="connsiteX1696" fmla="*/ 11960800 w 12192000"/>
                <a:gd name="connsiteY1696" fmla="*/ 952535 h 1608850"/>
                <a:gd name="connsiteX1697" fmla="*/ 11952999 w 12192000"/>
                <a:gd name="connsiteY1697" fmla="*/ 952535 h 1608850"/>
                <a:gd name="connsiteX1698" fmla="*/ 11952999 w 12192000"/>
                <a:gd name="connsiteY1698" fmla="*/ 951372 h 1608850"/>
                <a:gd name="connsiteX1699" fmla="*/ 11952999 w 12192000"/>
                <a:gd name="connsiteY1699" fmla="*/ 943236 h 1608850"/>
                <a:gd name="connsiteX1700" fmla="*/ 11954114 w 12192000"/>
                <a:gd name="connsiteY1700" fmla="*/ 943236 h 1608850"/>
                <a:gd name="connsiteX1701" fmla="*/ 11961915 w 12192000"/>
                <a:gd name="connsiteY1701" fmla="*/ 943236 h 1608850"/>
                <a:gd name="connsiteX1702" fmla="*/ 11961915 w 12192000"/>
                <a:gd name="connsiteY1702" fmla="*/ 942074 h 1608850"/>
                <a:gd name="connsiteX1703" fmla="*/ 11961915 w 12192000"/>
                <a:gd name="connsiteY1703" fmla="*/ 933937 h 1608850"/>
                <a:gd name="connsiteX1704" fmla="*/ 11960800 w 12192000"/>
                <a:gd name="connsiteY1704" fmla="*/ 933937 h 1608850"/>
                <a:gd name="connsiteX1705" fmla="*/ 11952999 w 12192000"/>
                <a:gd name="connsiteY1705" fmla="*/ 933937 h 1608850"/>
                <a:gd name="connsiteX1706" fmla="*/ 11952999 w 12192000"/>
                <a:gd name="connsiteY1706" fmla="*/ 933066 h 1608850"/>
                <a:gd name="connsiteX1707" fmla="*/ 11952999 w 12192000"/>
                <a:gd name="connsiteY1707" fmla="*/ 926963 h 1608850"/>
                <a:gd name="connsiteX1708" fmla="*/ 11954114 w 12192000"/>
                <a:gd name="connsiteY1708" fmla="*/ 926963 h 1608850"/>
                <a:gd name="connsiteX1709" fmla="*/ 11961915 w 12192000"/>
                <a:gd name="connsiteY1709" fmla="*/ 926963 h 1608850"/>
                <a:gd name="connsiteX1710" fmla="*/ 11961915 w 12192000"/>
                <a:gd name="connsiteY1710" fmla="*/ 925801 h 1608850"/>
                <a:gd name="connsiteX1711" fmla="*/ 11961915 w 12192000"/>
                <a:gd name="connsiteY1711" fmla="*/ 917665 h 1608850"/>
                <a:gd name="connsiteX1712" fmla="*/ 11960800 w 12192000"/>
                <a:gd name="connsiteY1712" fmla="*/ 917665 h 1608850"/>
                <a:gd name="connsiteX1713" fmla="*/ 11952999 w 12192000"/>
                <a:gd name="connsiteY1713" fmla="*/ 917665 h 1608850"/>
                <a:gd name="connsiteX1714" fmla="*/ 11952999 w 12192000"/>
                <a:gd name="connsiteY1714" fmla="*/ 916503 h 1608850"/>
                <a:gd name="connsiteX1715" fmla="*/ 11952999 w 12192000"/>
                <a:gd name="connsiteY1715" fmla="*/ 908366 h 1608850"/>
                <a:gd name="connsiteX1716" fmla="*/ 11954114 w 12192000"/>
                <a:gd name="connsiteY1716" fmla="*/ 908366 h 1608850"/>
                <a:gd name="connsiteX1717" fmla="*/ 11961915 w 12192000"/>
                <a:gd name="connsiteY1717" fmla="*/ 908366 h 1608850"/>
                <a:gd name="connsiteX1718" fmla="*/ 11961915 w 12192000"/>
                <a:gd name="connsiteY1718" fmla="*/ 907204 h 1608850"/>
                <a:gd name="connsiteX1719" fmla="*/ 11961915 w 12192000"/>
                <a:gd name="connsiteY1719" fmla="*/ 899068 h 1608850"/>
                <a:gd name="connsiteX1720" fmla="*/ 11960800 w 12192000"/>
                <a:gd name="connsiteY1720" fmla="*/ 899068 h 1608850"/>
                <a:gd name="connsiteX1721" fmla="*/ 11952999 w 12192000"/>
                <a:gd name="connsiteY1721" fmla="*/ 899068 h 1608850"/>
                <a:gd name="connsiteX1722" fmla="*/ 11952999 w 12192000"/>
                <a:gd name="connsiteY1722" fmla="*/ 898196 h 1608850"/>
                <a:gd name="connsiteX1723" fmla="*/ 11952999 w 12192000"/>
                <a:gd name="connsiteY1723" fmla="*/ 892094 h 1608850"/>
                <a:gd name="connsiteX1724" fmla="*/ 11954114 w 12192000"/>
                <a:gd name="connsiteY1724" fmla="*/ 892094 h 1608850"/>
                <a:gd name="connsiteX1725" fmla="*/ 11961915 w 12192000"/>
                <a:gd name="connsiteY1725" fmla="*/ 892094 h 1608850"/>
                <a:gd name="connsiteX1726" fmla="*/ 11961915 w 12192000"/>
                <a:gd name="connsiteY1726" fmla="*/ 890931 h 1608850"/>
                <a:gd name="connsiteX1727" fmla="*/ 11961915 w 12192000"/>
                <a:gd name="connsiteY1727" fmla="*/ 882795 h 1608850"/>
                <a:gd name="connsiteX1728" fmla="*/ 11960800 w 12192000"/>
                <a:gd name="connsiteY1728" fmla="*/ 882795 h 1608850"/>
                <a:gd name="connsiteX1729" fmla="*/ 11952999 w 12192000"/>
                <a:gd name="connsiteY1729" fmla="*/ 882795 h 1608850"/>
                <a:gd name="connsiteX1730" fmla="*/ 11952999 w 12192000"/>
                <a:gd name="connsiteY1730" fmla="*/ 881633 h 1608850"/>
                <a:gd name="connsiteX1731" fmla="*/ 11952999 w 12192000"/>
                <a:gd name="connsiteY1731" fmla="*/ 873496 h 1608850"/>
                <a:gd name="connsiteX1732" fmla="*/ 11954114 w 12192000"/>
                <a:gd name="connsiteY1732" fmla="*/ 873496 h 1608850"/>
                <a:gd name="connsiteX1733" fmla="*/ 11961915 w 12192000"/>
                <a:gd name="connsiteY1733" fmla="*/ 873496 h 1608850"/>
                <a:gd name="connsiteX1734" fmla="*/ 11961915 w 12192000"/>
                <a:gd name="connsiteY1734" fmla="*/ 872625 h 1608850"/>
                <a:gd name="connsiteX1735" fmla="*/ 11961915 w 12192000"/>
                <a:gd name="connsiteY1735" fmla="*/ 866523 h 1608850"/>
                <a:gd name="connsiteX1736" fmla="*/ 11960800 w 12192000"/>
                <a:gd name="connsiteY1736" fmla="*/ 866523 h 1608850"/>
                <a:gd name="connsiteX1737" fmla="*/ 11952999 w 12192000"/>
                <a:gd name="connsiteY1737" fmla="*/ 866523 h 1608850"/>
                <a:gd name="connsiteX1738" fmla="*/ 11952999 w 12192000"/>
                <a:gd name="connsiteY1738" fmla="*/ 865360 h 1608850"/>
                <a:gd name="connsiteX1739" fmla="*/ 11952999 w 12192000"/>
                <a:gd name="connsiteY1739" fmla="*/ 857224 h 1608850"/>
                <a:gd name="connsiteX1740" fmla="*/ 11954114 w 12192000"/>
                <a:gd name="connsiteY1740" fmla="*/ 857224 h 1608850"/>
                <a:gd name="connsiteX1741" fmla="*/ 11961915 w 12192000"/>
                <a:gd name="connsiteY1741" fmla="*/ 857224 h 1608850"/>
                <a:gd name="connsiteX1742" fmla="*/ 11961915 w 12192000"/>
                <a:gd name="connsiteY1742" fmla="*/ 856062 h 1608850"/>
                <a:gd name="connsiteX1743" fmla="*/ 11961915 w 12192000"/>
                <a:gd name="connsiteY1743" fmla="*/ 847925 h 1608850"/>
                <a:gd name="connsiteX1744" fmla="*/ 11960800 w 12192000"/>
                <a:gd name="connsiteY1744" fmla="*/ 847925 h 1608850"/>
                <a:gd name="connsiteX1745" fmla="*/ 11952999 w 12192000"/>
                <a:gd name="connsiteY1745" fmla="*/ 847925 h 1608850"/>
                <a:gd name="connsiteX1746" fmla="*/ 11952999 w 12192000"/>
                <a:gd name="connsiteY1746" fmla="*/ 846763 h 1608850"/>
                <a:gd name="connsiteX1747" fmla="*/ 11952999 w 12192000"/>
                <a:gd name="connsiteY1747" fmla="*/ 838627 h 1608850"/>
                <a:gd name="connsiteX1748" fmla="*/ 11954114 w 12192000"/>
                <a:gd name="connsiteY1748" fmla="*/ 838627 h 1608850"/>
                <a:gd name="connsiteX1749" fmla="*/ 11961915 w 12192000"/>
                <a:gd name="connsiteY1749" fmla="*/ 838627 h 1608850"/>
                <a:gd name="connsiteX1750" fmla="*/ 11961915 w 12192000"/>
                <a:gd name="connsiteY1750" fmla="*/ 837755 h 1608850"/>
                <a:gd name="connsiteX1751" fmla="*/ 11961915 w 12192000"/>
                <a:gd name="connsiteY1751" fmla="*/ 831653 h 1608850"/>
                <a:gd name="connsiteX1752" fmla="*/ 11960800 w 12192000"/>
                <a:gd name="connsiteY1752" fmla="*/ 831653 h 1608850"/>
                <a:gd name="connsiteX1753" fmla="*/ 11952999 w 12192000"/>
                <a:gd name="connsiteY1753" fmla="*/ 831653 h 1608850"/>
                <a:gd name="connsiteX1754" fmla="*/ 11952999 w 12192000"/>
                <a:gd name="connsiteY1754" fmla="*/ 830491 h 1608850"/>
                <a:gd name="connsiteX1755" fmla="*/ 11952999 w 12192000"/>
                <a:gd name="connsiteY1755" fmla="*/ 822354 h 1608850"/>
                <a:gd name="connsiteX1756" fmla="*/ 11954114 w 12192000"/>
                <a:gd name="connsiteY1756" fmla="*/ 822354 h 1608850"/>
                <a:gd name="connsiteX1757" fmla="*/ 11961915 w 12192000"/>
                <a:gd name="connsiteY1757" fmla="*/ 822354 h 1608850"/>
                <a:gd name="connsiteX1758" fmla="*/ 11961915 w 12192000"/>
                <a:gd name="connsiteY1758" fmla="*/ 821192 h 1608850"/>
                <a:gd name="connsiteX1759" fmla="*/ 11961915 w 12192000"/>
                <a:gd name="connsiteY1759" fmla="*/ 813056 h 1608850"/>
                <a:gd name="connsiteX1760" fmla="*/ 11960800 w 12192000"/>
                <a:gd name="connsiteY1760" fmla="*/ 813056 h 1608850"/>
                <a:gd name="connsiteX1761" fmla="*/ 11952999 w 12192000"/>
                <a:gd name="connsiteY1761" fmla="*/ 813056 h 1608850"/>
                <a:gd name="connsiteX1762" fmla="*/ 11952999 w 12192000"/>
                <a:gd name="connsiteY1762" fmla="*/ 811893 h 1608850"/>
                <a:gd name="connsiteX1763" fmla="*/ 11952999 w 12192000"/>
                <a:gd name="connsiteY1763" fmla="*/ 803757 h 1608850"/>
                <a:gd name="connsiteX1764" fmla="*/ 11954114 w 12192000"/>
                <a:gd name="connsiteY1764" fmla="*/ 803757 h 1608850"/>
                <a:gd name="connsiteX1765" fmla="*/ 11961915 w 12192000"/>
                <a:gd name="connsiteY1765" fmla="*/ 803757 h 1608850"/>
                <a:gd name="connsiteX1766" fmla="*/ 11961915 w 12192000"/>
                <a:gd name="connsiteY1766" fmla="*/ 802885 h 1608850"/>
                <a:gd name="connsiteX1767" fmla="*/ 11961915 w 12192000"/>
                <a:gd name="connsiteY1767" fmla="*/ 796783 h 1608850"/>
                <a:gd name="connsiteX1768" fmla="*/ 11960800 w 12192000"/>
                <a:gd name="connsiteY1768" fmla="*/ 796783 h 1608850"/>
                <a:gd name="connsiteX1769" fmla="*/ 11952999 w 12192000"/>
                <a:gd name="connsiteY1769" fmla="*/ 796783 h 1608850"/>
                <a:gd name="connsiteX1770" fmla="*/ 11952999 w 12192000"/>
                <a:gd name="connsiteY1770" fmla="*/ 795621 h 1608850"/>
                <a:gd name="connsiteX1771" fmla="*/ 11952999 w 12192000"/>
                <a:gd name="connsiteY1771" fmla="*/ 787484 h 1608850"/>
                <a:gd name="connsiteX1772" fmla="*/ 11954114 w 12192000"/>
                <a:gd name="connsiteY1772" fmla="*/ 787484 h 1608850"/>
                <a:gd name="connsiteX1773" fmla="*/ 11961915 w 12192000"/>
                <a:gd name="connsiteY1773" fmla="*/ 787484 h 1608850"/>
                <a:gd name="connsiteX1774" fmla="*/ 11960800 w 12192000"/>
                <a:gd name="connsiteY1774" fmla="*/ 785741 h 1608850"/>
                <a:gd name="connsiteX1775" fmla="*/ 11952999 w 12192000"/>
                <a:gd name="connsiteY1775" fmla="*/ 773537 h 1608850"/>
                <a:gd name="connsiteX1776" fmla="*/ 11952999 w 12192000"/>
                <a:gd name="connsiteY1776" fmla="*/ 736342 h 1608850"/>
                <a:gd name="connsiteX1777" fmla="*/ 12102343 w 12192000"/>
                <a:gd name="connsiteY1777" fmla="*/ 736342 h 1608850"/>
                <a:gd name="connsiteX1778" fmla="*/ 12115716 w 12192000"/>
                <a:gd name="connsiteY1778" fmla="*/ 757264 h 1608850"/>
                <a:gd name="connsiteX1779" fmla="*/ 12115716 w 12192000"/>
                <a:gd name="connsiteY1779" fmla="*/ 803757 h 1608850"/>
                <a:gd name="connsiteX1780" fmla="*/ 12114602 w 12192000"/>
                <a:gd name="connsiteY1780" fmla="*/ 803757 h 1608850"/>
                <a:gd name="connsiteX1781" fmla="*/ 12106800 w 12192000"/>
                <a:gd name="connsiteY1781" fmla="*/ 803757 h 1608850"/>
                <a:gd name="connsiteX1782" fmla="*/ 12106800 w 12192000"/>
                <a:gd name="connsiteY1782" fmla="*/ 804919 h 1608850"/>
                <a:gd name="connsiteX1783" fmla="*/ 12106800 w 12192000"/>
                <a:gd name="connsiteY1783" fmla="*/ 813056 h 1608850"/>
                <a:gd name="connsiteX1784" fmla="*/ 12107915 w 12192000"/>
                <a:gd name="connsiteY1784" fmla="*/ 813056 h 1608850"/>
                <a:gd name="connsiteX1785" fmla="*/ 12115716 w 12192000"/>
                <a:gd name="connsiteY1785" fmla="*/ 813056 h 1608850"/>
                <a:gd name="connsiteX1786" fmla="*/ 12115716 w 12192000"/>
                <a:gd name="connsiteY1786" fmla="*/ 814218 h 1608850"/>
                <a:gd name="connsiteX1787" fmla="*/ 12115716 w 12192000"/>
                <a:gd name="connsiteY1787" fmla="*/ 822354 h 1608850"/>
                <a:gd name="connsiteX1788" fmla="*/ 12114602 w 12192000"/>
                <a:gd name="connsiteY1788" fmla="*/ 822354 h 1608850"/>
                <a:gd name="connsiteX1789" fmla="*/ 12106800 w 12192000"/>
                <a:gd name="connsiteY1789" fmla="*/ 822354 h 1608850"/>
                <a:gd name="connsiteX1790" fmla="*/ 12106800 w 12192000"/>
                <a:gd name="connsiteY1790" fmla="*/ 823516 h 1608850"/>
                <a:gd name="connsiteX1791" fmla="*/ 12106800 w 12192000"/>
                <a:gd name="connsiteY1791" fmla="*/ 831653 h 1608850"/>
                <a:gd name="connsiteX1792" fmla="*/ 12107915 w 12192000"/>
                <a:gd name="connsiteY1792" fmla="*/ 831653 h 1608850"/>
                <a:gd name="connsiteX1793" fmla="*/ 12115716 w 12192000"/>
                <a:gd name="connsiteY1793" fmla="*/ 831653 h 1608850"/>
                <a:gd name="connsiteX1794" fmla="*/ 12115716 w 12192000"/>
                <a:gd name="connsiteY1794" fmla="*/ 832525 h 1608850"/>
                <a:gd name="connsiteX1795" fmla="*/ 12115716 w 12192000"/>
                <a:gd name="connsiteY1795" fmla="*/ 838627 h 1608850"/>
                <a:gd name="connsiteX1796" fmla="*/ 12114602 w 12192000"/>
                <a:gd name="connsiteY1796" fmla="*/ 838627 h 1608850"/>
                <a:gd name="connsiteX1797" fmla="*/ 12106800 w 12192000"/>
                <a:gd name="connsiteY1797" fmla="*/ 838627 h 1608850"/>
                <a:gd name="connsiteX1798" fmla="*/ 12106800 w 12192000"/>
                <a:gd name="connsiteY1798" fmla="*/ 839789 h 1608850"/>
                <a:gd name="connsiteX1799" fmla="*/ 12106800 w 12192000"/>
                <a:gd name="connsiteY1799" fmla="*/ 847925 h 1608850"/>
                <a:gd name="connsiteX1800" fmla="*/ 12107915 w 12192000"/>
                <a:gd name="connsiteY1800" fmla="*/ 847925 h 1608850"/>
                <a:gd name="connsiteX1801" fmla="*/ 12115716 w 12192000"/>
                <a:gd name="connsiteY1801" fmla="*/ 847925 h 1608850"/>
                <a:gd name="connsiteX1802" fmla="*/ 12115716 w 12192000"/>
                <a:gd name="connsiteY1802" fmla="*/ 849088 h 1608850"/>
                <a:gd name="connsiteX1803" fmla="*/ 12115716 w 12192000"/>
                <a:gd name="connsiteY1803" fmla="*/ 857224 h 1608850"/>
                <a:gd name="connsiteX1804" fmla="*/ 12114602 w 12192000"/>
                <a:gd name="connsiteY1804" fmla="*/ 857224 h 1608850"/>
                <a:gd name="connsiteX1805" fmla="*/ 12106800 w 12192000"/>
                <a:gd name="connsiteY1805" fmla="*/ 857224 h 1608850"/>
                <a:gd name="connsiteX1806" fmla="*/ 12106800 w 12192000"/>
                <a:gd name="connsiteY1806" fmla="*/ 858386 h 1608850"/>
                <a:gd name="connsiteX1807" fmla="*/ 12106800 w 12192000"/>
                <a:gd name="connsiteY1807" fmla="*/ 866523 h 1608850"/>
                <a:gd name="connsiteX1808" fmla="*/ 12107915 w 12192000"/>
                <a:gd name="connsiteY1808" fmla="*/ 866523 h 1608850"/>
                <a:gd name="connsiteX1809" fmla="*/ 12115716 w 12192000"/>
                <a:gd name="connsiteY1809" fmla="*/ 866523 h 1608850"/>
                <a:gd name="connsiteX1810" fmla="*/ 12115716 w 12192000"/>
                <a:gd name="connsiteY1810" fmla="*/ 867394 h 1608850"/>
                <a:gd name="connsiteX1811" fmla="*/ 12115716 w 12192000"/>
                <a:gd name="connsiteY1811" fmla="*/ 873496 h 1608850"/>
                <a:gd name="connsiteX1812" fmla="*/ 12114602 w 12192000"/>
                <a:gd name="connsiteY1812" fmla="*/ 873496 h 1608850"/>
                <a:gd name="connsiteX1813" fmla="*/ 12106800 w 12192000"/>
                <a:gd name="connsiteY1813" fmla="*/ 873496 h 1608850"/>
                <a:gd name="connsiteX1814" fmla="*/ 12106800 w 12192000"/>
                <a:gd name="connsiteY1814" fmla="*/ 874659 h 1608850"/>
                <a:gd name="connsiteX1815" fmla="*/ 12106800 w 12192000"/>
                <a:gd name="connsiteY1815" fmla="*/ 882795 h 1608850"/>
                <a:gd name="connsiteX1816" fmla="*/ 12107915 w 12192000"/>
                <a:gd name="connsiteY1816" fmla="*/ 882795 h 1608850"/>
                <a:gd name="connsiteX1817" fmla="*/ 12115716 w 12192000"/>
                <a:gd name="connsiteY1817" fmla="*/ 882795 h 1608850"/>
                <a:gd name="connsiteX1818" fmla="*/ 12115716 w 12192000"/>
                <a:gd name="connsiteY1818" fmla="*/ 883957 h 1608850"/>
                <a:gd name="connsiteX1819" fmla="*/ 12115716 w 12192000"/>
                <a:gd name="connsiteY1819" fmla="*/ 892094 h 1608850"/>
                <a:gd name="connsiteX1820" fmla="*/ 12114602 w 12192000"/>
                <a:gd name="connsiteY1820" fmla="*/ 892094 h 1608850"/>
                <a:gd name="connsiteX1821" fmla="*/ 12106800 w 12192000"/>
                <a:gd name="connsiteY1821" fmla="*/ 892094 h 1608850"/>
                <a:gd name="connsiteX1822" fmla="*/ 12106800 w 12192000"/>
                <a:gd name="connsiteY1822" fmla="*/ 892965 h 1608850"/>
                <a:gd name="connsiteX1823" fmla="*/ 12106800 w 12192000"/>
                <a:gd name="connsiteY1823" fmla="*/ 899068 h 1608850"/>
                <a:gd name="connsiteX1824" fmla="*/ 12107915 w 12192000"/>
                <a:gd name="connsiteY1824" fmla="*/ 899068 h 1608850"/>
                <a:gd name="connsiteX1825" fmla="*/ 12115716 w 12192000"/>
                <a:gd name="connsiteY1825" fmla="*/ 899068 h 1608850"/>
                <a:gd name="connsiteX1826" fmla="*/ 12115716 w 12192000"/>
                <a:gd name="connsiteY1826" fmla="*/ 900230 h 1608850"/>
                <a:gd name="connsiteX1827" fmla="*/ 12115716 w 12192000"/>
                <a:gd name="connsiteY1827" fmla="*/ 908366 h 1608850"/>
                <a:gd name="connsiteX1828" fmla="*/ 12114602 w 12192000"/>
                <a:gd name="connsiteY1828" fmla="*/ 908366 h 1608850"/>
                <a:gd name="connsiteX1829" fmla="*/ 12106800 w 12192000"/>
                <a:gd name="connsiteY1829" fmla="*/ 908366 h 1608850"/>
                <a:gd name="connsiteX1830" fmla="*/ 12106800 w 12192000"/>
                <a:gd name="connsiteY1830" fmla="*/ 909528 h 1608850"/>
                <a:gd name="connsiteX1831" fmla="*/ 12106800 w 12192000"/>
                <a:gd name="connsiteY1831" fmla="*/ 917665 h 1608850"/>
                <a:gd name="connsiteX1832" fmla="*/ 12107915 w 12192000"/>
                <a:gd name="connsiteY1832" fmla="*/ 917665 h 1608850"/>
                <a:gd name="connsiteX1833" fmla="*/ 12115716 w 12192000"/>
                <a:gd name="connsiteY1833" fmla="*/ 917665 h 1608850"/>
                <a:gd name="connsiteX1834" fmla="*/ 12115716 w 12192000"/>
                <a:gd name="connsiteY1834" fmla="*/ 918827 h 1608850"/>
                <a:gd name="connsiteX1835" fmla="*/ 12115716 w 12192000"/>
                <a:gd name="connsiteY1835" fmla="*/ 926963 h 1608850"/>
                <a:gd name="connsiteX1836" fmla="*/ 12114602 w 12192000"/>
                <a:gd name="connsiteY1836" fmla="*/ 926963 h 1608850"/>
                <a:gd name="connsiteX1837" fmla="*/ 12106800 w 12192000"/>
                <a:gd name="connsiteY1837" fmla="*/ 926963 h 1608850"/>
                <a:gd name="connsiteX1838" fmla="*/ 12106800 w 12192000"/>
                <a:gd name="connsiteY1838" fmla="*/ 927835 h 1608850"/>
                <a:gd name="connsiteX1839" fmla="*/ 12106800 w 12192000"/>
                <a:gd name="connsiteY1839" fmla="*/ 933937 h 1608850"/>
                <a:gd name="connsiteX1840" fmla="*/ 12107915 w 12192000"/>
                <a:gd name="connsiteY1840" fmla="*/ 933937 h 1608850"/>
                <a:gd name="connsiteX1841" fmla="*/ 12115716 w 12192000"/>
                <a:gd name="connsiteY1841" fmla="*/ 933937 h 1608850"/>
                <a:gd name="connsiteX1842" fmla="*/ 12115716 w 12192000"/>
                <a:gd name="connsiteY1842" fmla="*/ 935100 h 1608850"/>
                <a:gd name="connsiteX1843" fmla="*/ 12115716 w 12192000"/>
                <a:gd name="connsiteY1843" fmla="*/ 943236 h 1608850"/>
                <a:gd name="connsiteX1844" fmla="*/ 12114602 w 12192000"/>
                <a:gd name="connsiteY1844" fmla="*/ 943236 h 1608850"/>
                <a:gd name="connsiteX1845" fmla="*/ 12106800 w 12192000"/>
                <a:gd name="connsiteY1845" fmla="*/ 943236 h 1608850"/>
                <a:gd name="connsiteX1846" fmla="*/ 12106800 w 12192000"/>
                <a:gd name="connsiteY1846" fmla="*/ 944398 h 1608850"/>
                <a:gd name="connsiteX1847" fmla="*/ 12106800 w 12192000"/>
                <a:gd name="connsiteY1847" fmla="*/ 952535 h 1608850"/>
                <a:gd name="connsiteX1848" fmla="*/ 12107915 w 12192000"/>
                <a:gd name="connsiteY1848" fmla="*/ 952535 h 1608850"/>
                <a:gd name="connsiteX1849" fmla="*/ 12115716 w 12192000"/>
                <a:gd name="connsiteY1849" fmla="*/ 952535 h 1608850"/>
                <a:gd name="connsiteX1850" fmla="*/ 12115716 w 12192000"/>
                <a:gd name="connsiteY1850" fmla="*/ 953406 h 1608850"/>
                <a:gd name="connsiteX1851" fmla="*/ 12115716 w 12192000"/>
                <a:gd name="connsiteY1851" fmla="*/ 959508 h 1608850"/>
                <a:gd name="connsiteX1852" fmla="*/ 12114602 w 12192000"/>
                <a:gd name="connsiteY1852" fmla="*/ 959508 h 1608850"/>
                <a:gd name="connsiteX1853" fmla="*/ 12106800 w 12192000"/>
                <a:gd name="connsiteY1853" fmla="*/ 959508 h 1608850"/>
                <a:gd name="connsiteX1854" fmla="*/ 12106800 w 12192000"/>
                <a:gd name="connsiteY1854" fmla="*/ 960671 h 1608850"/>
                <a:gd name="connsiteX1855" fmla="*/ 12106800 w 12192000"/>
                <a:gd name="connsiteY1855" fmla="*/ 968807 h 1608850"/>
                <a:gd name="connsiteX1856" fmla="*/ 12107915 w 12192000"/>
                <a:gd name="connsiteY1856" fmla="*/ 968807 h 1608850"/>
                <a:gd name="connsiteX1857" fmla="*/ 12115716 w 12192000"/>
                <a:gd name="connsiteY1857" fmla="*/ 968807 h 1608850"/>
                <a:gd name="connsiteX1858" fmla="*/ 12115716 w 12192000"/>
                <a:gd name="connsiteY1858" fmla="*/ 969969 h 1608850"/>
                <a:gd name="connsiteX1859" fmla="*/ 12115716 w 12192000"/>
                <a:gd name="connsiteY1859" fmla="*/ 978106 h 1608850"/>
                <a:gd name="connsiteX1860" fmla="*/ 12114602 w 12192000"/>
                <a:gd name="connsiteY1860" fmla="*/ 978106 h 1608850"/>
                <a:gd name="connsiteX1861" fmla="*/ 12106800 w 12192000"/>
                <a:gd name="connsiteY1861" fmla="*/ 978106 h 1608850"/>
                <a:gd name="connsiteX1862" fmla="*/ 12106800 w 12192000"/>
                <a:gd name="connsiteY1862" fmla="*/ 979268 h 1608850"/>
                <a:gd name="connsiteX1863" fmla="*/ 12106800 w 12192000"/>
                <a:gd name="connsiteY1863" fmla="*/ 987404 h 1608850"/>
                <a:gd name="connsiteX1864" fmla="*/ 12107915 w 12192000"/>
                <a:gd name="connsiteY1864" fmla="*/ 987404 h 1608850"/>
                <a:gd name="connsiteX1865" fmla="*/ 12115716 w 12192000"/>
                <a:gd name="connsiteY1865" fmla="*/ 987404 h 1608850"/>
                <a:gd name="connsiteX1866" fmla="*/ 12115716 w 12192000"/>
                <a:gd name="connsiteY1866" fmla="*/ 988276 h 1608850"/>
                <a:gd name="connsiteX1867" fmla="*/ 12115716 w 12192000"/>
                <a:gd name="connsiteY1867" fmla="*/ 994378 h 1608850"/>
                <a:gd name="connsiteX1868" fmla="*/ 12114602 w 12192000"/>
                <a:gd name="connsiteY1868" fmla="*/ 994378 h 1608850"/>
                <a:gd name="connsiteX1869" fmla="*/ 12106800 w 12192000"/>
                <a:gd name="connsiteY1869" fmla="*/ 994378 h 1608850"/>
                <a:gd name="connsiteX1870" fmla="*/ 12106800 w 12192000"/>
                <a:gd name="connsiteY1870" fmla="*/ 995540 h 1608850"/>
                <a:gd name="connsiteX1871" fmla="*/ 12106800 w 12192000"/>
                <a:gd name="connsiteY1871" fmla="*/ 1003677 h 1608850"/>
                <a:gd name="connsiteX1872" fmla="*/ 12131319 w 12192000"/>
                <a:gd name="connsiteY1872" fmla="*/ 1024599 h 1608850"/>
                <a:gd name="connsiteX1873" fmla="*/ 12130206 w 12192000"/>
                <a:gd name="connsiteY1873" fmla="*/ 1029248 h 1608850"/>
                <a:gd name="connsiteX1874" fmla="*/ 12122403 w 12192000"/>
                <a:gd name="connsiteY1874" fmla="*/ 1029248 h 1608850"/>
                <a:gd name="connsiteX1875" fmla="*/ 12122403 w 12192000"/>
                <a:gd name="connsiteY1875" fmla="*/ 1040036 h 1608850"/>
                <a:gd name="connsiteX1876" fmla="*/ 12122403 w 12192000"/>
                <a:gd name="connsiteY1876" fmla="*/ 1046874 h 1608850"/>
                <a:gd name="connsiteX1877" fmla="*/ 12131319 w 12192000"/>
                <a:gd name="connsiteY1877" fmla="*/ 1046874 h 1608850"/>
                <a:gd name="connsiteX1878" fmla="*/ 12131319 w 12192000"/>
                <a:gd name="connsiteY1878" fmla="*/ 1043196 h 1608850"/>
                <a:gd name="connsiteX1879" fmla="*/ 12132434 w 12192000"/>
                <a:gd name="connsiteY1879" fmla="*/ 1042615 h 1608850"/>
                <a:gd name="connsiteX1880" fmla="*/ 12140235 w 12192000"/>
                <a:gd name="connsiteY1880" fmla="*/ 1038547 h 1608850"/>
                <a:gd name="connsiteX1881" fmla="*/ 12142186 w 12192000"/>
                <a:gd name="connsiteY1881" fmla="*/ 1038547 h 1608850"/>
                <a:gd name="connsiteX1882" fmla="*/ 12155839 w 12192000"/>
                <a:gd name="connsiteY1882" fmla="*/ 1038547 h 1608850"/>
                <a:gd name="connsiteX1883" fmla="*/ 12155839 w 12192000"/>
                <a:gd name="connsiteY1883" fmla="*/ 1039709 h 1608850"/>
                <a:gd name="connsiteX1884" fmla="*/ 12155839 w 12192000"/>
                <a:gd name="connsiteY1884" fmla="*/ 1046874 h 1608850"/>
                <a:gd name="connsiteX1885" fmla="*/ 12192000 w 12192000"/>
                <a:gd name="connsiteY1885" fmla="*/ 1046874 h 1608850"/>
                <a:gd name="connsiteX1886" fmla="*/ 12192000 w 12192000"/>
                <a:gd name="connsiteY1886" fmla="*/ 1070905 h 1608850"/>
                <a:gd name="connsiteX1887" fmla="*/ 12192000 w 12192000"/>
                <a:gd name="connsiteY1887" fmla="*/ 1121663 h 1608850"/>
                <a:gd name="connsiteX1888" fmla="*/ 12192000 w 12192000"/>
                <a:gd name="connsiteY1888" fmla="*/ 1608850 h 1608850"/>
                <a:gd name="connsiteX1889" fmla="*/ 0 w 12192000"/>
                <a:gd name="connsiteY1889" fmla="*/ 1608850 h 1608850"/>
                <a:gd name="connsiteX1890" fmla="*/ 0 w 12192000"/>
                <a:gd name="connsiteY1890" fmla="*/ 1046874 h 1608850"/>
                <a:gd name="connsiteX1891" fmla="*/ 65773 w 12192000"/>
                <a:gd name="connsiteY1891" fmla="*/ 1046874 h 1608850"/>
                <a:gd name="connsiteX1892" fmla="*/ 82231 w 12192000"/>
                <a:gd name="connsiteY1892" fmla="*/ 1045519 h 1608850"/>
                <a:gd name="connsiteX1893" fmla="*/ 82231 w 12192000"/>
                <a:gd name="connsiteY1893" fmla="*/ 1012974 h 1608850"/>
                <a:gd name="connsiteX1894" fmla="*/ 126811 w 12192000"/>
                <a:gd name="connsiteY1894" fmla="*/ 1012974 h 1608850"/>
                <a:gd name="connsiteX1895" fmla="*/ 126811 w 12192000"/>
                <a:gd name="connsiteY1895" fmla="*/ 994377 h 1608850"/>
                <a:gd name="connsiteX1896" fmla="*/ 220430 w 12192000"/>
                <a:gd name="connsiteY1896" fmla="*/ 994377 h 1608850"/>
                <a:gd name="connsiteX1897" fmla="*/ 220430 w 12192000"/>
                <a:gd name="connsiteY1897" fmla="*/ 1006000 h 1608850"/>
                <a:gd name="connsiteX1898" fmla="*/ 280612 w 12192000"/>
                <a:gd name="connsiteY1898" fmla="*/ 1006000 h 1608850"/>
                <a:gd name="connsiteX1899" fmla="*/ 280612 w 12192000"/>
                <a:gd name="connsiteY1899" fmla="*/ 1012974 h 1608850"/>
                <a:gd name="connsiteX1900" fmla="*/ 298444 w 12192000"/>
                <a:gd name="connsiteY1900" fmla="*/ 1012974 h 1608850"/>
                <a:gd name="connsiteX1901" fmla="*/ 298444 w 12192000"/>
                <a:gd name="connsiteY1901" fmla="*/ 1019948 h 1608850"/>
                <a:gd name="connsiteX1902" fmla="*/ 314048 w 12192000"/>
                <a:gd name="connsiteY1902" fmla="*/ 1019948 h 1608850"/>
                <a:gd name="connsiteX1903" fmla="*/ 314048 w 12192000"/>
                <a:gd name="connsiteY1903" fmla="*/ 915339 h 1608850"/>
                <a:gd name="connsiteX1904" fmla="*/ 360858 w 12192000"/>
                <a:gd name="connsiteY1904" fmla="*/ 901391 h 1608850"/>
                <a:gd name="connsiteX1905" fmla="*/ 447789 w 12192000"/>
                <a:gd name="connsiteY1905" fmla="*/ 901391 h 1608850"/>
                <a:gd name="connsiteX1906" fmla="*/ 447789 w 12192000"/>
                <a:gd name="connsiteY1906" fmla="*/ 734017 h 1608850"/>
                <a:gd name="connsiteX1907" fmla="*/ 472308 w 12192000"/>
                <a:gd name="connsiteY1907" fmla="*/ 722393 h 1608850"/>
                <a:gd name="connsiteX1908" fmla="*/ 579301 w 12192000"/>
                <a:gd name="connsiteY1908" fmla="*/ 703796 h 1608850"/>
                <a:gd name="connsiteX1909" fmla="*/ 617194 w 12192000"/>
                <a:gd name="connsiteY1909" fmla="*/ 715419 h 1608850"/>
                <a:gd name="connsiteX1910" fmla="*/ 623881 w 12192000"/>
                <a:gd name="connsiteY1910" fmla="*/ 722393 h 1608850"/>
                <a:gd name="connsiteX1911" fmla="*/ 623881 w 12192000"/>
                <a:gd name="connsiteY1911" fmla="*/ 1033896 h 1608850"/>
                <a:gd name="connsiteX1912" fmla="*/ 639484 w 12192000"/>
                <a:gd name="connsiteY1912" fmla="*/ 1033896 h 1608850"/>
                <a:gd name="connsiteX1913" fmla="*/ 639484 w 12192000"/>
                <a:gd name="connsiteY1913" fmla="*/ 908365 h 1608850"/>
                <a:gd name="connsiteX1914" fmla="*/ 652858 w 12192000"/>
                <a:gd name="connsiteY1914" fmla="*/ 908365 h 1608850"/>
                <a:gd name="connsiteX1915" fmla="*/ 652858 w 12192000"/>
                <a:gd name="connsiteY1915" fmla="*/ 896742 h 1608850"/>
                <a:gd name="connsiteX1916" fmla="*/ 666232 w 12192000"/>
                <a:gd name="connsiteY1916" fmla="*/ 889768 h 1608850"/>
                <a:gd name="connsiteX1917" fmla="*/ 677377 w 12192000"/>
                <a:gd name="connsiteY1917" fmla="*/ 889768 h 1608850"/>
                <a:gd name="connsiteX1918" fmla="*/ 677377 w 12192000"/>
                <a:gd name="connsiteY1918" fmla="*/ 878145 h 1608850"/>
                <a:gd name="connsiteX1919" fmla="*/ 686293 w 12192000"/>
                <a:gd name="connsiteY1919" fmla="*/ 871171 h 1608850"/>
                <a:gd name="connsiteX1920" fmla="*/ 708584 w 12192000"/>
                <a:gd name="connsiteY1920" fmla="*/ 871171 h 1608850"/>
                <a:gd name="connsiteX1921" fmla="*/ 708584 w 12192000"/>
                <a:gd name="connsiteY1921" fmla="*/ 908365 h 1608850"/>
                <a:gd name="connsiteX1922" fmla="*/ 755393 w 12192000"/>
                <a:gd name="connsiteY1922" fmla="*/ 908365 h 1608850"/>
                <a:gd name="connsiteX1923" fmla="*/ 755393 w 12192000"/>
                <a:gd name="connsiteY1923" fmla="*/ 1038546 h 1608850"/>
                <a:gd name="connsiteX1924" fmla="*/ 773225 w 12192000"/>
                <a:gd name="connsiteY1924" fmla="*/ 1038546 h 1608850"/>
                <a:gd name="connsiteX1925" fmla="*/ 791057 w 12192000"/>
                <a:gd name="connsiteY1925" fmla="*/ 1031572 h 1608850"/>
                <a:gd name="connsiteX1926" fmla="*/ 791057 w 12192000"/>
                <a:gd name="connsiteY1926" fmla="*/ 1022273 h 1608850"/>
                <a:gd name="connsiteX1927" fmla="*/ 784370 w 12192000"/>
                <a:gd name="connsiteY1927" fmla="*/ 1019948 h 1608850"/>
                <a:gd name="connsiteX1928" fmla="*/ 784370 w 12192000"/>
                <a:gd name="connsiteY1928" fmla="*/ 1012974 h 1608850"/>
                <a:gd name="connsiteX1929" fmla="*/ 791057 w 12192000"/>
                <a:gd name="connsiteY1929" fmla="*/ 1008325 h 1608850"/>
                <a:gd name="connsiteX1930" fmla="*/ 791057 w 12192000"/>
                <a:gd name="connsiteY1930" fmla="*/ 957183 h 1608850"/>
                <a:gd name="connsiteX1931" fmla="*/ 784370 w 12192000"/>
                <a:gd name="connsiteY1931" fmla="*/ 954858 h 1608850"/>
                <a:gd name="connsiteX1932" fmla="*/ 784370 w 12192000"/>
                <a:gd name="connsiteY1932" fmla="*/ 947884 h 1608850"/>
                <a:gd name="connsiteX1933" fmla="*/ 791057 w 12192000"/>
                <a:gd name="connsiteY1933" fmla="*/ 943235 h 1608850"/>
                <a:gd name="connsiteX1934" fmla="*/ 795515 w 12192000"/>
                <a:gd name="connsiteY1934" fmla="*/ 938586 h 1608850"/>
                <a:gd name="connsiteX1935" fmla="*/ 795515 w 12192000"/>
                <a:gd name="connsiteY1935" fmla="*/ 929287 h 1608850"/>
                <a:gd name="connsiteX1936" fmla="*/ 791057 w 12192000"/>
                <a:gd name="connsiteY1936" fmla="*/ 929287 h 1608850"/>
                <a:gd name="connsiteX1937" fmla="*/ 791057 w 12192000"/>
                <a:gd name="connsiteY1937" fmla="*/ 922313 h 1608850"/>
                <a:gd name="connsiteX1938" fmla="*/ 797744 w 12192000"/>
                <a:gd name="connsiteY1938" fmla="*/ 917664 h 1608850"/>
                <a:gd name="connsiteX1939" fmla="*/ 833408 w 12192000"/>
                <a:gd name="connsiteY1939" fmla="*/ 852574 h 1608850"/>
                <a:gd name="connsiteX1940" fmla="*/ 828950 w 12192000"/>
                <a:gd name="connsiteY1940" fmla="*/ 850249 h 1608850"/>
                <a:gd name="connsiteX1941" fmla="*/ 828950 w 12192000"/>
                <a:gd name="connsiteY1941" fmla="*/ 843275 h 1608850"/>
                <a:gd name="connsiteX1942" fmla="*/ 835637 w 12192000"/>
                <a:gd name="connsiteY1942" fmla="*/ 840950 h 1608850"/>
                <a:gd name="connsiteX1943" fmla="*/ 835637 w 12192000"/>
                <a:gd name="connsiteY1943" fmla="*/ 831652 h 1608850"/>
                <a:gd name="connsiteX1944" fmla="*/ 840095 w 12192000"/>
                <a:gd name="connsiteY1944" fmla="*/ 831652 h 1608850"/>
                <a:gd name="connsiteX1945" fmla="*/ 840095 w 12192000"/>
                <a:gd name="connsiteY1945" fmla="*/ 810730 h 1608850"/>
                <a:gd name="connsiteX1946" fmla="*/ 835637 w 12192000"/>
                <a:gd name="connsiteY1946" fmla="*/ 810730 h 1608850"/>
                <a:gd name="connsiteX1947" fmla="*/ 835637 w 12192000"/>
                <a:gd name="connsiteY1947" fmla="*/ 806081 h 1608850"/>
                <a:gd name="connsiteX1948" fmla="*/ 840095 w 12192000"/>
                <a:gd name="connsiteY1948" fmla="*/ 803756 h 1608850"/>
                <a:gd name="connsiteX1949" fmla="*/ 851240 w 12192000"/>
                <a:gd name="connsiteY1949" fmla="*/ 787483 h 1608850"/>
                <a:gd name="connsiteX1950" fmla="*/ 853469 w 12192000"/>
                <a:gd name="connsiteY1950" fmla="*/ 778185 h 1608850"/>
                <a:gd name="connsiteX1951" fmla="*/ 853469 w 12192000"/>
                <a:gd name="connsiteY1951" fmla="*/ 752614 h 1608850"/>
                <a:gd name="connsiteX1952" fmla="*/ 853748 w 12192000"/>
                <a:gd name="connsiteY1952" fmla="*/ 751742 h 1608850"/>
                <a:gd name="connsiteX1953" fmla="*/ 855698 w 12192000"/>
                <a:gd name="connsiteY1953" fmla="*/ 745640 h 1608850"/>
                <a:gd name="connsiteX1954" fmla="*/ 855977 w 12192000"/>
                <a:gd name="connsiteY1954" fmla="*/ 746512 h 1608850"/>
                <a:gd name="connsiteX1955" fmla="*/ 857927 w 12192000"/>
                <a:gd name="connsiteY1955" fmla="*/ 752614 h 1608850"/>
                <a:gd name="connsiteX1956" fmla="*/ 860156 w 12192000"/>
                <a:gd name="connsiteY1956" fmla="*/ 778185 h 1608850"/>
                <a:gd name="connsiteX1957" fmla="*/ 860156 w 12192000"/>
                <a:gd name="connsiteY1957" fmla="*/ 785159 h 1608850"/>
                <a:gd name="connsiteX1958" fmla="*/ 871302 w 12192000"/>
                <a:gd name="connsiteY1958" fmla="*/ 803756 h 1608850"/>
                <a:gd name="connsiteX1959" fmla="*/ 875760 w 12192000"/>
                <a:gd name="connsiteY1959" fmla="*/ 806081 h 1608850"/>
                <a:gd name="connsiteX1960" fmla="*/ 875760 w 12192000"/>
                <a:gd name="connsiteY1960" fmla="*/ 810730 h 1608850"/>
                <a:gd name="connsiteX1961" fmla="*/ 873531 w 12192000"/>
                <a:gd name="connsiteY1961" fmla="*/ 831652 h 1608850"/>
                <a:gd name="connsiteX1962" fmla="*/ 877989 w 12192000"/>
                <a:gd name="connsiteY1962" fmla="*/ 840950 h 1608850"/>
                <a:gd name="connsiteX1963" fmla="*/ 882447 w 12192000"/>
                <a:gd name="connsiteY1963" fmla="*/ 843275 h 1608850"/>
                <a:gd name="connsiteX1964" fmla="*/ 882447 w 12192000"/>
                <a:gd name="connsiteY1964" fmla="*/ 850249 h 1608850"/>
                <a:gd name="connsiteX1965" fmla="*/ 877989 w 12192000"/>
                <a:gd name="connsiteY1965" fmla="*/ 852574 h 1608850"/>
                <a:gd name="connsiteX1966" fmla="*/ 904180 w 12192000"/>
                <a:gd name="connsiteY1966" fmla="*/ 879888 h 1608850"/>
                <a:gd name="connsiteX1967" fmla="*/ 913070 w 12192000"/>
                <a:gd name="connsiteY1967" fmla="*/ 915339 h 1608850"/>
                <a:gd name="connsiteX1968" fmla="*/ 944859 w 12192000"/>
                <a:gd name="connsiteY1968" fmla="*/ 915339 h 1608850"/>
                <a:gd name="connsiteX1969" fmla="*/ 944859 w 12192000"/>
                <a:gd name="connsiteY1969" fmla="*/ 886329 h 1608850"/>
                <a:gd name="connsiteX1970" fmla="*/ 939475 w 12192000"/>
                <a:gd name="connsiteY1970" fmla="*/ 886329 h 1608850"/>
                <a:gd name="connsiteX1971" fmla="*/ 939475 w 12192000"/>
                <a:gd name="connsiteY1971" fmla="*/ 724196 h 1608850"/>
                <a:gd name="connsiteX1972" fmla="*/ 959742 w 12192000"/>
                <a:gd name="connsiteY1972" fmla="*/ 724196 h 1608850"/>
                <a:gd name="connsiteX1973" fmla="*/ 960249 w 12192000"/>
                <a:gd name="connsiteY1973" fmla="*/ 723115 h 1608850"/>
                <a:gd name="connsiteX1974" fmla="*/ 963795 w 12192000"/>
                <a:gd name="connsiteY1974" fmla="*/ 715549 h 1608850"/>
                <a:gd name="connsiteX1975" fmla="*/ 965569 w 12192000"/>
                <a:gd name="connsiteY1975" fmla="*/ 715819 h 1608850"/>
                <a:gd name="connsiteX1976" fmla="*/ 977982 w 12192000"/>
                <a:gd name="connsiteY1976" fmla="*/ 717710 h 1608850"/>
                <a:gd name="connsiteX1977" fmla="*/ 978489 w 12192000"/>
                <a:gd name="connsiteY1977" fmla="*/ 719062 h 1608850"/>
                <a:gd name="connsiteX1978" fmla="*/ 982035 w 12192000"/>
                <a:gd name="connsiteY1978" fmla="*/ 728519 h 1608850"/>
                <a:gd name="connsiteX1979" fmla="*/ 1008382 w 12192000"/>
                <a:gd name="connsiteY1979" fmla="*/ 730681 h 1608850"/>
                <a:gd name="connsiteX1980" fmla="*/ 1008382 w 12192000"/>
                <a:gd name="connsiteY1980" fmla="*/ 607460 h 1608850"/>
                <a:gd name="connsiteX1981" fmla="*/ 1010409 w 12192000"/>
                <a:gd name="connsiteY1981" fmla="*/ 607460 h 1608850"/>
                <a:gd name="connsiteX1982" fmla="*/ 1024597 w 12192000"/>
                <a:gd name="connsiteY1982" fmla="*/ 607460 h 1608850"/>
                <a:gd name="connsiteX1983" fmla="*/ 1024597 w 12192000"/>
                <a:gd name="connsiteY1983" fmla="*/ 471268 h 1608850"/>
                <a:gd name="connsiteX1984" fmla="*/ 1026369 w 12192000"/>
                <a:gd name="connsiteY1984" fmla="*/ 471268 h 1608850"/>
                <a:gd name="connsiteX1985" fmla="*/ 1038783 w 12192000"/>
                <a:gd name="connsiteY1985" fmla="*/ 471268 h 1608850"/>
                <a:gd name="connsiteX1986" fmla="*/ 1038783 w 12192000"/>
                <a:gd name="connsiteY1986" fmla="*/ 356694 h 1608850"/>
                <a:gd name="connsiteX1987" fmla="*/ 1042837 w 12192000"/>
                <a:gd name="connsiteY1987" fmla="*/ 328590 h 1608850"/>
                <a:gd name="connsiteX1988" fmla="*/ 1044863 w 12192000"/>
                <a:gd name="connsiteY1988" fmla="*/ 328590 h 1608850"/>
                <a:gd name="connsiteX1989" fmla="*/ 1059050 w 12192000"/>
                <a:gd name="connsiteY1989" fmla="*/ 328590 h 1608850"/>
                <a:gd name="connsiteX1990" fmla="*/ 1095531 w 12192000"/>
                <a:gd name="connsiteY1990" fmla="*/ 246443 h 1608850"/>
                <a:gd name="connsiteX1991" fmla="*/ 1099585 w 12192000"/>
                <a:gd name="connsiteY1991" fmla="*/ 0 h 160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</a:cxnLst>
              <a:rect l="l" t="t" r="r" b="b"/>
              <a:pathLst>
                <a:path w="12192000" h="1608850">
                  <a:moveTo>
                    <a:pt x="8760317" y="780798"/>
                  </a:moveTo>
                  <a:lnTo>
                    <a:pt x="8760317" y="785159"/>
                  </a:lnTo>
                  <a:lnTo>
                    <a:pt x="8761882" y="787771"/>
                  </a:lnTo>
                  <a:lnTo>
                    <a:pt x="8762996" y="787771"/>
                  </a:lnTo>
                  <a:cubicBezTo>
                    <a:pt x="8762996" y="787771"/>
                    <a:pt x="8762996" y="787771"/>
                    <a:pt x="8762996" y="786900"/>
                  </a:cubicBezTo>
                  <a:lnTo>
                    <a:pt x="8762996" y="780798"/>
                  </a:lnTo>
                  <a:cubicBezTo>
                    <a:pt x="8762996" y="780798"/>
                    <a:pt x="8762996" y="780798"/>
                    <a:pt x="8761881" y="780798"/>
                  </a:cubicBezTo>
                  <a:close/>
                  <a:moveTo>
                    <a:pt x="8758924" y="762200"/>
                  </a:moveTo>
                  <a:lnTo>
                    <a:pt x="8759734" y="771499"/>
                  </a:lnTo>
                  <a:lnTo>
                    <a:pt x="8762996" y="771499"/>
                  </a:lnTo>
                  <a:cubicBezTo>
                    <a:pt x="8762996" y="771499"/>
                    <a:pt x="8762996" y="771499"/>
                    <a:pt x="8762996" y="770337"/>
                  </a:cubicBezTo>
                  <a:lnTo>
                    <a:pt x="8762996" y="762200"/>
                  </a:lnTo>
                  <a:cubicBezTo>
                    <a:pt x="8762996" y="762200"/>
                    <a:pt x="8762996" y="762200"/>
                    <a:pt x="8761881" y="762200"/>
                  </a:cubicBezTo>
                  <a:close/>
                  <a:moveTo>
                    <a:pt x="8755951" y="745928"/>
                  </a:moveTo>
                  <a:lnTo>
                    <a:pt x="8756137" y="746512"/>
                  </a:lnTo>
                  <a:lnTo>
                    <a:pt x="8758088" y="752614"/>
                  </a:lnTo>
                  <a:lnTo>
                    <a:pt x="8758113" y="752902"/>
                  </a:lnTo>
                  <a:lnTo>
                    <a:pt x="8762996" y="752902"/>
                  </a:lnTo>
                  <a:cubicBezTo>
                    <a:pt x="8762996" y="752902"/>
                    <a:pt x="8762996" y="752902"/>
                    <a:pt x="8762996" y="752030"/>
                  </a:cubicBezTo>
                  <a:lnTo>
                    <a:pt x="8762996" y="745928"/>
                  </a:lnTo>
                  <a:cubicBezTo>
                    <a:pt x="8762996" y="745928"/>
                    <a:pt x="8762996" y="745928"/>
                    <a:pt x="8761881" y="745928"/>
                  </a:cubicBezTo>
                  <a:close/>
                  <a:moveTo>
                    <a:pt x="8907881" y="718032"/>
                  </a:moveTo>
                  <a:cubicBezTo>
                    <a:pt x="8907881" y="718032"/>
                    <a:pt x="8907881" y="718032"/>
                    <a:pt x="8907881" y="719194"/>
                  </a:cubicBezTo>
                  <a:lnTo>
                    <a:pt x="8907881" y="727331"/>
                  </a:lnTo>
                  <a:lnTo>
                    <a:pt x="8908543" y="727331"/>
                  </a:lnTo>
                  <a:lnTo>
                    <a:pt x="8908543" y="718032"/>
                  </a:lnTo>
                  <a:close/>
                  <a:moveTo>
                    <a:pt x="1099585" y="0"/>
                  </a:moveTo>
                  <a:cubicBezTo>
                    <a:pt x="1099585" y="18"/>
                    <a:pt x="1099601" y="2040"/>
                    <a:pt x="1101611" y="246443"/>
                  </a:cubicBezTo>
                  <a:cubicBezTo>
                    <a:pt x="1101623" y="246467"/>
                    <a:pt x="1102267" y="247808"/>
                    <a:pt x="1140117" y="326429"/>
                  </a:cubicBezTo>
                  <a:cubicBezTo>
                    <a:pt x="1140125" y="326429"/>
                    <a:pt x="1140236" y="326429"/>
                    <a:pt x="1142145" y="326429"/>
                  </a:cubicBezTo>
                  <a:lnTo>
                    <a:pt x="1156331" y="326429"/>
                  </a:lnTo>
                  <a:cubicBezTo>
                    <a:pt x="1156331" y="326443"/>
                    <a:pt x="1156331" y="327005"/>
                    <a:pt x="1156331" y="350208"/>
                  </a:cubicBezTo>
                  <a:cubicBezTo>
                    <a:pt x="1156333" y="350214"/>
                    <a:pt x="1156371" y="350272"/>
                    <a:pt x="1156839" y="351019"/>
                  </a:cubicBezTo>
                  <a:lnTo>
                    <a:pt x="1160385" y="356694"/>
                  </a:lnTo>
                  <a:cubicBezTo>
                    <a:pt x="1160385" y="356714"/>
                    <a:pt x="1160385" y="358229"/>
                    <a:pt x="1160385" y="471268"/>
                  </a:cubicBezTo>
                  <a:cubicBezTo>
                    <a:pt x="1160393" y="471268"/>
                    <a:pt x="1160533" y="471268"/>
                    <a:pt x="1162664" y="471268"/>
                  </a:cubicBezTo>
                  <a:lnTo>
                    <a:pt x="1178625" y="471268"/>
                  </a:lnTo>
                  <a:cubicBezTo>
                    <a:pt x="1178625" y="471288"/>
                    <a:pt x="1178625" y="472923"/>
                    <a:pt x="1178625" y="611783"/>
                  </a:cubicBezTo>
                  <a:cubicBezTo>
                    <a:pt x="1178635" y="611782"/>
                    <a:pt x="1178747" y="611761"/>
                    <a:pt x="1180145" y="611513"/>
                  </a:cubicBezTo>
                  <a:lnTo>
                    <a:pt x="1190785" y="609622"/>
                  </a:lnTo>
                  <a:cubicBezTo>
                    <a:pt x="1190785" y="609644"/>
                    <a:pt x="1190755" y="610978"/>
                    <a:pt x="1188759" y="698254"/>
                  </a:cubicBezTo>
                  <a:cubicBezTo>
                    <a:pt x="1188769" y="698256"/>
                    <a:pt x="1188879" y="698276"/>
                    <a:pt x="1190279" y="698525"/>
                  </a:cubicBezTo>
                  <a:lnTo>
                    <a:pt x="1200919" y="700416"/>
                  </a:lnTo>
                  <a:cubicBezTo>
                    <a:pt x="1200921" y="700423"/>
                    <a:pt x="1200941" y="700487"/>
                    <a:pt x="1201171" y="701227"/>
                  </a:cubicBezTo>
                  <a:lnTo>
                    <a:pt x="1202945" y="706902"/>
                  </a:lnTo>
                  <a:cubicBezTo>
                    <a:pt x="1202947" y="706893"/>
                    <a:pt x="1202993" y="706750"/>
                    <a:pt x="1203705" y="704470"/>
                  </a:cubicBezTo>
                  <a:lnTo>
                    <a:pt x="1209025" y="687446"/>
                  </a:lnTo>
                  <a:cubicBezTo>
                    <a:pt x="1209032" y="687446"/>
                    <a:pt x="1209133" y="687446"/>
                    <a:pt x="1210799" y="687446"/>
                  </a:cubicBezTo>
                  <a:lnTo>
                    <a:pt x="1223212" y="687446"/>
                  </a:lnTo>
                  <a:cubicBezTo>
                    <a:pt x="1223212" y="687463"/>
                    <a:pt x="1223212" y="688156"/>
                    <a:pt x="1223212" y="719872"/>
                  </a:cubicBezTo>
                  <a:cubicBezTo>
                    <a:pt x="1223219" y="719877"/>
                    <a:pt x="1223295" y="719917"/>
                    <a:pt x="1224225" y="720413"/>
                  </a:cubicBezTo>
                  <a:lnTo>
                    <a:pt x="1231319" y="724196"/>
                  </a:lnTo>
                  <a:cubicBezTo>
                    <a:pt x="1231319" y="724205"/>
                    <a:pt x="1231319" y="724306"/>
                    <a:pt x="1231319" y="725547"/>
                  </a:cubicBezTo>
                  <a:lnTo>
                    <a:pt x="1231319" y="735005"/>
                  </a:lnTo>
                  <a:cubicBezTo>
                    <a:pt x="1231339" y="735005"/>
                    <a:pt x="1232247" y="735005"/>
                    <a:pt x="1275907" y="735005"/>
                  </a:cubicBezTo>
                  <a:cubicBezTo>
                    <a:pt x="1275907" y="735013"/>
                    <a:pt x="1275907" y="735096"/>
                    <a:pt x="1275907" y="736086"/>
                  </a:cubicBezTo>
                  <a:lnTo>
                    <a:pt x="1275907" y="743652"/>
                  </a:lnTo>
                  <a:cubicBezTo>
                    <a:pt x="1275915" y="743652"/>
                    <a:pt x="1276037" y="743652"/>
                    <a:pt x="1277933" y="743652"/>
                  </a:cubicBezTo>
                  <a:lnTo>
                    <a:pt x="1292119" y="743652"/>
                  </a:lnTo>
                  <a:cubicBezTo>
                    <a:pt x="1292119" y="743634"/>
                    <a:pt x="1292119" y="742905"/>
                    <a:pt x="1292119" y="713387"/>
                  </a:cubicBezTo>
                  <a:cubicBezTo>
                    <a:pt x="1292141" y="713387"/>
                    <a:pt x="1293071" y="713387"/>
                    <a:pt x="1336706" y="713387"/>
                  </a:cubicBezTo>
                  <a:cubicBezTo>
                    <a:pt x="1336706" y="713379"/>
                    <a:pt x="1336706" y="713282"/>
                    <a:pt x="1336706" y="712036"/>
                  </a:cubicBezTo>
                  <a:lnTo>
                    <a:pt x="1336706" y="702578"/>
                  </a:lnTo>
                  <a:cubicBezTo>
                    <a:pt x="1336713" y="702578"/>
                    <a:pt x="1336787" y="702578"/>
                    <a:pt x="1337721" y="702578"/>
                  </a:cubicBezTo>
                  <a:lnTo>
                    <a:pt x="1344813" y="702578"/>
                  </a:lnTo>
                  <a:cubicBezTo>
                    <a:pt x="1344813" y="702571"/>
                    <a:pt x="1344813" y="702458"/>
                    <a:pt x="1344813" y="700687"/>
                  </a:cubicBezTo>
                  <a:lnTo>
                    <a:pt x="1344813" y="687446"/>
                  </a:lnTo>
                  <a:cubicBezTo>
                    <a:pt x="1344823" y="687446"/>
                    <a:pt x="1344895" y="687446"/>
                    <a:pt x="1345573" y="687446"/>
                  </a:cubicBezTo>
                  <a:lnTo>
                    <a:pt x="1350893" y="687446"/>
                  </a:lnTo>
                  <a:cubicBezTo>
                    <a:pt x="1350893" y="687439"/>
                    <a:pt x="1350893" y="687354"/>
                    <a:pt x="1350893" y="686365"/>
                  </a:cubicBezTo>
                  <a:lnTo>
                    <a:pt x="1350893" y="678798"/>
                  </a:lnTo>
                  <a:cubicBezTo>
                    <a:pt x="1350901" y="678798"/>
                    <a:pt x="1351025" y="678798"/>
                    <a:pt x="1352921" y="678798"/>
                  </a:cubicBezTo>
                  <a:lnTo>
                    <a:pt x="1367107" y="678798"/>
                  </a:lnTo>
                  <a:cubicBezTo>
                    <a:pt x="1367107" y="678805"/>
                    <a:pt x="1367107" y="678882"/>
                    <a:pt x="1367107" y="679879"/>
                  </a:cubicBezTo>
                  <a:lnTo>
                    <a:pt x="1367107" y="687446"/>
                  </a:lnTo>
                  <a:cubicBezTo>
                    <a:pt x="1367119" y="687446"/>
                    <a:pt x="1367619" y="687446"/>
                    <a:pt x="1389401" y="687446"/>
                  </a:cubicBezTo>
                  <a:cubicBezTo>
                    <a:pt x="1389401" y="687438"/>
                    <a:pt x="1389401" y="687324"/>
                    <a:pt x="1389401" y="685554"/>
                  </a:cubicBezTo>
                  <a:lnTo>
                    <a:pt x="1389401" y="672313"/>
                  </a:lnTo>
                  <a:cubicBezTo>
                    <a:pt x="1389407" y="672313"/>
                    <a:pt x="1389503" y="672313"/>
                    <a:pt x="1391174" y="672313"/>
                  </a:cubicBezTo>
                  <a:lnTo>
                    <a:pt x="1403587" y="672313"/>
                  </a:lnTo>
                  <a:cubicBezTo>
                    <a:pt x="1403587" y="672325"/>
                    <a:pt x="1403587" y="672839"/>
                    <a:pt x="1403587" y="696093"/>
                  </a:cubicBezTo>
                  <a:cubicBezTo>
                    <a:pt x="1403595" y="696093"/>
                    <a:pt x="1403675" y="696093"/>
                    <a:pt x="1404601" y="696093"/>
                  </a:cubicBezTo>
                  <a:lnTo>
                    <a:pt x="1411695" y="696093"/>
                  </a:lnTo>
                  <a:cubicBezTo>
                    <a:pt x="1411695" y="696087"/>
                    <a:pt x="1411695" y="696006"/>
                    <a:pt x="1411695" y="695012"/>
                  </a:cubicBezTo>
                  <a:lnTo>
                    <a:pt x="1411695" y="687446"/>
                  </a:lnTo>
                  <a:cubicBezTo>
                    <a:pt x="1411703" y="687446"/>
                    <a:pt x="1411821" y="687446"/>
                    <a:pt x="1413467" y="687446"/>
                  </a:cubicBezTo>
                  <a:lnTo>
                    <a:pt x="1425881" y="687446"/>
                  </a:lnTo>
                  <a:cubicBezTo>
                    <a:pt x="1425881" y="687459"/>
                    <a:pt x="1425881" y="688018"/>
                    <a:pt x="1425881" y="713387"/>
                  </a:cubicBezTo>
                  <a:cubicBezTo>
                    <a:pt x="1425889" y="713387"/>
                    <a:pt x="1426007" y="713387"/>
                    <a:pt x="1427909" y="713387"/>
                  </a:cubicBezTo>
                  <a:lnTo>
                    <a:pt x="1442095" y="713387"/>
                  </a:lnTo>
                  <a:cubicBezTo>
                    <a:pt x="1442095" y="713398"/>
                    <a:pt x="1442095" y="713513"/>
                    <a:pt x="1442095" y="715008"/>
                  </a:cubicBezTo>
                  <a:lnTo>
                    <a:pt x="1442095" y="726358"/>
                  </a:lnTo>
                  <a:cubicBezTo>
                    <a:pt x="1442103" y="726358"/>
                    <a:pt x="1442173" y="726358"/>
                    <a:pt x="1442855" y="726358"/>
                  </a:cubicBezTo>
                  <a:lnTo>
                    <a:pt x="1448175" y="726358"/>
                  </a:lnTo>
                  <a:cubicBezTo>
                    <a:pt x="1448175" y="726350"/>
                    <a:pt x="1448175" y="726274"/>
                    <a:pt x="1448175" y="725547"/>
                  </a:cubicBezTo>
                  <a:lnTo>
                    <a:pt x="1448175" y="719872"/>
                  </a:lnTo>
                  <a:cubicBezTo>
                    <a:pt x="1448193" y="719872"/>
                    <a:pt x="1448911" y="719872"/>
                    <a:pt x="1478575" y="719872"/>
                  </a:cubicBezTo>
                  <a:cubicBezTo>
                    <a:pt x="1478575" y="719886"/>
                    <a:pt x="1478575" y="720449"/>
                    <a:pt x="1478575" y="743652"/>
                  </a:cubicBezTo>
                  <a:cubicBezTo>
                    <a:pt x="1478583" y="743652"/>
                    <a:pt x="1478661" y="743652"/>
                    <a:pt x="1479589" y="743652"/>
                  </a:cubicBezTo>
                  <a:lnTo>
                    <a:pt x="1486683" y="743652"/>
                  </a:lnTo>
                  <a:cubicBezTo>
                    <a:pt x="1486683" y="743659"/>
                    <a:pt x="1486683" y="743732"/>
                    <a:pt x="1486683" y="744733"/>
                  </a:cubicBezTo>
                  <a:lnTo>
                    <a:pt x="1486683" y="752299"/>
                  </a:lnTo>
                  <a:cubicBezTo>
                    <a:pt x="1486691" y="752299"/>
                    <a:pt x="1486765" y="752299"/>
                    <a:pt x="1487443" y="752299"/>
                  </a:cubicBezTo>
                  <a:lnTo>
                    <a:pt x="1492763" y="752299"/>
                  </a:lnTo>
                  <a:cubicBezTo>
                    <a:pt x="1492763" y="752292"/>
                    <a:pt x="1492763" y="752172"/>
                    <a:pt x="1492763" y="750137"/>
                  </a:cubicBezTo>
                  <a:lnTo>
                    <a:pt x="1492763" y="735005"/>
                  </a:lnTo>
                  <a:cubicBezTo>
                    <a:pt x="1492769" y="735005"/>
                    <a:pt x="1492847" y="735005"/>
                    <a:pt x="1493775" y="735005"/>
                  </a:cubicBezTo>
                  <a:lnTo>
                    <a:pt x="1500869" y="735005"/>
                  </a:lnTo>
                  <a:cubicBezTo>
                    <a:pt x="1500869" y="735013"/>
                    <a:pt x="1500869" y="735096"/>
                    <a:pt x="1500869" y="736086"/>
                  </a:cubicBezTo>
                  <a:lnTo>
                    <a:pt x="1500869" y="743652"/>
                  </a:lnTo>
                  <a:lnTo>
                    <a:pt x="1506189" y="741659"/>
                  </a:lnTo>
                  <a:cubicBezTo>
                    <a:pt x="1506949" y="741287"/>
                    <a:pt x="1506949" y="741085"/>
                    <a:pt x="1506949" y="740679"/>
                  </a:cubicBezTo>
                  <a:lnTo>
                    <a:pt x="1506949" y="735005"/>
                  </a:lnTo>
                  <a:cubicBezTo>
                    <a:pt x="1506966" y="735005"/>
                    <a:pt x="1507767" y="735005"/>
                    <a:pt x="1545457" y="735005"/>
                  </a:cubicBezTo>
                  <a:cubicBezTo>
                    <a:pt x="1545457" y="735019"/>
                    <a:pt x="1545457" y="735566"/>
                    <a:pt x="1545457" y="758784"/>
                  </a:cubicBezTo>
                  <a:cubicBezTo>
                    <a:pt x="1545464" y="758784"/>
                    <a:pt x="1545583" y="758784"/>
                    <a:pt x="1547483" y="758784"/>
                  </a:cubicBezTo>
                  <a:lnTo>
                    <a:pt x="1561669" y="758784"/>
                  </a:lnTo>
                  <a:cubicBezTo>
                    <a:pt x="1561669" y="758792"/>
                    <a:pt x="1561669" y="758874"/>
                    <a:pt x="1561669" y="759865"/>
                  </a:cubicBezTo>
                  <a:lnTo>
                    <a:pt x="1561669" y="767431"/>
                  </a:lnTo>
                  <a:cubicBezTo>
                    <a:pt x="1561679" y="767431"/>
                    <a:pt x="1561801" y="767431"/>
                    <a:pt x="1563443" y="767431"/>
                  </a:cubicBezTo>
                  <a:lnTo>
                    <a:pt x="1575857" y="767431"/>
                  </a:lnTo>
                  <a:cubicBezTo>
                    <a:pt x="1575857" y="767419"/>
                    <a:pt x="1575857" y="766908"/>
                    <a:pt x="1575857" y="743652"/>
                  </a:cubicBezTo>
                  <a:cubicBezTo>
                    <a:pt x="1575863" y="743652"/>
                    <a:pt x="1575941" y="743652"/>
                    <a:pt x="1576869" y="743652"/>
                  </a:cubicBezTo>
                  <a:lnTo>
                    <a:pt x="1583963" y="743652"/>
                  </a:lnTo>
                  <a:cubicBezTo>
                    <a:pt x="1583963" y="743633"/>
                    <a:pt x="1583963" y="742862"/>
                    <a:pt x="1583963" y="711225"/>
                  </a:cubicBezTo>
                  <a:cubicBezTo>
                    <a:pt x="1583971" y="711225"/>
                    <a:pt x="1584047" y="711225"/>
                    <a:pt x="1584977" y="711225"/>
                  </a:cubicBezTo>
                  <a:lnTo>
                    <a:pt x="1592071" y="711225"/>
                  </a:lnTo>
                  <a:cubicBezTo>
                    <a:pt x="1592071" y="711219"/>
                    <a:pt x="1592071" y="711110"/>
                    <a:pt x="1592071" y="709334"/>
                  </a:cubicBezTo>
                  <a:lnTo>
                    <a:pt x="1592071" y="696093"/>
                  </a:lnTo>
                  <a:cubicBezTo>
                    <a:pt x="1590043" y="696093"/>
                    <a:pt x="1590043" y="696093"/>
                    <a:pt x="1590803" y="694471"/>
                  </a:cubicBezTo>
                  <a:lnTo>
                    <a:pt x="1596123" y="683122"/>
                  </a:lnTo>
                  <a:cubicBezTo>
                    <a:pt x="1596129" y="683139"/>
                    <a:pt x="1596323" y="683813"/>
                    <a:pt x="1604231" y="711225"/>
                  </a:cubicBezTo>
                  <a:cubicBezTo>
                    <a:pt x="1604239" y="711225"/>
                    <a:pt x="1604311" y="711225"/>
                    <a:pt x="1604991" y="711225"/>
                  </a:cubicBezTo>
                  <a:lnTo>
                    <a:pt x="1610311" y="711225"/>
                  </a:lnTo>
                  <a:cubicBezTo>
                    <a:pt x="1610311" y="711212"/>
                    <a:pt x="1610311" y="710033"/>
                    <a:pt x="1610311" y="605298"/>
                  </a:cubicBezTo>
                  <a:cubicBezTo>
                    <a:pt x="1610321" y="605298"/>
                    <a:pt x="1610435" y="605298"/>
                    <a:pt x="1611831" y="605298"/>
                  </a:cubicBezTo>
                  <a:lnTo>
                    <a:pt x="1622471" y="605298"/>
                  </a:lnTo>
                  <a:cubicBezTo>
                    <a:pt x="1622471" y="605276"/>
                    <a:pt x="1622471" y="604266"/>
                    <a:pt x="1622471" y="557739"/>
                  </a:cubicBezTo>
                  <a:cubicBezTo>
                    <a:pt x="1622487" y="557739"/>
                    <a:pt x="1623113" y="557739"/>
                    <a:pt x="1648817" y="557739"/>
                  </a:cubicBezTo>
                  <a:cubicBezTo>
                    <a:pt x="1648817" y="557727"/>
                    <a:pt x="1648817" y="557217"/>
                    <a:pt x="1648817" y="536121"/>
                  </a:cubicBezTo>
                  <a:cubicBezTo>
                    <a:pt x="1648837" y="536121"/>
                    <a:pt x="1649625" y="536121"/>
                    <a:pt x="1683271" y="536121"/>
                  </a:cubicBezTo>
                  <a:cubicBezTo>
                    <a:pt x="1683271" y="536129"/>
                    <a:pt x="1683271" y="536259"/>
                    <a:pt x="1683271" y="538553"/>
                  </a:cubicBezTo>
                  <a:lnTo>
                    <a:pt x="1683271" y="555577"/>
                  </a:lnTo>
                  <a:cubicBezTo>
                    <a:pt x="1683281" y="555577"/>
                    <a:pt x="1683411" y="555577"/>
                    <a:pt x="1685551" y="555577"/>
                  </a:cubicBezTo>
                  <a:lnTo>
                    <a:pt x="1701511" y="555577"/>
                  </a:lnTo>
                  <a:cubicBezTo>
                    <a:pt x="1701511" y="555595"/>
                    <a:pt x="1701511" y="556489"/>
                    <a:pt x="1701511" y="603136"/>
                  </a:cubicBezTo>
                  <a:cubicBezTo>
                    <a:pt x="1701517" y="603136"/>
                    <a:pt x="1701593" y="603136"/>
                    <a:pt x="1702525" y="603136"/>
                  </a:cubicBezTo>
                  <a:lnTo>
                    <a:pt x="1709619" y="603136"/>
                  </a:lnTo>
                  <a:lnTo>
                    <a:pt x="1723805" y="607460"/>
                  </a:lnTo>
                  <a:cubicBezTo>
                    <a:pt x="1723805" y="607470"/>
                    <a:pt x="1723805" y="608120"/>
                    <a:pt x="1723805" y="646372"/>
                  </a:cubicBezTo>
                  <a:cubicBezTo>
                    <a:pt x="1723811" y="646372"/>
                    <a:pt x="1723887" y="646372"/>
                    <a:pt x="1724819" y="646372"/>
                  </a:cubicBezTo>
                  <a:lnTo>
                    <a:pt x="1731911" y="646372"/>
                  </a:lnTo>
                  <a:cubicBezTo>
                    <a:pt x="1731911" y="646382"/>
                    <a:pt x="1731911" y="646488"/>
                    <a:pt x="1731911" y="647993"/>
                  </a:cubicBezTo>
                  <a:lnTo>
                    <a:pt x="1731911" y="659342"/>
                  </a:lnTo>
                  <a:cubicBezTo>
                    <a:pt x="1731919" y="659342"/>
                    <a:pt x="1732043" y="659342"/>
                    <a:pt x="1733939" y="659342"/>
                  </a:cubicBezTo>
                  <a:lnTo>
                    <a:pt x="1748125" y="659342"/>
                  </a:lnTo>
                  <a:lnTo>
                    <a:pt x="1754205" y="665828"/>
                  </a:lnTo>
                  <a:cubicBezTo>
                    <a:pt x="1754205" y="665840"/>
                    <a:pt x="1754205" y="666326"/>
                    <a:pt x="1754205" y="687446"/>
                  </a:cubicBezTo>
                  <a:cubicBezTo>
                    <a:pt x="1754214" y="687446"/>
                    <a:pt x="1754345" y="687446"/>
                    <a:pt x="1756485" y="687446"/>
                  </a:cubicBezTo>
                  <a:lnTo>
                    <a:pt x="1772445" y="687446"/>
                  </a:lnTo>
                  <a:cubicBezTo>
                    <a:pt x="1772445" y="687453"/>
                    <a:pt x="1772445" y="687533"/>
                    <a:pt x="1772445" y="688526"/>
                  </a:cubicBezTo>
                  <a:lnTo>
                    <a:pt x="1772445" y="696093"/>
                  </a:lnTo>
                  <a:cubicBezTo>
                    <a:pt x="1772455" y="696093"/>
                    <a:pt x="1772553" y="696093"/>
                    <a:pt x="1773713" y="696093"/>
                  </a:cubicBezTo>
                  <a:lnTo>
                    <a:pt x="1782579" y="696093"/>
                  </a:lnTo>
                  <a:cubicBezTo>
                    <a:pt x="1782579" y="696102"/>
                    <a:pt x="1782579" y="696231"/>
                    <a:pt x="1782579" y="698254"/>
                  </a:cubicBezTo>
                  <a:lnTo>
                    <a:pt x="1782579" y="713387"/>
                  </a:lnTo>
                  <a:cubicBezTo>
                    <a:pt x="1786633" y="713387"/>
                    <a:pt x="1786633" y="713387"/>
                    <a:pt x="1786633" y="711495"/>
                  </a:cubicBezTo>
                  <a:lnTo>
                    <a:pt x="1786633" y="698254"/>
                  </a:lnTo>
                  <a:cubicBezTo>
                    <a:pt x="1786639" y="698254"/>
                    <a:pt x="1786716" y="698254"/>
                    <a:pt x="1787645" y="698254"/>
                  </a:cubicBezTo>
                  <a:lnTo>
                    <a:pt x="1794739" y="698254"/>
                  </a:lnTo>
                  <a:cubicBezTo>
                    <a:pt x="1794739" y="698265"/>
                    <a:pt x="1794739" y="698384"/>
                    <a:pt x="1794739" y="699876"/>
                  </a:cubicBezTo>
                  <a:lnTo>
                    <a:pt x="1794739" y="711225"/>
                  </a:lnTo>
                  <a:cubicBezTo>
                    <a:pt x="1794749" y="711225"/>
                    <a:pt x="1794821" y="711225"/>
                    <a:pt x="1795499" y="711225"/>
                  </a:cubicBezTo>
                  <a:lnTo>
                    <a:pt x="1800819" y="711225"/>
                  </a:lnTo>
                  <a:cubicBezTo>
                    <a:pt x="1800819" y="706902"/>
                    <a:pt x="1800819" y="706902"/>
                    <a:pt x="1849459" y="706902"/>
                  </a:cubicBezTo>
                  <a:cubicBezTo>
                    <a:pt x="1849459" y="706911"/>
                    <a:pt x="1849459" y="707012"/>
                    <a:pt x="1849459" y="708253"/>
                  </a:cubicBezTo>
                  <a:lnTo>
                    <a:pt x="1849459" y="717710"/>
                  </a:lnTo>
                  <a:cubicBezTo>
                    <a:pt x="1849467" y="717710"/>
                    <a:pt x="1849543" y="717710"/>
                    <a:pt x="1850219" y="717710"/>
                  </a:cubicBezTo>
                  <a:lnTo>
                    <a:pt x="1855541" y="717710"/>
                  </a:lnTo>
                  <a:cubicBezTo>
                    <a:pt x="1855541" y="717719"/>
                    <a:pt x="1855541" y="717841"/>
                    <a:pt x="1855541" y="719872"/>
                  </a:cubicBezTo>
                  <a:lnTo>
                    <a:pt x="1855541" y="735005"/>
                  </a:lnTo>
                  <a:cubicBezTo>
                    <a:pt x="1855549" y="735001"/>
                    <a:pt x="1855665" y="734923"/>
                    <a:pt x="1857567" y="733654"/>
                  </a:cubicBezTo>
                  <a:lnTo>
                    <a:pt x="1871753" y="724196"/>
                  </a:lnTo>
                  <a:cubicBezTo>
                    <a:pt x="1871755" y="724177"/>
                    <a:pt x="1871887" y="723302"/>
                    <a:pt x="1877833" y="683122"/>
                  </a:cubicBezTo>
                  <a:cubicBezTo>
                    <a:pt x="1877843" y="683120"/>
                    <a:pt x="1877911" y="683094"/>
                    <a:pt x="1878593" y="682852"/>
                  </a:cubicBezTo>
                  <a:lnTo>
                    <a:pt x="1883913" y="680960"/>
                  </a:lnTo>
                  <a:cubicBezTo>
                    <a:pt x="1883913" y="680944"/>
                    <a:pt x="1883947" y="679883"/>
                    <a:pt x="1885941" y="611783"/>
                  </a:cubicBezTo>
                  <a:cubicBezTo>
                    <a:pt x="1885941" y="611801"/>
                    <a:pt x="1885973" y="612892"/>
                    <a:pt x="1887967" y="680960"/>
                  </a:cubicBezTo>
                  <a:cubicBezTo>
                    <a:pt x="1887977" y="680963"/>
                    <a:pt x="1888047" y="680988"/>
                    <a:pt x="1888727" y="681230"/>
                  </a:cubicBezTo>
                  <a:lnTo>
                    <a:pt x="1894047" y="683122"/>
                  </a:lnTo>
                  <a:cubicBezTo>
                    <a:pt x="1894047" y="683102"/>
                    <a:pt x="1894047" y="681769"/>
                    <a:pt x="1894047" y="596651"/>
                  </a:cubicBezTo>
                  <a:cubicBezTo>
                    <a:pt x="1898101" y="596651"/>
                    <a:pt x="1898101" y="596651"/>
                    <a:pt x="1898101" y="564224"/>
                  </a:cubicBezTo>
                  <a:cubicBezTo>
                    <a:pt x="1898113" y="564224"/>
                    <a:pt x="1898799" y="564224"/>
                    <a:pt x="1936607" y="564224"/>
                  </a:cubicBezTo>
                  <a:cubicBezTo>
                    <a:pt x="1936607" y="564241"/>
                    <a:pt x="1936607" y="564959"/>
                    <a:pt x="1936607" y="596651"/>
                  </a:cubicBezTo>
                  <a:cubicBezTo>
                    <a:pt x="1936617" y="596651"/>
                    <a:pt x="1936689" y="596651"/>
                    <a:pt x="1937367" y="596651"/>
                  </a:cubicBezTo>
                  <a:lnTo>
                    <a:pt x="1942687" y="596651"/>
                  </a:lnTo>
                  <a:cubicBezTo>
                    <a:pt x="1942687" y="596630"/>
                    <a:pt x="1942687" y="595324"/>
                    <a:pt x="1942687" y="514503"/>
                  </a:cubicBezTo>
                  <a:cubicBezTo>
                    <a:pt x="1942693" y="514503"/>
                    <a:pt x="1942793" y="514503"/>
                    <a:pt x="1944461" y="514503"/>
                  </a:cubicBezTo>
                  <a:lnTo>
                    <a:pt x="1956875" y="514503"/>
                  </a:lnTo>
                  <a:cubicBezTo>
                    <a:pt x="1956875" y="514496"/>
                    <a:pt x="1956875" y="514385"/>
                    <a:pt x="1956875" y="512612"/>
                  </a:cubicBezTo>
                  <a:lnTo>
                    <a:pt x="1956875" y="499371"/>
                  </a:lnTo>
                  <a:cubicBezTo>
                    <a:pt x="1956885" y="499371"/>
                    <a:pt x="1957383" y="499371"/>
                    <a:pt x="1979169" y="499371"/>
                  </a:cubicBezTo>
                  <a:cubicBezTo>
                    <a:pt x="1979169" y="499364"/>
                    <a:pt x="1979169" y="499283"/>
                    <a:pt x="1979169" y="498290"/>
                  </a:cubicBezTo>
                  <a:lnTo>
                    <a:pt x="1979169" y="490724"/>
                  </a:lnTo>
                  <a:cubicBezTo>
                    <a:pt x="1979175" y="490724"/>
                    <a:pt x="1979285" y="490724"/>
                    <a:pt x="1980941" y="490724"/>
                  </a:cubicBezTo>
                  <a:lnTo>
                    <a:pt x="1993355" y="490724"/>
                  </a:lnTo>
                  <a:cubicBezTo>
                    <a:pt x="1993355" y="490732"/>
                    <a:pt x="1993355" y="490811"/>
                    <a:pt x="1993355" y="491805"/>
                  </a:cubicBezTo>
                  <a:lnTo>
                    <a:pt x="1993355" y="499371"/>
                  </a:lnTo>
                  <a:cubicBezTo>
                    <a:pt x="1993365" y="499371"/>
                    <a:pt x="1993437" y="499371"/>
                    <a:pt x="1994115" y="499371"/>
                  </a:cubicBezTo>
                  <a:lnTo>
                    <a:pt x="1999435" y="499371"/>
                  </a:lnTo>
                  <a:lnTo>
                    <a:pt x="2009569" y="495047"/>
                  </a:lnTo>
                  <a:lnTo>
                    <a:pt x="2013621" y="498290"/>
                  </a:lnTo>
                  <a:lnTo>
                    <a:pt x="2013621" y="490724"/>
                  </a:lnTo>
                  <a:cubicBezTo>
                    <a:pt x="2013631" y="490724"/>
                    <a:pt x="2013767" y="490724"/>
                    <a:pt x="2015901" y="490724"/>
                  </a:cubicBezTo>
                  <a:lnTo>
                    <a:pt x="2031863" y="490724"/>
                  </a:lnTo>
                  <a:cubicBezTo>
                    <a:pt x="2031863" y="490732"/>
                    <a:pt x="2031863" y="490811"/>
                    <a:pt x="2031863" y="491805"/>
                  </a:cubicBezTo>
                  <a:lnTo>
                    <a:pt x="2031863" y="499371"/>
                  </a:lnTo>
                  <a:cubicBezTo>
                    <a:pt x="2031881" y="499371"/>
                    <a:pt x="2032617" y="499371"/>
                    <a:pt x="2062263" y="499371"/>
                  </a:cubicBezTo>
                  <a:cubicBezTo>
                    <a:pt x="2062263" y="499381"/>
                    <a:pt x="2062263" y="499490"/>
                    <a:pt x="2062263" y="500992"/>
                  </a:cubicBezTo>
                  <a:lnTo>
                    <a:pt x="2062263" y="512342"/>
                  </a:lnTo>
                  <a:cubicBezTo>
                    <a:pt x="2062279" y="512342"/>
                    <a:pt x="2062919" y="512342"/>
                    <a:pt x="2088609" y="512342"/>
                  </a:cubicBezTo>
                  <a:cubicBezTo>
                    <a:pt x="2088609" y="512358"/>
                    <a:pt x="2088609" y="513038"/>
                    <a:pt x="2088609" y="542606"/>
                  </a:cubicBezTo>
                  <a:cubicBezTo>
                    <a:pt x="2088619" y="542606"/>
                    <a:pt x="2088691" y="542606"/>
                    <a:pt x="2089369" y="542606"/>
                  </a:cubicBezTo>
                  <a:lnTo>
                    <a:pt x="2094689" y="542606"/>
                  </a:lnTo>
                  <a:cubicBezTo>
                    <a:pt x="2094689" y="542613"/>
                    <a:pt x="2094689" y="542699"/>
                    <a:pt x="2094689" y="543687"/>
                  </a:cubicBezTo>
                  <a:lnTo>
                    <a:pt x="2094689" y="551254"/>
                  </a:lnTo>
                  <a:cubicBezTo>
                    <a:pt x="2098743" y="551254"/>
                    <a:pt x="2098743" y="551254"/>
                    <a:pt x="2098743" y="581518"/>
                  </a:cubicBezTo>
                  <a:cubicBezTo>
                    <a:pt x="2098753" y="581518"/>
                    <a:pt x="2098827" y="581518"/>
                    <a:pt x="2099503" y="581518"/>
                  </a:cubicBezTo>
                  <a:lnTo>
                    <a:pt x="2104823" y="581518"/>
                  </a:lnTo>
                  <a:cubicBezTo>
                    <a:pt x="2104823" y="581527"/>
                    <a:pt x="2104823" y="581594"/>
                    <a:pt x="2104823" y="582329"/>
                  </a:cubicBezTo>
                  <a:lnTo>
                    <a:pt x="2104823" y="588004"/>
                  </a:lnTo>
                  <a:cubicBezTo>
                    <a:pt x="2104829" y="588004"/>
                    <a:pt x="2104907" y="588004"/>
                    <a:pt x="2105837" y="588004"/>
                  </a:cubicBezTo>
                  <a:lnTo>
                    <a:pt x="2112929" y="588004"/>
                  </a:lnTo>
                  <a:cubicBezTo>
                    <a:pt x="2112929" y="588021"/>
                    <a:pt x="2112929" y="588734"/>
                    <a:pt x="2112929" y="618269"/>
                  </a:cubicBezTo>
                  <a:cubicBezTo>
                    <a:pt x="2112937" y="618269"/>
                    <a:pt x="2113057" y="618269"/>
                    <a:pt x="2114957" y="618269"/>
                  </a:cubicBezTo>
                  <a:lnTo>
                    <a:pt x="2129143" y="618269"/>
                  </a:lnTo>
                  <a:cubicBezTo>
                    <a:pt x="2129143" y="618285"/>
                    <a:pt x="2129143" y="618865"/>
                    <a:pt x="2129143" y="642048"/>
                  </a:cubicBezTo>
                  <a:cubicBezTo>
                    <a:pt x="2131171" y="642048"/>
                    <a:pt x="2131171" y="642048"/>
                    <a:pt x="2131171" y="643669"/>
                  </a:cubicBezTo>
                  <a:lnTo>
                    <a:pt x="2131171" y="655019"/>
                  </a:lnTo>
                  <a:cubicBezTo>
                    <a:pt x="2131179" y="655019"/>
                    <a:pt x="2131249" y="655019"/>
                    <a:pt x="2131931" y="655019"/>
                  </a:cubicBezTo>
                  <a:lnTo>
                    <a:pt x="2137251" y="655019"/>
                  </a:lnTo>
                  <a:cubicBezTo>
                    <a:pt x="2137251" y="655033"/>
                    <a:pt x="2137251" y="655596"/>
                    <a:pt x="2137251" y="678798"/>
                  </a:cubicBezTo>
                  <a:cubicBezTo>
                    <a:pt x="2137259" y="678798"/>
                    <a:pt x="2137357" y="678798"/>
                    <a:pt x="2138517" y="678798"/>
                  </a:cubicBezTo>
                  <a:lnTo>
                    <a:pt x="2147383" y="678798"/>
                  </a:lnTo>
                  <a:cubicBezTo>
                    <a:pt x="2149411" y="680960"/>
                    <a:pt x="2149411" y="680960"/>
                    <a:pt x="2149411" y="682852"/>
                  </a:cubicBezTo>
                  <a:lnTo>
                    <a:pt x="2149411" y="696093"/>
                  </a:lnTo>
                  <a:cubicBezTo>
                    <a:pt x="2149415" y="696086"/>
                    <a:pt x="2149503" y="695979"/>
                    <a:pt x="2150931" y="694201"/>
                  </a:cubicBezTo>
                  <a:lnTo>
                    <a:pt x="2161571" y="680960"/>
                  </a:lnTo>
                  <a:cubicBezTo>
                    <a:pt x="2161585" y="680960"/>
                    <a:pt x="2162225" y="680960"/>
                    <a:pt x="2189945" y="680960"/>
                  </a:cubicBezTo>
                  <a:cubicBezTo>
                    <a:pt x="2189945" y="680985"/>
                    <a:pt x="2189945" y="682386"/>
                    <a:pt x="2189945" y="767431"/>
                  </a:cubicBezTo>
                  <a:cubicBezTo>
                    <a:pt x="2189953" y="767431"/>
                    <a:pt x="2190029" y="767431"/>
                    <a:pt x="2190705" y="767431"/>
                  </a:cubicBezTo>
                  <a:lnTo>
                    <a:pt x="2196025" y="767431"/>
                  </a:lnTo>
                  <a:cubicBezTo>
                    <a:pt x="2196029" y="767423"/>
                    <a:pt x="2196087" y="767323"/>
                    <a:pt x="2196785" y="766080"/>
                  </a:cubicBezTo>
                  <a:lnTo>
                    <a:pt x="2202105" y="756622"/>
                  </a:lnTo>
                  <a:cubicBezTo>
                    <a:pt x="2202105" y="756629"/>
                    <a:pt x="2202105" y="756728"/>
                    <a:pt x="2202105" y="758514"/>
                  </a:cubicBezTo>
                  <a:lnTo>
                    <a:pt x="2202105" y="771755"/>
                  </a:lnTo>
                  <a:cubicBezTo>
                    <a:pt x="2206157" y="771755"/>
                    <a:pt x="2206157" y="771755"/>
                    <a:pt x="2206157" y="726358"/>
                  </a:cubicBezTo>
                  <a:cubicBezTo>
                    <a:pt x="2206167" y="726358"/>
                    <a:pt x="2206237" y="726358"/>
                    <a:pt x="2206917" y="726358"/>
                  </a:cubicBezTo>
                  <a:lnTo>
                    <a:pt x="2212237" y="726358"/>
                  </a:lnTo>
                  <a:cubicBezTo>
                    <a:pt x="2212237" y="726343"/>
                    <a:pt x="2212237" y="725343"/>
                    <a:pt x="2212237" y="661504"/>
                  </a:cubicBezTo>
                  <a:cubicBezTo>
                    <a:pt x="2212245" y="661504"/>
                    <a:pt x="2212325" y="661504"/>
                    <a:pt x="2213251" y="661504"/>
                  </a:cubicBezTo>
                  <a:lnTo>
                    <a:pt x="2220345" y="661504"/>
                  </a:lnTo>
                  <a:cubicBezTo>
                    <a:pt x="2220351" y="661483"/>
                    <a:pt x="2220615" y="660543"/>
                    <a:pt x="2232505" y="618269"/>
                  </a:cubicBezTo>
                  <a:cubicBezTo>
                    <a:pt x="2232514" y="618269"/>
                    <a:pt x="2232611" y="618269"/>
                    <a:pt x="2233771" y="618269"/>
                  </a:cubicBezTo>
                  <a:lnTo>
                    <a:pt x="2242639" y="618269"/>
                  </a:lnTo>
                  <a:cubicBezTo>
                    <a:pt x="2242644" y="618292"/>
                    <a:pt x="2242869" y="619258"/>
                    <a:pt x="2252771" y="661504"/>
                  </a:cubicBezTo>
                  <a:cubicBezTo>
                    <a:pt x="2252777" y="661504"/>
                    <a:pt x="2252851" y="661504"/>
                    <a:pt x="2253785" y="661504"/>
                  </a:cubicBezTo>
                  <a:lnTo>
                    <a:pt x="2260879" y="661504"/>
                  </a:lnTo>
                  <a:cubicBezTo>
                    <a:pt x="2260879" y="661515"/>
                    <a:pt x="2260879" y="662182"/>
                    <a:pt x="2260879" y="700416"/>
                  </a:cubicBezTo>
                  <a:cubicBezTo>
                    <a:pt x="2260885" y="700416"/>
                    <a:pt x="2260985" y="700416"/>
                    <a:pt x="2262651" y="700416"/>
                  </a:cubicBezTo>
                  <a:lnTo>
                    <a:pt x="2275065" y="700416"/>
                  </a:lnTo>
                  <a:cubicBezTo>
                    <a:pt x="2275065" y="700424"/>
                    <a:pt x="2275065" y="700546"/>
                    <a:pt x="2275065" y="702578"/>
                  </a:cubicBezTo>
                  <a:lnTo>
                    <a:pt x="2275065" y="717710"/>
                  </a:lnTo>
                  <a:cubicBezTo>
                    <a:pt x="2279119" y="717710"/>
                    <a:pt x="2279119" y="717710"/>
                    <a:pt x="2279119" y="715549"/>
                  </a:cubicBezTo>
                  <a:lnTo>
                    <a:pt x="2279119" y="700416"/>
                  </a:lnTo>
                  <a:cubicBezTo>
                    <a:pt x="2279129" y="700416"/>
                    <a:pt x="2279241" y="700416"/>
                    <a:pt x="2280639" y="700416"/>
                  </a:cubicBezTo>
                  <a:lnTo>
                    <a:pt x="2291279" y="700416"/>
                  </a:lnTo>
                  <a:cubicBezTo>
                    <a:pt x="2291279" y="700426"/>
                    <a:pt x="2291279" y="700543"/>
                    <a:pt x="2291279" y="702037"/>
                  </a:cubicBezTo>
                  <a:lnTo>
                    <a:pt x="2291279" y="713387"/>
                  </a:lnTo>
                  <a:cubicBezTo>
                    <a:pt x="2291295" y="713387"/>
                    <a:pt x="2292003" y="713387"/>
                    <a:pt x="2321680" y="713387"/>
                  </a:cubicBezTo>
                  <a:cubicBezTo>
                    <a:pt x="2321680" y="713370"/>
                    <a:pt x="2321680" y="712599"/>
                    <a:pt x="2321680" y="676637"/>
                  </a:cubicBezTo>
                  <a:cubicBezTo>
                    <a:pt x="2321687" y="676637"/>
                    <a:pt x="2321781" y="676637"/>
                    <a:pt x="2322945" y="676637"/>
                  </a:cubicBezTo>
                  <a:lnTo>
                    <a:pt x="2331813" y="676637"/>
                  </a:lnTo>
                  <a:cubicBezTo>
                    <a:pt x="2331813" y="676648"/>
                    <a:pt x="2331813" y="677142"/>
                    <a:pt x="2331813" y="698254"/>
                  </a:cubicBezTo>
                  <a:cubicBezTo>
                    <a:pt x="2333840" y="698254"/>
                    <a:pt x="2333840" y="698254"/>
                    <a:pt x="2333840" y="665828"/>
                  </a:cubicBezTo>
                  <a:cubicBezTo>
                    <a:pt x="2333853" y="665828"/>
                    <a:pt x="2334395" y="665828"/>
                    <a:pt x="2356133" y="665828"/>
                  </a:cubicBezTo>
                  <a:cubicBezTo>
                    <a:pt x="2356133" y="665818"/>
                    <a:pt x="2356133" y="665698"/>
                    <a:pt x="2356133" y="664206"/>
                  </a:cubicBezTo>
                  <a:lnTo>
                    <a:pt x="2356133" y="652857"/>
                  </a:lnTo>
                  <a:cubicBezTo>
                    <a:pt x="2356141" y="652857"/>
                    <a:pt x="2356215" y="652857"/>
                    <a:pt x="2356893" y="652857"/>
                  </a:cubicBezTo>
                  <a:lnTo>
                    <a:pt x="2362213" y="652857"/>
                  </a:lnTo>
                  <a:cubicBezTo>
                    <a:pt x="2362213" y="652851"/>
                    <a:pt x="2362213" y="652738"/>
                    <a:pt x="2362213" y="650966"/>
                  </a:cubicBezTo>
                  <a:lnTo>
                    <a:pt x="2362213" y="637725"/>
                  </a:lnTo>
                  <a:lnTo>
                    <a:pt x="2366267" y="644210"/>
                  </a:lnTo>
                  <a:cubicBezTo>
                    <a:pt x="2366275" y="644210"/>
                    <a:pt x="2366403" y="644210"/>
                    <a:pt x="2368547" y="644210"/>
                  </a:cubicBezTo>
                  <a:lnTo>
                    <a:pt x="2384507" y="644210"/>
                  </a:lnTo>
                  <a:cubicBezTo>
                    <a:pt x="2384507" y="644202"/>
                    <a:pt x="2384507" y="644134"/>
                    <a:pt x="2384507" y="643399"/>
                  </a:cubicBezTo>
                  <a:lnTo>
                    <a:pt x="2384507" y="637725"/>
                  </a:lnTo>
                  <a:cubicBezTo>
                    <a:pt x="2384516" y="637725"/>
                    <a:pt x="2384590" y="637725"/>
                    <a:pt x="2385267" y="637725"/>
                  </a:cubicBezTo>
                  <a:lnTo>
                    <a:pt x="2390587" y="637725"/>
                  </a:lnTo>
                  <a:cubicBezTo>
                    <a:pt x="2390587" y="637734"/>
                    <a:pt x="2390587" y="637834"/>
                    <a:pt x="2390587" y="639076"/>
                  </a:cubicBezTo>
                  <a:lnTo>
                    <a:pt x="2390587" y="648534"/>
                  </a:lnTo>
                  <a:cubicBezTo>
                    <a:pt x="2390601" y="648534"/>
                    <a:pt x="2391335" y="648534"/>
                    <a:pt x="2429093" y="648534"/>
                  </a:cubicBezTo>
                  <a:cubicBezTo>
                    <a:pt x="2429093" y="648552"/>
                    <a:pt x="2429093" y="650062"/>
                    <a:pt x="2429093" y="786887"/>
                  </a:cubicBezTo>
                  <a:cubicBezTo>
                    <a:pt x="2429104" y="786887"/>
                    <a:pt x="2429219" y="786887"/>
                    <a:pt x="2430613" y="786887"/>
                  </a:cubicBezTo>
                  <a:lnTo>
                    <a:pt x="2441254" y="786887"/>
                  </a:lnTo>
                  <a:cubicBezTo>
                    <a:pt x="2441254" y="782564"/>
                    <a:pt x="2441254" y="778240"/>
                    <a:pt x="2441254" y="773917"/>
                  </a:cubicBezTo>
                  <a:cubicBezTo>
                    <a:pt x="2443281" y="773917"/>
                    <a:pt x="2443281" y="773917"/>
                    <a:pt x="2445307" y="773917"/>
                  </a:cubicBezTo>
                  <a:cubicBezTo>
                    <a:pt x="2445307" y="778240"/>
                    <a:pt x="2445307" y="782564"/>
                    <a:pt x="2445307" y="786887"/>
                  </a:cubicBezTo>
                  <a:cubicBezTo>
                    <a:pt x="2455441" y="786887"/>
                    <a:pt x="2465575" y="786887"/>
                    <a:pt x="2475707" y="786887"/>
                  </a:cubicBezTo>
                  <a:cubicBezTo>
                    <a:pt x="2475707" y="776078"/>
                    <a:pt x="2475707" y="767431"/>
                    <a:pt x="2475707" y="756622"/>
                  </a:cubicBezTo>
                  <a:cubicBezTo>
                    <a:pt x="2479762" y="756622"/>
                    <a:pt x="2483815" y="756622"/>
                    <a:pt x="2487867" y="756622"/>
                  </a:cubicBezTo>
                  <a:lnTo>
                    <a:pt x="2500027" y="754461"/>
                  </a:lnTo>
                  <a:cubicBezTo>
                    <a:pt x="2502055" y="754461"/>
                    <a:pt x="2502055" y="756622"/>
                    <a:pt x="2504082" y="756622"/>
                  </a:cubicBezTo>
                  <a:lnTo>
                    <a:pt x="2514215" y="756622"/>
                  </a:lnTo>
                  <a:cubicBezTo>
                    <a:pt x="2514215" y="767431"/>
                    <a:pt x="2514215" y="778240"/>
                    <a:pt x="2514215" y="786887"/>
                  </a:cubicBezTo>
                  <a:cubicBezTo>
                    <a:pt x="2516242" y="786887"/>
                    <a:pt x="2518269" y="786887"/>
                    <a:pt x="2522321" y="786887"/>
                  </a:cubicBezTo>
                  <a:cubicBezTo>
                    <a:pt x="2522321" y="793373"/>
                    <a:pt x="2522321" y="799858"/>
                    <a:pt x="2522321" y="804182"/>
                  </a:cubicBezTo>
                  <a:lnTo>
                    <a:pt x="2531658" y="805087"/>
                  </a:lnTo>
                  <a:lnTo>
                    <a:pt x="2544615" y="805087"/>
                  </a:lnTo>
                  <a:cubicBezTo>
                    <a:pt x="2544615" y="799278"/>
                    <a:pt x="2544615" y="795106"/>
                    <a:pt x="2544615" y="789049"/>
                  </a:cubicBezTo>
                  <a:lnTo>
                    <a:pt x="2612571" y="789049"/>
                  </a:lnTo>
                  <a:lnTo>
                    <a:pt x="2612571" y="703796"/>
                  </a:lnTo>
                  <a:lnTo>
                    <a:pt x="2684579" y="703796"/>
                  </a:lnTo>
                  <a:lnTo>
                    <a:pt x="2684579" y="782564"/>
                  </a:lnTo>
                  <a:cubicBezTo>
                    <a:pt x="2685215" y="782564"/>
                    <a:pt x="2685849" y="782564"/>
                    <a:pt x="2686483" y="782564"/>
                  </a:cubicBezTo>
                  <a:lnTo>
                    <a:pt x="2687725" y="805087"/>
                  </a:lnTo>
                  <a:lnTo>
                    <a:pt x="2697401" y="805087"/>
                  </a:lnTo>
                  <a:cubicBezTo>
                    <a:pt x="2697937" y="797873"/>
                    <a:pt x="2698643" y="790219"/>
                    <a:pt x="2698643" y="782564"/>
                  </a:cubicBezTo>
                  <a:cubicBezTo>
                    <a:pt x="2700671" y="782564"/>
                    <a:pt x="2702697" y="782564"/>
                    <a:pt x="2704723" y="782564"/>
                  </a:cubicBezTo>
                  <a:lnTo>
                    <a:pt x="2705965" y="805087"/>
                  </a:lnTo>
                  <a:lnTo>
                    <a:pt x="2756588" y="805087"/>
                  </a:lnTo>
                  <a:lnTo>
                    <a:pt x="2756588" y="642059"/>
                  </a:lnTo>
                  <a:lnTo>
                    <a:pt x="2953915" y="642059"/>
                  </a:lnTo>
                  <a:lnTo>
                    <a:pt x="2953915" y="805087"/>
                  </a:lnTo>
                  <a:lnTo>
                    <a:pt x="2972611" y="805087"/>
                  </a:lnTo>
                  <a:lnTo>
                    <a:pt x="2972611" y="722394"/>
                  </a:lnTo>
                  <a:lnTo>
                    <a:pt x="3067731" y="722394"/>
                  </a:lnTo>
                  <a:cubicBezTo>
                    <a:pt x="3071806" y="616373"/>
                    <a:pt x="3075185" y="510899"/>
                    <a:pt x="3079662" y="404253"/>
                  </a:cubicBezTo>
                  <a:cubicBezTo>
                    <a:pt x="3069529" y="404253"/>
                    <a:pt x="3045209" y="391282"/>
                    <a:pt x="3067502" y="382635"/>
                  </a:cubicBezTo>
                  <a:cubicBezTo>
                    <a:pt x="3065474" y="380473"/>
                    <a:pt x="3063449" y="378311"/>
                    <a:pt x="3061422" y="378311"/>
                  </a:cubicBezTo>
                  <a:cubicBezTo>
                    <a:pt x="3061422" y="365341"/>
                    <a:pt x="3059394" y="363179"/>
                    <a:pt x="3069529" y="354532"/>
                  </a:cubicBezTo>
                  <a:cubicBezTo>
                    <a:pt x="3069529" y="350208"/>
                    <a:pt x="3069529" y="343723"/>
                    <a:pt x="3069529" y="337238"/>
                  </a:cubicBezTo>
                  <a:cubicBezTo>
                    <a:pt x="3073582" y="337238"/>
                    <a:pt x="3077635" y="337238"/>
                    <a:pt x="3083715" y="337238"/>
                  </a:cubicBezTo>
                  <a:cubicBezTo>
                    <a:pt x="3083715" y="328590"/>
                    <a:pt x="3083715" y="322105"/>
                    <a:pt x="3083715" y="315620"/>
                  </a:cubicBezTo>
                  <a:cubicBezTo>
                    <a:pt x="3083715" y="313458"/>
                    <a:pt x="3085742" y="313458"/>
                    <a:pt x="3085742" y="311296"/>
                  </a:cubicBezTo>
                  <a:cubicBezTo>
                    <a:pt x="3085742" y="285355"/>
                    <a:pt x="3085742" y="259414"/>
                    <a:pt x="3085742" y="233472"/>
                  </a:cubicBezTo>
                  <a:cubicBezTo>
                    <a:pt x="3085742" y="231310"/>
                    <a:pt x="3083715" y="229149"/>
                    <a:pt x="3083715" y="226987"/>
                  </a:cubicBezTo>
                  <a:cubicBezTo>
                    <a:pt x="3085742" y="224825"/>
                    <a:pt x="3087769" y="222663"/>
                    <a:pt x="3089795" y="220501"/>
                  </a:cubicBezTo>
                  <a:cubicBezTo>
                    <a:pt x="3089795" y="201045"/>
                    <a:pt x="3089795" y="181589"/>
                    <a:pt x="3089795" y="162133"/>
                  </a:cubicBezTo>
                  <a:cubicBezTo>
                    <a:pt x="3089795" y="159972"/>
                    <a:pt x="3089795" y="159972"/>
                    <a:pt x="3091822" y="157810"/>
                  </a:cubicBezTo>
                  <a:cubicBezTo>
                    <a:pt x="3091822" y="140516"/>
                    <a:pt x="3091822" y="121060"/>
                    <a:pt x="3091822" y="101604"/>
                  </a:cubicBezTo>
                  <a:cubicBezTo>
                    <a:pt x="3093849" y="92957"/>
                    <a:pt x="3093849" y="88633"/>
                    <a:pt x="3093849" y="82148"/>
                  </a:cubicBezTo>
                  <a:cubicBezTo>
                    <a:pt x="3097902" y="88633"/>
                    <a:pt x="3097902" y="92957"/>
                    <a:pt x="3097902" y="99442"/>
                  </a:cubicBezTo>
                  <a:cubicBezTo>
                    <a:pt x="3099929" y="121060"/>
                    <a:pt x="3099929" y="140516"/>
                    <a:pt x="3099929" y="157810"/>
                  </a:cubicBezTo>
                  <a:cubicBezTo>
                    <a:pt x="3101955" y="181589"/>
                    <a:pt x="3101955" y="201045"/>
                    <a:pt x="3101955" y="220501"/>
                  </a:cubicBezTo>
                  <a:cubicBezTo>
                    <a:pt x="3103982" y="222663"/>
                    <a:pt x="3106009" y="224825"/>
                    <a:pt x="3108035" y="226987"/>
                  </a:cubicBezTo>
                  <a:cubicBezTo>
                    <a:pt x="3108035" y="229149"/>
                    <a:pt x="3106009" y="231310"/>
                    <a:pt x="3106009" y="233472"/>
                  </a:cubicBezTo>
                  <a:cubicBezTo>
                    <a:pt x="3106009" y="259414"/>
                    <a:pt x="3106009" y="285355"/>
                    <a:pt x="3106009" y="311296"/>
                  </a:cubicBezTo>
                  <a:cubicBezTo>
                    <a:pt x="3106009" y="313458"/>
                    <a:pt x="3108035" y="313458"/>
                    <a:pt x="3108035" y="315620"/>
                  </a:cubicBezTo>
                  <a:cubicBezTo>
                    <a:pt x="3108035" y="322105"/>
                    <a:pt x="3108035" y="328590"/>
                    <a:pt x="3108035" y="337238"/>
                  </a:cubicBezTo>
                  <a:cubicBezTo>
                    <a:pt x="3112089" y="337238"/>
                    <a:pt x="3118169" y="337238"/>
                    <a:pt x="3122222" y="337238"/>
                  </a:cubicBezTo>
                  <a:cubicBezTo>
                    <a:pt x="3122222" y="343723"/>
                    <a:pt x="3122222" y="350208"/>
                    <a:pt x="3122222" y="354532"/>
                  </a:cubicBezTo>
                  <a:cubicBezTo>
                    <a:pt x="3130330" y="363179"/>
                    <a:pt x="3130330" y="363179"/>
                    <a:pt x="3130330" y="378311"/>
                  </a:cubicBezTo>
                  <a:cubicBezTo>
                    <a:pt x="3128302" y="378311"/>
                    <a:pt x="3126275" y="380473"/>
                    <a:pt x="3124250" y="382635"/>
                  </a:cubicBezTo>
                  <a:cubicBezTo>
                    <a:pt x="3144515" y="393444"/>
                    <a:pt x="3120195" y="402091"/>
                    <a:pt x="3112089" y="404253"/>
                  </a:cubicBezTo>
                  <a:cubicBezTo>
                    <a:pt x="3114115" y="488562"/>
                    <a:pt x="3118169" y="572871"/>
                    <a:pt x="3120195" y="657181"/>
                  </a:cubicBezTo>
                  <a:cubicBezTo>
                    <a:pt x="3142490" y="657181"/>
                    <a:pt x="3164782" y="657181"/>
                    <a:pt x="3185050" y="657181"/>
                  </a:cubicBezTo>
                  <a:cubicBezTo>
                    <a:pt x="3185050" y="683122"/>
                    <a:pt x="3185050" y="709063"/>
                    <a:pt x="3185050" y="732843"/>
                  </a:cubicBezTo>
                  <a:cubicBezTo>
                    <a:pt x="3189103" y="732843"/>
                    <a:pt x="3191130" y="732843"/>
                    <a:pt x="3193157" y="732843"/>
                  </a:cubicBezTo>
                  <a:cubicBezTo>
                    <a:pt x="3193157" y="730681"/>
                    <a:pt x="3195183" y="728519"/>
                    <a:pt x="3195183" y="726358"/>
                  </a:cubicBezTo>
                  <a:cubicBezTo>
                    <a:pt x="3197210" y="726358"/>
                    <a:pt x="3199237" y="726358"/>
                    <a:pt x="3201263" y="726358"/>
                  </a:cubicBezTo>
                  <a:cubicBezTo>
                    <a:pt x="3201263" y="728519"/>
                    <a:pt x="3201263" y="730681"/>
                    <a:pt x="3203291" y="735005"/>
                  </a:cubicBezTo>
                  <a:cubicBezTo>
                    <a:pt x="3207343" y="735005"/>
                    <a:pt x="3211397" y="735005"/>
                    <a:pt x="3215451" y="735005"/>
                  </a:cubicBezTo>
                  <a:cubicBezTo>
                    <a:pt x="3215451" y="732843"/>
                    <a:pt x="3215451" y="730681"/>
                    <a:pt x="3215451" y="728519"/>
                  </a:cubicBezTo>
                  <a:cubicBezTo>
                    <a:pt x="3223557" y="728519"/>
                    <a:pt x="3229636" y="728519"/>
                    <a:pt x="3237744" y="728519"/>
                  </a:cubicBezTo>
                  <a:cubicBezTo>
                    <a:pt x="3237744" y="730681"/>
                    <a:pt x="3237744" y="732843"/>
                    <a:pt x="3237744" y="735005"/>
                  </a:cubicBezTo>
                  <a:cubicBezTo>
                    <a:pt x="3243823" y="735005"/>
                    <a:pt x="3251931" y="735005"/>
                    <a:pt x="3258011" y="735005"/>
                  </a:cubicBezTo>
                  <a:cubicBezTo>
                    <a:pt x="3258011" y="750137"/>
                    <a:pt x="3258011" y="765270"/>
                    <a:pt x="3258011" y="780402"/>
                  </a:cubicBezTo>
                  <a:cubicBezTo>
                    <a:pt x="3262065" y="780402"/>
                    <a:pt x="3268145" y="780402"/>
                    <a:pt x="3272198" y="780402"/>
                  </a:cubicBezTo>
                  <a:cubicBezTo>
                    <a:pt x="3272198" y="776078"/>
                    <a:pt x="3272198" y="771755"/>
                    <a:pt x="3272198" y="767431"/>
                  </a:cubicBezTo>
                  <a:cubicBezTo>
                    <a:pt x="3278278" y="767431"/>
                    <a:pt x="3284358" y="767431"/>
                    <a:pt x="3288412" y="767431"/>
                  </a:cubicBezTo>
                  <a:cubicBezTo>
                    <a:pt x="3288412" y="706902"/>
                    <a:pt x="3288412" y="648534"/>
                    <a:pt x="3288412" y="588004"/>
                  </a:cubicBezTo>
                  <a:cubicBezTo>
                    <a:pt x="3290438" y="585842"/>
                    <a:pt x="3292465" y="583680"/>
                    <a:pt x="3294492" y="581518"/>
                  </a:cubicBezTo>
                  <a:cubicBezTo>
                    <a:pt x="3318811" y="581518"/>
                    <a:pt x="3343131" y="581518"/>
                    <a:pt x="3367453" y="581518"/>
                  </a:cubicBezTo>
                  <a:lnTo>
                    <a:pt x="3367453" y="590166"/>
                  </a:lnTo>
                  <a:lnTo>
                    <a:pt x="3377586" y="590166"/>
                  </a:lnTo>
                  <a:cubicBezTo>
                    <a:pt x="3377586" y="629078"/>
                    <a:pt x="3377586" y="667990"/>
                    <a:pt x="3377586" y="704740"/>
                  </a:cubicBezTo>
                  <a:cubicBezTo>
                    <a:pt x="3385693" y="704740"/>
                    <a:pt x="3391773" y="704740"/>
                    <a:pt x="3399879" y="704740"/>
                  </a:cubicBezTo>
                  <a:cubicBezTo>
                    <a:pt x="3399879" y="683122"/>
                    <a:pt x="3399879" y="661504"/>
                    <a:pt x="3399879" y="637725"/>
                  </a:cubicBezTo>
                  <a:cubicBezTo>
                    <a:pt x="3407986" y="637725"/>
                    <a:pt x="3418119" y="637725"/>
                    <a:pt x="3426227" y="637725"/>
                  </a:cubicBezTo>
                  <a:cubicBezTo>
                    <a:pt x="3428253" y="637725"/>
                    <a:pt x="3428253" y="635563"/>
                    <a:pt x="3430279" y="633401"/>
                  </a:cubicBezTo>
                  <a:lnTo>
                    <a:pt x="3438387" y="633401"/>
                  </a:lnTo>
                  <a:cubicBezTo>
                    <a:pt x="3440413" y="635563"/>
                    <a:pt x="3440413" y="637725"/>
                    <a:pt x="3442439" y="637725"/>
                  </a:cubicBezTo>
                  <a:cubicBezTo>
                    <a:pt x="3448519" y="637725"/>
                    <a:pt x="3456627" y="637725"/>
                    <a:pt x="3464734" y="637725"/>
                  </a:cubicBezTo>
                  <a:cubicBezTo>
                    <a:pt x="3464734" y="598813"/>
                    <a:pt x="3464734" y="559901"/>
                    <a:pt x="3464734" y="520989"/>
                  </a:cubicBezTo>
                  <a:cubicBezTo>
                    <a:pt x="3464747" y="520986"/>
                    <a:pt x="3465614" y="520822"/>
                    <a:pt x="3521481" y="510180"/>
                  </a:cubicBezTo>
                  <a:cubicBezTo>
                    <a:pt x="3521481" y="510187"/>
                    <a:pt x="3521481" y="510261"/>
                    <a:pt x="3521481" y="511261"/>
                  </a:cubicBezTo>
                  <a:lnTo>
                    <a:pt x="3521481" y="518827"/>
                  </a:lnTo>
                  <a:cubicBezTo>
                    <a:pt x="3521498" y="518827"/>
                    <a:pt x="3522142" y="518827"/>
                    <a:pt x="3547828" y="518827"/>
                  </a:cubicBezTo>
                  <a:cubicBezTo>
                    <a:pt x="3547828" y="518849"/>
                    <a:pt x="3547828" y="521220"/>
                    <a:pt x="3547828" y="773917"/>
                  </a:cubicBezTo>
                  <a:cubicBezTo>
                    <a:pt x="3553907" y="773917"/>
                    <a:pt x="3562015" y="773917"/>
                    <a:pt x="3570122" y="773917"/>
                  </a:cubicBezTo>
                  <a:cubicBezTo>
                    <a:pt x="3570122" y="771755"/>
                    <a:pt x="3570122" y="771755"/>
                    <a:pt x="3570122" y="769593"/>
                  </a:cubicBezTo>
                  <a:cubicBezTo>
                    <a:pt x="3574174" y="769593"/>
                    <a:pt x="3578227" y="769593"/>
                    <a:pt x="3582282" y="769593"/>
                  </a:cubicBezTo>
                  <a:cubicBezTo>
                    <a:pt x="3582282" y="771755"/>
                    <a:pt x="3582282" y="771755"/>
                    <a:pt x="3582282" y="773917"/>
                  </a:cubicBezTo>
                  <a:cubicBezTo>
                    <a:pt x="3590389" y="773917"/>
                    <a:pt x="3598494" y="773917"/>
                    <a:pt x="3606602" y="773917"/>
                  </a:cubicBezTo>
                  <a:cubicBezTo>
                    <a:pt x="3606602" y="769593"/>
                    <a:pt x="3606602" y="765270"/>
                    <a:pt x="3606602" y="760946"/>
                  </a:cubicBezTo>
                  <a:cubicBezTo>
                    <a:pt x="3616735" y="760946"/>
                    <a:pt x="3626870" y="760946"/>
                    <a:pt x="3634975" y="760946"/>
                  </a:cubicBezTo>
                  <a:cubicBezTo>
                    <a:pt x="3639029" y="756622"/>
                    <a:pt x="3643083" y="756622"/>
                    <a:pt x="3647135" y="756622"/>
                  </a:cubicBezTo>
                  <a:cubicBezTo>
                    <a:pt x="3653215" y="760946"/>
                    <a:pt x="3661323" y="760946"/>
                    <a:pt x="3667403" y="760946"/>
                  </a:cubicBezTo>
                  <a:cubicBezTo>
                    <a:pt x="3667403" y="754461"/>
                    <a:pt x="3667403" y="750137"/>
                    <a:pt x="3667403" y="743652"/>
                  </a:cubicBezTo>
                  <a:lnTo>
                    <a:pt x="3675510" y="743652"/>
                  </a:lnTo>
                  <a:cubicBezTo>
                    <a:pt x="3675510" y="739328"/>
                    <a:pt x="3675510" y="735005"/>
                    <a:pt x="3675510" y="730681"/>
                  </a:cubicBezTo>
                  <a:cubicBezTo>
                    <a:pt x="3693750" y="730681"/>
                    <a:pt x="3714017" y="730681"/>
                    <a:pt x="3732257" y="730681"/>
                  </a:cubicBezTo>
                  <a:cubicBezTo>
                    <a:pt x="3732257" y="719872"/>
                    <a:pt x="3732257" y="711225"/>
                    <a:pt x="3732257" y="700416"/>
                  </a:cubicBezTo>
                  <a:cubicBezTo>
                    <a:pt x="3738337" y="700416"/>
                    <a:pt x="3744417" y="700416"/>
                    <a:pt x="3750497" y="700416"/>
                  </a:cubicBezTo>
                  <a:cubicBezTo>
                    <a:pt x="3750497" y="698254"/>
                    <a:pt x="3750497" y="696093"/>
                    <a:pt x="3750497" y="693931"/>
                  </a:cubicBezTo>
                  <a:cubicBezTo>
                    <a:pt x="3754550" y="693931"/>
                    <a:pt x="3758603" y="693931"/>
                    <a:pt x="3762657" y="693931"/>
                  </a:cubicBezTo>
                  <a:cubicBezTo>
                    <a:pt x="3762657" y="696093"/>
                    <a:pt x="3762657" y="698254"/>
                    <a:pt x="3762657" y="700416"/>
                  </a:cubicBezTo>
                  <a:cubicBezTo>
                    <a:pt x="3768737" y="700416"/>
                    <a:pt x="3772790" y="700416"/>
                    <a:pt x="3778870" y="700416"/>
                  </a:cubicBezTo>
                  <a:cubicBezTo>
                    <a:pt x="3778870" y="715549"/>
                    <a:pt x="3778870" y="732843"/>
                    <a:pt x="3778870" y="750137"/>
                  </a:cubicBezTo>
                  <a:lnTo>
                    <a:pt x="3789470" y="750137"/>
                  </a:lnTo>
                  <a:lnTo>
                    <a:pt x="3789470" y="586174"/>
                  </a:lnTo>
                  <a:lnTo>
                    <a:pt x="3791390" y="586174"/>
                  </a:lnTo>
                  <a:lnTo>
                    <a:pt x="3791390" y="723865"/>
                  </a:lnTo>
                  <a:lnTo>
                    <a:pt x="3791390" y="750137"/>
                  </a:lnTo>
                  <a:lnTo>
                    <a:pt x="3806350" y="750137"/>
                  </a:lnTo>
                  <a:lnTo>
                    <a:pt x="3806350" y="742023"/>
                  </a:lnTo>
                  <a:lnTo>
                    <a:pt x="3811298" y="742023"/>
                  </a:lnTo>
                  <a:lnTo>
                    <a:pt x="3811298" y="724196"/>
                  </a:lnTo>
                  <a:cubicBezTo>
                    <a:pt x="3823458" y="724196"/>
                    <a:pt x="3837645" y="724196"/>
                    <a:pt x="3849805" y="724196"/>
                  </a:cubicBezTo>
                  <a:cubicBezTo>
                    <a:pt x="3849805" y="713387"/>
                    <a:pt x="3849805" y="704740"/>
                    <a:pt x="3849805" y="693931"/>
                  </a:cubicBezTo>
                  <a:lnTo>
                    <a:pt x="3888823" y="693931"/>
                  </a:lnTo>
                  <a:lnTo>
                    <a:pt x="3888823" y="690579"/>
                  </a:lnTo>
                  <a:cubicBezTo>
                    <a:pt x="3888823" y="690579"/>
                    <a:pt x="3888823" y="690579"/>
                    <a:pt x="3887708" y="690579"/>
                  </a:cubicBezTo>
                  <a:lnTo>
                    <a:pt x="3879906" y="690579"/>
                  </a:lnTo>
                  <a:cubicBezTo>
                    <a:pt x="3879906" y="690579"/>
                    <a:pt x="3879906" y="690579"/>
                    <a:pt x="3879906" y="689443"/>
                  </a:cubicBezTo>
                  <a:lnTo>
                    <a:pt x="3879906" y="681500"/>
                  </a:lnTo>
                  <a:cubicBezTo>
                    <a:pt x="3879906" y="681500"/>
                    <a:pt x="3879906" y="681500"/>
                    <a:pt x="3881022" y="681500"/>
                  </a:cubicBezTo>
                  <a:lnTo>
                    <a:pt x="3888823" y="681500"/>
                  </a:lnTo>
                  <a:cubicBezTo>
                    <a:pt x="3888823" y="681500"/>
                    <a:pt x="3888823" y="681500"/>
                    <a:pt x="3888823" y="679986"/>
                  </a:cubicBezTo>
                  <a:lnTo>
                    <a:pt x="3888823" y="669395"/>
                  </a:lnTo>
                  <a:cubicBezTo>
                    <a:pt x="3888823" y="669395"/>
                    <a:pt x="3888823" y="669395"/>
                    <a:pt x="3887708" y="669395"/>
                  </a:cubicBezTo>
                  <a:lnTo>
                    <a:pt x="3879906" y="669395"/>
                  </a:lnTo>
                  <a:cubicBezTo>
                    <a:pt x="3879906" y="669395"/>
                    <a:pt x="3879906" y="669395"/>
                    <a:pt x="3879906" y="667882"/>
                  </a:cubicBezTo>
                  <a:lnTo>
                    <a:pt x="3879906" y="657290"/>
                  </a:lnTo>
                  <a:cubicBezTo>
                    <a:pt x="3879906" y="657290"/>
                    <a:pt x="3879906" y="657290"/>
                    <a:pt x="3881022" y="657290"/>
                  </a:cubicBezTo>
                  <a:lnTo>
                    <a:pt x="3888823" y="657290"/>
                  </a:lnTo>
                  <a:cubicBezTo>
                    <a:pt x="3888823" y="657290"/>
                    <a:pt x="3888823" y="657290"/>
                    <a:pt x="3888823" y="656156"/>
                  </a:cubicBezTo>
                  <a:lnTo>
                    <a:pt x="3888823" y="648212"/>
                  </a:lnTo>
                  <a:cubicBezTo>
                    <a:pt x="3888823" y="648212"/>
                    <a:pt x="3888823" y="648212"/>
                    <a:pt x="3887708" y="648212"/>
                  </a:cubicBezTo>
                  <a:lnTo>
                    <a:pt x="3879906" y="648212"/>
                  </a:lnTo>
                  <a:cubicBezTo>
                    <a:pt x="3879906" y="648212"/>
                    <a:pt x="3879906" y="648212"/>
                    <a:pt x="3879906" y="646698"/>
                  </a:cubicBezTo>
                  <a:lnTo>
                    <a:pt x="3879906" y="636107"/>
                  </a:lnTo>
                  <a:cubicBezTo>
                    <a:pt x="3879906" y="636107"/>
                    <a:pt x="3879906" y="636107"/>
                    <a:pt x="3881022" y="636107"/>
                  </a:cubicBezTo>
                  <a:lnTo>
                    <a:pt x="3888823" y="636107"/>
                  </a:lnTo>
                  <a:cubicBezTo>
                    <a:pt x="3888823" y="636107"/>
                    <a:pt x="3888823" y="636107"/>
                    <a:pt x="3888823" y="634594"/>
                  </a:cubicBezTo>
                  <a:lnTo>
                    <a:pt x="3888823" y="624002"/>
                  </a:lnTo>
                  <a:cubicBezTo>
                    <a:pt x="3888823" y="624002"/>
                    <a:pt x="3888823" y="624002"/>
                    <a:pt x="3887708" y="624002"/>
                  </a:cubicBezTo>
                  <a:lnTo>
                    <a:pt x="3879906" y="624002"/>
                  </a:lnTo>
                  <a:cubicBezTo>
                    <a:pt x="3879906" y="624002"/>
                    <a:pt x="3879906" y="624002"/>
                    <a:pt x="3879906" y="622489"/>
                  </a:cubicBezTo>
                  <a:lnTo>
                    <a:pt x="3879906" y="611898"/>
                  </a:lnTo>
                  <a:cubicBezTo>
                    <a:pt x="3879906" y="611898"/>
                    <a:pt x="3879906" y="611898"/>
                    <a:pt x="3881022" y="611898"/>
                  </a:cubicBezTo>
                  <a:lnTo>
                    <a:pt x="3888823" y="611898"/>
                  </a:lnTo>
                  <a:cubicBezTo>
                    <a:pt x="3888823" y="611898"/>
                    <a:pt x="3888823" y="611898"/>
                    <a:pt x="3888823" y="610763"/>
                  </a:cubicBezTo>
                  <a:lnTo>
                    <a:pt x="3888823" y="602819"/>
                  </a:lnTo>
                  <a:cubicBezTo>
                    <a:pt x="3888823" y="602819"/>
                    <a:pt x="3888823" y="602819"/>
                    <a:pt x="3887708" y="602819"/>
                  </a:cubicBezTo>
                  <a:lnTo>
                    <a:pt x="3879906" y="602819"/>
                  </a:lnTo>
                  <a:cubicBezTo>
                    <a:pt x="3879906" y="602819"/>
                    <a:pt x="3879906" y="602819"/>
                    <a:pt x="3879906" y="601307"/>
                  </a:cubicBezTo>
                  <a:lnTo>
                    <a:pt x="3879906" y="590714"/>
                  </a:lnTo>
                  <a:cubicBezTo>
                    <a:pt x="3879906" y="590714"/>
                    <a:pt x="3879906" y="590714"/>
                    <a:pt x="3881022" y="590714"/>
                  </a:cubicBezTo>
                  <a:lnTo>
                    <a:pt x="3888823" y="590714"/>
                  </a:lnTo>
                  <a:cubicBezTo>
                    <a:pt x="3888823" y="590714"/>
                    <a:pt x="3888823" y="590714"/>
                    <a:pt x="3888823" y="589202"/>
                  </a:cubicBezTo>
                  <a:lnTo>
                    <a:pt x="3888823" y="578610"/>
                  </a:lnTo>
                  <a:cubicBezTo>
                    <a:pt x="3888823" y="578610"/>
                    <a:pt x="3888823" y="578610"/>
                    <a:pt x="3887708" y="578610"/>
                  </a:cubicBezTo>
                  <a:lnTo>
                    <a:pt x="3879906" y="578610"/>
                  </a:lnTo>
                  <a:cubicBezTo>
                    <a:pt x="3879906" y="578610"/>
                    <a:pt x="3879906" y="578610"/>
                    <a:pt x="3879906" y="577096"/>
                  </a:cubicBezTo>
                  <a:lnTo>
                    <a:pt x="3879906" y="566505"/>
                  </a:lnTo>
                  <a:cubicBezTo>
                    <a:pt x="3879906" y="566505"/>
                    <a:pt x="3879906" y="566505"/>
                    <a:pt x="3881022" y="566505"/>
                  </a:cubicBezTo>
                  <a:lnTo>
                    <a:pt x="3888823" y="566505"/>
                  </a:lnTo>
                  <a:cubicBezTo>
                    <a:pt x="3888823" y="566505"/>
                    <a:pt x="3888823" y="566505"/>
                    <a:pt x="3888823" y="565370"/>
                  </a:cubicBezTo>
                  <a:lnTo>
                    <a:pt x="3888823" y="557427"/>
                  </a:lnTo>
                  <a:cubicBezTo>
                    <a:pt x="3888823" y="557427"/>
                    <a:pt x="3888823" y="557427"/>
                    <a:pt x="3887708" y="557427"/>
                  </a:cubicBezTo>
                  <a:lnTo>
                    <a:pt x="3879906" y="557427"/>
                  </a:lnTo>
                  <a:cubicBezTo>
                    <a:pt x="3879906" y="557427"/>
                    <a:pt x="3879906" y="557427"/>
                    <a:pt x="3879906" y="555914"/>
                  </a:cubicBezTo>
                  <a:lnTo>
                    <a:pt x="3879906" y="545322"/>
                  </a:lnTo>
                  <a:cubicBezTo>
                    <a:pt x="3879906" y="545322"/>
                    <a:pt x="3879906" y="545322"/>
                    <a:pt x="3881022" y="545322"/>
                  </a:cubicBezTo>
                  <a:lnTo>
                    <a:pt x="3888823" y="545322"/>
                  </a:lnTo>
                  <a:cubicBezTo>
                    <a:pt x="3888823" y="545322"/>
                    <a:pt x="3888823" y="545322"/>
                    <a:pt x="3887708" y="543053"/>
                  </a:cubicBezTo>
                  <a:lnTo>
                    <a:pt x="3879906" y="527166"/>
                  </a:lnTo>
                  <a:cubicBezTo>
                    <a:pt x="3879906" y="527166"/>
                    <a:pt x="3879906" y="527166"/>
                    <a:pt x="3879906" y="478746"/>
                  </a:cubicBezTo>
                  <a:cubicBezTo>
                    <a:pt x="3879906" y="478746"/>
                    <a:pt x="3879906" y="478746"/>
                    <a:pt x="4029251" y="478746"/>
                  </a:cubicBezTo>
                  <a:cubicBezTo>
                    <a:pt x="4029251" y="478746"/>
                    <a:pt x="4029251" y="478746"/>
                    <a:pt x="4042623" y="505982"/>
                  </a:cubicBezTo>
                  <a:cubicBezTo>
                    <a:pt x="4042623" y="505982"/>
                    <a:pt x="4042623" y="505982"/>
                    <a:pt x="4042623" y="566505"/>
                  </a:cubicBezTo>
                  <a:cubicBezTo>
                    <a:pt x="4042623" y="566505"/>
                    <a:pt x="4042623" y="566505"/>
                    <a:pt x="4041510" y="566505"/>
                  </a:cubicBezTo>
                  <a:lnTo>
                    <a:pt x="4033708" y="566505"/>
                  </a:lnTo>
                  <a:cubicBezTo>
                    <a:pt x="4033708" y="566505"/>
                    <a:pt x="4033708" y="566505"/>
                    <a:pt x="4033708" y="568018"/>
                  </a:cubicBezTo>
                  <a:lnTo>
                    <a:pt x="4033708" y="578610"/>
                  </a:lnTo>
                  <a:cubicBezTo>
                    <a:pt x="4033708" y="578610"/>
                    <a:pt x="4033708" y="578610"/>
                    <a:pt x="4034823" y="578610"/>
                  </a:cubicBezTo>
                  <a:lnTo>
                    <a:pt x="4042623" y="578610"/>
                  </a:lnTo>
                  <a:cubicBezTo>
                    <a:pt x="4042623" y="578610"/>
                    <a:pt x="4042623" y="578610"/>
                    <a:pt x="4042623" y="580123"/>
                  </a:cubicBezTo>
                  <a:lnTo>
                    <a:pt x="4042623" y="590714"/>
                  </a:lnTo>
                  <a:cubicBezTo>
                    <a:pt x="4042623" y="590714"/>
                    <a:pt x="4042623" y="590714"/>
                    <a:pt x="4041510" y="590714"/>
                  </a:cubicBezTo>
                  <a:lnTo>
                    <a:pt x="4033708" y="590714"/>
                  </a:lnTo>
                  <a:cubicBezTo>
                    <a:pt x="4033708" y="590714"/>
                    <a:pt x="4033708" y="590714"/>
                    <a:pt x="4033708" y="592227"/>
                  </a:cubicBezTo>
                  <a:lnTo>
                    <a:pt x="4033708" y="602819"/>
                  </a:lnTo>
                  <a:cubicBezTo>
                    <a:pt x="4033708" y="602819"/>
                    <a:pt x="4033708" y="602819"/>
                    <a:pt x="4034823" y="602819"/>
                  </a:cubicBezTo>
                  <a:lnTo>
                    <a:pt x="4042623" y="602819"/>
                  </a:lnTo>
                  <a:cubicBezTo>
                    <a:pt x="4042623" y="602819"/>
                    <a:pt x="4042623" y="602819"/>
                    <a:pt x="4042623" y="603955"/>
                  </a:cubicBezTo>
                  <a:lnTo>
                    <a:pt x="4042623" y="611898"/>
                  </a:lnTo>
                  <a:cubicBezTo>
                    <a:pt x="4042623" y="611898"/>
                    <a:pt x="4042623" y="611898"/>
                    <a:pt x="4041510" y="611898"/>
                  </a:cubicBezTo>
                  <a:lnTo>
                    <a:pt x="4033708" y="611898"/>
                  </a:lnTo>
                  <a:cubicBezTo>
                    <a:pt x="4033708" y="611898"/>
                    <a:pt x="4033708" y="611898"/>
                    <a:pt x="4033708" y="613411"/>
                  </a:cubicBezTo>
                  <a:lnTo>
                    <a:pt x="4033708" y="624002"/>
                  </a:lnTo>
                  <a:cubicBezTo>
                    <a:pt x="4033708" y="624002"/>
                    <a:pt x="4033708" y="624002"/>
                    <a:pt x="4034823" y="624002"/>
                  </a:cubicBezTo>
                  <a:lnTo>
                    <a:pt x="4042623" y="624002"/>
                  </a:lnTo>
                  <a:cubicBezTo>
                    <a:pt x="4042623" y="624002"/>
                    <a:pt x="4042623" y="624002"/>
                    <a:pt x="4042623" y="625516"/>
                  </a:cubicBezTo>
                  <a:lnTo>
                    <a:pt x="4042623" y="636107"/>
                  </a:lnTo>
                  <a:cubicBezTo>
                    <a:pt x="4042623" y="636107"/>
                    <a:pt x="4042623" y="636107"/>
                    <a:pt x="4041510" y="636107"/>
                  </a:cubicBezTo>
                  <a:lnTo>
                    <a:pt x="4033708" y="636107"/>
                  </a:lnTo>
                  <a:cubicBezTo>
                    <a:pt x="4033708" y="636107"/>
                    <a:pt x="4033708" y="636107"/>
                    <a:pt x="4033708" y="637620"/>
                  </a:cubicBezTo>
                  <a:lnTo>
                    <a:pt x="4033708" y="648212"/>
                  </a:lnTo>
                  <a:cubicBezTo>
                    <a:pt x="4033708" y="648212"/>
                    <a:pt x="4033708" y="648212"/>
                    <a:pt x="4034823" y="648212"/>
                  </a:cubicBezTo>
                  <a:lnTo>
                    <a:pt x="4042623" y="648212"/>
                  </a:lnTo>
                  <a:cubicBezTo>
                    <a:pt x="4042623" y="648212"/>
                    <a:pt x="4042623" y="648212"/>
                    <a:pt x="4042623" y="649346"/>
                  </a:cubicBezTo>
                  <a:lnTo>
                    <a:pt x="4042623" y="657290"/>
                  </a:lnTo>
                  <a:cubicBezTo>
                    <a:pt x="4042623" y="657290"/>
                    <a:pt x="4042623" y="657290"/>
                    <a:pt x="4041510" y="657290"/>
                  </a:cubicBezTo>
                  <a:lnTo>
                    <a:pt x="4033708" y="657290"/>
                  </a:lnTo>
                  <a:cubicBezTo>
                    <a:pt x="4033708" y="657290"/>
                    <a:pt x="4033708" y="657290"/>
                    <a:pt x="4033708" y="658804"/>
                  </a:cubicBezTo>
                  <a:lnTo>
                    <a:pt x="4033708" y="669395"/>
                  </a:lnTo>
                  <a:cubicBezTo>
                    <a:pt x="4033708" y="669395"/>
                    <a:pt x="4033708" y="669395"/>
                    <a:pt x="4034823" y="669395"/>
                  </a:cubicBezTo>
                  <a:lnTo>
                    <a:pt x="4042623" y="669395"/>
                  </a:lnTo>
                  <a:cubicBezTo>
                    <a:pt x="4042623" y="669395"/>
                    <a:pt x="4042623" y="669395"/>
                    <a:pt x="4042623" y="670908"/>
                  </a:cubicBezTo>
                  <a:lnTo>
                    <a:pt x="4042623" y="681500"/>
                  </a:lnTo>
                  <a:cubicBezTo>
                    <a:pt x="4042623" y="681500"/>
                    <a:pt x="4042623" y="681500"/>
                    <a:pt x="4041510" y="681500"/>
                  </a:cubicBezTo>
                  <a:lnTo>
                    <a:pt x="4033708" y="681500"/>
                  </a:lnTo>
                  <a:cubicBezTo>
                    <a:pt x="4033708" y="681500"/>
                    <a:pt x="4033708" y="681500"/>
                    <a:pt x="4033708" y="682634"/>
                  </a:cubicBezTo>
                  <a:lnTo>
                    <a:pt x="4033708" y="690579"/>
                  </a:lnTo>
                  <a:cubicBezTo>
                    <a:pt x="4033708" y="690579"/>
                    <a:pt x="4033708" y="690579"/>
                    <a:pt x="4034823" y="690579"/>
                  </a:cubicBezTo>
                  <a:lnTo>
                    <a:pt x="4042623" y="690579"/>
                  </a:lnTo>
                  <a:cubicBezTo>
                    <a:pt x="4042623" y="690579"/>
                    <a:pt x="4042623" y="690579"/>
                    <a:pt x="4042623" y="692091"/>
                  </a:cubicBezTo>
                  <a:lnTo>
                    <a:pt x="4042623" y="702682"/>
                  </a:lnTo>
                  <a:cubicBezTo>
                    <a:pt x="4042623" y="702682"/>
                    <a:pt x="4042623" y="702682"/>
                    <a:pt x="4041510" y="702682"/>
                  </a:cubicBezTo>
                  <a:lnTo>
                    <a:pt x="4033708" y="702682"/>
                  </a:lnTo>
                  <a:cubicBezTo>
                    <a:pt x="4033708" y="702682"/>
                    <a:pt x="4033708" y="702682"/>
                    <a:pt x="4033708" y="704195"/>
                  </a:cubicBezTo>
                  <a:lnTo>
                    <a:pt x="4033708" y="714788"/>
                  </a:lnTo>
                  <a:cubicBezTo>
                    <a:pt x="4033708" y="714788"/>
                    <a:pt x="4033708" y="714788"/>
                    <a:pt x="4034823" y="714788"/>
                  </a:cubicBezTo>
                  <a:lnTo>
                    <a:pt x="4042623" y="714788"/>
                  </a:lnTo>
                  <a:cubicBezTo>
                    <a:pt x="4042623" y="714788"/>
                    <a:pt x="4042623" y="714788"/>
                    <a:pt x="4042623" y="716300"/>
                  </a:cubicBezTo>
                  <a:lnTo>
                    <a:pt x="4042623" y="726892"/>
                  </a:lnTo>
                  <a:cubicBezTo>
                    <a:pt x="4042623" y="726892"/>
                    <a:pt x="4042623" y="726892"/>
                    <a:pt x="4041510" y="726892"/>
                  </a:cubicBezTo>
                  <a:lnTo>
                    <a:pt x="4033708" y="726892"/>
                  </a:lnTo>
                  <a:cubicBezTo>
                    <a:pt x="4033708" y="726892"/>
                    <a:pt x="4033708" y="726892"/>
                    <a:pt x="4033708" y="728027"/>
                  </a:cubicBezTo>
                  <a:lnTo>
                    <a:pt x="4033708" y="735970"/>
                  </a:lnTo>
                  <a:cubicBezTo>
                    <a:pt x="4033708" y="735970"/>
                    <a:pt x="4033708" y="735970"/>
                    <a:pt x="4034823" y="735970"/>
                  </a:cubicBezTo>
                  <a:lnTo>
                    <a:pt x="4042623" y="735970"/>
                  </a:lnTo>
                  <a:cubicBezTo>
                    <a:pt x="4042623" y="735970"/>
                    <a:pt x="4042623" y="735970"/>
                    <a:pt x="4042623" y="737484"/>
                  </a:cubicBezTo>
                  <a:lnTo>
                    <a:pt x="4042623" y="748075"/>
                  </a:lnTo>
                  <a:cubicBezTo>
                    <a:pt x="4042623" y="748075"/>
                    <a:pt x="4042623" y="748075"/>
                    <a:pt x="4041510" y="748075"/>
                  </a:cubicBezTo>
                  <a:lnTo>
                    <a:pt x="4033708" y="748075"/>
                  </a:lnTo>
                  <a:cubicBezTo>
                    <a:pt x="4033708" y="748075"/>
                    <a:pt x="4033708" y="748075"/>
                    <a:pt x="4033708" y="749588"/>
                  </a:cubicBezTo>
                  <a:lnTo>
                    <a:pt x="4033708" y="760181"/>
                  </a:lnTo>
                  <a:cubicBezTo>
                    <a:pt x="4033708" y="760181"/>
                    <a:pt x="4033708" y="760181"/>
                    <a:pt x="4034823" y="760181"/>
                  </a:cubicBezTo>
                  <a:lnTo>
                    <a:pt x="4042623" y="760181"/>
                  </a:lnTo>
                  <a:cubicBezTo>
                    <a:pt x="4042623" y="760181"/>
                    <a:pt x="4042623" y="760181"/>
                    <a:pt x="4042623" y="761314"/>
                  </a:cubicBezTo>
                  <a:lnTo>
                    <a:pt x="4042623" y="769258"/>
                  </a:lnTo>
                  <a:cubicBezTo>
                    <a:pt x="4042623" y="769258"/>
                    <a:pt x="4042623" y="769258"/>
                    <a:pt x="4041510" y="769258"/>
                  </a:cubicBezTo>
                  <a:lnTo>
                    <a:pt x="4033708" y="769258"/>
                  </a:lnTo>
                  <a:cubicBezTo>
                    <a:pt x="4033708" y="769258"/>
                    <a:pt x="4033708" y="769258"/>
                    <a:pt x="4033708" y="770772"/>
                  </a:cubicBezTo>
                  <a:lnTo>
                    <a:pt x="4033708" y="781363"/>
                  </a:lnTo>
                  <a:cubicBezTo>
                    <a:pt x="4033708" y="781363"/>
                    <a:pt x="4033708" y="781363"/>
                    <a:pt x="4034823" y="781363"/>
                  </a:cubicBezTo>
                  <a:lnTo>
                    <a:pt x="4042623" y="781363"/>
                  </a:lnTo>
                  <a:cubicBezTo>
                    <a:pt x="4042623" y="781363"/>
                    <a:pt x="4042623" y="781363"/>
                    <a:pt x="4042623" y="782876"/>
                  </a:cubicBezTo>
                  <a:lnTo>
                    <a:pt x="4042623" y="793468"/>
                  </a:lnTo>
                  <a:cubicBezTo>
                    <a:pt x="4042623" y="793468"/>
                    <a:pt x="4042623" y="793468"/>
                    <a:pt x="4041510" y="793468"/>
                  </a:cubicBezTo>
                  <a:lnTo>
                    <a:pt x="4033708" y="793468"/>
                  </a:lnTo>
                  <a:cubicBezTo>
                    <a:pt x="4033708" y="793468"/>
                    <a:pt x="4033708" y="793468"/>
                    <a:pt x="4033708" y="794981"/>
                  </a:cubicBezTo>
                  <a:lnTo>
                    <a:pt x="4033708" y="805572"/>
                  </a:lnTo>
                  <a:cubicBezTo>
                    <a:pt x="4033708" y="805572"/>
                    <a:pt x="4033708" y="805572"/>
                    <a:pt x="4034823" y="805572"/>
                  </a:cubicBezTo>
                  <a:lnTo>
                    <a:pt x="4042623" y="805572"/>
                  </a:lnTo>
                  <a:cubicBezTo>
                    <a:pt x="4042623" y="805572"/>
                    <a:pt x="4042623" y="805572"/>
                    <a:pt x="4042623" y="806707"/>
                  </a:cubicBezTo>
                  <a:lnTo>
                    <a:pt x="4042623" y="814651"/>
                  </a:lnTo>
                  <a:cubicBezTo>
                    <a:pt x="4042623" y="814651"/>
                    <a:pt x="4042623" y="814651"/>
                    <a:pt x="4041510" y="814651"/>
                  </a:cubicBezTo>
                  <a:lnTo>
                    <a:pt x="4033708" y="814651"/>
                  </a:lnTo>
                  <a:cubicBezTo>
                    <a:pt x="4033708" y="814651"/>
                    <a:pt x="4033708" y="814651"/>
                    <a:pt x="4033708" y="816163"/>
                  </a:cubicBezTo>
                  <a:lnTo>
                    <a:pt x="4033708" y="826756"/>
                  </a:lnTo>
                  <a:cubicBezTo>
                    <a:pt x="4033708" y="826756"/>
                    <a:pt x="4033708" y="826756"/>
                    <a:pt x="4058227" y="853992"/>
                  </a:cubicBezTo>
                  <a:cubicBezTo>
                    <a:pt x="4058227" y="860044"/>
                    <a:pt x="4058227" y="860044"/>
                    <a:pt x="4057113" y="860044"/>
                  </a:cubicBezTo>
                  <a:lnTo>
                    <a:pt x="4049311" y="860044"/>
                  </a:lnTo>
                  <a:cubicBezTo>
                    <a:pt x="4049311" y="860044"/>
                    <a:pt x="4049311" y="860044"/>
                    <a:pt x="4049311" y="893331"/>
                  </a:cubicBezTo>
                  <a:cubicBezTo>
                    <a:pt x="4049311" y="893331"/>
                    <a:pt x="4049311" y="893331"/>
                    <a:pt x="4050427" y="893331"/>
                  </a:cubicBezTo>
                  <a:lnTo>
                    <a:pt x="4058227" y="893331"/>
                  </a:lnTo>
                  <a:cubicBezTo>
                    <a:pt x="4058227" y="893331"/>
                    <a:pt x="4058227" y="893331"/>
                    <a:pt x="4058227" y="891440"/>
                  </a:cubicBezTo>
                  <a:lnTo>
                    <a:pt x="4058227" y="878201"/>
                  </a:lnTo>
                  <a:cubicBezTo>
                    <a:pt x="4058227" y="878201"/>
                    <a:pt x="4058227" y="878201"/>
                    <a:pt x="4059342" y="877444"/>
                  </a:cubicBezTo>
                  <a:lnTo>
                    <a:pt x="4067142" y="872149"/>
                  </a:lnTo>
                  <a:cubicBezTo>
                    <a:pt x="4067142" y="872149"/>
                    <a:pt x="4067142" y="872149"/>
                    <a:pt x="4069094" y="872149"/>
                  </a:cubicBezTo>
                  <a:lnTo>
                    <a:pt x="4082747" y="872149"/>
                  </a:lnTo>
                  <a:cubicBezTo>
                    <a:pt x="4082747" y="872149"/>
                    <a:pt x="4082747" y="872149"/>
                    <a:pt x="4082747" y="873661"/>
                  </a:cubicBezTo>
                  <a:lnTo>
                    <a:pt x="4082747" y="884253"/>
                  </a:lnTo>
                  <a:cubicBezTo>
                    <a:pt x="4082747" y="884253"/>
                    <a:pt x="4082747" y="884253"/>
                    <a:pt x="4084419" y="884253"/>
                  </a:cubicBezTo>
                  <a:lnTo>
                    <a:pt x="4096121" y="884253"/>
                  </a:lnTo>
                  <a:cubicBezTo>
                    <a:pt x="4096121" y="890305"/>
                    <a:pt x="4096121" y="890305"/>
                    <a:pt x="4097235" y="890305"/>
                  </a:cubicBezTo>
                  <a:lnTo>
                    <a:pt x="4105038" y="890305"/>
                  </a:lnTo>
                  <a:cubicBezTo>
                    <a:pt x="4105038" y="890305"/>
                    <a:pt x="4105038" y="890305"/>
                    <a:pt x="4129555" y="932671"/>
                  </a:cubicBezTo>
                  <a:cubicBezTo>
                    <a:pt x="4129555" y="932671"/>
                    <a:pt x="4129555" y="932671"/>
                    <a:pt x="4129555" y="951821"/>
                  </a:cubicBezTo>
                  <a:lnTo>
                    <a:pt x="4129555" y="970823"/>
                  </a:lnTo>
                  <a:lnTo>
                    <a:pt x="4138472" y="970823"/>
                  </a:lnTo>
                  <a:lnTo>
                    <a:pt x="4138472" y="956881"/>
                  </a:lnTo>
                  <a:cubicBezTo>
                    <a:pt x="4138472" y="956881"/>
                    <a:pt x="4138472" y="956881"/>
                    <a:pt x="4139308" y="956881"/>
                  </a:cubicBezTo>
                  <a:lnTo>
                    <a:pt x="4145159" y="956881"/>
                  </a:lnTo>
                  <a:cubicBezTo>
                    <a:pt x="4145159" y="956881"/>
                    <a:pt x="4145159" y="956881"/>
                    <a:pt x="4145159" y="958394"/>
                  </a:cubicBezTo>
                  <a:lnTo>
                    <a:pt x="4145159" y="968985"/>
                  </a:lnTo>
                  <a:cubicBezTo>
                    <a:pt x="4154075" y="972013"/>
                    <a:pt x="4154075" y="972013"/>
                    <a:pt x="4154075" y="905436"/>
                  </a:cubicBezTo>
                  <a:cubicBezTo>
                    <a:pt x="4154075" y="905436"/>
                    <a:pt x="4154075" y="905436"/>
                    <a:pt x="4191968" y="905436"/>
                  </a:cubicBezTo>
                  <a:cubicBezTo>
                    <a:pt x="4191968" y="905436"/>
                    <a:pt x="4191968" y="905436"/>
                    <a:pt x="4191968" y="808599"/>
                  </a:cubicBezTo>
                  <a:cubicBezTo>
                    <a:pt x="4191968" y="808599"/>
                    <a:pt x="4191968" y="808599"/>
                    <a:pt x="4227631" y="808599"/>
                  </a:cubicBezTo>
                  <a:cubicBezTo>
                    <a:pt x="4227631" y="808599"/>
                    <a:pt x="4227631" y="808599"/>
                    <a:pt x="4227631" y="807464"/>
                  </a:cubicBezTo>
                  <a:lnTo>
                    <a:pt x="4227631" y="799520"/>
                  </a:lnTo>
                  <a:cubicBezTo>
                    <a:pt x="4227631" y="799520"/>
                    <a:pt x="4227631" y="799520"/>
                    <a:pt x="4249922" y="799520"/>
                  </a:cubicBezTo>
                  <a:cubicBezTo>
                    <a:pt x="4249922" y="799520"/>
                    <a:pt x="4249922" y="799520"/>
                    <a:pt x="4249922" y="748075"/>
                  </a:cubicBezTo>
                  <a:cubicBezTo>
                    <a:pt x="4245463" y="748075"/>
                    <a:pt x="4245463" y="748075"/>
                    <a:pt x="4245463" y="745805"/>
                  </a:cubicBezTo>
                  <a:lnTo>
                    <a:pt x="4245463" y="729918"/>
                  </a:lnTo>
                  <a:lnTo>
                    <a:pt x="4249922" y="732945"/>
                  </a:lnTo>
                  <a:cubicBezTo>
                    <a:pt x="4249922" y="732945"/>
                    <a:pt x="4249922" y="732945"/>
                    <a:pt x="4254381" y="702682"/>
                  </a:cubicBezTo>
                  <a:cubicBezTo>
                    <a:pt x="4254381" y="702682"/>
                    <a:pt x="4254381" y="702682"/>
                    <a:pt x="4258839" y="732945"/>
                  </a:cubicBezTo>
                  <a:cubicBezTo>
                    <a:pt x="4261067" y="729918"/>
                    <a:pt x="4261067" y="729918"/>
                    <a:pt x="4261346" y="728783"/>
                  </a:cubicBezTo>
                  <a:lnTo>
                    <a:pt x="4263297" y="720840"/>
                  </a:lnTo>
                  <a:cubicBezTo>
                    <a:pt x="4263297" y="720840"/>
                    <a:pt x="4263297" y="720840"/>
                    <a:pt x="4263853" y="719327"/>
                  </a:cubicBezTo>
                  <a:lnTo>
                    <a:pt x="4267754" y="708734"/>
                  </a:lnTo>
                  <a:cubicBezTo>
                    <a:pt x="4267754" y="708734"/>
                    <a:pt x="4267754" y="708734"/>
                    <a:pt x="4268311" y="707222"/>
                  </a:cubicBezTo>
                  <a:lnTo>
                    <a:pt x="4272213" y="696631"/>
                  </a:lnTo>
                  <a:cubicBezTo>
                    <a:pt x="4272213" y="696631"/>
                    <a:pt x="4272213" y="696631"/>
                    <a:pt x="4273605" y="695495"/>
                  </a:cubicBezTo>
                  <a:lnTo>
                    <a:pt x="4283357" y="687552"/>
                  </a:lnTo>
                  <a:cubicBezTo>
                    <a:pt x="4283357" y="687552"/>
                    <a:pt x="4283357" y="687552"/>
                    <a:pt x="4285030" y="686039"/>
                  </a:cubicBezTo>
                  <a:lnTo>
                    <a:pt x="4296732" y="675447"/>
                  </a:lnTo>
                  <a:cubicBezTo>
                    <a:pt x="4296732" y="675447"/>
                    <a:pt x="4296732" y="675447"/>
                    <a:pt x="4297568" y="673934"/>
                  </a:cubicBezTo>
                  <a:lnTo>
                    <a:pt x="4303418" y="663343"/>
                  </a:lnTo>
                  <a:cubicBezTo>
                    <a:pt x="4303418" y="663343"/>
                    <a:pt x="4303418" y="663343"/>
                    <a:pt x="4303976" y="660695"/>
                  </a:cubicBezTo>
                  <a:lnTo>
                    <a:pt x="4307877" y="642159"/>
                  </a:lnTo>
                  <a:cubicBezTo>
                    <a:pt x="4307877" y="642159"/>
                    <a:pt x="4307877" y="642159"/>
                    <a:pt x="4308435" y="644807"/>
                  </a:cubicBezTo>
                  <a:lnTo>
                    <a:pt x="4312335" y="663343"/>
                  </a:lnTo>
                  <a:cubicBezTo>
                    <a:pt x="4312335" y="663343"/>
                    <a:pt x="4312335" y="663343"/>
                    <a:pt x="4312893" y="664477"/>
                  </a:cubicBezTo>
                  <a:lnTo>
                    <a:pt x="4316793" y="672421"/>
                  </a:lnTo>
                  <a:cubicBezTo>
                    <a:pt x="4316793" y="672421"/>
                    <a:pt x="4316793" y="672421"/>
                    <a:pt x="4318186" y="673934"/>
                  </a:cubicBezTo>
                  <a:lnTo>
                    <a:pt x="4327938" y="684525"/>
                  </a:lnTo>
                  <a:cubicBezTo>
                    <a:pt x="4327938" y="684525"/>
                    <a:pt x="4327938" y="684525"/>
                    <a:pt x="4329054" y="686039"/>
                  </a:cubicBezTo>
                  <a:lnTo>
                    <a:pt x="4336853" y="696631"/>
                  </a:lnTo>
                  <a:cubicBezTo>
                    <a:pt x="4336853" y="696631"/>
                    <a:pt x="4336853" y="696631"/>
                    <a:pt x="4337969" y="698143"/>
                  </a:cubicBezTo>
                  <a:lnTo>
                    <a:pt x="4345771" y="708734"/>
                  </a:lnTo>
                  <a:cubicBezTo>
                    <a:pt x="4345771" y="708734"/>
                    <a:pt x="4345771" y="708734"/>
                    <a:pt x="4346049" y="710248"/>
                  </a:cubicBezTo>
                  <a:lnTo>
                    <a:pt x="4347998" y="720840"/>
                  </a:lnTo>
                  <a:cubicBezTo>
                    <a:pt x="4347998" y="720840"/>
                    <a:pt x="4347998" y="720840"/>
                    <a:pt x="4348277" y="722352"/>
                  </a:cubicBezTo>
                  <a:lnTo>
                    <a:pt x="4350228" y="732945"/>
                  </a:lnTo>
                  <a:cubicBezTo>
                    <a:pt x="4354685" y="732945"/>
                    <a:pt x="4354685" y="732945"/>
                    <a:pt x="4356914" y="702682"/>
                  </a:cubicBezTo>
                  <a:cubicBezTo>
                    <a:pt x="4356914" y="702682"/>
                    <a:pt x="4356914" y="702682"/>
                    <a:pt x="4361373" y="732945"/>
                  </a:cubicBezTo>
                  <a:cubicBezTo>
                    <a:pt x="4365830" y="732945"/>
                    <a:pt x="4365830" y="732945"/>
                    <a:pt x="4365830" y="735214"/>
                  </a:cubicBezTo>
                  <a:lnTo>
                    <a:pt x="4365830" y="751102"/>
                  </a:lnTo>
                  <a:cubicBezTo>
                    <a:pt x="4361373" y="751102"/>
                    <a:pt x="4361373" y="751102"/>
                    <a:pt x="4361373" y="793468"/>
                  </a:cubicBezTo>
                  <a:cubicBezTo>
                    <a:pt x="4361373" y="793468"/>
                    <a:pt x="4361373" y="793468"/>
                    <a:pt x="4362489" y="793468"/>
                  </a:cubicBezTo>
                  <a:lnTo>
                    <a:pt x="4370289" y="793468"/>
                  </a:lnTo>
                  <a:cubicBezTo>
                    <a:pt x="4370289" y="799520"/>
                    <a:pt x="4370289" y="799520"/>
                    <a:pt x="4371126" y="799520"/>
                  </a:cubicBezTo>
                  <a:lnTo>
                    <a:pt x="4376976" y="799520"/>
                  </a:lnTo>
                  <a:cubicBezTo>
                    <a:pt x="4376976" y="799520"/>
                    <a:pt x="4376976" y="799520"/>
                    <a:pt x="4376976" y="798007"/>
                  </a:cubicBezTo>
                  <a:lnTo>
                    <a:pt x="4376976" y="787415"/>
                  </a:lnTo>
                  <a:cubicBezTo>
                    <a:pt x="4376976" y="787415"/>
                    <a:pt x="4376976" y="787415"/>
                    <a:pt x="4379206" y="787415"/>
                  </a:cubicBezTo>
                  <a:lnTo>
                    <a:pt x="4394808" y="787415"/>
                  </a:lnTo>
                  <a:cubicBezTo>
                    <a:pt x="4394808" y="787415"/>
                    <a:pt x="4394808" y="787415"/>
                    <a:pt x="4394808" y="784767"/>
                  </a:cubicBezTo>
                  <a:lnTo>
                    <a:pt x="4394808" y="766232"/>
                  </a:lnTo>
                  <a:cubicBezTo>
                    <a:pt x="4394808" y="766232"/>
                    <a:pt x="4394808" y="766232"/>
                    <a:pt x="4432702" y="766232"/>
                  </a:cubicBezTo>
                  <a:cubicBezTo>
                    <a:pt x="4432702" y="766232"/>
                    <a:pt x="4432702" y="766232"/>
                    <a:pt x="4432702" y="768124"/>
                  </a:cubicBezTo>
                  <a:lnTo>
                    <a:pt x="4432702" y="781363"/>
                  </a:lnTo>
                  <a:cubicBezTo>
                    <a:pt x="4432702" y="781363"/>
                    <a:pt x="4432702" y="781363"/>
                    <a:pt x="4452762" y="781363"/>
                  </a:cubicBezTo>
                  <a:cubicBezTo>
                    <a:pt x="4452762" y="781363"/>
                    <a:pt x="4452762" y="781363"/>
                    <a:pt x="4452762" y="784390"/>
                  </a:cubicBezTo>
                  <a:lnTo>
                    <a:pt x="4452762" y="805572"/>
                  </a:lnTo>
                  <a:cubicBezTo>
                    <a:pt x="4448306" y="805572"/>
                    <a:pt x="4448306" y="805572"/>
                    <a:pt x="4448306" y="806707"/>
                  </a:cubicBezTo>
                  <a:lnTo>
                    <a:pt x="4448306" y="814651"/>
                  </a:lnTo>
                  <a:cubicBezTo>
                    <a:pt x="4452762" y="814651"/>
                    <a:pt x="4452762" y="814651"/>
                    <a:pt x="4452762" y="816921"/>
                  </a:cubicBezTo>
                  <a:lnTo>
                    <a:pt x="4452762" y="832808"/>
                  </a:lnTo>
                  <a:lnTo>
                    <a:pt x="4448306" y="838860"/>
                  </a:lnTo>
                  <a:cubicBezTo>
                    <a:pt x="4448306" y="838860"/>
                    <a:pt x="4448306" y="838860"/>
                    <a:pt x="4448306" y="911488"/>
                  </a:cubicBezTo>
                  <a:cubicBezTo>
                    <a:pt x="4448306" y="911488"/>
                    <a:pt x="4448306" y="911488"/>
                    <a:pt x="4450255" y="911488"/>
                  </a:cubicBezTo>
                  <a:lnTo>
                    <a:pt x="4463908" y="911488"/>
                  </a:lnTo>
                  <a:cubicBezTo>
                    <a:pt x="4463908" y="917540"/>
                    <a:pt x="4463908" y="917540"/>
                    <a:pt x="4465579" y="917540"/>
                  </a:cubicBezTo>
                  <a:lnTo>
                    <a:pt x="4477282" y="917540"/>
                  </a:lnTo>
                  <a:cubicBezTo>
                    <a:pt x="4477282" y="917540"/>
                    <a:pt x="4477282" y="917540"/>
                    <a:pt x="4477282" y="920188"/>
                  </a:cubicBezTo>
                  <a:lnTo>
                    <a:pt x="4477282" y="938724"/>
                  </a:lnTo>
                  <a:cubicBezTo>
                    <a:pt x="4477282" y="938724"/>
                    <a:pt x="4477282" y="938724"/>
                    <a:pt x="4478955" y="938724"/>
                  </a:cubicBezTo>
                  <a:lnTo>
                    <a:pt x="4490656" y="938724"/>
                  </a:lnTo>
                  <a:cubicBezTo>
                    <a:pt x="4490656" y="938724"/>
                    <a:pt x="4490656" y="938724"/>
                    <a:pt x="4490656" y="936076"/>
                  </a:cubicBezTo>
                  <a:lnTo>
                    <a:pt x="4490656" y="917540"/>
                  </a:lnTo>
                  <a:cubicBezTo>
                    <a:pt x="4490656" y="917540"/>
                    <a:pt x="4490656" y="917540"/>
                    <a:pt x="4492605" y="916028"/>
                  </a:cubicBezTo>
                  <a:lnTo>
                    <a:pt x="4506258" y="905436"/>
                  </a:lnTo>
                  <a:cubicBezTo>
                    <a:pt x="4506258" y="905436"/>
                    <a:pt x="4506258" y="905436"/>
                    <a:pt x="4506258" y="878201"/>
                  </a:cubicBezTo>
                  <a:cubicBezTo>
                    <a:pt x="4501802" y="878201"/>
                    <a:pt x="4501802" y="878201"/>
                    <a:pt x="4501802" y="847938"/>
                  </a:cubicBezTo>
                  <a:cubicBezTo>
                    <a:pt x="4501802" y="847938"/>
                    <a:pt x="4501802" y="847938"/>
                    <a:pt x="4502914" y="847938"/>
                  </a:cubicBezTo>
                  <a:lnTo>
                    <a:pt x="4510717" y="847938"/>
                  </a:lnTo>
                  <a:cubicBezTo>
                    <a:pt x="4510717" y="844913"/>
                    <a:pt x="4510717" y="844913"/>
                    <a:pt x="4530778" y="844913"/>
                  </a:cubicBezTo>
                  <a:cubicBezTo>
                    <a:pt x="4530778" y="844913"/>
                    <a:pt x="4530778" y="844913"/>
                    <a:pt x="4530778" y="843399"/>
                  </a:cubicBezTo>
                  <a:lnTo>
                    <a:pt x="4530778" y="832808"/>
                  </a:lnTo>
                  <a:cubicBezTo>
                    <a:pt x="4530778" y="832808"/>
                    <a:pt x="4530778" y="832808"/>
                    <a:pt x="4532451" y="832808"/>
                  </a:cubicBezTo>
                  <a:lnTo>
                    <a:pt x="4544152" y="832808"/>
                  </a:lnTo>
                  <a:cubicBezTo>
                    <a:pt x="4544152" y="832808"/>
                    <a:pt x="4544152" y="832808"/>
                    <a:pt x="4544152" y="681500"/>
                  </a:cubicBezTo>
                  <a:cubicBezTo>
                    <a:pt x="4544152" y="681500"/>
                    <a:pt x="4544152" y="681500"/>
                    <a:pt x="4545267" y="681500"/>
                  </a:cubicBezTo>
                  <a:lnTo>
                    <a:pt x="4553068" y="681500"/>
                  </a:lnTo>
                  <a:cubicBezTo>
                    <a:pt x="4553068" y="681500"/>
                    <a:pt x="4553068" y="681500"/>
                    <a:pt x="4553068" y="678473"/>
                  </a:cubicBezTo>
                  <a:lnTo>
                    <a:pt x="4553068" y="657290"/>
                  </a:lnTo>
                  <a:cubicBezTo>
                    <a:pt x="4555298" y="657290"/>
                    <a:pt x="4555298" y="657290"/>
                    <a:pt x="4555298" y="596766"/>
                  </a:cubicBezTo>
                  <a:cubicBezTo>
                    <a:pt x="4555298" y="596766"/>
                    <a:pt x="4555298" y="596766"/>
                    <a:pt x="4556412" y="596766"/>
                  </a:cubicBezTo>
                  <a:lnTo>
                    <a:pt x="4564213" y="596766"/>
                  </a:lnTo>
                  <a:cubicBezTo>
                    <a:pt x="4564213" y="596766"/>
                    <a:pt x="4564213" y="596766"/>
                    <a:pt x="4564213" y="598280"/>
                  </a:cubicBezTo>
                  <a:lnTo>
                    <a:pt x="4564213" y="608871"/>
                  </a:lnTo>
                  <a:cubicBezTo>
                    <a:pt x="4568671" y="608871"/>
                    <a:pt x="4568671" y="608871"/>
                    <a:pt x="4568671" y="605845"/>
                  </a:cubicBezTo>
                  <a:lnTo>
                    <a:pt x="4568671" y="584662"/>
                  </a:lnTo>
                  <a:cubicBezTo>
                    <a:pt x="4568671" y="584662"/>
                    <a:pt x="4568671" y="584662"/>
                    <a:pt x="4570065" y="583906"/>
                  </a:cubicBezTo>
                  <a:lnTo>
                    <a:pt x="4579816" y="578610"/>
                  </a:lnTo>
                  <a:cubicBezTo>
                    <a:pt x="4579816" y="578610"/>
                    <a:pt x="4579816" y="578610"/>
                    <a:pt x="4580930" y="579367"/>
                  </a:cubicBezTo>
                  <a:lnTo>
                    <a:pt x="4588733" y="584662"/>
                  </a:lnTo>
                  <a:cubicBezTo>
                    <a:pt x="4588733" y="584662"/>
                    <a:pt x="4588733" y="584662"/>
                    <a:pt x="4590404" y="584662"/>
                  </a:cubicBezTo>
                  <a:lnTo>
                    <a:pt x="4602107" y="584662"/>
                  </a:lnTo>
                  <a:cubicBezTo>
                    <a:pt x="4602107" y="584662"/>
                    <a:pt x="4602107" y="584662"/>
                    <a:pt x="4602107" y="545322"/>
                  </a:cubicBezTo>
                  <a:cubicBezTo>
                    <a:pt x="4602107" y="545322"/>
                    <a:pt x="4602107" y="545322"/>
                    <a:pt x="4603221" y="545322"/>
                  </a:cubicBezTo>
                  <a:lnTo>
                    <a:pt x="4611021" y="545322"/>
                  </a:lnTo>
                  <a:cubicBezTo>
                    <a:pt x="4611021" y="551375"/>
                    <a:pt x="4611021" y="551375"/>
                    <a:pt x="4612414" y="551375"/>
                  </a:cubicBezTo>
                  <a:lnTo>
                    <a:pt x="4622169" y="551375"/>
                  </a:lnTo>
                  <a:cubicBezTo>
                    <a:pt x="4622169" y="545322"/>
                    <a:pt x="4622169" y="545322"/>
                    <a:pt x="4623282" y="545322"/>
                  </a:cubicBezTo>
                  <a:lnTo>
                    <a:pt x="4631084" y="545322"/>
                  </a:lnTo>
                  <a:cubicBezTo>
                    <a:pt x="4631084" y="545322"/>
                    <a:pt x="4631084" y="545322"/>
                    <a:pt x="4631084" y="590714"/>
                  </a:cubicBezTo>
                  <a:cubicBezTo>
                    <a:pt x="4631084" y="590714"/>
                    <a:pt x="4631084" y="590714"/>
                    <a:pt x="4632477" y="592227"/>
                  </a:cubicBezTo>
                  <a:lnTo>
                    <a:pt x="4642230" y="602819"/>
                  </a:lnTo>
                  <a:cubicBezTo>
                    <a:pt x="4640000" y="611898"/>
                    <a:pt x="4640000" y="611898"/>
                    <a:pt x="4664518" y="611898"/>
                  </a:cubicBezTo>
                  <a:cubicBezTo>
                    <a:pt x="4664518" y="611898"/>
                    <a:pt x="4664518" y="611898"/>
                    <a:pt x="4664518" y="610007"/>
                  </a:cubicBezTo>
                  <a:lnTo>
                    <a:pt x="4664518" y="596766"/>
                  </a:lnTo>
                  <a:cubicBezTo>
                    <a:pt x="4664518" y="596766"/>
                    <a:pt x="4664518" y="596766"/>
                    <a:pt x="4693496" y="584662"/>
                  </a:cubicBezTo>
                  <a:cubicBezTo>
                    <a:pt x="4693496" y="584662"/>
                    <a:pt x="4693496" y="584662"/>
                    <a:pt x="4693496" y="583150"/>
                  </a:cubicBezTo>
                  <a:lnTo>
                    <a:pt x="4693496" y="572557"/>
                  </a:lnTo>
                  <a:cubicBezTo>
                    <a:pt x="4693496" y="572557"/>
                    <a:pt x="4693496" y="572557"/>
                    <a:pt x="4694332" y="572557"/>
                  </a:cubicBezTo>
                  <a:lnTo>
                    <a:pt x="4700182" y="572557"/>
                  </a:lnTo>
                  <a:cubicBezTo>
                    <a:pt x="4700182" y="572557"/>
                    <a:pt x="4700182" y="572557"/>
                    <a:pt x="4700182" y="571423"/>
                  </a:cubicBezTo>
                  <a:lnTo>
                    <a:pt x="4700182" y="563479"/>
                  </a:lnTo>
                  <a:cubicBezTo>
                    <a:pt x="4700182" y="563479"/>
                    <a:pt x="4700182" y="563479"/>
                    <a:pt x="4702412" y="563479"/>
                  </a:cubicBezTo>
                  <a:lnTo>
                    <a:pt x="4718014" y="563479"/>
                  </a:lnTo>
                  <a:cubicBezTo>
                    <a:pt x="4718014" y="563479"/>
                    <a:pt x="4718014" y="563479"/>
                    <a:pt x="4718014" y="564614"/>
                  </a:cubicBezTo>
                  <a:lnTo>
                    <a:pt x="4718014" y="572557"/>
                  </a:lnTo>
                  <a:cubicBezTo>
                    <a:pt x="4718014" y="572557"/>
                    <a:pt x="4718014" y="572557"/>
                    <a:pt x="4719686" y="572557"/>
                  </a:cubicBezTo>
                  <a:lnTo>
                    <a:pt x="4731390" y="572557"/>
                  </a:lnTo>
                  <a:cubicBezTo>
                    <a:pt x="4731390" y="572557"/>
                    <a:pt x="4731390" y="572557"/>
                    <a:pt x="4731390" y="574828"/>
                  </a:cubicBezTo>
                  <a:lnTo>
                    <a:pt x="4731390" y="590714"/>
                  </a:lnTo>
                  <a:cubicBezTo>
                    <a:pt x="4731390" y="590714"/>
                    <a:pt x="4731390" y="590714"/>
                    <a:pt x="4755908" y="590714"/>
                  </a:cubicBezTo>
                  <a:cubicBezTo>
                    <a:pt x="4755908" y="590714"/>
                    <a:pt x="4755908" y="590714"/>
                    <a:pt x="4755908" y="589202"/>
                  </a:cubicBezTo>
                  <a:lnTo>
                    <a:pt x="4755908" y="578610"/>
                  </a:lnTo>
                  <a:cubicBezTo>
                    <a:pt x="4755908" y="578610"/>
                    <a:pt x="4755908" y="578610"/>
                    <a:pt x="4757302" y="578610"/>
                  </a:cubicBezTo>
                  <a:lnTo>
                    <a:pt x="4767053" y="578610"/>
                  </a:lnTo>
                  <a:cubicBezTo>
                    <a:pt x="4767053" y="578610"/>
                    <a:pt x="4767053" y="578610"/>
                    <a:pt x="4767053" y="577096"/>
                  </a:cubicBezTo>
                  <a:lnTo>
                    <a:pt x="4767053" y="566505"/>
                  </a:lnTo>
                  <a:cubicBezTo>
                    <a:pt x="4767053" y="566505"/>
                    <a:pt x="4767053" y="566505"/>
                    <a:pt x="4768725" y="566505"/>
                  </a:cubicBezTo>
                  <a:lnTo>
                    <a:pt x="4780426" y="566505"/>
                  </a:lnTo>
                  <a:cubicBezTo>
                    <a:pt x="4780426" y="566505"/>
                    <a:pt x="4780426" y="566505"/>
                    <a:pt x="4780426" y="568018"/>
                  </a:cubicBezTo>
                  <a:lnTo>
                    <a:pt x="4780426" y="578610"/>
                  </a:lnTo>
                  <a:cubicBezTo>
                    <a:pt x="4784886" y="578610"/>
                    <a:pt x="4784886" y="578610"/>
                    <a:pt x="4784886" y="505982"/>
                  </a:cubicBezTo>
                  <a:cubicBezTo>
                    <a:pt x="4784886" y="505982"/>
                    <a:pt x="4784886" y="505982"/>
                    <a:pt x="4885191" y="505982"/>
                  </a:cubicBezTo>
                  <a:cubicBezTo>
                    <a:pt x="4885191" y="505982"/>
                    <a:pt x="4885191" y="505982"/>
                    <a:pt x="4885191" y="602819"/>
                  </a:cubicBezTo>
                  <a:cubicBezTo>
                    <a:pt x="4885191" y="602819"/>
                    <a:pt x="4885191" y="602819"/>
                    <a:pt x="4887420" y="602819"/>
                  </a:cubicBezTo>
                  <a:lnTo>
                    <a:pt x="4903022" y="602819"/>
                  </a:lnTo>
                  <a:cubicBezTo>
                    <a:pt x="4903022" y="602819"/>
                    <a:pt x="4903022" y="602819"/>
                    <a:pt x="4903022" y="493877"/>
                  </a:cubicBezTo>
                  <a:cubicBezTo>
                    <a:pt x="4903022" y="493877"/>
                    <a:pt x="4903022" y="493877"/>
                    <a:pt x="4925313" y="478746"/>
                  </a:cubicBezTo>
                  <a:cubicBezTo>
                    <a:pt x="4925313" y="478746"/>
                    <a:pt x="4925313" y="478746"/>
                    <a:pt x="4954291" y="478746"/>
                  </a:cubicBezTo>
                  <a:cubicBezTo>
                    <a:pt x="4954291" y="478746"/>
                    <a:pt x="4954291" y="478746"/>
                    <a:pt x="4956242" y="476477"/>
                  </a:cubicBezTo>
                  <a:lnTo>
                    <a:pt x="4969893" y="460589"/>
                  </a:lnTo>
                  <a:cubicBezTo>
                    <a:pt x="4969893" y="460589"/>
                    <a:pt x="4969893" y="460589"/>
                    <a:pt x="5007787" y="460589"/>
                  </a:cubicBezTo>
                  <a:cubicBezTo>
                    <a:pt x="5007787" y="460589"/>
                    <a:pt x="5007787" y="460589"/>
                    <a:pt x="5007787" y="462859"/>
                  </a:cubicBezTo>
                  <a:lnTo>
                    <a:pt x="5007787" y="478746"/>
                  </a:lnTo>
                  <a:cubicBezTo>
                    <a:pt x="5007787" y="478746"/>
                    <a:pt x="5007787" y="478746"/>
                    <a:pt x="5045681" y="478746"/>
                  </a:cubicBezTo>
                  <a:cubicBezTo>
                    <a:pt x="5045681" y="478746"/>
                    <a:pt x="5045681" y="478746"/>
                    <a:pt x="5045681" y="596766"/>
                  </a:cubicBezTo>
                  <a:cubicBezTo>
                    <a:pt x="5045681" y="596766"/>
                    <a:pt x="5045681" y="596766"/>
                    <a:pt x="5047073" y="596766"/>
                  </a:cubicBezTo>
                  <a:lnTo>
                    <a:pt x="5056825" y="596766"/>
                  </a:lnTo>
                  <a:cubicBezTo>
                    <a:pt x="5056825" y="596766"/>
                    <a:pt x="5056825" y="596766"/>
                    <a:pt x="5056825" y="769258"/>
                  </a:cubicBezTo>
                  <a:cubicBezTo>
                    <a:pt x="5056825" y="769258"/>
                    <a:pt x="5056825" y="769258"/>
                    <a:pt x="5059053" y="769258"/>
                  </a:cubicBezTo>
                  <a:lnTo>
                    <a:pt x="5074657" y="769258"/>
                  </a:lnTo>
                  <a:cubicBezTo>
                    <a:pt x="5074657" y="769258"/>
                    <a:pt x="5074657" y="769258"/>
                    <a:pt x="5074657" y="657290"/>
                  </a:cubicBezTo>
                  <a:cubicBezTo>
                    <a:pt x="5074657" y="657290"/>
                    <a:pt x="5074657" y="657290"/>
                    <a:pt x="5075493" y="656533"/>
                  </a:cubicBezTo>
                  <a:lnTo>
                    <a:pt x="5081344" y="651238"/>
                  </a:lnTo>
                  <a:cubicBezTo>
                    <a:pt x="5085802" y="651238"/>
                    <a:pt x="5085802" y="651238"/>
                    <a:pt x="5085802" y="652750"/>
                  </a:cubicBezTo>
                  <a:lnTo>
                    <a:pt x="5085802" y="663343"/>
                  </a:lnTo>
                  <a:cubicBezTo>
                    <a:pt x="5085802" y="663343"/>
                    <a:pt x="5085802" y="663343"/>
                    <a:pt x="5088030" y="661829"/>
                  </a:cubicBezTo>
                  <a:lnTo>
                    <a:pt x="5103634" y="651238"/>
                  </a:lnTo>
                  <a:cubicBezTo>
                    <a:pt x="5103634" y="651238"/>
                    <a:pt x="5103634" y="651238"/>
                    <a:pt x="5105585" y="651238"/>
                  </a:cubicBezTo>
                  <a:lnTo>
                    <a:pt x="5119237" y="651238"/>
                  </a:lnTo>
                  <a:cubicBezTo>
                    <a:pt x="5119237" y="651238"/>
                    <a:pt x="5119237" y="651238"/>
                    <a:pt x="5119237" y="857017"/>
                  </a:cubicBezTo>
                  <a:cubicBezTo>
                    <a:pt x="5119237" y="857017"/>
                    <a:pt x="5119237" y="857017"/>
                    <a:pt x="5150444" y="863070"/>
                  </a:cubicBezTo>
                  <a:cubicBezTo>
                    <a:pt x="5150444" y="860044"/>
                    <a:pt x="5150444" y="857017"/>
                    <a:pt x="5150444" y="853992"/>
                  </a:cubicBezTo>
                  <a:cubicBezTo>
                    <a:pt x="5161589" y="853992"/>
                    <a:pt x="5172733" y="853992"/>
                    <a:pt x="5183878" y="853992"/>
                  </a:cubicBezTo>
                  <a:cubicBezTo>
                    <a:pt x="5183878" y="838860"/>
                    <a:pt x="5183878" y="826756"/>
                    <a:pt x="5183878" y="814651"/>
                  </a:cubicBezTo>
                  <a:lnTo>
                    <a:pt x="5192794" y="814651"/>
                  </a:lnTo>
                  <a:cubicBezTo>
                    <a:pt x="5192794" y="796494"/>
                    <a:pt x="5192794" y="781363"/>
                    <a:pt x="5192794" y="763206"/>
                  </a:cubicBezTo>
                  <a:cubicBezTo>
                    <a:pt x="5195024" y="763206"/>
                    <a:pt x="5197254" y="763206"/>
                    <a:pt x="5199482" y="763206"/>
                  </a:cubicBezTo>
                  <a:cubicBezTo>
                    <a:pt x="5199482" y="745049"/>
                    <a:pt x="5199482" y="729918"/>
                    <a:pt x="5199482" y="711761"/>
                  </a:cubicBezTo>
                  <a:cubicBezTo>
                    <a:pt x="5203940" y="711761"/>
                    <a:pt x="5208398" y="711761"/>
                    <a:pt x="5215086" y="711761"/>
                  </a:cubicBezTo>
                  <a:cubicBezTo>
                    <a:pt x="5230688" y="705709"/>
                    <a:pt x="5248520" y="693604"/>
                    <a:pt x="5264122" y="684525"/>
                  </a:cubicBezTo>
                  <a:cubicBezTo>
                    <a:pt x="5266352" y="675447"/>
                    <a:pt x="5266352" y="666368"/>
                    <a:pt x="5266352" y="657290"/>
                  </a:cubicBezTo>
                  <a:cubicBezTo>
                    <a:pt x="5268582" y="666368"/>
                    <a:pt x="5268582" y="675447"/>
                    <a:pt x="5270810" y="684525"/>
                  </a:cubicBezTo>
                  <a:cubicBezTo>
                    <a:pt x="5288642" y="696631"/>
                    <a:pt x="5304245" y="708734"/>
                    <a:pt x="5322078" y="720840"/>
                  </a:cubicBezTo>
                  <a:cubicBezTo>
                    <a:pt x="5322078" y="717821"/>
                    <a:pt x="5322078" y="714803"/>
                    <a:pt x="5322078" y="714788"/>
                  </a:cubicBezTo>
                  <a:cubicBezTo>
                    <a:pt x="5326534" y="714788"/>
                    <a:pt x="5330994" y="714788"/>
                    <a:pt x="5335452" y="714788"/>
                  </a:cubicBezTo>
                  <a:cubicBezTo>
                    <a:pt x="5335452" y="729918"/>
                    <a:pt x="5335452" y="748075"/>
                    <a:pt x="5335452" y="763206"/>
                  </a:cubicBezTo>
                  <a:cubicBezTo>
                    <a:pt x="5337681" y="763206"/>
                    <a:pt x="5339909" y="763206"/>
                    <a:pt x="5342138" y="763206"/>
                  </a:cubicBezTo>
                  <a:lnTo>
                    <a:pt x="5342138" y="801467"/>
                  </a:lnTo>
                  <a:lnTo>
                    <a:pt x="5377917" y="790806"/>
                  </a:lnTo>
                  <a:cubicBezTo>
                    <a:pt x="5411603" y="790806"/>
                    <a:pt x="5445289" y="790806"/>
                    <a:pt x="5478973" y="790806"/>
                  </a:cubicBezTo>
                  <a:cubicBezTo>
                    <a:pt x="5478973" y="725949"/>
                    <a:pt x="5478973" y="661090"/>
                    <a:pt x="5478973" y="596233"/>
                  </a:cubicBezTo>
                  <a:cubicBezTo>
                    <a:pt x="5486748" y="590828"/>
                    <a:pt x="5497114" y="588126"/>
                    <a:pt x="5507479" y="582720"/>
                  </a:cubicBezTo>
                  <a:cubicBezTo>
                    <a:pt x="5548938" y="577316"/>
                    <a:pt x="5590398" y="569208"/>
                    <a:pt x="5631857" y="561101"/>
                  </a:cubicBezTo>
                  <a:cubicBezTo>
                    <a:pt x="5647405" y="566506"/>
                    <a:pt x="5660362" y="571911"/>
                    <a:pt x="5675909" y="574613"/>
                  </a:cubicBezTo>
                  <a:cubicBezTo>
                    <a:pt x="5678501" y="577316"/>
                    <a:pt x="5681091" y="580019"/>
                    <a:pt x="5683682" y="582720"/>
                  </a:cubicBezTo>
                  <a:lnTo>
                    <a:pt x="5683682" y="833084"/>
                  </a:lnTo>
                  <a:lnTo>
                    <a:pt x="5701821" y="873985"/>
                  </a:lnTo>
                  <a:lnTo>
                    <a:pt x="5701821" y="798914"/>
                  </a:lnTo>
                  <a:cubicBezTo>
                    <a:pt x="5707004" y="798914"/>
                    <a:pt x="5712186" y="798914"/>
                    <a:pt x="5717369" y="798914"/>
                  </a:cubicBezTo>
                  <a:cubicBezTo>
                    <a:pt x="5717369" y="793509"/>
                    <a:pt x="5717369" y="790806"/>
                    <a:pt x="5717369" y="785402"/>
                  </a:cubicBezTo>
                  <a:cubicBezTo>
                    <a:pt x="5722551" y="782699"/>
                    <a:pt x="5727734" y="779997"/>
                    <a:pt x="5732917" y="777295"/>
                  </a:cubicBezTo>
                  <a:lnTo>
                    <a:pt x="5745871" y="777295"/>
                  </a:lnTo>
                  <a:cubicBezTo>
                    <a:pt x="5745871" y="771890"/>
                    <a:pt x="5745871" y="769187"/>
                    <a:pt x="5745871" y="763783"/>
                  </a:cubicBezTo>
                  <a:cubicBezTo>
                    <a:pt x="5748464" y="761080"/>
                    <a:pt x="5753646" y="758377"/>
                    <a:pt x="5756236" y="755675"/>
                  </a:cubicBezTo>
                  <a:cubicBezTo>
                    <a:pt x="5764011" y="755675"/>
                    <a:pt x="5774376" y="755675"/>
                    <a:pt x="5782151" y="755675"/>
                  </a:cubicBezTo>
                  <a:cubicBezTo>
                    <a:pt x="5782151" y="769187"/>
                    <a:pt x="5782151" y="785402"/>
                    <a:pt x="5782151" y="798914"/>
                  </a:cubicBezTo>
                  <a:cubicBezTo>
                    <a:pt x="5800289" y="798914"/>
                    <a:pt x="5818428" y="798914"/>
                    <a:pt x="5836566" y="798914"/>
                  </a:cubicBezTo>
                  <a:cubicBezTo>
                    <a:pt x="5836566" y="850260"/>
                    <a:pt x="5836566" y="898903"/>
                    <a:pt x="5836566" y="950250"/>
                  </a:cubicBezTo>
                  <a:cubicBezTo>
                    <a:pt x="5844340" y="950250"/>
                    <a:pt x="5852114" y="950250"/>
                    <a:pt x="5857295" y="950250"/>
                  </a:cubicBezTo>
                  <a:cubicBezTo>
                    <a:pt x="5865070" y="947547"/>
                    <a:pt x="5870253" y="944844"/>
                    <a:pt x="5878025" y="942143"/>
                  </a:cubicBezTo>
                  <a:cubicBezTo>
                    <a:pt x="5878025" y="936737"/>
                    <a:pt x="5878025" y="934035"/>
                    <a:pt x="5878025" y="931332"/>
                  </a:cubicBezTo>
                  <a:cubicBezTo>
                    <a:pt x="5875435" y="931332"/>
                    <a:pt x="5872843" y="928630"/>
                    <a:pt x="5870253" y="928630"/>
                  </a:cubicBezTo>
                  <a:cubicBezTo>
                    <a:pt x="5870253" y="925928"/>
                    <a:pt x="5870253" y="923225"/>
                    <a:pt x="5870253" y="920522"/>
                  </a:cubicBezTo>
                  <a:cubicBezTo>
                    <a:pt x="5872843" y="917821"/>
                    <a:pt x="5875435" y="917821"/>
                    <a:pt x="5878025" y="915118"/>
                  </a:cubicBezTo>
                  <a:cubicBezTo>
                    <a:pt x="5878025" y="896202"/>
                    <a:pt x="5878025" y="874581"/>
                    <a:pt x="5878025" y="855665"/>
                  </a:cubicBezTo>
                  <a:cubicBezTo>
                    <a:pt x="5875435" y="855665"/>
                    <a:pt x="5872843" y="852962"/>
                    <a:pt x="5870253" y="852962"/>
                  </a:cubicBezTo>
                  <a:cubicBezTo>
                    <a:pt x="5870253" y="850260"/>
                    <a:pt x="5870253" y="847558"/>
                    <a:pt x="5870253" y="844855"/>
                  </a:cubicBezTo>
                  <a:cubicBezTo>
                    <a:pt x="5872843" y="842153"/>
                    <a:pt x="5875435" y="842153"/>
                    <a:pt x="5878025" y="839450"/>
                  </a:cubicBezTo>
                  <a:lnTo>
                    <a:pt x="5883208" y="834046"/>
                  </a:lnTo>
                  <a:lnTo>
                    <a:pt x="5883208" y="823236"/>
                  </a:lnTo>
                  <a:cubicBezTo>
                    <a:pt x="5880618" y="823236"/>
                    <a:pt x="5880618" y="823236"/>
                    <a:pt x="5878025" y="823236"/>
                  </a:cubicBezTo>
                  <a:cubicBezTo>
                    <a:pt x="5878025" y="820533"/>
                    <a:pt x="5878025" y="817831"/>
                    <a:pt x="5878025" y="815128"/>
                  </a:cubicBezTo>
                  <a:cubicBezTo>
                    <a:pt x="5880618" y="815128"/>
                    <a:pt x="5883208" y="812426"/>
                    <a:pt x="5885800" y="809724"/>
                  </a:cubicBezTo>
                  <a:cubicBezTo>
                    <a:pt x="5888390" y="777295"/>
                    <a:pt x="5896165" y="750271"/>
                    <a:pt x="5927259" y="734056"/>
                  </a:cubicBezTo>
                  <a:cubicBezTo>
                    <a:pt x="5924668" y="734056"/>
                    <a:pt x="5924668" y="731353"/>
                    <a:pt x="5922077" y="731353"/>
                  </a:cubicBezTo>
                  <a:cubicBezTo>
                    <a:pt x="5922077" y="728651"/>
                    <a:pt x="5922077" y="725949"/>
                    <a:pt x="5922077" y="723246"/>
                  </a:cubicBezTo>
                  <a:cubicBezTo>
                    <a:pt x="5924668" y="723246"/>
                    <a:pt x="5927259" y="720543"/>
                    <a:pt x="5929850" y="720543"/>
                  </a:cubicBezTo>
                  <a:cubicBezTo>
                    <a:pt x="5929850" y="715139"/>
                    <a:pt x="5929850" y="712436"/>
                    <a:pt x="5929850" y="709734"/>
                  </a:cubicBezTo>
                  <a:cubicBezTo>
                    <a:pt x="5932442" y="709734"/>
                    <a:pt x="5932442" y="709734"/>
                    <a:pt x="5935033" y="709734"/>
                  </a:cubicBezTo>
                  <a:cubicBezTo>
                    <a:pt x="5935033" y="701627"/>
                    <a:pt x="5935033" y="693520"/>
                    <a:pt x="5935033" y="685412"/>
                  </a:cubicBezTo>
                  <a:cubicBezTo>
                    <a:pt x="5932442" y="685412"/>
                    <a:pt x="5932442" y="685412"/>
                    <a:pt x="5929850" y="685412"/>
                  </a:cubicBezTo>
                  <a:cubicBezTo>
                    <a:pt x="5929850" y="682710"/>
                    <a:pt x="5929850" y="682710"/>
                    <a:pt x="5929850" y="680008"/>
                  </a:cubicBezTo>
                  <a:lnTo>
                    <a:pt x="5935033" y="677305"/>
                  </a:lnTo>
                  <a:cubicBezTo>
                    <a:pt x="5940215" y="671901"/>
                    <a:pt x="5942806" y="666495"/>
                    <a:pt x="5947989" y="658388"/>
                  </a:cubicBezTo>
                  <a:cubicBezTo>
                    <a:pt x="5950579" y="652983"/>
                    <a:pt x="5950579" y="650281"/>
                    <a:pt x="5950579" y="647579"/>
                  </a:cubicBezTo>
                  <a:cubicBezTo>
                    <a:pt x="5945398" y="639471"/>
                    <a:pt x="5945398" y="625960"/>
                    <a:pt x="5950579" y="617852"/>
                  </a:cubicBezTo>
                  <a:cubicBezTo>
                    <a:pt x="5950581" y="617849"/>
                    <a:pt x="5950598" y="617795"/>
                    <a:pt x="5950904" y="616838"/>
                  </a:cubicBezTo>
                  <a:lnTo>
                    <a:pt x="5953171" y="609745"/>
                  </a:lnTo>
                  <a:cubicBezTo>
                    <a:pt x="5953173" y="609748"/>
                    <a:pt x="5953190" y="609802"/>
                    <a:pt x="5953495" y="610759"/>
                  </a:cubicBezTo>
                  <a:lnTo>
                    <a:pt x="5955763" y="617852"/>
                  </a:lnTo>
                  <a:cubicBezTo>
                    <a:pt x="5960944" y="625960"/>
                    <a:pt x="5963537" y="639471"/>
                    <a:pt x="5958354" y="647579"/>
                  </a:cubicBezTo>
                  <a:cubicBezTo>
                    <a:pt x="5958354" y="650281"/>
                    <a:pt x="5958354" y="652983"/>
                    <a:pt x="5958354" y="655686"/>
                  </a:cubicBezTo>
                  <a:cubicBezTo>
                    <a:pt x="5963537" y="663793"/>
                    <a:pt x="5968719" y="671901"/>
                    <a:pt x="5971311" y="677305"/>
                  </a:cubicBezTo>
                  <a:cubicBezTo>
                    <a:pt x="5973903" y="677305"/>
                    <a:pt x="5973903" y="680008"/>
                    <a:pt x="5976494" y="680008"/>
                  </a:cubicBezTo>
                  <a:cubicBezTo>
                    <a:pt x="5976494" y="682710"/>
                    <a:pt x="5976494" y="682710"/>
                    <a:pt x="5976494" y="685412"/>
                  </a:cubicBezTo>
                  <a:cubicBezTo>
                    <a:pt x="5973903" y="693520"/>
                    <a:pt x="5973903" y="701627"/>
                    <a:pt x="5973903" y="709734"/>
                  </a:cubicBezTo>
                  <a:cubicBezTo>
                    <a:pt x="5979084" y="712436"/>
                    <a:pt x="5979084" y="715139"/>
                    <a:pt x="5979084" y="720543"/>
                  </a:cubicBezTo>
                  <a:lnTo>
                    <a:pt x="5984268" y="723246"/>
                  </a:lnTo>
                  <a:cubicBezTo>
                    <a:pt x="5984268" y="725949"/>
                    <a:pt x="5984268" y="728651"/>
                    <a:pt x="5984268" y="731353"/>
                  </a:cubicBezTo>
                  <a:cubicBezTo>
                    <a:pt x="5981676" y="734056"/>
                    <a:pt x="5981676" y="734056"/>
                    <a:pt x="5979084" y="734056"/>
                  </a:cubicBezTo>
                  <a:lnTo>
                    <a:pt x="5999269" y="755105"/>
                  </a:lnTo>
                  <a:lnTo>
                    <a:pt x="5999269" y="627662"/>
                  </a:lnTo>
                  <a:lnTo>
                    <a:pt x="5999299" y="627662"/>
                  </a:lnTo>
                  <a:cubicBezTo>
                    <a:pt x="6004989" y="627662"/>
                    <a:pt x="6016130" y="627662"/>
                    <a:pt x="6037948" y="627662"/>
                  </a:cubicBezTo>
                  <a:cubicBezTo>
                    <a:pt x="6037948" y="627654"/>
                    <a:pt x="6037948" y="627557"/>
                    <a:pt x="6037948" y="626311"/>
                  </a:cubicBezTo>
                  <a:lnTo>
                    <a:pt x="6037948" y="616853"/>
                  </a:lnTo>
                  <a:cubicBezTo>
                    <a:pt x="6037954" y="616853"/>
                    <a:pt x="6038029" y="616853"/>
                    <a:pt x="6038962" y="616853"/>
                  </a:cubicBezTo>
                  <a:lnTo>
                    <a:pt x="6046055" y="616853"/>
                  </a:lnTo>
                  <a:cubicBezTo>
                    <a:pt x="6046055" y="616846"/>
                    <a:pt x="6046055" y="616733"/>
                    <a:pt x="6046055" y="614962"/>
                  </a:cubicBezTo>
                  <a:lnTo>
                    <a:pt x="6046055" y="601721"/>
                  </a:lnTo>
                  <a:cubicBezTo>
                    <a:pt x="6046064" y="601721"/>
                    <a:pt x="6046136" y="601721"/>
                    <a:pt x="6046815" y="601721"/>
                  </a:cubicBezTo>
                  <a:lnTo>
                    <a:pt x="6052135" y="601721"/>
                  </a:lnTo>
                  <a:cubicBezTo>
                    <a:pt x="6052135" y="601714"/>
                    <a:pt x="6052135" y="601629"/>
                    <a:pt x="6052135" y="600640"/>
                  </a:cubicBezTo>
                  <a:lnTo>
                    <a:pt x="6052135" y="593073"/>
                  </a:lnTo>
                  <a:cubicBezTo>
                    <a:pt x="6052143" y="593073"/>
                    <a:pt x="6052267" y="593073"/>
                    <a:pt x="6054163" y="593073"/>
                  </a:cubicBezTo>
                  <a:lnTo>
                    <a:pt x="6068350" y="593073"/>
                  </a:lnTo>
                  <a:cubicBezTo>
                    <a:pt x="6068350" y="593080"/>
                    <a:pt x="6068350" y="593157"/>
                    <a:pt x="6068350" y="594154"/>
                  </a:cubicBezTo>
                  <a:lnTo>
                    <a:pt x="6068350" y="601721"/>
                  </a:lnTo>
                  <a:cubicBezTo>
                    <a:pt x="6068360" y="601721"/>
                    <a:pt x="6068861" y="601721"/>
                    <a:pt x="6090642" y="601721"/>
                  </a:cubicBezTo>
                  <a:cubicBezTo>
                    <a:pt x="6090642" y="601713"/>
                    <a:pt x="6090642" y="601599"/>
                    <a:pt x="6090642" y="599829"/>
                  </a:cubicBezTo>
                  <a:lnTo>
                    <a:pt x="6090642" y="586588"/>
                  </a:lnTo>
                  <a:cubicBezTo>
                    <a:pt x="6090648" y="586588"/>
                    <a:pt x="6090745" y="586588"/>
                    <a:pt x="6092416" y="586588"/>
                  </a:cubicBezTo>
                  <a:lnTo>
                    <a:pt x="6104829" y="586588"/>
                  </a:lnTo>
                  <a:cubicBezTo>
                    <a:pt x="6104829" y="586600"/>
                    <a:pt x="6104829" y="587114"/>
                    <a:pt x="6104829" y="610368"/>
                  </a:cubicBezTo>
                  <a:cubicBezTo>
                    <a:pt x="6104836" y="610368"/>
                    <a:pt x="6104916" y="610368"/>
                    <a:pt x="6105843" y="610368"/>
                  </a:cubicBezTo>
                  <a:lnTo>
                    <a:pt x="6112936" y="610368"/>
                  </a:lnTo>
                  <a:cubicBezTo>
                    <a:pt x="6112936" y="610362"/>
                    <a:pt x="6112936" y="610281"/>
                    <a:pt x="6112936" y="609287"/>
                  </a:cubicBezTo>
                  <a:lnTo>
                    <a:pt x="6112936" y="601721"/>
                  </a:lnTo>
                  <a:cubicBezTo>
                    <a:pt x="6112945" y="601721"/>
                    <a:pt x="6113063" y="601721"/>
                    <a:pt x="6114709" y="601721"/>
                  </a:cubicBezTo>
                  <a:lnTo>
                    <a:pt x="6127123" y="601721"/>
                  </a:lnTo>
                  <a:cubicBezTo>
                    <a:pt x="6127123" y="601734"/>
                    <a:pt x="6127123" y="602293"/>
                    <a:pt x="6127123" y="627662"/>
                  </a:cubicBezTo>
                  <a:cubicBezTo>
                    <a:pt x="6127131" y="627662"/>
                    <a:pt x="6127249" y="627662"/>
                    <a:pt x="6129150" y="627662"/>
                  </a:cubicBezTo>
                  <a:lnTo>
                    <a:pt x="6143336" y="627662"/>
                  </a:lnTo>
                  <a:cubicBezTo>
                    <a:pt x="6143336" y="627673"/>
                    <a:pt x="6143336" y="627788"/>
                    <a:pt x="6143336" y="629283"/>
                  </a:cubicBezTo>
                  <a:lnTo>
                    <a:pt x="6143336" y="640633"/>
                  </a:lnTo>
                  <a:cubicBezTo>
                    <a:pt x="6143344" y="640633"/>
                    <a:pt x="6143415" y="640633"/>
                    <a:pt x="6144096" y="640633"/>
                  </a:cubicBezTo>
                  <a:lnTo>
                    <a:pt x="6149417" y="640633"/>
                  </a:lnTo>
                  <a:cubicBezTo>
                    <a:pt x="6149417" y="640625"/>
                    <a:pt x="6149417" y="640549"/>
                    <a:pt x="6149417" y="639822"/>
                  </a:cubicBezTo>
                  <a:lnTo>
                    <a:pt x="6149417" y="634147"/>
                  </a:lnTo>
                  <a:cubicBezTo>
                    <a:pt x="6149434" y="634147"/>
                    <a:pt x="6150153" y="634147"/>
                    <a:pt x="6179817" y="634147"/>
                  </a:cubicBezTo>
                  <a:cubicBezTo>
                    <a:pt x="6179817" y="634161"/>
                    <a:pt x="6179817" y="634724"/>
                    <a:pt x="6179817" y="657927"/>
                  </a:cubicBezTo>
                  <a:cubicBezTo>
                    <a:pt x="6179824" y="657927"/>
                    <a:pt x="6179903" y="657927"/>
                    <a:pt x="6180830" y="657927"/>
                  </a:cubicBezTo>
                  <a:lnTo>
                    <a:pt x="6187924" y="657927"/>
                  </a:lnTo>
                  <a:cubicBezTo>
                    <a:pt x="6187924" y="657934"/>
                    <a:pt x="6187924" y="658007"/>
                    <a:pt x="6187924" y="659008"/>
                  </a:cubicBezTo>
                  <a:lnTo>
                    <a:pt x="6187924" y="666574"/>
                  </a:lnTo>
                  <a:cubicBezTo>
                    <a:pt x="6187933" y="666574"/>
                    <a:pt x="6188006" y="666574"/>
                    <a:pt x="6188684" y="666574"/>
                  </a:cubicBezTo>
                  <a:lnTo>
                    <a:pt x="6194004" y="666574"/>
                  </a:lnTo>
                  <a:cubicBezTo>
                    <a:pt x="6194004" y="666567"/>
                    <a:pt x="6194004" y="666447"/>
                    <a:pt x="6194004" y="664412"/>
                  </a:cubicBezTo>
                  <a:lnTo>
                    <a:pt x="6194004" y="649280"/>
                  </a:lnTo>
                  <a:cubicBezTo>
                    <a:pt x="6194011" y="649280"/>
                    <a:pt x="6194089" y="649280"/>
                    <a:pt x="6195017" y="649280"/>
                  </a:cubicBezTo>
                  <a:lnTo>
                    <a:pt x="6202111" y="649280"/>
                  </a:lnTo>
                  <a:cubicBezTo>
                    <a:pt x="6202111" y="649288"/>
                    <a:pt x="6202111" y="649371"/>
                    <a:pt x="6202111" y="650361"/>
                  </a:cubicBezTo>
                  <a:lnTo>
                    <a:pt x="6202111" y="657927"/>
                  </a:lnTo>
                  <a:lnTo>
                    <a:pt x="6207431" y="655934"/>
                  </a:lnTo>
                  <a:cubicBezTo>
                    <a:pt x="6208191" y="655562"/>
                    <a:pt x="6208191" y="655360"/>
                    <a:pt x="6208191" y="654954"/>
                  </a:cubicBezTo>
                  <a:lnTo>
                    <a:pt x="6208191" y="649280"/>
                  </a:lnTo>
                  <a:cubicBezTo>
                    <a:pt x="6208208" y="649280"/>
                    <a:pt x="6209009" y="649280"/>
                    <a:pt x="6246698" y="649280"/>
                  </a:cubicBezTo>
                  <a:cubicBezTo>
                    <a:pt x="6246698" y="649294"/>
                    <a:pt x="6246698" y="649841"/>
                    <a:pt x="6246698" y="673059"/>
                  </a:cubicBezTo>
                  <a:cubicBezTo>
                    <a:pt x="6246706" y="673059"/>
                    <a:pt x="6246824" y="673059"/>
                    <a:pt x="6248724" y="673059"/>
                  </a:cubicBezTo>
                  <a:lnTo>
                    <a:pt x="6262911" y="673059"/>
                  </a:lnTo>
                  <a:cubicBezTo>
                    <a:pt x="6262911" y="673067"/>
                    <a:pt x="6262911" y="673149"/>
                    <a:pt x="6262911" y="674140"/>
                  </a:cubicBezTo>
                  <a:lnTo>
                    <a:pt x="6262911" y="681706"/>
                  </a:lnTo>
                  <a:cubicBezTo>
                    <a:pt x="6262920" y="681706"/>
                    <a:pt x="6263043" y="681706"/>
                    <a:pt x="6264685" y="681706"/>
                  </a:cubicBezTo>
                  <a:lnTo>
                    <a:pt x="6277098" y="681706"/>
                  </a:lnTo>
                  <a:cubicBezTo>
                    <a:pt x="6277098" y="681694"/>
                    <a:pt x="6277098" y="681183"/>
                    <a:pt x="6277098" y="657927"/>
                  </a:cubicBezTo>
                  <a:cubicBezTo>
                    <a:pt x="6277105" y="657927"/>
                    <a:pt x="6277183" y="657927"/>
                    <a:pt x="6278111" y="657927"/>
                  </a:cubicBezTo>
                  <a:lnTo>
                    <a:pt x="6285205" y="657927"/>
                  </a:lnTo>
                  <a:cubicBezTo>
                    <a:pt x="6285205" y="657908"/>
                    <a:pt x="6285205" y="657137"/>
                    <a:pt x="6285205" y="625500"/>
                  </a:cubicBezTo>
                  <a:cubicBezTo>
                    <a:pt x="6285212" y="625500"/>
                    <a:pt x="6285289" y="625500"/>
                    <a:pt x="6286218" y="625500"/>
                  </a:cubicBezTo>
                  <a:lnTo>
                    <a:pt x="6293312" y="625500"/>
                  </a:lnTo>
                  <a:cubicBezTo>
                    <a:pt x="6293312" y="625494"/>
                    <a:pt x="6293312" y="625385"/>
                    <a:pt x="6293312" y="623609"/>
                  </a:cubicBezTo>
                  <a:lnTo>
                    <a:pt x="6293312" y="610368"/>
                  </a:lnTo>
                  <a:cubicBezTo>
                    <a:pt x="6291285" y="610368"/>
                    <a:pt x="6291285" y="610368"/>
                    <a:pt x="6292045" y="608746"/>
                  </a:cubicBezTo>
                  <a:lnTo>
                    <a:pt x="6297365" y="597397"/>
                  </a:lnTo>
                  <a:cubicBezTo>
                    <a:pt x="6297370" y="597414"/>
                    <a:pt x="6297565" y="598088"/>
                    <a:pt x="6305472" y="625500"/>
                  </a:cubicBezTo>
                  <a:cubicBezTo>
                    <a:pt x="6305480" y="625500"/>
                    <a:pt x="6305553" y="625500"/>
                    <a:pt x="6306232" y="625500"/>
                  </a:cubicBezTo>
                  <a:lnTo>
                    <a:pt x="6311552" y="625500"/>
                  </a:lnTo>
                  <a:cubicBezTo>
                    <a:pt x="6311552" y="625487"/>
                    <a:pt x="6311552" y="624308"/>
                    <a:pt x="6311552" y="519573"/>
                  </a:cubicBezTo>
                  <a:cubicBezTo>
                    <a:pt x="6311562" y="519573"/>
                    <a:pt x="6311676" y="519573"/>
                    <a:pt x="6313072" y="519573"/>
                  </a:cubicBezTo>
                  <a:lnTo>
                    <a:pt x="6323712" y="519573"/>
                  </a:lnTo>
                  <a:cubicBezTo>
                    <a:pt x="6323712" y="519551"/>
                    <a:pt x="6323712" y="518541"/>
                    <a:pt x="6323712" y="472014"/>
                  </a:cubicBezTo>
                  <a:cubicBezTo>
                    <a:pt x="6323729" y="472014"/>
                    <a:pt x="6324354" y="472014"/>
                    <a:pt x="6350059" y="472014"/>
                  </a:cubicBezTo>
                  <a:cubicBezTo>
                    <a:pt x="6350059" y="472002"/>
                    <a:pt x="6350059" y="471492"/>
                    <a:pt x="6350059" y="450396"/>
                  </a:cubicBezTo>
                  <a:cubicBezTo>
                    <a:pt x="6350078" y="450396"/>
                    <a:pt x="6350867" y="450396"/>
                    <a:pt x="6384513" y="450396"/>
                  </a:cubicBezTo>
                  <a:cubicBezTo>
                    <a:pt x="6384513" y="450404"/>
                    <a:pt x="6384513" y="450534"/>
                    <a:pt x="6384513" y="452828"/>
                  </a:cubicBezTo>
                  <a:lnTo>
                    <a:pt x="6384513" y="469852"/>
                  </a:lnTo>
                  <a:cubicBezTo>
                    <a:pt x="6384522" y="469852"/>
                    <a:pt x="6384653" y="469852"/>
                    <a:pt x="6386793" y="469852"/>
                  </a:cubicBezTo>
                  <a:lnTo>
                    <a:pt x="6402753" y="469852"/>
                  </a:lnTo>
                  <a:cubicBezTo>
                    <a:pt x="6402753" y="469870"/>
                    <a:pt x="6402753" y="470764"/>
                    <a:pt x="6402753" y="517411"/>
                  </a:cubicBezTo>
                  <a:cubicBezTo>
                    <a:pt x="6402759" y="517411"/>
                    <a:pt x="6402835" y="517411"/>
                    <a:pt x="6403766" y="517411"/>
                  </a:cubicBezTo>
                  <a:lnTo>
                    <a:pt x="6410860" y="517411"/>
                  </a:lnTo>
                  <a:lnTo>
                    <a:pt x="6425047" y="521735"/>
                  </a:lnTo>
                  <a:cubicBezTo>
                    <a:pt x="6425047" y="521745"/>
                    <a:pt x="6425047" y="522395"/>
                    <a:pt x="6425047" y="560647"/>
                  </a:cubicBezTo>
                  <a:cubicBezTo>
                    <a:pt x="6425053" y="560647"/>
                    <a:pt x="6425128" y="560647"/>
                    <a:pt x="6426060" y="560647"/>
                  </a:cubicBezTo>
                  <a:lnTo>
                    <a:pt x="6433153" y="560647"/>
                  </a:lnTo>
                  <a:cubicBezTo>
                    <a:pt x="6433153" y="560657"/>
                    <a:pt x="6433153" y="560763"/>
                    <a:pt x="6433153" y="562268"/>
                  </a:cubicBezTo>
                  <a:lnTo>
                    <a:pt x="6433153" y="573617"/>
                  </a:lnTo>
                  <a:cubicBezTo>
                    <a:pt x="6433161" y="573617"/>
                    <a:pt x="6433285" y="573617"/>
                    <a:pt x="6435180" y="573617"/>
                  </a:cubicBezTo>
                  <a:lnTo>
                    <a:pt x="6449367" y="573617"/>
                  </a:lnTo>
                  <a:lnTo>
                    <a:pt x="6455447" y="580103"/>
                  </a:lnTo>
                  <a:cubicBezTo>
                    <a:pt x="6455447" y="580115"/>
                    <a:pt x="6455447" y="580601"/>
                    <a:pt x="6455447" y="601721"/>
                  </a:cubicBezTo>
                  <a:cubicBezTo>
                    <a:pt x="6455456" y="601721"/>
                    <a:pt x="6455587" y="601721"/>
                    <a:pt x="6457727" y="601721"/>
                  </a:cubicBezTo>
                  <a:lnTo>
                    <a:pt x="6473687" y="601721"/>
                  </a:lnTo>
                  <a:cubicBezTo>
                    <a:pt x="6473687" y="601728"/>
                    <a:pt x="6473687" y="601808"/>
                    <a:pt x="6473687" y="602801"/>
                  </a:cubicBezTo>
                  <a:lnTo>
                    <a:pt x="6473687" y="610368"/>
                  </a:lnTo>
                  <a:cubicBezTo>
                    <a:pt x="6473696" y="610368"/>
                    <a:pt x="6473795" y="610368"/>
                    <a:pt x="6474954" y="610368"/>
                  </a:cubicBezTo>
                  <a:lnTo>
                    <a:pt x="6483821" y="610368"/>
                  </a:lnTo>
                  <a:cubicBezTo>
                    <a:pt x="6483821" y="610377"/>
                    <a:pt x="6483821" y="610506"/>
                    <a:pt x="6483821" y="612529"/>
                  </a:cubicBezTo>
                  <a:lnTo>
                    <a:pt x="6483821" y="627662"/>
                  </a:lnTo>
                  <a:cubicBezTo>
                    <a:pt x="6487874" y="627662"/>
                    <a:pt x="6487874" y="627662"/>
                    <a:pt x="6487874" y="625770"/>
                  </a:cubicBezTo>
                  <a:lnTo>
                    <a:pt x="6487874" y="612529"/>
                  </a:lnTo>
                  <a:cubicBezTo>
                    <a:pt x="6487880" y="612529"/>
                    <a:pt x="6487958" y="612529"/>
                    <a:pt x="6488887" y="612529"/>
                  </a:cubicBezTo>
                  <a:lnTo>
                    <a:pt x="6495981" y="612529"/>
                  </a:lnTo>
                  <a:cubicBezTo>
                    <a:pt x="6495981" y="612540"/>
                    <a:pt x="6495981" y="612659"/>
                    <a:pt x="6495981" y="614151"/>
                  </a:cubicBezTo>
                  <a:lnTo>
                    <a:pt x="6495981" y="625500"/>
                  </a:lnTo>
                  <a:cubicBezTo>
                    <a:pt x="6495990" y="625500"/>
                    <a:pt x="6496063" y="625500"/>
                    <a:pt x="6496741" y="625500"/>
                  </a:cubicBezTo>
                  <a:lnTo>
                    <a:pt x="6502061" y="625500"/>
                  </a:lnTo>
                  <a:cubicBezTo>
                    <a:pt x="6502061" y="621177"/>
                    <a:pt x="6502061" y="621177"/>
                    <a:pt x="6550701" y="621177"/>
                  </a:cubicBezTo>
                  <a:cubicBezTo>
                    <a:pt x="6550701" y="621186"/>
                    <a:pt x="6550701" y="621287"/>
                    <a:pt x="6550701" y="622528"/>
                  </a:cubicBezTo>
                  <a:lnTo>
                    <a:pt x="6550701" y="631985"/>
                  </a:lnTo>
                  <a:cubicBezTo>
                    <a:pt x="6550709" y="631985"/>
                    <a:pt x="6550784" y="631985"/>
                    <a:pt x="6551461" y="631985"/>
                  </a:cubicBezTo>
                  <a:lnTo>
                    <a:pt x="6556782" y="631985"/>
                  </a:lnTo>
                  <a:cubicBezTo>
                    <a:pt x="6556782" y="631994"/>
                    <a:pt x="6556782" y="632116"/>
                    <a:pt x="6556782" y="634147"/>
                  </a:cubicBezTo>
                  <a:lnTo>
                    <a:pt x="6556782" y="649280"/>
                  </a:lnTo>
                  <a:cubicBezTo>
                    <a:pt x="6556790" y="649276"/>
                    <a:pt x="6556906" y="649198"/>
                    <a:pt x="6558808" y="647929"/>
                  </a:cubicBezTo>
                  <a:lnTo>
                    <a:pt x="6572995" y="638471"/>
                  </a:lnTo>
                  <a:cubicBezTo>
                    <a:pt x="6572997" y="638452"/>
                    <a:pt x="6573128" y="637577"/>
                    <a:pt x="6579075" y="597397"/>
                  </a:cubicBezTo>
                  <a:cubicBezTo>
                    <a:pt x="6579084" y="597395"/>
                    <a:pt x="6579153" y="597369"/>
                    <a:pt x="6579835" y="597127"/>
                  </a:cubicBezTo>
                  <a:lnTo>
                    <a:pt x="6585155" y="595235"/>
                  </a:lnTo>
                  <a:cubicBezTo>
                    <a:pt x="6585155" y="595219"/>
                    <a:pt x="6585188" y="594158"/>
                    <a:pt x="6587182" y="526058"/>
                  </a:cubicBezTo>
                  <a:cubicBezTo>
                    <a:pt x="6587182" y="526076"/>
                    <a:pt x="6587215" y="527167"/>
                    <a:pt x="6589209" y="595235"/>
                  </a:cubicBezTo>
                  <a:cubicBezTo>
                    <a:pt x="6589218" y="595238"/>
                    <a:pt x="6589289" y="595263"/>
                    <a:pt x="6589969" y="595505"/>
                  </a:cubicBezTo>
                  <a:lnTo>
                    <a:pt x="6595289" y="597397"/>
                  </a:lnTo>
                  <a:cubicBezTo>
                    <a:pt x="6595289" y="597377"/>
                    <a:pt x="6595289" y="596044"/>
                    <a:pt x="6595289" y="510926"/>
                  </a:cubicBezTo>
                  <a:cubicBezTo>
                    <a:pt x="6599342" y="510926"/>
                    <a:pt x="6599342" y="510926"/>
                    <a:pt x="6599342" y="478499"/>
                  </a:cubicBezTo>
                  <a:cubicBezTo>
                    <a:pt x="6599354" y="478499"/>
                    <a:pt x="6600040" y="478499"/>
                    <a:pt x="6637849" y="478499"/>
                  </a:cubicBezTo>
                  <a:cubicBezTo>
                    <a:pt x="6637849" y="478516"/>
                    <a:pt x="6637849" y="479234"/>
                    <a:pt x="6637849" y="510926"/>
                  </a:cubicBezTo>
                  <a:cubicBezTo>
                    <a:pt x="6637858" y="510926"/>
                    <a:pt x="6637930" y="510926"/>
                    <a:pt x="6638609" y="510926"/>
                  </a:cubicBezTo>
                  <a:lnTo>
                    <a:pt x="6643929" y="510926"/>
                  </a:lnTo>
                  <a:cubicBezTo>
                    <a:pt x="6643929" y="510905"/>
                    <a:pt x="6643929" y="509599"/>
                    <a:pt x="6643929" y="428778"/>
                  </a:cubicBezTo>
                  <a:cubicBezTo>
                    <a:pt x="6643935" y="428778"/>
                    <a:pt x="6644034" y="428778"/>
                    <a:pt x="6645703" y="428778"/>
                  </a:cubicBezTo>
                  <a:lnTo>
                    <a:pt x="6658116" y="428778"/>
                  </a:lnTo>
                  <a:cubicBezTo>
                    <a:pt x="6658116" y="428771"/>
                    <a:pt x="6658116" y="428660"/>
                    <a:pt x="6658116" y="426887"/>
                  </a:cubicBezTo>
                  <a:lnTo>
                    <a:pt x="6658116" y="413646"/>
                  </a:lnTo>
                  <a:cubicBezTo>
                    <a:pt x="6658127" y="413646"/>
                    <a:pt x="6658625" y="413646"/>
                    <a:pt x="6680410" y="413646"/>
                  </a:cubicBezTo>
                  <a:cubicBezTo>
                    <a:pt x="6680410" y="413639"/>
                    <a:pt x="6680410" y="413558"/>
                    <a:pt x="6680410" y="412565"/>
                  </a:cubicBezTo>
                  <a:lnTo>
                    <a:pt x="6680410" y="404999"/>
                  </a:lnTo>
                  <a:cubicBezTo>
                    <a:pt x="6680417" y="404999"/>
                    <a:pt x="6680527" y="404999"/>
                    <a:pt x="6682183" y="404999"/>
                  </a:cubicBezTo>
                  <a:lnTo>
                    <a:pt x="6694597" y="404999"/>
                  </a:lnTo>
                  <a:cubicBezTo>
                    <a:pt x="6694597" y="405007"/>
                    <a:pt x="6694597" y="405086"/>
                    <a:pt x="6694597" y="406080"/>
                  </a:cubicBezTo>
                  <a:lnTo>
                    <a:pt x="6694597" y="413646"/>
                  </a:lnTo>
                  <a:cubicBezTo>
                    <a:pt x="6694606" y="413646"/>
                    <a:pt x="6694679" y="413646"/>
                    <a:pt x="6695357" y="413646"/>
                  </a:cubicBezTo>
                  <a:lnTo>
                    <a:pt x="6700677" y="413646"/>
                  </a:lnTo>
                  <a:lnTo>
                    <a:pt x="6710810" y="409322"/>
                  </a:lnTo>
                  <a:lnTo>
                    <a:pt x="6714863" y="412565"/>
                  </a:lnTo>
                  <a:lnTo>
                    <a:pt x="6714863" y="404999"/>
                  </a:lnTo>
                  <a:cubicBezTo>
                    <a:pt x="6714872" y="404999"/>
                    <a:pt x="6715009" y="404999"/>
                    <a:pt x="6717143" y="404999"/>
                  </a:cubicBezTo>
                  <a:lnTo>
                    <a:pt x="6733104" y="404999"/>
                  </a:lnTo>
                  <a:cubicBezTo>
                    <a:pt x="6733104" y="405007"/>
                    <a:pt x="6733104" y="405086"/>
                    <a:pt x="6733104" y="406080"/>
                  </a:cubicBezTo>
                  <a:lnTo>
                    <a:pt x="6733104" y="413646"/>
                  </a:lnTo>
                  <a:cubicBezTo>
                    <a:pt x="6733123" y="413646"/>
                    <a:pt x="6733859" y="413646"/>
                    <a:pt x="6763504" y="413646"/>
                  </a:cubicBezTo>
                  <a:cubicBezTo>
                    <a:pt x="6763504" y="413656"/>
                    <a:pt x="6763504" y="413765"/>
                    <a:pt x="6763504" y="415267"/>
                  </a:cubicBezTo>
                  <a:lnTo>
                    <a:pt x="6763504" y="426617"/>
                  </a:lnTo>
                  <a:cubicBezTo>
                    <a:pt x="6763521" y="426617"/>
                    <a:pt x="6764161" y="426617"/>
                    <a:pt x="6789851" y="426617"/>
                  </a:cubicBezTo>
                  <a:cubicBezTo>
                    <a:pt x="6789851" y="426633"/>
                    <a:pt x="6789851" y="427313"/>
                    <a:pt x="6789851" y="456881"/>
                  </a:cubicBezTo>
                  <a:cubicBezTo>
                    <a:pt x="6789860" y="456881"/>
                    <a:pt x="6789933" y="456881"/>
                    <a:pt x="6790611" y="456881"/>
                  </a:cubicBezTo>
                  <a:lnTo>
                    <a:pt x="6795931" y="456881"/>
                  </a:lnTo>
                  <a:cubicBezTo>
                    <a:pt x="6795931" y="456888"/>
                    <a:pt x="6795931" y="456974"/>
                    <a:pt x="6795931" y="457962"/>
                  </a:cubicBezTo>
                  <a:lnTo>
                    <a:pt x="6795931" y="465529"/>
                  </a:lnTo>
                  <a:cubicBezTo>
                    <a:pt x="6799985" y="465529"/>
                    <a:pt x="6799985" y="465529"/>
                    <a:pt x="6799985" y="495793"/>
                  </a:cubicBezTo>
                  <a:cubicBezTo>
                    <a:pt x="6799994" y="495793"/>
                    <a:pt x="6800068" y="495793"/>
                    <a:pt x="6800745" y="495793"/>
                  </a:cubicBezTo>
                  <a:lnTo>
                    <a:pt x="6806065" y="495793"/>
                  </a:lnTo>
                  <a:cubicBezTo>
                    <a:pt x="6806065" y="495802"/>
                    <a:pt x="6806065" y="495869"/>
                    <a:pt x="6806065" y="496604"/>
                  </a:cubicBezTo>
                  <a:lnTo>
                    <a:pt x="6806065" y="502279"/>
                  </a:lnTo>
                  <a:cubicBezTo>
                    <a:pt x="6806071" y="502279"/>
                    <a:pt x="6806149" y="502279"/>
                    <a:pt x="6807078" y="502279"/>
                  </a:cubicBezTo>
                  <a:lnTo>
                    <a:pt x="6814171" y="502279"/>
                  </a:lnTo>
                  <a:cubicBezTo>
                    <a:pt x="6814171" y="502296"/>
                    <a:pt x="6814171" y="503009"/>
                    <a:pt x="6814171" y="532544"/>
                  </a:cubicBezTo>
                  <a:cubicBezTo>
                    <a:pt x="6814179" y="532544"/>
                    <a:pt x="6814299" y="532544"/>
                    <a:pt x="6816198" y="532544"/>
                  </a:cubicBezTo>
                  <a:lnTo>
                    <a:pt x="6830385" y="532544"/>
                  </a:lnTo>
                  <a:cubicBezTo>
                    <a:pt x="6830385" y="532560"/>
                    <a:pt x="6830385" y="533140"/>
                    <a:pt x="6830385" y="556323"/>
                  </a:cubicBezTo>
                  <a:cubicBezTo>
                    <a:pt x="6832412" y="556323"/>
                    <a:pt x="6832412" y="556323"/>
                    <a:pt x="6832412" y="557944"/>
                  </a:cubicBezTo>
                  <a:lnTo>
                    <a:pt x="6832412" y="569294"/>
                  </a:lnTo>
                  <a:cubicBezTo>
                    <a:pt x="6832421" y="569294"/>
                    <a:pt x="6832491" y="569294"/>
                    <a:pt x="6833172" y="569294"/>
                  </a:cubicBezTo>
                  <a:lnTo>
                    <a:pt x="6838492" y="569294"/>
                  </a:lnTo>
                  <a:cubicBezTo>
                    <a:pt x="6838492" y="569308"/>
                    <a:pt x="6838492" y="569871"/>
                    <a:pt x="6838492" y="593073"/>
                  </a:cubicBezTo>
                  <a:cubicBezTo>
                    <a:pt x="6838500" y="593073"/>
                    <a:pt x="6838599" y="593073"/>
                    <a:pt x="6839758" y="593073"/>
                  </a:cubicBezTo>
                  <a:lnTo>
                    <a:pt x="6848625" y="593073"/>
                  </a:lnTo>
                  <a:cubicBezTo>
                    <a:pt x="6850652" y="595235"/>
                    <a:pt x="6850652" y="595235"/>
                    <a:pt x="6850652" y="597127"/>
                  </a:cubicBezTo>
                  <a:lnTo>
                    <a:pt x="6850652" y="610368"/>
                  </a:lnTo>
                  <a:cubicBezTo>
                    <a:pt x="6850657" y="610361"/>
                    <a:pt x="6850744" y="610254"/>
                    <a:pt x="6852172" y="608476"/>
                  </a:cubicBezTo>
                  <a:lnTo>
                    <a:pt x="6862812" y="595235"/>
                  </a:lnTo>
                  <a:cubicBezTo>
                    <a:pt x="6862827" y="595235"/>
                    <a:pt x="6863466" y="595235"/>
                    <a:pt x="6891186" y="595235"/>
                  </a:cubicBezTo>
                  <a:cubicBezTo>
                    <a:pt x="6891186" y="595260"/>
                    <a:pt x="6891186" y="596661"/>
                    <a:pt x="6891186" y="681706"/>
                  </a:cubicBezTo>
                  <a:cubicBezTo>
                    <a:pt x="6891194" y="681706"/>
                    <a:pt x="6891270" y="681706"/>
                    <a:pt x="6891946" y="681706"/>
                  </a:cubicBezTo>
                  <a:lnTo>
                    <a:pt x="6897266" y="681706"/>
                  </a:lnTo>
                  <a:cubicBezTo>
                    <a:pt x="6897270" y="681698"/>
                    <a:pt x="6897329" y="681598"/>
                    <a:pt x="6898026" y="680355"/>
                  </a:cubicBezTo>
                  <a:lnTo>
                    <a:pt x="6903346" y="670897"/>
                  </a:lnTo>
                  <a:cubicBezTo>
                    <a:pt x="6903346" y="670904"/>
                    <a:pt x="6903346" y="671003"/>
                    <a:pt x="6903346" y="672789"/>
                  </a:cubicBezTo>
                  <a:lnTo>
                    <a:pt x="6903346" y="686030"/>
                  </a:lnTo>
                  <a:cubicBezTo>
                    <a:pt x="6907399" y="686030"/>
                    <a:pt x="6907399" y="686030"/>
                    <a:pt x="6907399" y="640633"/>
                  </a:cubicBezTo>
                  <a:cubicBezTo>
                    <a:pt x="6907408" y="640633"/>
                    <a:pt x="6907478" y="640633"/>
                    <a:pt x="6908159" y="640633"/>
                  </a:cubicBezTo>
                  <a:lnTo>
                    <a:pt x="6913479" y="640633"/>
                  </a:lnTo>
                  <a:cubicBezTo>
                    <a:pt x="6913479" y="640618"/>
                    <a:pt x="6913479" y="639618"/>
                    <a:pt x="6913479" y="575779"/>
                  </a:cubicBezTo>
                  <a:cubicBezTo>
                    <a:pt x="6913486" y="575779"/>
                    <a:pt x="6913567" y="575779"/>
                    <a:pt x="6914493" y="575779"/>
                  </a:cubicBezTo>
                  <a:lnTo>
                    <a:pt x="6921586" y="575779"/>
                  </a:lnTo>
                  <a:cubicBezTo>
                    <a:pt x="6921592" y="575758"/>
                    <a:pt x="6921856" y="574818"/>
                    <a:pt x="6933746" y="532544"/>
                  </a:cubicBezTo>
                  <a:cubicBezTo>
                    <a:pt x="6933755" y="532544"/>
                    <a:pt x="6933852" y="532544"/>
                    <a:pt x="6935013" y="532544"/>
                  </a:cubicBezTo>
                  <a:lnTo>
                    <a:pt x="6943880" y="532544"/>
                  </a:lnTo>
                  <a:cubicBezTo>
                    <a:pt x="6943885" y="532567"/>
                    <a:pt x="6944111" y="533533"/>
                    <a:pt x="6954013" y="575779"/>
                  </a:cubicBezTo>
                  <a:cubicBezTo>
                    <a:pt x="6954019" y="575779"/>
                    <a:pt x="6954093" y="575779"/>
                    <a:pt x="6955026" y="575779"/>
                  </a:cubicBezTo>
                  <a:lnTo>
                    <a:pt x="6962120" y="575779"/>
                  </a:lnTo>
                  <a:cubicBezTo>
                    <a:pt x="6962120" y="575790"/>
                    <a:pt x="6962120" y="576457"/>
                    <a:pt x="6962120" y="614691"/>
                  </a:cubicBezTo>
                  <a:cubicBezTo>
                    <a:pt x="6962127" y="614691"/>
                    <a:pt x="6962226" y="614691"/>
                    <a:pt x="6963893" y="614691"/>
                  </a:cubicBezTo>
                  <a:lnTo>
                    <a:pt x="6976307" y="614691"/>
                  </a:lnTo>
                  <a:cubicBezTo>
                    <a:pt x="6976307" y="614699"/>
                    <a:pt x="6976307" y="614821"/>
                    <a:pt x="6976307" y="616853"/>
                  </a:cubicBezTo>
                  <a:lnTo>
                    <a:pt x="6976307" y="631985"/>
                  </a:lnTo>
                  <a:cubicBezTo>
                    <a:pt x="6980360" y="631985"/>
                    <a:pt x="6980360" y="631985"/>
                    <a:pt x="6980360" y="629824"/>
                  </a:cubicBezTo>
                  <a:lnTo>
                    <a:pt x="6980360" y="614691"/>
                  </a:lnTo>
                  <a:cubicBezTo>
                    <a:pt x="6980370" y="614691"/>
                    <a:pt x="6980482" y="614691"/>
                    <a:pt x="6981880" y="614691"/>
                  </a:cubicBezTo>
                  <a:lnTo>
                    <a:pt x="6992520" y="614691"/>
                  </a:lnTo>
                  <a:cubicBezTo>
                    <a:pt x="6992520" y="614701"/>
                    <a:pt x="6992520" y="614818"/>
                    <a:pt x="6992520" y="616312"/>
                  </a:cubicBezTo>
                  <a:lnTo>
                    <a:pt x="6992520" y="627662"/>
                  </a:lnTo>
                  <a:cubicBezTo>
                    <a:pt x="6992536" y="627662"/>
                    <a:pt x="6993245" y="627662"/>
                    <a:pt x="7022921" y="627662"/>
                  </a:cubicBezTo>
                  <a:cubicBezTo>
                    <a:pt x="7022921" y="627645"/>
                    <a:pt x="7022921" y="626874"/>
                    <a:pt x="7022921" y="590912"/>
                  </a:cubicBezTo>
                  <a:cubicBezTo>
                    <a:pt x="7022929" y="590912"/>
                    <a:pt x="7023022" y="590912"/>
                    <a:pt x="7024187" y="590912"/>
                  </a:cubicBezTo>
                  <a:lnTo>
                    <a:pt x="7033054" y="590912"/>
                  </a:lnTo>
                  <a:cubicBezTo>
                    <a:pt x="7033054" y="590923"/>
                    <a:pt x="7033054" y="591417"/>
                    <a:pt x="7033054" y="612529"/>
                  </a:cubicBezTo>
                  <a:cubicBezTo>
                    <a:pt x="7035081" y="612529"/>
                    <a:pt x="7035081" y="612529"/>
                    <a:pt x="7035081" y="580103"/>
                  </a:cubicBezTo>
                  <a:cubicBezTo>
                    <a:pt x="7035095" y="580103"/>
                    <a:pt x="7035636" y="580103"/>
                    <a:pt x="7057374" y="580103"/>
                  </a:cubicBezTo>
                  <a:cubicBezTo>
                    <a:pt x="7057374" y="580093"/>
                    <a:pt x="7057374" y="579973"/>
                    <a:pt x="7057374" y="578481"/>
                  </a:cubicBezTo>
                  <a:lnTo>
                    <a:pt x="7057374" y="567132"/>
                  </a:lnTo>
                  <a:cubicBezTo>
                    <a:pt x="7057382" y="567132"/>
                    <a:pt x="7057457" y="567132"/>
                    <a:pt x="7058134" y="567132"/>
                  </a:cubicBezTo>
                  <a:lnTo>
                    <a:pt x="7063454" y="567132"/>
                  </a:lnTo>
                  <a:cubicBezTo>
                    <a:pt x="7063454" y="567126"/>
                    <a:pt x="7063454" y="567013"/>
                    <a:pt x="7063454" y="565241"/>
                  </a:cubicBezTo>
                  <a:lnTo>
                    <a:pt x="7063454" y="552000"/>
                  </a:lnTo>
                  <a:lnTo>
                    <a:pt x="7067508" y="558485"/>
                  </a:lnTo>
                  <a:cubicBezTo>
                    <a:pt x="7067516" y="558485"/>
                    <a:pt x="7067645" y="558485"/>
                    <a:pt x="7069788" y="558485"/>
                  </a:cubicBezTo>
                  <a:lnTo>
                    <a:pt x="7085748" y="558485"/>
                  </a:lnTo>
                  <a:cubicBezTo>
                    <a:pt x="7085748" y="558477"/>
                    <a:pt x="7085748" y="558409"/>
                    <a:pt x="7085748" y="557674"/>
                  </a:cubicBezTo>
                  <a:lnTo>
                    <a:pt x="7085748" y="552000"/>
                  </a:lnTo>
                  <a:cubicBezTo>
                    <a:pt x="7085757" y="552000"/>
                    <a:pt x="7085831" y="552000"/>
                    <a:pt x="7086508" y="552000"/>
                  </a:cubicBezTo>
                  <a:lnTo>
                    <a:pt x="7091828" y="552000"/>
                  </a:lnTo>
                  <a:cubicBezTo>
                    <a:pt x="7091828" y="552009"/>
                    <a:pt x="7091828" y="552109"/>
                    <a:pt x="7091828" y="553351"/>
                  </a:cubicBezTo>
                  <a:lnTo>
                    <a:pt x="7091828" y="562809"/>
                  </a:lnTo>
                  <a:cubicBezTo>
                    <a:pt x="7091843" y="562809"/>
                    <a:pt x="7092576" y="562809"/>
                    <a:pt x="7130335" y="562809"/>
                  </a:cubicBezTo>
                  <a:cubicBezTo>
                    <a:pt x="7130335" y="562827"/>
                    <a:pt x="7130335" y="564337"/>
                    <a:pt x="7130335" y="701162"/>
                  </a:cubicBezTo>
                  <a:cubicBezTo>
                    <a:pt x="7130345" y="701162"/>
                    <a:pt x="7130460" y="701162"/>
                    <a:pt x="7131855" y="701162"/>
                  </a:cubicBezTo>
                  <a:lnTo>
                    <a:pt x="7142495" y="701162"/>
                  </a:lnTo>
                  <a:cubicBezTo>
                    <a:pt x="7142495" y="696839"/>
                    <a:pt x="7142495" y="692515"/>
                    <a:pt x="7142495" y="688192"/>
                  </a:cubicBezTo>
                  <a:cubicBezTo>
                    <a:pt x="7144522" y="688192"/>
                    <a:pt x="7144522" y="688192"/>
                    <a:pt x="7146549" y="688192"/>
                  </a:cubicBezTo>
                  <a:cubicBezTo>
                    <a:pt x="7146549" y="692515"/>
                    <a:pt x="7146549" y="696839"/>
                    <a:pt x="7146549" y="701162"/>
                  </a:cubicBezTo>
                  <a:cubicBezTo>
                    <a:pt x="7156682" y="701162"/>
                    <a:pt x="7166816" y="701162"/>
                    <a:pt x="7176949" y="701162"/>
                  </a:cubicBezTo>
                  <a:cubicBezTo>
                    <a:pt x="7176949" y="690353"/>
                    <a:pt x="7176949" y="681706"/>
                    <a:pt x="7176949" y="670897"/>
                  </a:cubicBezTo>
                  <a:cubicBezTo>
                    <a:pt x="7181003" y="670897"/>
                    <a:pt x="7185056" y="670897"/>
                    <a:pt x="7189109" y="670897"/>
                  </a:cubicBezTo>
                  <a:lnTo>
                    <a:pt x="7201269" y="668736"/>
                  </a:lnTo>
                  <a:cubicBezTo>
                    <a:pt x="7203296" y="668736"/>
                    <a:pt x="7203296" y="670897"/>
                    <a:pt x="7205323" y="670897"/>
                  </a:cubicBezTo>
                  <a:lnTo>
                    <a:pt x="7215456" y="670897"/>
                  </a:lnTo>
                  <a:cubicBezTo>
                    <a:pt x="7215456" y="681706"/>
                    <a:pt x="7215456" y="692515"/>
                    <a:pt x="7215456" y="701162"/>
                  </a:cubicBezTo>
                  <a:cubicBezTo>
                    <a:pt x="7217483" y="701162"/>
                    <a:pt x="7219510" y="701162"/>
                    <a:pt x="7223563" y="701162"/>
                  </a:cubicBezTo>
                  <a:cubicBezTo>
                    <a:pt x="7223563" y="707648"/>
                    <a:pt x="7223563" y="714133"/>
                    <a:pt x="7223563" y="718457"/>
                  </a:cubicBezTo>
                  <a:lnTo>
                    <a:pt x="7232899" y="719362"/>
                  </a:lnTo>
                  <a:lnTo>
                    <a:pt x="7245857" y="719362"/>
                  </a:lnTo>
                  <a:cubicBezTo>
                    <a:pt x="7245857" y="713553"/>
                    <a:pt x="7245857" y="709381"/>
                    <a:pt x="7245857" y="703324"/>
                  </a:cubicBezTo>
                  <a:lnTo>
                    <a:pt x="7313813" y="703324"/>
                  </a:lnTo>
                  <a:lnTo>
                    <a:pt x="7313813" y="618071"/>
                  </a:lnTo>
                  <a:lnTo>
                    <a:pt x="7385821" y="618071"/>
                  </a:lnTo>
                  <a:lnTo>
                    <a:pt x="7385821" y="696839"/>
                  </a:lnTo>
                  <a:cubicBezTo>
                    <a:pt x="7386456" y="696839"/>
                    <a:pt x="7387091" y="696839"/>
                    <a:pt x="7387725" y="696839"/>
                  </a:cubicBezTo>
                  <a:lnTo>
                    <a:pt x="7388967" y="719362"/>
                  </a:lnTo>
                  <a:lnTo>
                    <a:pt x="7398643" y="719362"/>
                  </a:lnTo>
                  <a:cubicBezTo>
                    <a:pt x="7399179" y="712148"/>
                    <a:pt x="7399885" y="704494"/>
                    <a:pt x="7399885" y="696839"/>
                  </a:cubicBezTo>
                  <a:cubicBezTo>
                    <a:pt x="7401912" y="696839"/>
                    <a:pt x="7403939" y="696839"/>
                    <a:pt x="7405965" y="696839"/>
                  </a:cubicBezTo>
                  <a:lnTo>
                    <a:pt x="7407207" y="719362"/>
                  </a:lnTo>
                  <a:lnTo>
                    <a:pt x="7457829" y="719362"/>
                  </a:lnTo>
                  <a:lnTo>
                    <a:pt x="7457829" y="556334"/>
                  </a:lnTo>
                  <a:lnTo>
                    <a:pt x="7655156" y="556334"/>
                  </a:lnTo>
                  <a:lnTo>
                    <a:pt x="7655156" y="719362"/>
                  </a:lnTo>
                  <a:lnTo>
                    <a:pt x="7673853" y="719362"/>
                  </a:lnTo>
                  <a:lnTo>
                    <a:pt x="7673853" y="636669"/>
                  </a:lnTo>
                  <a:lnTo>
                    <a:pt x="7768973" y="636669"/>
                  </a:lnTo>
                  <a:lnTo>
                    <a:pt x="7773382" y="519115"/>
                  </a:lnTo>
                  <a:lnTo>
                    <a:pt x="7819759" y="519115"/>
                  </a:lnTo>
                  <a:lnTo>
                    <a:pt x="7821437" y="571456"/>
                  </a:lnTo>
                  <a:cubicBezTo>
                    <a:pt x="7843732" y="571456"/>
                    <a:pt x="7866024" y="571456"/>
                    <a:pt x="7886292" y="571456"/>
                  </a:cubicBezTo>
                  <a:cubicBezTo>
                    <a:pt x="7886292" y="597397"/>
                    <a:pt x="7886292" y="623338"/>
                    <a:pt x="7886292" y="647118"/>
                  </a:cubicBezTo>
                  <a:cubicBezTo>
                    <a:pt x="7890345" y="647118"/>
                    <a:pt x="7892372" y="647118"/>
                    <a:pt x="7894398" y="647118"/>
                  </a:cubicBezTo>
                  <a:cubicBezTo>
                    <a:pt x="7894398" y="644956"/>
                    <a:pt x="7896425" y="642794"/>
                    <a:pt x="7896425" y="640633"/>
                  </a:cubicBezTo>
                  <a:cubicBezTo>
                    <a:pt x="7898452" y="640633"/>
                    <a:pt x="7900478" y="640633"/>
                    <a:pt x="7902505" y="640633"/>
                  </a:cubicBezTo>
                  <a:cubicBezTo>
                    <a:pt x="7902505" y="642794"/>
                    <a:pt x="7902505" y="644956"/>
                    <a:pt x="7904533" y="649280"/>
                  </a:cubicBezTo>
                  <a:cubicBezTo>
                    <a:pt x="7908585" y="649280"/>
                    <a:pt x="7912638" y="649280"/>
                    <a:pt x="7916693" y="649280"/>
                  </a:cubicBezTo>
                  <a:cubicBezTo>
                    <a:pt x="7916693" y="647118"/>
                    <a:pt x="7916693" y="644956"/>
                    <a:pt x="7916693" y="642794"/>
                  </a:cubicBezTo>
                  <a:cubicBezTo>
                    <a:pt x="7924798" y="642794"/>
                    <a:pt x="7930878" y="642794"/>
                    <a:pt x="7938985" y="642794"/>
                  </a:cubicBezTo>
                  <a:cubicBezTo>
                    <a:pt x="7938985" y="644956"/>
                    <a:pt x="7938985" y="647118"/>
                    <a:pt x="7938985" y="649280"/>
                  </a:cubicBezTo>
                  <a:cubicBezTo>
                    <a:pt x="7945065" y="649280"/>
                    <a:pt x="7953173" y="649280"/>
                    <a:pt x="7959253" y="649280"/>
                  </a:cubicBezTo>
                  <a:cubicBezTo>
                    <a:pt x="7959253" y="664412"/>
                    <a:pt x="7959253" y="679545"/>
                    <a:pt x="7959253" y="694677"/>
                  </a:cubicBezTo>
                  <a:cubicBezTo>
                    <a:pt x="7963306" y="694677"/>
                    <a:pt x="7969386" y="694677"/>
                    <a:pt x="7973440" y="694677"/>
                  </a:cubicBezTo>
                  <a:cubicBezTo>
                    <a:pt x="7973440" y="690353"/>
                    <a:pt x="7973440" y="686030"/>
                    <a:pt x="7973440" y="681706"/>
                  </a:cubicBezTo>
                  <a:cubicBezTo>
                    <a:pt x="7979520" y="681706"/>
                    <a:pt x="7985600" y="681706"/>
                    <a:pt x="7989653" y="681706"/>
                  </a:cubicBezTo>
                  <a:cubicBezTo>
                    <a:pt x="7989653" y="621177"/>
                    <a:pt x="7989653" y="562809"/>
                    <a:pt x="7989653" y="502279"/>
                  </a:cubicBezTo>
                  <a:cubicBezTo>
                    <a:pt x="7991680" y="500117"/>
                    <a:pt x="7993706" y="497955"/>
                    <a:pt x="7995733" y="495793"/>
                  </a:cubicBezTo>
                  <a:cubicBezTo>
                    <a:pt x="8020053" y="495793"/>
                    <a:pt x="8044373" y="495793"/>
                    <a:pt x="8068694" y="495793"/>
                  </a:cubicBezTo>
                  <a:lnTo>
                    <a:pt x="8068694" y="504441"/>
                  </a:lnTo>
                  <a:lnTo>
                    <a:pt x="8078828" y="504441"/>
                  </a:lnTo>
                  <a:cubicBezTo>
                    <a:pt x="8078828" y="543353"/>
                    <a:pt x="8078828" y="582265"/>
                    <a:pt x="8078828" y="619015"/>
                  </a:cubicBezTo>
                  <a:cubicBezTo>
                    <a:pt x="8086934" y="619015"/>
                    <a:pt x="8093014" y="619015"/>
                    <a:pt x="8101121" y="619015"/>
                  </a:cubicBezTo>
                  <a:cubicBezTo>
                    <a:pt x="8101121" y="597397"/>
                    <a:pt x="8101121" y="575779"/>
                    <a:pt x="8101121" y="552000"/>
                  </a:cubicBezTo>
                  <a:cubicBezTo>
                    <a:pt x="8109228" y="552000"/>
                    <a:pt x="8119361" y="552000"/>
                    <a:pt x="8127469" y="552000"/>
                  </a:cubicBezTo>
                  <a:cubicBezTo>
                    <a:pt x="8129494" y="552000"/>
                    <a:pt x="8129494" y="549838"/>
                    <a:pt x="8131521" y="547676"/>
                  </a:cubicBezTo>
                  <a:lnTo>
                    <a:pt x="8139629" y="547676"/>
                  </a:lnTo>
                  <a:cubicBezTo>
                    <a:pt x="8141654" y="549838"/>
                    <a:pt x="8141654" y="552000"/>
                    <a:pt x="8143681" y="552000"/>
                  </a:cubicBezTo>
                  <a:cubicBezTo>
                    <a:pt x="8149761" y="552000"/>
                    <a:pt x="8157869" y="552000"/>
                    <a:pt x="8165976" y="552000"/>
                  </a:cubicBezTo>
                  <a:cubicBezTo>
                    <a:pt x="8165976" y="513088"/>
                    <a:pt x="8165976" y="474176"/>
                    <a:pt x="8165976" y="435264"/>
                  </a:cubicBezTo>
                  <a:cubicBezTo>
                    <a:pt x="8165989" y="435261"/>
                    <a:pt x="8166856" y="435097"/>
                    <a:pt x="8222722" y="424455"/>
                  </a:cubicBezTo>
                  <a:cubicBezTo>
                    <a:pt x="8222722" y="424462"/>
                    <a:pt x="8222722" y="424536"/>
                    <a:pt x="8222722" y="425536"/>
                  </a:cubicBezTo>
                  <a:lnTo>
                    <a:pt x="8222722" y="433102"/>
                  </a:lnTo>
                  <a:cubicBezTo>
                    <a:pt x="8222740" y="433102"/>
                    <a:pt x="8223384" y="433102"/>
                    <a:pt x="8249069" y="433102"/>
                  </a:cubicBezTo>
                  <a:cubicBezTo>
                    <a:pt x="8249069" y="433124"/>
                    <a:pt x="8249069" y="435495"/>
                    <a:pt x="8249069" y="688192"/>
                  </a:cubicBezTo>
                  <a:cubicBezTo>
                    <a:pt x="8255149" y="688192"/>
                    <a:pt x="8263256" y="688192"/>
                    <a:pt x="8271364" y="688192"/>
                  </a:cubicBezTo>
                  <a:cubicBezTo>
                    <a:pt x="8271364" y="686030"/>
                    <a:pt x="8271364" y="686030"/>
                    <a:pt x="8271364" y="683868"/>
                  </a:cubicBezTo>
                  <a:cubicBezTo>
                    <a:pt x="8275416" y="683868"/>
                    <a:pt x="8279469" y="683868"/>
                    <a:pt x="8283524" y="683868"/>
                  </a:cubicBezTo>
                  <a:cubicBezTo>
                    <a:pt x="8283524" y="686030"/>
                    <a:pt x="8283524" y="686030"/>
                    <a:pt x="8283524" y="688192"/>
                  </a:cubicBezTo>
                  <a:cubicBezTo>
                    <a:pt x="8291630" y="688192"/>
                    <a:pt x="8299736" y="688192"/>
                    <a:pt x="8307844" y="688192"/>
                  </a:cubicBezTo>
                  <a:cubicBezTo>
                    <a:pt x="8307844" y="683868"/>
                    <a:pt x="8307844" y="679545"/>
                    <a:pt x="8307844" y="675221"/>
                  </a:cubicBezTo>
                  <a:cubicBezTo>
                    <a:pt x="8317977" y="675221"/>
                    <a:pt x="8328110" y="675221"/>
                    <a:pt x="8336217" y="675221"/>
                  </a:cubicBezTo>
                  <a:cubicBezTo>
                    <a:pt x="8340270" y="670897"/>
                    <a:pt x="8344325" y="670897"/>
                    <a:pt x="8348377" y="670897"/>
                  </a:cubicBezTo>
                  <a:cubicBezTo>
                    <a:pt x="8354457" y="675221"/>
                    <a:pt x="8362565" y="675221"/>
                    <a:pt x="8368645" y="675221"/>
                  </a:cubicBezTo>
                  <a:cubicBezTo>
                    <a:pt x="8368645" y="668736"/>
                    <a:pt x="8368645" y="664412"/>
                    <a:pt x="8368645" y="657927"/>
                  </a:cubicBezTo>
                  <a:lnTo>
                    <a:pt x="8376752" y="657927"/>
                  </a:lnTo>
                  <a:cubicBezTo>
                    <a:pt x="8376752" y="653603"/>
                    <a:pt x="8376752" y="649280"/>
                    <a:pt x="8376752" y="644956"/>
                  </a:cubicBezTo>
                  <a:cubicBezTo>
                    <a:pt x="8394992" y="644956"/>
                    <a:pt x="8415258" y="644956"/>
                    <a:pt x="8433498" y="644956"/>
                  </a:cubicBezTo>
                  <a:cubicBezTo>
                    <a:pt x="8433498" y="634147"/>
                    <a:pt x="8433498" y="625500"/>
                    <a:pt x="8433498" y="614691"/>
                  </a:cubicBezTo>
                  <a:cubicBezTo>
                    <a:pt x="8439578" y="614691"/>
                    <a:pt x="8445658" y="614691"/>
                    <a:pt x="8451738" y="614691"/>
                  </a:cubicBezTo>
                  <a:cubicBezTo>
                    <a:pt x="8451738" y="612529"/>
                    <a:pt x="8451738" y="610368"/>
                    <a:pt x="8451738" y="608206"/>
                  </a:cubicBezTo>
                  <a:cubicBezTo>
                    <a:pt x="8455792" y="608206"/>
                    <a:pt x="8459845" y="608206"/>
                    <a:pt x="8463898" y="608206"/>
                  </a:cubicBezTo>
                  <a:cubicBezTo>
                    <a:pt x="8463898" y="610368"/>
                    <a:pt x="8463898" y="612529"/>
                    <a:pt x="8463898" y="614691"/>
                  </a:cubicBezTo>
                  <a:cubicBezTo>
                    <a:pt x="8469978" y="614691"/>
                    <a:pt x="8474032" y="614691"/>
                    <a:pt x="8480112" y="614691"/>
                  </a:cubicBezTo>
                  <a:cubicBezTo>
                    <a:pt x="8480112" y="629824"/>
                    <a:pt x="8480112" y="647118"/>
                    <a:pt x="8480112" y="664412"/>
                  </a:cubicBezTo>
                  <a:cubicBezTo>
                    <a:pt x="8490245" y="664412"/>
                    <a:pt x="8502406" y="664412"/>
                    <a:pt x="8512540" y="664412"/>
                  </a:cubicBezTo>
                  <a:cubicBezTo>
                    <a:pt x="8512540" y="655765"/>
                    <a:pt x="8512540" y="647118"/>
                    <a:pt x="8512540" y="638471"/>
                  </a:cubicBezTo>
                  <a:cubicBezTo>
                    <a:pt x="8524700" y="638471"/>
                    <a:pt x="8538886" y="638471"/>
                    <a:pt x="8551046" y="638471"/>
                  </a:cubicBezTo>
                  <a:cubicBezTo>
                    <a:pt x="8551046" y="627662"/>
                    <a:pt x="8551046" y="619015"/>
                    <a:pt x="8551046" y="608206"/>
                  </a:cubicBezTo>
                  <a:cubicBezTo>
                    <a:pt x="8567261" y="608206"/>
                    <a:pt x="8583473" y="608206"/>
                    <a:pt x="8599688" y="608206"/>
                  </a:cubicBezTo>
                  <a:cubicBezTo>
                    <a:pt x="8599688" y="608235"/>
                    <a:pt x="8599688" y="610010"/>
                    <a:pt x="8599688" y="719362"/>
                  </a:cubicBezTo>
                  <a:lnTo>
                    <a:pt x="8599688" y="733141"/>
                  </a:lnTo>
                  <a:lnTo>
                    <a:pt x="8665562" y="733141"/>
                  </a:lnTo>
                  <a:lnTo>
                    <a:pt x="8665562" y="838913"/>
                  </a:lnTo>
                  <a:lnTo>
                    <a:pt x="8665562" y="862160"/>
                  </a:lnTo>
                  <a:lnTo>
                    <a:pt x="8680522" y="862160"/>
                  </a:lnTo>
                  <a:cubicBezTo>
                    <a:pt x="8680522" y="862160"/>
                    <a:pt x="8680522" y="862160"/>
                    <a:pt x="8680522" y="860998"/>
                  </a:cubicBezTo>
                  <a:lnTo>
                    <a:pt x="8680522" y="852862"/>
                  </a:lnTo>
                  <a:cubicBezTo>
                    <a:pt x="8680522" y="852862"/>
                    <a:pt x="8680522" y="852862"/>
                    <a:pt x="8725102" y="852862"/>
                  </a:cubicBezTo>
                  <a:cubicBezTo>
                    <a:pt x="8725102" y="852862"/>
                    <a:pt x="8725102" y="852862"/>
                    <a:pt x="8725102" y="855477"/>
                  </a:cubicBezTo>
                  <a:lnTo>
                    <a:pt x="8725102" y="861131"/>
                  </a:lnTo>
                  <a:lnTo>
                    <a:pt x="8733569" y="852574"/>
                  </a:lnTo>
                  <a:cubicBezTo>
                    <a:pt x="8731340" y="852574"/>
                    <a:pt x="8731340" y="850249"/>
                    <a:pt x="8729111" y="850249"/>
                  </a:cubicBezTo>
                  <a:cubicBezTo>
                    <a:pt x="8729111" y="847924"/>
                    <a:pt x="8729111" y="845600"/>
                    <a:pt x="8729111" y="843275"/>
                  </a:cubicBezTo>
                  <a:cubicBezTo>
                    <a:pt x="8731340" y="843275"/>
                    <a:pt x="8733569" y="840950"/>
                    <a:pt x="8735797" y="840950"/>
                  </a:cubicBezTo>
                  <a:cubicBezTo>
                    <a:pt x="8735797" y="836301"/>
                    <a:pt x="8735797" y="833976"/>
                    <a:pt x="8735797" y="831652"/>
                  </a:cubicBezTo>
                  <a:cubicBezTo>
                    <a:pt x="8738027" y="831652"/>
                    <a:pt x="8738027" y="831652"/>
                    <a:pt x="8740256" y="831652"/>
                  </a:cubicBezTo>
                  <a:cubicBezTo>
                    <a:pt x="8740256" y="824678"/>
                    <a:pt x="8740256" y="817704"/>
                    <a:pt x="8740256" y="810730"/>
                  </a:cubicBezTo>
                  <a:cubicBezTo>
                    <a:pt x="8738027" y="810730"/>
                    <a:pt x="8738027" y="810730"/>
                    <a:pt x="8735797" y="810730"/>
                  </a:cubicBezTo>
                  <a:cubicBezTo>
                    <a:pt x="8735797" y="808405"/>
                    <a:pt x="8735797" y="808405"/>
                    <a:pt x="8735797" y="806081"/>
                  </a:cubicBezTo>
                  <a:lnTo>
                    <a:pt x="8740256" y="803756"/>
                  </a:lnTo>
                  <a:cubicBezTo>
                    <a:pt x="8744713" y="799107"/>
                    <a:pt x="8746943" y="794457"/>
                    <a:pt x="8751401" y="787483"/>
                  </a:cubicBezTo>
                  <a:cubicBezTo>
                    <a:pt x="8753629" y="782834"/>
                    <a:pt x="8753629" y="780510"/>
                    <a:pt x="8753629" y="778185"/>
                  </a:cubicBezTo>
                  <a:cubicBezTo>
                    <a:pt x="8749172" y="771211"/>
                    <a:pt x="8749172" y="759588"/>
                    <a:pt x="8753629" y="752614"/>
                  </a:cubicBezTo>
                  <a:cubicBezTo>
                    <a:pt x="8753631" y="752611"/>
                    <a:pt x="8753645" y="752565"/>
                    <a:pt x="8753909" y="751742"/>
                  </a:cubicBezTo>
                  <a:lnTo>
                    <a:pt x="8755767" y="745928"/>
                  </a:lnTo>
                  <a:lnTo>
                    <a:pt x="8754080" y="745928"/>
                  </a:lnTo>
                  <a:cubicBezTo>
                    <a:pt x="8754080" y="745928"/>
                    <a:pt x="8754080" y="745928"/>
                    <a:pt x="8754080" y="744766"/>
                  </a:cubicBezTo>
                  <a:lnTo>
                    <a:pt x="8754080" y="736629"/>
                  </a:lnTo>
                  <a:cubicBezTo>
                    <a:pt x="8754080" y="736629"/>
                    <a:pt x="8754080" y="736629"/>
                    <a:pt x="8755194" y="736629"/>
                  </a:cubicBezTo>
                  <a:lnTo>
                    <a:pt x="8762996" y="736629"/>
                  </a:lnTo>
                  <a:cubicBezTo>
                    <a:pt x="8762996" y="736629"/>
                    <a:pt x="8762996" y="736629"/>
                    <a:pt x="8762996" y="735467"/>
                  </a:cubicBezTo>
                  <a:lnTo>
                    <a:pt x="8762996" y="727331"/>
                  </a:lnTo>
                  <a:cubicBezTo>
                    <a:pt x="8762996" y="727331"/>
                    <a:pt x="8762996" y="727331"/>
                    <a:pt x="8761881" y="727331"/>
                  </a:cubicBezTo>
                  <a:lnTo>
                    <a:pt x="8754080" y="727331"/>
                  </a:lnTo>
                  <a:cubicBezTo>
                    <a:pt x="8754080" y="727331"/>
                    <a:pt x="8754080" y="727331"/>
                    <a:pt x="8754080" y="726168"/>
                  </a:cubicBezTo>
                  <a:lnTo>
                    <a:pt x="8754080" y="718032"/>
                  </a:lnTo>
                  <a:cubicBezTo>
                    <a:pt x="8754080" y="718032"/>
                    <a:pt x="8754080" y="718032"/>
                    <a:pt x="8755194" y="718032"/>
                  </a:cubicBezTo>
                  <a:lnTo>
                    <a:pt x="8762996" y="718032"/>
                  </a:lnTo>
                  <a:cubicBezTo>
                    <a:pt x="8762996" y="718032"/>
                    <a:pt x="8762996" y="718032"/>
                    <a:pt x="8762996" y="717160"/>
                  </a:cubicBezTo>
                  <a:lnTo>
                    <a:pt x="8762996" y="711058"/>
                  </a:lnTo>
                  <a:cubicBezTo>
                    <a:pt x="8762996" y="711058"/>
                    <a:pt x="8762996" y="711058"/>
                    <a:pt x="8761881" y="711058"/>
                  </a:cubicBezTo>
                  <a:lnTo>
                    <a:pt x="8754080" y="711058"/>
                  </a:lnTo>
                  <a:cubicBezTo>
                    <a:pt x="8754080" y="711058"/>
                    <a:pt x="8754080" y="711058"/>
                    <a:pt x="8754080" y="709896"/>
                  </a:cubicBezTo>
                  <a:lnTo>
                    <a:pt x="8754080" y="701759"/>
                  </a:lnTo>
                  <a:cubicBezTo>
                    <a:pt x="8754080" y="701759"/>
                    <a:pt x="8754080" y="701759"/>
                    <a:pt x="8755194" y="701759"/>
                  </a:cubicBezTo>
                  <a:lnTo>
                    <a:pt x="8762996" y="701759"/>
                  </a:lnTo>
                  <a:cubicBezTo>
                    <a:pt x="8762996" y="701759"/>
                    <a:pt x="8762996" y="701759"/>
                    <a:pt x="8761881" y="700016"/>
                  </a:cubicBezTo>
                  <a:lnTo>
                    <a:pt x="8754080" y="687812"/>
                  </a:lnTo>
                  <a:cubicBezTo>
                    <a:pt x="8754080" y="687812"/>
                    <a:pt x="8754080" y="687812"/>
                    <a:pt x="8754080" y="650617"/>
                  </a:cubicBezTo>
                  <a:cubicBezTo>
                    <a:pt x="8754080" y="650617"/>
                    <a:pt x="8754080" y="650617"/>
                    <a:pt x="8903424" y="650617"/>
                  </a:cubicBezTo>
                  <a:cubicBezTo>
                    <a:pt x="8903424" y="650617"/>
                    <a:pt x="8903424" y="650617"/>
                    <a:pt x="8905096" y="653232"/>
                  </a:cubicBezTo>
                  <a:lnTo>
                    <a:pt x="8908543" y="658626"/>
                  </a:lnTo>
                  <a:lnTo>
                    <a:pt x="8908543" y="647687"/>
                  </a:lnTo>
                  <a:cubicBezTo>
                    <a:pt x="8908543" y="636001"/>
                    <a:pt x="8908543" y="622669"/>
                    <a:pt x="8908543" y="607460"/>
                  </a:cubicBezTo>
                  <a:cubicBezTo>
                    <a:pt x="8908552" y="607460"/>
                    <a:pt x="8908671" y="607460"/>
                    <a:pt x="8910570" y="607460"/>
                  </a:cubicBezTo>
                  <a:lnTo>
                    <a:pt x="8924757" y="607460"/>
                  </a:lnTo>
                  <a:cubicBezTo>
                    <a:pt x="8924757" y="607441"/>
                    <a:pt x="8924757" y="606126"/>
                    <a:pt x="8924757" y="515723"/>
                  </a:cubicBezTo>
                  <a:lnTo>
                    <a:pt x="8924757" y="490724"/>
                  </a:lnTo>
                  <a:lnTo>
                    <a:pt x="9078786" y="490724"/>
                  </a:lnTo>
                  <a:lnTo>
                    <a:pt x="9078786" y="506306"/>
                  </a:lnTo>
                  <a:cubicBezTo>
                    <a:pt x="9078786" y="526935"/>
                    <a:pt x="9078786" y="559711"/>
                    <a:pt x="9078786" y="611783"/>
                  </a:cubicBezTo>
                  <a:cubicBezTo>
                    <a:pt x="9078796" y="611782"/>
                    <a:pt x="9078908" y="611761"/>
                    <a:pt x="9080306" y="611513"/>
                  </a:cubicBezTo>
                  <a:lnTo>
                    <a:pt x="9090946" y="609622"/>
                  </a:lnTo>
                  <a:cubicBezTo>
                    <a:pt x="9090946" y="609644"/>
                    <a:pt x="9090916" y="610978"/>
                    <a:pt x="9088919" y="698254"/>
                  </a:cubicBezTo>
                  <a:cubicBezTo>
                    <a:pt x="9088929" y="698256"/>
                    <a:pt x="9089040" y="698276"/>
                    <a:pt x="9090439" y="698525"/>
                  </a:cubicBezTo>
                  <a:lnTo>
                    <a:pt x="9101079" y="700416"/>
                  </a:lnTo>
                  <a:cubicBezTo>
                    <a:pt x="9101081" y="700423"/>
                    <a:pt x="9101101" y="700487"/>
                    <a:pt x="9101332" y="701227"/>
                  </a:cubicBezTo>
                  <a:lnTo>
                    <a:pt x="9103106" y="706902"/>
                  </a:lnTo>
                  <a:cubicBezTo>
                    <a:pt x="9103108" y="706893"/>
                    <a:pt x="9103153" y="706750"/>
                    <a:pt x="9103866" y="704470"/>
                  </a:cubicBezTo>
                  <a:lnTo>
                    <a:pt x="9109186" y="687446"/>
                  </a:lnTo>
                  <a:cubicBezTo>
                    <a:pt x="9109193" y="687446"/>
                    <a:pt x="9109293" y="687446"/>
                    <a:pt x="9110959" y="687446"/>
                  </a:cubicBezTo>
                  <a:lnTo>
                    <a:pt x="9123373" y="687446"/>
                  </a:lnTo>
                  <a:cubicBezTo>
                    <a:pt x="9123373" y="687463"/>
                    <a:pt x="9123373" y="688156"/>
                    <a:pt x="9123373" y="719872"/>
                  </a:cubicBezTo>
                  <a:cubicBezTo>
                    <a:pt x="9123379" y="719877"/>
                    <a:pt x="9123456" y="719917"/>
                    <a:pt x="9124386" y="720413"/>
                  </a:cubicBezTo>
                  <a:lnTo>
                    <a:pt x="9131480" y="724196"/>
                  </a:lnTo>
                  <a:cubicBezTo>
                    <a:pt x="9131480" y="724205"/>
                    <a:pt x="9131480" y="724306"/>
                    <a:pt x="9131480" y="725547"/>
                  </a:cubicBezTo>
                  <a:lnTo>
                    <a:pt x="9131480" y="735005"/>
                  </a:lnTo>
                  <a:cubicBezTo>
                    <a:pt x="9131500" y="735005"/>
                    <a:pt x="9132408" y="735005"/>
                    <a:pt x="9176067" y="735005"/>
                  </a:cubicBezTo>
                  <a:cubicBezTo>
                    <a:pt x="9176067" y="735013"/>
                    <a:pt x="9176067" y="735096"/>
                    <a:pt x="9176067" y="736086"/>
                  </a:cubicBezTo>
                  <a:lnTo>
                    <a:pt x="9176067" y="743652"/>
                  </a:lnTo>
                  <a:cubicBezTo>
                    <a:pt x="9176076" y="743652"/>
                    <a:pt x="9176197" y="743652"/>
                    <a:pt x="9178093" y="743652"/>
                  </a:cubicBezTo>
                  <a:lnTo>
                    <a:pt x="9192280" y="743652"/>
                  </a:lnTo>
                  <a:cubicBezTo>
                    <a:pt x="9192280" y="743634"/>
                    <a:pt x="9192280" y="742905"/>
                    <a:pt x="9192280" y="713387"/>
                  </a:cubicBezTo>
                  <a:cubicBezTo>
                    <a:pt x="9192301" y="713387"/>
                    <a:pt x="9193231" y="713387"/>
                    <a:pt x="9236867" y="713387"/>
                  </a:cubicBezTo>
                  <a:cubicBezTo>
                    <a:pt x="9236867" y="713379"/>
                    <a:pt x="9236867" y="713282"/>
                    <a:pt x="9236867" y="712036"/>
                  </a:cubicBezTo>
                  <a:lnTo>
                    <a:pt x="9236867" y="702578"/>
                  </a:lnTo>
                  <a:cubicBezTo>
                    <a:pt x="9236873" y="702578"/>
                    <a:pt x="9236947" y="702578"/>
                    <a:pt x="9237881" y="702578"/>
                  </a:cubicBezTo>
                  <a:lnTo>
                    <a:pt x="9244974" y="702578"/>
                  </a:lnTo>
                  <a:cubicBezTo>
                    <a:pt x="9244974" y="702571"/>
                    <a:pt x="9244974" y="702458"/>
                    <a:pt x="9244974" y="700687"/>
                  </a:cubicBezTo>
                  <a:lnTo>
                    <a:pt x="9244974" y="687446"/>
                  </a:lnTo>
                  <a:cubicBezTo>
                    <a:pt x="9244983" y="687446"/>
                    <a:pt x="9245055" y="687446"/>
                    <a:pt x="9245734" y="687446"/>
                  </a:cubicBezTo>
                  <a:lnTo>
                    <a:pt x="9251054" y="687446"/>
                  </a:lnTo>
                  <a:cubicBezTo>
                    <a:pt x="9251054" y="687439"/>
                    <a:pt x="9251054" y="687354"/>
                    <a:pt x="9251054" y="686365"/>
                  </a:cubicBezTo>
                  <a:lnTo>
                    <a:pt x="9251054" y="678798"/>
                  </a:lnTo>
                  <a:cubicBezTo>
                    <a:pt x="9251062" y="678798"/>
                    <a:pt x="9251186" y="678798"/>
                    <a:pt x="9253081" y="678798"/>
                  </a:cubicBezTo>
                  <a:lnTo>
                    <a:pt x="9267268" y="678798"/>
                  </a:lnTo>
                  <a:cubicBezTo>
                    <a:pt x="9267268" y="678805"/>
                    <a:pt x="9267268" y="678882"/>
                    <a:pt x="9267268" y="679879"/>
                  </a:cubicBezTo>
                  <a:lnTo>
                    <a:pt x="9267268" y="687446"/>
                  </a:lnTo>
                  <a:cubicBezTo>
                    <a:pt x="9267279" y="687446"/>
                    <a:pt x="9267780" y="687446"/>
                    <a:pt x="9289561" y="687446"/>
                  </a:cubicBezTo>
                  <a:cubicBezTo>
                    <a:pt x="9289561" y="687438"/>
                    <a:pt x="9289561" y="687324"/>
                    <a:pt x="9289561" y="685554"/>
                  </a:cubicBezTo>
                  <a:lnTo>
                    <a:pt x="9289561" y="672313"/>
                  </a:lnTo>
                  <a:cubicBezTo>
                    <a:pt x="9289567" y="672313"/>
                    <a:pt x="9289664" y="672313"/>
                    <a:pt x="9291335" y="672313"/>
                  </a:cubicBezTo>
                  <a:lnTo>
                    <a:pt x="9303748" y="672313"/>
                  </a:lnTo>
                  <a:cubicBezTo>
                    <a:pt x="9303748" y="672325"/>
                    <a:pt x="9303748" y="672839"/>
                    <a:pt x="9303748" y="696093"/>
                  </a:cubicBezTo>
                  <a:cubicBezTo>
                    <a:pt x="9303755" y="696093"/>
                    <a:pt x="9303835" y="696093"/>
                    <a:pt x="9304762" y="696093"/>
                  </a:cubicBezTo>
                  <a:lnTo>
                    <a:pt x="9311855" y="696093"/>
                  </a:lnTo>
                  <a:cubicBezTo>
                    <a:pt x="9311855" y="696087"/>
                    <a:pt x="9311855" y="696006"/>
                    <a:pt x="9311855" y="695012"/>
                  </a:cubicBezTo>
                  <a:lnTo>
                    <a:pt x="9311855" y="687446"/>
                  </a:lnTo>
                  <a:cubicBezTo>
                    <a:pt x="9311864" y="687446"/>
                    <a:pt x="9311982" y="687446"/>
                    <a:pt x="9313628" y="687446"/>
                  </a:cubicBezTo>
                  <a:lnTo>
                    <a:pt x="9326042" y="687446"/>
                  </a:lnTo>
                  <a:cubicBezTo>
                    <a:pt x="9326042" y="687459"/>
                    <a:pt x="9326042" y="688018"/>
                    <a:pt x="9326042" y="713387"/>
                  </a:cubicBezTo>
                  <a:cubicBezTo>
                    <a:pt x="9326050" y="713387"/>
                    <a:pt x="9326168" y="713387"/>
                    <a:pt x="9328069" y="713387"/>
                  </a:cubicBezTo>
                  <a:lnTo>
                    <a:pt x="9342255" y="713387"/>
                  </a:lnTo>
                  <a:cubicBezTo>
                    <a:pt x="9342255" y="713398"/>
                    <a:pt x="9342255" y="713513"/>
                    <a:pt x="9342255" y="715008"/>
                  </a:cubicBezTo>
                  <a:lnTo>
                    <a:pt x="9342255" y="726358"/>
                  </a:lnTo>
                  <a:cubicBezTo>
                    <a:pt x="9342263" y="726358"/>
                    <a:pt x="9342334" y="726358"/>
                    <a:pt x="9343015" y="726358"/>
                  </a:cubicBezTo>
                  <a:lnTo>
                    <a:pt x="9348336" y="726358"/>
                  </a:lnTo>
                  <a:cubicBezTo>
                    <a:pt x="9348336" y="726350"/>
                    <a:pt x="9348336" y="726274"/>
                    <a:pt x="9348336" y="725547"/>
                  </a:cubicBezTo>
                  <a:lnTo>
                    <a:pt x="9348336" y="719872"/>
                  </a:lnTo>
                  <a:cubicBezTo>
                    <a:pt x="9348353" y="719872"/>
                    <a:pt x="9349072" y="719872"/>
                    <a:pt x="9378736" y="719872"/>
                  </a:cubicBezTo>
                  <a:cubicBezTo>
                    <a:pt x="9378736" y="719886"/>
                    <a:pt x="9378736" y="720449"/>
                    <a:pt x="9378736" y="743652"/>
                  </a:cubicBezTo>
                  <a:cubicBezTo>
                    <a:pt x="9378743" y="743652"/>
                    <a:pt x="9378822" y="743652"/>
                    <a:pt x="9379749" y="743652"/>
                  </a:cubicBezTo>
                  <a:lnTo>
                    <a:pt x="9386843" y="743652"/>
                  </a:lnTo>
                  <a:cubicBezTo>
                    <a:pt x="9386843" y="743659"/>
                    <a:pt x="9386843" y="743732"/>
                    <a:pt x="9386843" y="744733"/>
                  </a:cubicBezTo>
                  <a:lnTo>
                    <a:pt x="9386843" y="752299"/>
                  </a:lnTo>
                  <a:cubicBezTo>
                    <a:pt x="9386852" y="752299"/>
                    <a:pt x="9386925" y="752299"/>
                    <a:pt x="9387603" y="752299"/>
                  </a:cubicBezTo>
                  <a:lnTo>
                    <a:pt x="9392923" y="752299"/>
                  </a:lnTo>
                  <a:cubicBezTo>
                    <a:pt x="9392923" y="752292"/>
                    <a:pt x="9392923" y="752172"/>
                    <a:pt x="9392923" y="750137"/>
                  </a:cubicBezTo>
                  <a:lnTo>
                    <a:pt x="9392923" y="735005"/>
                  </a:lnTo>
                  <a:cubicBezTo>
                    <a:pt x="9392930" y="735005"/>
                    <a:pt x="9393008" y="735005"/>
                    <a:pt x="9393936" y="735005"/>
                  </a:cubicBezTo>
                  <a:lnTo>
                    <a:pt x="9401030" y="735005"/>
                  </a:lnTo>
                  <a:cubicBezTo>
                    <a:pt x="9401030" y="735013"/>
                    <a:pt x="9401030" y="735096"/>
                    <a:pt x="9401030" y="736086"/>
                  </a:cubicBezTo>
                  <a:lnTo>
                    <a:pt x="9401030" y="743652"/>
                  </a:lnTo>
                  <a:lnTo>
                    <a:pt x="9406350" y="741659"/>
                  </a:lnTo>
                  <a:cubicBezTo>
                    <a:pt x="9407110" y="741287"/>
                    <a:pt x="9407110" y="741085"/>
                    <a:pt x="9407110" y="740679"/>
                  </a:cubicBezTo>
                  <a:lnTo>
                    <a:pt x="9407110" y="735005"/>
                  </a:lnTo>
                  <a:cubicBezTo>
                    <a:pt x="9407127" y="735005"/>
                    <a:pt x="9407928" y="735005"/>
                    <a:pt x="9445617" y="735005"/>
                  </a:cubicBezTo>
                  <a:cubicBezTo>
                    <a:pt x="9445617" y="735019"/>
                    <a:pt x="9445617" y="735566"/>
                    <a:pt x="9445617" y="758784"/>
                  </a:cubicBezTo>
                  <a:cubicBezTo>
                    <a:pt x="9445625" y="758784"/>
                    <a:pt x="9445743" y="758784"/>
                    <a:pt x="9447643" y="758784"/>
                  </a:cubicBezTo>
                  <a:lnTo>
                    <a:pt x="9461830" y="758784"/>
                  </a:lnTo>
                  <a:cubicBezTo>
                    <a:pt x="9461830" y="758792"/>
                    <a:pt x="9461830" y="758874"/>
                    <a:pt x="9461830" y="759865"/>
                  </a:cubicBezTo>
                  <a:lnTo>
                    <a:pt x="9461830" y="767431"/>
                  </a:lnTo>
                  <a:cubicBezTo>
                    <a:pt x="9461839" y="767431"/>
                    <a:pt x="9461962" y="767431"/>
                    <a:pt x="9463604" y="767431"/>
                  </a:cubicBezTo>
                  <a:lnTo>
                    <a:pt x="9476017" y="767431"/>
                  </a:lnTo>
                  <a:cubicBezTo>
                    <a:pt x="9476017" y="767419"/>
                    <a:pt x="9476017" y="766908"/>
                    <a:pt x="9476017" y="743652"/>
                  </a:cubicBezTo>
                  <a:cubicBezTo>
                    <a:pt x="9476024" y="743652"/>
                    <a:pt x="9476102" y="743652"/>
                    <a:pt x="9477030" y="743652"/>
                  </a:cubicBezTo>
                  <a:lnTo>
                    <a:pt x="9484124" y="743652"/>
                  </a:lnTo>
                  <a:cubicBezTo>
                    <a:pt x="9484124" y="743633"/>
                    <a:pt x="9484124" y="742862"/>
                    <a:pt x="9484124" y="711225"/>
                  </a:cubicBezTo>
                  <a:cubicBezTo>
                    <a:pt x="9484131" y="711225"/>
                    <a:pt x="9484208" y="711225"/>
                    <a:pt x="9485137" y="711225"/>
                  </a:cubicBezTo>
                  <a:lnTo>
                    <a:pt x="9492231" y="711225"/>
                  </a:lnTo>
                  <a:cubicBezTo>
                    <a:pt x="9492231" y="711219"/>
                    <a:pt x="9492231" y="711110"/>
                    <a:pt x="9492231" y="709334"/>
                  </a:cubicBezTo>
                  <a:lnTo>
                    <a:pt x="9492231" y="696093"/>
                  </a:lnTo>
                  <a:cubicBezTo>
                    <a:pt x="9490204" y="696093"/>
                    <a:pt x="9490204" y="696093"/>
                    <a:pt x="9490964" y="694471"/>
                  </a:cubicBezTo>
                  <a:lnTo>
                    <a:pt x="9496284" y="683122"/>
                  </a:lnTo>
                  <a:cubicBezTo>
                    <a:pt x="9496289" y="683139"/>
                    <a:pt x="9496484" y="683813"/>
                    <a:pt x="9504391" y="711225"/>
                  </a:cubicBezTo>
                  <a:cubicBezTo>
                    <a:pt x="9504399" y="711225"/>
                    <a:pt x="9504472" y="711225"/>
                    <a:pt x="9505151" y="711225"/>
                  </a:cubicBezTo>
                  <a:lnTo>
                    <a:pt x="9510471" y="711225"/>
                  </a:lnTo>
                  <a:cubicBezTo>
                    <a:pt x="9510471" y="711212"/>
                    <a:pt x="9510471" y="710033"/>
                    <a:pt x="9510471" y="605298"/>
                  </a:cubicBezTo>
                  <a:cubicBezTo>
                    <a:pt x="9510481" y="605298"/>
                    <a:pt x="9510595" y="605298"/>
                    <a:pt x="9511991" y="605298"/>
                  </a:cubicBezTo>
                  <a:lnTo>
                    <a:pt x="9522631" y="605298"/>
                  </a:lnTo>
                  <a:cubicBezTo>
                    <a:pt x="9522631" y="605276"/>
                    <a:pt x="9522631" y="604266"/>
                    <a:pt x="9522631" y="557739"/>
                  </a:cubicBezTo>
                  <a:cubicBezTo>
                    <a:pt x="9522648" y="557739"/>
                    <a:pt x="9523273" y="557739"/>
                    <a:pt x="9548978" y="557739"/>
                  </a:cubicBezTo>
                  <a:cubicBezTo>
                    <a:pt x="9548978" y="557727"/>
                    <a:pt x="9548978" y="557217"/>
                    <a:pt x="9548978" y="536121"/>
                  </a:cubicBezTo>
                  <a:cubicBezTo>
                    <a:pt x="9548997" y="536121"/>
                    <a:pt x="9549786" y="536121"/>
                    <a:pt x="9583432" y="536121"/>
                  </a:cubicBezTo>
                  <a:cubicBezTo>
                    <a:pt x="9583432" y="536129"/>
                    <a:pt x="9583432" y="536259"/>
                    <a:pt x="9583432" y="538553"/>
                  </a:cubicBezTo>
                  <a:lnTo>
                    <a:pt x="9583432" y="555577"/>
                  </a:lnTo>
                  <a:cubicBezTo>
                    <a:pt x="9583441" y="555577"/>
                    <a:pt x="9583572" y="555577"/>
                    <a:pt x="9585712" y="555577"/>
                  </a:cubicBezTo>
                  <a:lnTo>
                    <a:pt x="9601672" y="555577"/>
                  </a:lnTo>
                  <a:cubicBezTo>
                    <a:pt x="9601672" y="555595"/>
                    <a:pt x="9601672" y="556489"/>
                    <a:pt x="9601672" y="603136"/>
                  </a:cubicBezTo>
                  <a:cubicBezTo>
                    <a:pt x="9601678" y="603136"/>
                    <a:pt x="9601754" y="603136"/>
                    <a:pt x="9602685" y="603136"/>
                  </a:cubicBezTo>
                  <a:lnTo>
                    <a:pt x="9609779" y="603136"/>
                  </a:lnTo>
                  <a:lnTo>
                    <a:pt x="9623966" y="607460"/>
                  </a:lnTo>
                  <a:cubicBezTo>
                    <a:pt x="9623966" y="607470"/>
                    <a:pt x="9623966" y="608120"/>
                    <a:pt x="9623966" y="646372"/>
                  </a:cubicBezTo>
                  <a:cubicBezTo>
                    <a:pt x="9623972" y="646372"/>
                    <a:pt x="9624047" y="646372"/>
                    <a:pt x="9624979" y="646372"/>
                  </a:cubicBezTo>
                  <a:lnTo>
                    <a:pt x="9632072" y="646372"/>
                  </a:lnTo>
                  <a:cubicBezTo>
                    <a:pt x="9632072" y="646382"/>
                    <a:pt x="9632072" y="646488"/>
                    <a:pt x="9632072" y="647993"/>
                  </a:cubicBezTo>
                  <a:lnTo>
                    <a:pt x="9632072" y="659342"/>
                  </a:lnTo>
                  <a:cubicBezTo>
                    <a:pt x="9632080" y="659342"/>
                    <a:pt x="9632204" y="659342"/>
                    <a:pt x="9634099" y="659342"/>
                  </a:cubicBezTo>
                  <a:lnTo>
                    <a:pt x="9648286" y="659342"/>
                  </a:lnTo>
                  <a:lnTo>
                    <a:pt x="9654366" y="665828"/>
                  </a:lnTo>
                  <a:cubicBezTo>
                    <a:pt x="9654366" y="665840"/>
                    <a:pt x="9654366" y="666326"/>
                    <a:pt x="9654366" y="687446"/>
                  </a:cubicBezTo>
                  <a:cubicBezTo>
                    <a:pt x="9654375" y="687446"/>
                    <a:pt x="9654506" y="687446"/>
                    <a:pt x="9656646" y="687446"/>
                  </a:cubicBezTo>
                  <a:lnTo>
                    <a:pt x="9672606" y="687446"/>
                  </a:lnTo>
                  <a:cubicBezTo>
                    <a:pt x="9672606" y="687453"/>
                    <a:pt x="9672606" y="687533"/>
                    <a:pt x="9672606" y="688526"/>
                  </a:cubicBezTo>
                  <a:lnTo>
                    <a:pt x="9672606" y="696093"/>
                  </a:lnTo>
                  <a:cubicBezTo>
                    <a:pt x="9672615" y="696093"/>
                    <a:pt x="9672714" y="696093"/>
                    <a:pt x="9673873" y="696093"/>
                  </a:cubicBezTo>
                  <a:lnTo>
                    <a:pt x="9682740" y="696093"/>
                  </a:lnTo>
                  <a:cubicBezTo>
                    <a:pt x="9682740" y="696102"/>
                    <a:pt x="9682740" y="696231"/>
                    <a:pt x="9682740" y="698254"/>
                  </a:cubicBezTo>
                  <a:lnTo>
                    <a:pt x="9682740" y="713387"/>
                  </a:lnTo>
                  <a:cubicBezTo>
                    <a:pt x="9686793" y="713387"/>
                    <a:pt x="9686793" y="713387"/>
                    <a:pt x="9686793" y="711495"/>
                  </a:cubicBezTo>
                  <a:lnTo>
                    <a:pt x="9686793" y="698254"/>
                  </a:lnTo>
                  <a:cubicBezTo>
                    <a:pt x="9686799" y="698254"/>
                    <a:pt x="9686877" y="698254"/>
                    <a:pt x="9687806" y="698254"/>
                  </a:cubicBezTo>
                  <a:lnTo>
                    <a:pt x="9694900" y="698254"/>
                  </a:lnTo>
                  <a:cubicBezTo>
                    <a:pt x="9694900" y="698265"/>
                    <a:pt x="9694900" y="698384"/>
                    <a:pt x="9694900" y="699876"/>
                  </a:cubicBezTo>
                  <a:lnTo>
                    <a:pt x="9694900" y="711225"/>
                  </a:lnTo>
                  <a:cubicBezTo>
                    <a:pt x="9694909" y="711225"/>
                    <a:pt x="9694982" y="711225"/>
                    <a:pt x="9695660" y="711225"/>
                  </a:cubicBezTo>
                  <a:lnTo>
                    <a:pt x="9700980" y="711225"/>
                  </a:lnTo>
                  <a:cubicBezTo>
                    <a:pt x="9700980" y="706902"/>
                    <a:pt x="9700980" y="706902"/>
                    <a:pt x="9749620" y="706902"/>
                  </a:cubicBezTo>
                  <a:cubicBezTo>
                    <a:pt x="9749620" y="706911"/>
                    <a:pt x="9749620" y="707012"/>
                    <a:pt x="9749620" y="708253"/>
                  </a:cubicBezTo>
                  <a:lnTo>
                    <a:pt x="9749620" y="717710"/>
                  </a:lnTo>
                  <a:cubicBezTo>
                    <a:pt x="9749628" y="717710"/>
                    <a:pt x="9749703" y="717710"/>
                    <a:pt x="9750380" y="717710"/>
                  </a:cubicBezTo>
                  <a:lnTo>
                    <a:pt x="9755702" y="717710"/>
                  </a:lnTo>
                  <a:cubicBezTo>
                    <a:pt x="9755702" y="717719"/>
                    <a:pt x="9755702" y="717841"/>
                    <a:pt x="9755702" y="719872"/>
                  </a:cubicBezTo>
                  <a:lnTo>
                    <a:pt x="9755702" y="735005"/>
                  </a:lnTo>
                  <a:cubicBezTo>
                    <a:pt x="9755710" y="735001"/>
                    <a:pt x="9755826" y="734923"/>
                    <a:pt x="9757728" y="733654"/>
                  </a:cubicBezTo>
                  <a:lnTo>
                    <a:pt x="9771914" y="724196"/>
                  </a:lnTo>
                  <a:cubicBezTo>
                    <a:pt x="9771916" y="724177"/>
                    <a:pt x="9772048" y="723302"/>
                    <a:pt x="9777994" y="683122"/>
                  </a:cubicBezTo>
                  <a:cubicBezTo>
                    <a:pt x="9778004" y="683120"/>
                    <a:pt x="9778072" y="683094"/>
                    <a:pt x="9778754" y="682852"/>
                  </a:cubicBezTo>
                  <a:lnTo>
                    <a:pt x="9784074" y="680960"/>
                  </a:lnTo>
                  <a:cubicBezTo>
                    <a:pt x="9784074" y="680944"/>
                    <a:pt x="9784108" y="679883"/>
                    <a:pt x="9786102" y="611783"/>
                  </a:cubicBezTo>
                  <a:cubicBezTo>
                    <a:pt x="9786102" y="611801"/>
                    <a:pt x="9786134" y="612892"/>
                    <a:pt x="9788128" y="680960"/>
                  </a:cubicBezTo>
                  <a:cubicBezTo>
                    <a:pt x="9788138" y="680963"/>
                    <a:pt x="9788208" y="680988"/>
                    <a:pt x="9788888" y="681230"/>
                  </a:cubicBezTo>
                  <a:lnTo>
                    <a:pt x="9794208" y="683122"/>
                  </a:lnTo>
                  <a:cubicBezTo>
                    <a:pt x="9794208" y="683102"/>
                    <a:pt x="9794208" y="681769"/>
                    <a:pt x="9794208" y="596651"/>
                  </a:cubicBezTo>
                  <a:cubicBezTo>
                    <a:pt x="9798262" y="596651"/>
                    <a:pt x="9798262" y="596651"/>
                    <a:pt x="9798262" y="564224"/>
                  </a:cubicBezTo>
                  <a:cubicBezTo>
                    <a:pt x="9798274" y="564224"/>
                    <a:pt x="9798960" y="564224"/>
                    <a:pt x="9836768" y="564224"/>
                  </a:cubicBezTo>
                  <a:cubicBezTo>
                    <a:pt x="9836768" y="564241"/>
                    <a:pt x="9836768" y="564959"/>
                    <a:pt x="9836768" y="596651"/>
                  </a:cubicBezTo>
                  <a:cubicBezTo>
                    <a:pt x="9836778" y="596651"/>
                    <a:pt x="9836850" y="596651"/>
                    <a:pt x="9837528" y="596651"/>
                  </a:cubicBezTo>
                  <a:lnTo>
                    <a:pt x="9842848" y="596651"/>
                  </a:lnTo>
                  <a:cubicBezTo>
                    <a:pt x="9842848" y="596630"/>
                    <a:pt x="9842848" y="595324"/>
                    <a:pt x="9842848" y="514503"/>
                  </a:cubicBezTo>
                  <a:cubicBezTo>
                    <a:pt x="9842854" y="514503"/>
                    <a:pt x="9842954" y="514503"/>
                    <a:pt x="9844622" y="514503"/>
                  </a:cubicBezTo>
                  <a:lnTo>
                    <a:pt x="9857036" y="514503"/>
                  </a:lnTo>
                  <a:cubicBezTo>
                    <a:pt x="9857036" y="514496"/>
                    <a:pt x="9857036" y="514385"/>
                    <a:pt x="9857036" y="512612"/>
                  </a:cubicBezTo>
                  <a:lnTo>
                    <a:pt x="9857036" y="499371"/>
                  </a:lnTo>
                  <a:cubicBezTo>
                    <a:pt x="9857046" y="499371"/>
                    <a:pt x="9857544" y="499371"/>
                    <a:pt x="9879330" y="499371"/>
                  </a:cubicBezTo>
                  <a:cubicBezTo>
                    <a:pt x="9879330" y="499364"/>
                    <a:pt x="9879330" y="499283"/>
                    <a:pt x="9879330" y="498290"/>
                  </a:cubicBezTo>
                  <a:lnTo>
                    <a:pt x="9879330" y="490724"/>
                  </a:lnTo>
                  <a:cubicBezTo>
                    <a:pt x="9879336" y="490724"/>
                    <a:pt x="9879446" y="490724"/>
                    <a:pt x="9881102" y="490724"/>
                  </a:cubicBezTo>
                  <a:lnTo>
                    <a:pt x="9893516" y="490724"/>
                  </a:lnTo>
                  <a:cubicBezTo>
                    <a:pt x="9893516" y="490732"/>
                    <a:pt x="9893516" y="490811"/>
                    <a:pt x="9893516" y="491805"/>
                  </a:cubicBezTo>
                  <a:lnTo>
                    <a:pt x="9893516" y="499371"/>
                  </a:lnTo>
                  <a:cubicBezTo>
                    <a:pt x="9893526" y="499371"/>
                    <a:pt x="9893598" y="499371"/>
                    <a:pt x="9894276" y="499371"/>
                  </a:cubicBezTo>
                  <a:lnTo>
                    <a:pt x="9899596" y="499371"/>
                  </a:lnTo>
                  <a:lnTo>
                    <a:pt x="9909730" y="495047"/>
                  </a:lnTo>
                  <a:lnTo>
                    <a:pt x="9913782" y="498290"/>
                  </a:lnTo>
                  <a:lnTo>
                    <a:pt x="9913782" y="490724"/>
                  </a:lnTo>
                  <a:cubicBezTo>
                    <a:pt x="9913792" y="490724"/>
                    <a:pt x="9913928" y="490724"/>
                    <a:pt x="9916062" y="490724"/>
                  </a:cubicBezTo>
                  <a:lnTo>
                    <a:pt x="9932024" y="490724"/>
                  </a:lnTo>
                  <a:cubicBezTo>
                    <a:pt x="9932024" y="490732"/>
                    <a:pt x="9932024" y="490811"/>
                    <a:pt x="9932024" y="491805"/>
                  </a:cubicBezTo>
                  <a:lnTo>
                    <a:pt x="9932024" y="499371"/>
                  </a:lnTo>
                  <a:cubicBezTo>
                    <a:pt x="9932042" y="499371"/>
                    <a:pt x="9932778" y="499371"/>
                    <a:pt x="9962424" y="499371"/>
                  </a:cubicBezTo>
                  <a:cubicBezTo>
                    <a:pt x="9962424" y="499381"/>
                    <a:pt x="9962424" y="499490"/>
                    <a:pt x="9962424" y="500992"/>
                  </a:cubicBezTo>
                  <a:lnTo>
                    <a:pt x="9962424" y="512342"/>
                  </a:lnTo>
                  <a:cubicBezTo>
                    <a:pt x="9962440" y="512342"/>
                    <a:pt x="9963080" y="512342"/>
                    <a:pt x="9988770" y="512342"/>
                  </a:cubicBezTo>
                  <a:cubicBezTo>
                    <a:pt x="9988770" y="512358"/>
                    <a:pt x="9988770" y="513038"/>
                    <a:pt x="9988770" y="542606"/>
                  </a:cubicBezTo>
                  <a:cubicBezTo>
                    <a:pt x="9988780" y="542606"/>
                    <a:pt x="9988852" y="542606"/>
                    <a:pt x="9989530" y="542606"/>
                  </a:cubicBezTo>
                  <a:lnTo>
                    <a:pt x="9994850" y="542606"/>
                  </a:lnTo>
                  <a:cubicBezTo>
                    <a:pt x="9994850" y="542613"/>
                    <a:pt x="9994850" y="542699"/>
                    <a:pt x="9994850" y="543687"/>
                  </a:cubicBezTo>
                  <a:lnTo>
                    <a:pt x="9994850" y="551254"/>
                  </a:lnTo>
                  <a:cubicBezTo>
                    <a:pt x="9998904" y="551254"/>
                    <a:pt x="9998904" y="551254"/>
                    <a:pt x="9998904" y="581518"/>
                  </a:cubicBezTo>
                  <a:cubicBezTo>
                    <a:pt x="9998914" y="581518"/>
                    <a:pt x="9998988" y="581518"/>
                    <a:pt x="9999664" y="581518"/>
                  </a:cubicBezTo>
                  <a:lnTo>
                    <a:pt x="10004984" y="581518"/>
                  </a:lnTo>
                  <a:cubicBezTo>
                    <a:pt x="10004984" y="581527"/>
                    <a:pt x="10004984" y="581594"/>
                    <a:pt x="10004984" y="582329"/>
                  </a:cubicBezTo>
                  <a:lnTo>
                    <a:pt x="10004984" y="588004"/>
                  </a:lnTo>
                  <a:cubicBezTo>
                    <a:pt x="10004990" y="588004"/>
                    <a:pt x="10005068" y="588004"/>
                    <a:pt x="10005998" y="588004"/>
                  </a:cubicBezTo>
                  <a:lnTo>
                    <a:pt x="10013090" y="588004"/>
                  </a:lnTo>
                  <a:cubicBezTo>
                    <a:pt x="10013090" y="588021"/>
                    <a:pt x="10013090" y="588734"/>
                    <a:pt x="10013090" y="618269"/>
                  </a:cubicBezTo>
                  <a:cubicBezTo>
                    <a:pt x="10013098" y="618269"/>
                    <a:pt x="10013218" y="618269"/>
                    <a:pt x="10015118" y="618269"/>
                  </a:cubicBezTo>
                  <a:lnTo>
                    <a:pt x="10029304" y="618269"/>
                  </a:lnTo>
                  <a:cubicBezTo>
                    <a:pt x="10029304" y="618285"/>
                    <a:pt x="10029304" y="618865"/>
                    <a:pt x="10029304" y="642048"/>
                  </a:cubicBezTo>
                  <a:cubicBezTo>
                    <a:pt x="10031332" y="642048"/>
                    <a:pt x="10031332" y="642048"/>
                    <a:pt x="10031332" y="643669"/>
                  </a:cubicBezTo>
                  <a:lnTo>
                    <a:pt x="10031332" y="655019"/>
                  </a:lnTo>
                  <a:cubicBezTo>
                    <a:pt x="10031340" y="655019"/>
                    <a:pt x="10031410" y="655019"/>
                    <a:pt x="10032092" y="655019"/>
                  </a:cubicBezTo>
                  <a:lnTo>
                    <a:pt x="10037412" y="655019"/>
                  </a:lnTo>
                  <a:cubicBezTo>
                    <a:pt x="10037412" y="655033"/>
                    <a:pt x="10037412" y="655596"/>
                    <a:pt x="10037412" y="678798"/>
                  </a:cubicBezTo>
                  <a:cubicBezTo>
                    <a:pt x="10037420" y="678798"/>
                    <a:pt x="10037518" y="678798"/>
                    <a:pt x="10038678" y="678798"/>
                  </a:cubicBezTo>
                  <a:lnTo>
                    <a:pt x="10047544" y="678798"/>
                  </a:lnTo>
                  <a:cubicBezTo>
                    <a:pt x="10049572" y="680960"/>
                    <a:pt x="10049572" y="680960"/>
                    <a:pt x="10049572" y="682852"/>
                  </a:cubicBezTo>
                  <a:lnTo>
                    <a:pt x="10049572" y="696093"/>
                  </a:lnTo>
                  <a:cubicBezTo>
                    <a:pt x="10049576" y="696086"/>
                    <a:pt x="10049664" y="695979"/>
                    <a:pt x="10051092" y="694201"/>
                  </a:cubicBezTo>
                  <a:lnTo>
                    <a:pt x="10061732" y="680960"/>
                  </a:lnTo>
                  <a:cubicBezTo>
                    <a:pt x="10061746" y="680960"/>
                    <a:pt x="10062386" y="680960"/>
                    <a:pt x="10090106" y="680960"/>
                  </a:cubicBezTo>
                  <a:cubicBezTo>
                    <a:pt x="10090106" y="680985"/>
                    <a:pt x="10090106" y="682386"/>
                    <a:pt x="10090106" y="767431"/>
                  </a:cubicBezTo>
                  <a:cubicBezTo>
                    <a:pt x="10090114" y="767431"/>
                    <a:pt x="10090190" y="767431"/>
                    <a:pt x="10090866" y="767431"/>
                  </a:cubicBezTo>
                  <a:lnTo>
                    <a:pt x="10096186" y="767431"/>
                  </a:lnTo>
                  <a:cubicBezTo>
                    <a:pt x="10096190" y="767423"/>
                    <a:pt x="10096248" y="767323"/>
                    <a:pt x="10096946" y="766080"/>
                  </a:cubicBezTo>
                  <a:lnTo>
                    <a:pt x="10102266" y="756622"/>
                  </a:lnTo>
                  <a:cubicBezTo>
                    <a:pt x="10102266" y="756629"/>
                    <a:pt x="10102266" y="756728"/>
                    <a:pt x="10102266" y="758514"/>
                  </a:cubicBezTo>
                  <a:lnTo>
                    <a:pt x="10102266" y="771755"/>
                  </a:lnTo>
                  <a:cubicBezTo>
                    <a:pt x="10106318" y="771755"/>
                    <a:pt x="10106318" y="771755"/>
                    <a:pt x="10106318" y="726358"/>
                  </a:cubicBezTo>
                  <a:cubicBezTo>
                    <a:pt x="10106328" y="726358"/>
                    <a:pt x="10106398" y="726358"/>
                    <a:pt x="10107078" y="726358"/>
                  </a:cubicBezTo>
                  <a:lnTo>
                    <a:pt x="10112398" y="726358"/>
                  </a:lnTo>
                  <a:cubicBezTo>
                    <a:pt x="10112398" y="726343"/>
                    <a:pt x="10112398" y="725343"/>
                    <a:pt x="10112398" y="661504"/>
                  </a:cubicBezTo>
                  <a:cubicBezTo>
                    <a:pt x="10112406" y="661504"/>
                    <a:pt x="10112486" y="661504"/>
                    <a:pt x="10113412" y="661504"/>
                  </a:cubicBezTo>
                  <a:lnTo>
                    <a:pt x="10120506" y="661504"/>
                  </a:lnTo>
                  <a:cubicBezTo>
                    <a:pt x="10120512" y="661483"/>
                    <a:pt x="10120776" y="660543"/>
                    <a:pt x="10132666" y="618269"/>
                  </a:cubicBezTo>
                  <a:cubicBezTo>
                    <a:pt x="10132674" y="618269"/>
                    <a:pt x="10132772" y="618269"/>
                    <a:pt x="10133932" y="618269"/>
                  </a:cubicBezTo>
                  <a:lnTo>
                    <a:pt x="10142800" y="618269"/>
                  </a:lnTo>
                  <a:cubicBezTo>
                    <a:pt x="10142804" y="618292"/>
                    <a:pt x="10143030" y="619258"/>
                    <a:pt x="10152932" y="661504"/>
                  </a:cubicBezTo>
                  <a:cubicBezTo>
                    <a:pt x="10152938" y="661504"/>
                    <a:pt x="10153012" y="661504"/>
                    <a:pt x="10153946" y="661504"/>
                  </a:cubicBezTo>
                  <a:lnTo>
                    <a:pt x="10161040" y="661504"/>
                  </a:lnTo>
                  <a:cubicBezTo>
                    <a:pt x="10161040" y="661515"/>
                    <a:pt x="10161040" y="662182"/>
                    <a:pt x="10161040" y="700416"/>
                  </a:cubicBezTo>
                  <a:cubicBezTo>
                    <a:pt x="10161046" y="700416"/>
                    <a:pt x="10161146" y="700416"/>
                    <a:pt x="10162812" y="700416"/>
                  </a:cubicBezTo>
                  <a:lnTo>
                    <a:pt x="10175226" y="700416"/>
                  </a:lnTo>
                  <a:cubicBezTo>
                    <a:pt x="10175226" y="700424"/>
                    <a:pt x="10175226" y="700546"/>
                    <a:pt x="10175226" y="702578"/>
                  </a:cubicBezTo>
                  <a:lnTo>
                    <a:pt x="10175226" y="717710"/>
                  </a:lnTo>
                  <a:cubicBezTo>
                    <a:pt x="10179280" y="717710"/>
                    <a:pt x="10179280" y="717710"/>
                    <a:pt x="10179280" y="715549"/>
                  </a:cubicBezTo>
                  <a:lnTo>
                    <a:pt x="10179280" y="700416"/>
                  </a:lnTo>
                  <a:cubicBezTo>
                    <a:pt x="10179290" y="700416"/>
                    <a:pt x="10179402" y="700416"/>
                    <a:pt x="10180800" y="700416"/>
                  </a:cubicBezTo>
                  <a:lnTo>
                    <a:pt x="10191440" y="700416"/>
                  </a:lnTo>
                  <a:cubicBezTo>
                    <a:pt x="10191440" y="700426"/>
                    <a:pt x="10191440" y="700543"/>
                    <a:pt x="10191440" y="702037"/>
                  </a:cubicBezTo>
                  <a:lnTo>
                    <a:pt x="10191440" y="713387"/>
                  </a:lnTo>
                  <a:cubicBezTo>
                    <a:pt x="10191456" y="713387"/>
                    <a:pt x="10192164" y="713387"/>
                    <a:pt x="10221840" y="713387"/>
                  </a:cubicBezTo>
                  <a:cubicBezTo>
                    <a:pt x="10221840" y="713370"/>
                    <a:pt x="10221840" y="712599"/>
                    <a:pt x="10221840" y="676637"/>
                  </a:cubicBezTo>
                  <a:cubicBezTo>
                    <a:pt x="10221848" y="676637"/>
                    <a:pt x="10221942" y="676637"/>
                    <a:pt x="10223106" y="676637"/>
                  </a:cubicBezTo>
                  <a:lnTo>
                    <a:pt x="10231974" y="676637"/>
                  </a:lnTo>
                  <a:cubicBezTo>
                    <a:pt x="10231974" y="676648"/>
                    <a:pt x="10231974" y="677142"/>
                    <a:pt x="10231974" y="698254"/>
                  </a:cubicBezTo>
                  <a:cubicBezTo>
                    <a:pt x="10234000" y="698254"/>
                    <a:pt x="10234000" y="698254"/>
                    <a:pt x="10234000" y="665828"/>
                  </a:cubicBezTo>
                  <a:cubicBezTo>
                    <a:pt x="10234014" y="665828"/>
                    <a:pt x="10234556" y="665828"/>
                    <a:pt x="10256294" y="665828"/>
                  </a:cubicBezTo>
                  <a:cubicBezTo>
                    <a:pt x="10256294" y="665818"/>
                    <a:pt x="10256294" y="665698"/>
                    <a:pt x="10256294" y="664206"/>
                  </a:cubicBezTo>
                  <a:lnTo>
                    <a:pt x="10256294" y="652857"/>
                  </a:lnTo>
                  <a:cubicBezTo>
                    <a:pt x="10256302" y="652857"/>
                    <a:pt x="10256376" y="652857"/>
                    <a:pt x="10257054" y="652857"/>
                  </a:cubicBezTo>
                  <a:lnTo>
                    <a:pt x="10262374" y="652857"/>
                  </a:lnTo>
                  <a:cubicBezTo>
                    <a:pt x="10262374" y="652851"/>
                    <a:pt x="10262374" y="652738"/>
                    <a:pt x="10262374" y="650966"/>
                  </a:cubicBezTo>
                  <a:lnTo>
                    <a:pt x="10262374" y="637725"/>
                  </a:lnTo>
                  <a:lnTo>
                    <a:pt x="10266428" y="644210"/>
                  </a:lnTo>
                  <a:cubicBezTo>
                    <a:pt x="10266436" y="644210"/>
                    <a:pt x="10266564" y="644210"/>
                    <a:pt x="10268708" y="644210"/>
                  </a:cubicBezTo>
                  <a:lnTo>
                    <a:pt x="10284668" y="644210"/>
                  </a:lnTo>
                  <a:cubicBezTo>
                    <a:pt x="10284668" y="644202"/>
                    <a:pt x="10284668" y="644134"/>
                    <a:pt x="10284668" y="643399"/>
                  </a:cubicBezTo>
                  <a:lnTo>
                    <a:pt x="10284668" y="637725"/>
                  </a:lnTo>
                  <a:cubicBezTo>
                    <a:pt x="10284676" y="637725"/>
                    <a:pt x="10284750" y="637725"/>
                    <a:pt x="10285428" y="637725"/>
                  </a:cubicBezTo>
                  <a:lnTo>
                    <a:pt x="10290748" y="637725"/>
                  </a:lnTo>
                  <a:cubicBezTo>
                    <a:pt x="10290748" y="637734"/>
                    <a:pt x="10290748" y="637834"/>
                    <a:pt x="10290748" y="639076"/>
                  </a:cubicBezTo>
                  <a:lnTo>
                    <a:pt x="10290748" y="648534"/>
                  </a:lnTo>
                  <a:cubicBezTo>
                    <a:pt x="10290762" y="648534"/>
                    <a:pt x="10291496" y="648534"/>
                    <a:pt x="10329254" y="648534"/>
                  </a:cubicBezTo>
                  <a:cubicBezTo>
                    <a:pt x="10329254" y="648552"/>
                    <a:pt x="10329254" y="650062"/>
                    <a:pt x="10329254" y="786887"/>
                  </a:cubicBezTo>
                  <a:cubicBezTo>
                    <a:pt x="10329264" y="786887"/>
                    <a:pt x="10329380" y="786887"/>
                    <a:pt x="10330774" y="786887"/>
                  </a:cubicBezTo>
                  <a:lnTo>
                    <a:pt x="10341414" y="786887"/>
                  </a:lnTo>
                  <a:cubicBezTo>
                    <a:pt x="10341414" y="782564"/>
                    <a:pt x="10341414" y="778240"/>
                    <a:pt x="10341414" y="773917"/>
                  </a:cubicBezTo>
                  <a:cubicBezTo>
                    <a:pt x="10343442" y="773917"/>
                    <a:pt x="10343442" y="773917"/>
                    <a:pt x="10345468" y="773917"/>
                  </a:cubicBezTo>
                  <a:cubicBezTo>
                    <a:pt x="10345468" y="778240"/>
                    <a:pt x="10345468" y="782564"/>
                    <a:pt x="10345468" y="786887"/>
                  </a:cubicBezTo>
                  <a:cubicBezTo>
                    <a:pt x="10355602" y="786887"/>
                    <a:pt x="10365736" y="786887"/>
                    <a:pt x="10375868" y="786887"/>
                  </a:cubicBezTo>
                  <a:cubicBezTo>
                    <a:pt x="10375868" y="776078"/>
                    <a:pt x="10375868" y="767431"/>
                    <a:pt x="10375868" y="756622"/>
                  </a:cubicBezTo>
                  <a:cubicBezTo>
                    <a:pt x="10379922" y="756622"/>
                    <a:pt x="10383976" y="756622"/>
                    <a:pt x="10388028" y="756622"/>
                  </a:cubicBezTo>
                  <a:lnTo>
                    <a:pt x="10400188" y="754461"/>
                  </a:lnTo>
                  <a:cubicBezTo>
                    <a:pt x="10402216" y="754461"/>
                    <a:pt x="10402216" y="756622"/>
                    <a:pt x="10404242" y="756622"/>
                  </a:cubicBezTo>
                  <a:lnTo>
                    <a:pt x="10414376" y="756622"/>
                  </a:lnTo>
                  <a:cubicBezTo>
                    <a:pt x="10414376" y="767431"/>
                    <a:pt x="10414376" y="778240"/>
                    <a:pt x="10414376" y="786887"/>
                  </a:cubicBezTo>
                  <a:cubicBezTo>
                    <a:pt x="10416402" y="786887"/>
                    <a:pt x="10418430" y="786887"/>
                    <a:pt x="10422482" y="786887"/>
                  </a:cubicBezTo>
                  <a:cubicBezTo>
                    <a:pt x="10422482" y="793373"/>
                    <a:pt x="10422482" y="799858"/>
                    <a:pt x="10422482" y="804182"/>
                  </a:cubicBezTo>
                  <a:lnTo>
                    <a:pt x="10431818" y="805087"/>
                  </a:lnTo>
                  <a:lnTo>
                    <a:pt x="10444776" y="805087"/>
                  </a:lnTo>
                  <a:cubicBezTo>
                    <a:pt x="10444776" y="799278"/>
                    <a:pt x="10444776" y="795106"/>
                    <a:pt x="10444776" y="789049"/>
                  </a:cubicBezTo>
                  <a:lnTo>
                    <a:pt x="10512732" y="789049"/>
                  </a:lnTo>
                  <a:lnTo>
                    <a:pt x="10512732" y="703796"/>
                  </a:lnTo>
                  <a:lnTo>
                    <a:pt x="10584740" y="703796"/>
                  </a:lnTo>
                  <a:lnTo>
                    <a:pt x="10584740" y="782564"/>
                  </a:lnTo>
                  <a:cubicBezTo>
                    <a:pt x="10585376" y="782564"/>
                    <a:pt x="10586010" y="782564"/>
                    <a:pt x="10586644" y="782564"/>
                  </a:cubicBezTo>
                  <a:lnTo>
                    <a:pt x="10587886" y="805087"/>
                  </a:lnTo>
                  <a:lnTo>
                    <a:pt x="10597562" y="805087"/>
                  </a:lnTo>
                  <a:cubicBezTo>
                    <a:pt x="10598098" y="797873"/>
                    <a:pt x="10598804" y="790219"/>
                    <a:pt x="10598804" y="782564"/>
                  </a:cubicBezTo>
                  <a:cubicBezTo>
                    <a:pt x="10600832" y="782564"/>
                    <a:pt x="10602858" y="782564"/>
                    <a:pt x="10604884" y="782564"/>
                  </a:cubicBezTo>
                  <a:lnTo>
                    <a:pt x="10606126" y="805087"/>
                  </a:lnTo>
                  <a:lnTo>
                    <a:pt x="10656748" y="805087"/>
                  </a:lnTo>
                  <a:lnTo>
                    <a:pt x="10656748" y="642059"/>
                  </a:lnTo>
                  <a:lnTo>
                    <a:pt x="10854076" y="642059"/>
                  </a:lnTo>
                  <a:lnTo>
                    <a:pt x="10854076" y="805087"/>
                  </a:lnTo>
                  <a:lnTo>
                    <a:pt x="10872772" y="805087"/>
                  </a:lnTo>
                  <a:lnTo>
                    <a:pt x="10872772" y="722394"/>
                  </a:lnTo>
                  <a:lnTo>
                    <a:pt x="10967892" y="722394"/>
                  </a:lnTo>
                  <a:cubicBezTo>
                    <a:pt x="10971967" y="616373"/>
                    <a:pt x="10975346" y="510899"/>
                    <a:pt x="10979823" y="404253"/>
                  </a:cubicBezTo>
                  <a:cubicBezTo>
                    <a:pt x="10969690" y="404253"/>
                    <a:pt x="10945370" y="391282"/>
                    <a:pt x="10967663" y="382635"/>
                  </a:cubicBezTo>
                  <a:cubicBezTo>
                    <a:pt x="10965635" y="380473"/>
                    <a:pt x="10963610" y="378311"/>
                    <a:pt x="10961583" y="378311"/>
                  </a:cubicBezTo>
                  <a:cubicBezTo>
                    <a:pt x="10961583" y="365341"/>
                    <a:pt x="10959555" y="363179"/>
                    <a:pt x="10969690" y="354532"/>
                  </a:cubicBezTo>
                  <a:cubicBezTo>
                    <a:pt x="10969690" y="350208"/>
                    <a:pt x="10969690" y="343723"/>
                    <a:pt x="10969690" y="337238"/>
                  </a:cubicBezTo>
                  <a:cubicBezTo>
                    <a:pt x="10973743" y="337238"/>
                    <a:pt x="10977796" y="337238"/>
                    <a:pt x="10983876" y="337238"/>
                  </a:cubicBezTo>
                  <a:cubicBezTo>
                    <a:pt x="10983876" y="328590"/>
                    <a:pt x="10983876" y="322105"/>
                    <a:pt x="10983876" y="315620"/>
                  </a:cubicBezTo>
                  <a:cubicBezTo>
                    <a:pt x="10983876" y="313458"/>
                    <a:pt x="10985903" y="313458"/>
                    <a:pt x="10985903" y="311296"/>
                  </a:cubicBezTo>
                  <a:cubicBezTo>
                    <a:pt x="10985903" y="285355"/>
                    <a:pt x="10985903" y="259414"/>
                    <a:pt x="10985903" y="233472"/>
                  </a:cubicBezTo>
                  <a:cubicBezTo>
                    <a:pt x="10985903" y="231310"/>
                    <a:pt x="10983876" y="229149"/>
                    <a:pt x="10983876" y="226987"/>
                  </a:cubicBezTo>
                  <a:cubicBezTo>
                    <a:pt x="10985903" y="224825"/>
                    <a:pt x="10987930" y="222663"/>
                    <a:pt x="10989956" y="220501"/>
                  </a:cubicBezTo>
                  <a:cubicBezTo>
                    <a:pt x="10989956" y="201045"/>
                    <a:pt x="10989956" y="181589"/>
                    <a:pt x="10989956" y="162133"/>
                  </a:cubicBezTo>
                  <a:cubicBezTo>
                    <a:pt x="10989956" y="159972"/>
                    <a:pt x="10989956" y="159972"/>
                    <a:pt x="10991983" y="157810"/>
                  </a:cubicBezTo>
                  <a:cubicBezTo>
                    <a:pt x="10991983" y="140516"/>
                    <a:pt x="10991983" y="121060"/>
                    <a:pt x="10991983" y="101604"/>
                  </a:cubicBezTo>
                  <a:cubicBezTo>
                    <a:pt x="10994010" y="92957"/>
                    <a:pt x="10994010" y="88633"/>
                    <a:pt x="10994010" y="82148"/>
                  </a:cubicBezTo>
                  <a:cubicBezTo>
                    <a:pt x="10998063" y="88633"/>
                    <a:pt x="10998063" y="92957"/>
                    <a:pt x="10998063" y="99442"/>
                  </a:cubicBezTo>
                  <a:cubicBezTo>
                    <a:pt x="11000090" y="121060"/>
                    <a:pt x="11000090" y="140516"/>
                    <a:pt x="11000090" y="157810"/>
                  </a:cubicBezTo>
                  <a:cubicBezTo>
                    <a:pt x="11002116" y="181589"/>
                    <a:pt x="11002116" y="201045"/>
                    <a:pt x="11002116" y="220501"/>
                  </a:cubicBezTo>
                  <a:cubicBezTo>
                    <a:pt x="11004143" y="222663"/>
                    <a:pt x="11006170" y="224825"/>
                    <a:pt x="11008196" y="226987"/>
                  </a:cubicBezTo>
                  <a:cubicBezTo>
                    <a:pt x="11008196" y="229149"/>
                    <a:pt x="11006170" y="231310"/>
                    <a:pt x="11006170" y="233472"/>
                  </a:cubicBezTo>
                  <a:cubicBezTo>
                    <a:pt x="11006170" y="259414"/>
                    <a:pt x="11006170" y="285355"/>
                    <a:pt x="11006170" y="311296"/>
                  </a:cubicBezTo>
                  <a:cubicBezTo>
                    <a:pt x="11006170" y="313458"/>
                    <a:pt x="11008196" y="313458"/>
                    <a:pt x="11008196" y="315620"/>
                  </a:cubicBezTo>
                  <a:cubicBezTo>
                    <a:pt x="11008196" y="322105"/>
                    <a:pt x="11008196" y="328590"/>
                    <a:pt x="11008196" y="337238"/>
                  </a:cubicBezTo>
                  <a:cubicBezTo>
                    <a:pt x="11012250" y="337238"/>
                    <a:pt x="11018330" y="337238"/>
                    <a:pt x="11022383" y="337238"/>
                  </a:cubicBezTo>
                  <a:cubicBezTo>
                    <a:pt x="11022383" y="343723"/>
                    <a:pt x="11022383" y="350208"/>
                    <a:pt x="11022383" y="354532"/>
                  </a:cubicBezTo>
                  <a:cubicBezTo>
                    <a:pt x="11030491" y="363179"/>
                    <a:pt x="11030491" y="363179"/>
                    <a:pt x="11030491" y="378311"/>
                  </a:cubicBezTo>
                  <a:cubicBezTo>
                    <a:pt x="11028463" y="378311"/>
                    <a:pt x="11026436" y="380473"/>
                    <a:pt x="11024411" y="382635"/>
                  </a:cubicBezTo>
                  <a:cubicBezTo>
                    <a:pt x="11044676" y="393444"/>
                    <a:pt x="11020356" y="402091"/>
                    <a:pt x="11012250" y="404253"/>
                  </a:cubicBezTo>
                  <a:cubicBezTo>
                    <a:pt x="11014276" y="488562"/>
                    <a:pt x="11018330" y="572871"/>
                    <a:pt x="11020356" y="657181"/>
                  </a:cubicBezTo>
                  <a:cubicBezTo>
                    <a:pt x="11042651" y="657181"/>
                    <a:pt x="11064943" y="657181"/>
                    <a:pt x="11085211" y="657181"/>
                  </a:cubicBezTo>
                  <a:cubicBezTo>
                    <a:pt x="11085211" y="683122"/>
                    <a:pt x="11085211" y="709063"/>
                    <a:pt x="11085211" y="732843"/>
                  </a:cubicBezTo>
                  <a:cubicBezTo>
                    <a:pt x="11089264" y="732843"/>
                    <a:pt x="11091291" y="732843"/>
                    <a:pt x="11093318" y="732843"/>
                  </a:cubicBezTo>
                  <a:cubicBezTo>
                    <a:pt x="11093318" y="730681"/>
                    <a:pt x="11095344" y="728519"/>
                    <a:pt x="11095344" y="726358"/>
                  </a:cubicBezTo>
                  <a:cubicBezTo>
                    <a:pt x="11097371" y="726358"/>
                    <a:pt x="11099398" y="726358"/>
                    <a:pt x="11101424" y="726358"/>
                  </a:cubicBezTo>
                  <a:cubicBezTo>
                    <a:pt x="11101424" y="728519"/>
                    <a:pt x="11101424" y="730681"/>
                    <a:pt x="11103452" y="735005"/>
                  </a:cubicBezTo>
                  <a:cubicBezTo>
                    <a:pt x="11107504" y="735005"/>
                    <a:pt x="11111558" y="735005"/>
                    <a:pt x="11115612" y="735005"/>
                  </a:cubicBezTo>
                  <a:cubicBezTo>
                    <a:pt x="11115612" y="732843"/>
                    <a:pt x="11115612" y="730681"/>
                    <a:pt x="11115612" y="728519"/>
                  </a:cubicBezTo>
                  <a:cubicBezTo>
                    <a:pt x="11123718" y="728519"/>
                    <a:pt x="11129798" y="728519"/>
                    <a:pt x="11137904" y="728519"/>
                  </a:cubicBezTo>
                  <a:cubicBezTo>
                    <a:pt x="11137904" y="730681"/>
                    <a:pt x="11137904" y="732843"/>
                    <a:pt x="11137904" y="735005"/>
                  </a:cubicBezTo>
                  <a:cubicBezTo>
                    <a:pt x="11143984" y="735005"/>
                    <a:pt x="11152092" y="735005"/>
                    <a:pt x="11158172" y="735005"/>
                  </a:cubicBezTo>
                  <a:cubicBezTo>
                    <a:pt x="11158172" y="750137"/>
                    <a:pt x="11158172" y="765270"/>
                    <a:pt x="11158172" y="780402"/>
                  </a:cubicBezTo>
                  <a:cubicBezTo>
                    <a:pt x="11162226" y="780402"/>
                    <a:pt x="11168306" y="780402"/>
                    <a:pt x="11172359" y="780402"/>
                  </a:cubicBezTo>
                  <a:cubicBezTo>
                    <a:pt x="11172359" y="776078"/>
                    <a:pt x="11172359" y="771755"/>
                    <a:pt x="11172359" y="767431"/>
                  </a:cubicBezTo>
                  <a:cubicBezTo>
                    <a:pt x="11178439" y="767431"/>
                    <a:pt x="11184519" y="767431"/>
                    <a:pt x="11188572" y="767431"/>
                  </a:cubicBezTo>
                  <a:cubicBezTo>
                    <a:pt x="11188572" y="706902"/>
                    <a:pt x="11188572" y="648534"/>
                    <a:pt x="11188572" y="588004"/>
                  </a:cubicBezTo>
                  <a:cubicBezTo>
                    <a:pt x="11190599" y="585842"/>
                    <a:pt x="11192626" y="583680"/>
                    <a:pt x="11194652" y="581518"/>
                  </a:cubicBezTo>
                  <a:cubicBezTo>
                    <a:pt x="11218972" y="581518"/>
                    <a:pt x="11243292" y="581518"/>
                    <a:pt x="11267614" y="581518"/>
                  </a:cubicBezTo>
                  <a:lnTo>
                    <a:pt x="11267614" y="590166"/>
                  </a:lnTo>
                  <a:lnTo>
                    <a:pt x="11277747" y="590166"/>
                  </a:lnTo>
                  <a:cubicBezTo>
                    <a:pt x="11277747" y="629078"/>
                    <a:pt x="11277747" y="667990"/>
                    <a:pt x="11277747" y="704740"/>
                  </a:cubicBezTo>
                  <a:cubicBezTo>
                    <a:pt x="11285854" y="704740"/>
                    <a:pt x="11291934" y="704740"/>
                    <a:pt x="11300040" y="704740"/>
                  </a:cubicBezTo>
                  <a:cubicBezTo>
                    <a:pt x="11300040" y="683122"/>
                    <a:pt x="11300040" y="661504"/>
                    <a:pt x="11300040" y="637725"/>
                  </a:cubicBezTo>
                  <a:cubicBezTo>
                    <a:pt x="11308147" y="637725"/>
                    <a:pt x="11318280" y="637725"/>
                    <a:pt x="11326388" y="637725"/>
                  </a:cubicBezTo>
                  <a:cubicBezTo>
                    <a:pt x="11328414" y="637725"/>
                    <a:pt x="11328414" y="635563"/>
                    <a:pt x="11330440" y="633401"/>
                  </a:cubicBezTo>
                  <a:lnTo>
                    <a:pt x="11338548" y="633401"/>
                  </a:lnTo>
                  <a:cubicBezTo>
                    <a:pt x="11340574" y="635563"/>
                    <a:pt x="11340574" y="637725"/>
                    <a:pt x="11342600" y="637725"/>
                  </a:cubicBezTo>
                  <a:cubicBezTo>
                    <a:pt x="11348680" y="637725"/>
                    <a:pt x="11356788" y="637725"/>
                    <a:pt x="11364895" y="637725"/>
                  </a:cubicBezTo>
                  <a:cubicBezTo>
                    <a:pt x="11364895" y="598813"/>
                    <a:pt x="11364895" y="559901"/>
                    <a:pt x="11364895" y="520989"/>
                  </a:cubicBezTo>
                  <a:cubicBezTo>
                    <a:pt x="11364908" y="520986"/>
                    <a:pt x="11365775" y="520822"/>
                    <a:pt x="11421642" y="510180"/>
                  </a:cubicBezTo>
                  <a:cubicBezTo>
                    <a:pt x="11421642" y="510187"/>
                    <a:pt x="11421642" y="510261"/>
                    <a:pt x="11421642" y="511261"/>
                  </a:cubicBezTo>
                  <a:lnTo>
                    <a:pt x="11421642" y="518827"/>
                  </a:lnTo>
                  <a:cubicBezTo>
                    <a:pt x="11421659" y="518827"/>
                    <a:pt x="11422303" y="518827"/>
                    <a:pt x="11447988" y="518827"/>
                  </a:cubicBezTo>
                  <a:cubicBezTo>
                    <a:pt x="11447988" y="518849"/>
                    <a:pt x="11447988" y="521220"/>
                    <a:pt x="11447988" y="773917"/>
                  </a:cubicBezTo>
                  <a:cubicBezTo>
                    <a:pt x="11454068" y="773917"/>
                    <a:pt x="11462175" y="773917"/>
                    <a:pt x="11470283" y="773917"/>
                  </a:cubicBezTo>
                  <a:cubicBezTo>
                    <a:pt x="11470283" y="771755"/>
                    <a:pt x="11470283" y="771755"/>
                    <a:pt x="11470283" y="769593"/>
                  </a:cubicBezTo>
                  <a:cubicBezTo>
                    <a:pt x="11474335" y="769593"/>
                    <a:pt x="11478388" y="769593"/>
                    <a:pt x="11482443" y="769593"/>
                  </a:cubicBezTo>
                  <a:cubicBezTo>
                    <a:pt x="11482443" y="771755"/>
                    <a:pt x="11482443" y="771755"/>
                    <a:pt x="11482443" y="773917"/>
                  </a:cubicBezTo>
                  <a:cubicBezTo>
                    <a:pt x="11490550" y="773917"/>
                    <a:pt x="11498655" y="773917"/>
                    <a:pt x="11506763" y="773917"/>
                  </a:cubicBezTo>
                  <a:cubicBezTo>
                    <a:pt x="11506763" y="769593"/>
                    <a:pt x="11506763" y="765270"/>
                    <a:pt x="11506763" y="760946"/>
                  </a:cubicBezTo>
                  <a:cubicBezTo>
                    <a:pt x="11516896" y="760946"/>
                    <a:pt x="11527030" y="760946"/>
                    <a:pt x="11535136" y="760946"/>
                  </a:cubicBezTo>
                  <a:cubicBezTo>
                    <a:pt x="11539190" y="756622"/>
                    <a:pt x="11543244" y="756622"/>
                    <a:pt x="11547296" y="756622"/>
                  </a:cubicBezTo>
                  <a:cubicBezTo>
                    <a:pt x="11553376" y="760946"/>
                    <a:pt x="11561484" y="760946"/>
                    <a:pt x="11567564" y="760946"/>
                  </a:cubicBezTo>
                  <a:cubicBezTo>
                    <a:pt x="11567564" y="754461"/>
                    <a:pt x="11567564" y="750137"/>
                    <a:pt x="11567564" y="743652"/>
                  </a:cubicBezTo>
                  <a:lnTo>
                    <a:pt x="11575671" y="743652"/>
                  </a:lnTo>
                  <a:cubicBezTo>
                    <a:pt x="11575671" y="739328"/>
                    <a:pt x="11575671" y="735005"/>
                    <a:pt x="11575671" y="730681"/>
                  </a:cubicBezTo>
                  <a:cubicBezTo>
                    <a:pt x="11593911" y="730681"/>
                    <a:pt x="11614178" y="730681"/>
                    <a:pt x="11632418" y="730681"/>
                  </a:cubicBezTo>
                  <a:cubicBezTo>
                    <a:pt x="11632418" y="719872"/>
                    <a:pt x="11632418" y="711225"/>
                    <a:pt x="11632418" y="700416"/>
                  </a:cubicBezTo>
                  <a:cubicBezTo>
                    <a:pt x="11638498" y="700416"/>
                    <a:pt x="11644578" y="700416"/>
                    <a:pt x="11650658" y="700416"/>
                  </a:cubicBezTo>
                  <a:cubicBezTo>
                    <a:pt x="11650658" y="698254"/>
                    <a:pt x="11650658" y="696093"/>
                    <a:pt x="11650658" y="693931"/>
                  </a:cubicBezTo>
                  <a:cubicBezTo>
                    <a:pt x="11654711" y="693931"/>
                    <a:pt x="11658764" y="693931"/>
                    <a:pt x="11662818" y="693931"/>
                  </a:cubicBezTo>
                  <a:cubicBezTo>
                    <a:pt x="11662818" y="696093"/>
                    <a:pt x="11662818" y="698254"/>
                    <a:pt x="11662818" y="700416"/>
                  </a:cubicBezTo>
                  <a:cubicBezTo>
                    <a:pt x="11668898" y="700416"/>
                    <a:pt x="11672951" y="700416"/>
                    <a:pt x="11679031" y="700416"/>
                  </a:cubicBezTo>
                  <a:cubicBezTo>
                    <a:pt x="11679031" y="715549"/>
                    <a:pt x="11679031" y="732843"/>
                    <a:pt x="11679031" y="750137"/>
                  </a:cubicBezTo>
                  <a:cubicBezTo>
                    <a:pt x="11689164" y="750137"/>
                    <a:pt x="11701326" y="750137"/>
                    <a:pt x="11711459" y="750137"/>
                  </a:cubicBezTo>
                  <a:cubicBezTo>
                    <a:pt x="11711459" y="741490"/>
                    <a:pt x="11711459" y="732843"/>
                    <a:pt x="11711459" y="724196"/>
                  </a:cubicBezTo>
                  <a:cubicBezTo>
                    <a:pt x="11723619" y="724196"/>
                    <a:pt x="11737806" y="724196"/>
                    <a:pt x="11749966" y="724196"/>
                  </a:cubicBezTo>
                  <a:cubicBezTo>
                    <a:pt x="11749966" y="713387"/>
                    <a:pt x="11749966" y="704740"/>
                    <a:pt x="11749966" y="693931"/>
                  </a:cubicBezTo>
                  <a:cubicBezTo>
                    <a:pt x="11766180" y="693931"/>
                    <a:pt x="11782392" y="693931"/>
                    <a:pt x="11798607" y="693931"/>
                  </a:cubicBezTo>
                  <a:cubicBezTo>
                    <a:pt x="11798607" y="693960"/>
                    <a:pt x="11798607" y="695735"/>
                    <a:pt x="11798607" y="805087"/>
                  </a:cubicBezTo>
                  <a:lnTo>
                    <a:pt x="11798607" y="818866"/>
                  </a:lnTo>
                  <a:lnTo>
                    <a:pt x="11864482" y="818866"/>
                  </a:lnTo>
                  <a:lnTo>
                    <a:pt x="11864482" y="924638"/>
                  </a:lnTo>
                  <a:lnTo>
                    <a:pt x="11864482" y="947885"/>
                  </a:lnTo>
                  <a:lnTo>
                    <a:pt x="11879442" y="947885"/>
                  </a:lnTo>
                  <a:cubicBezTo>
                    <a:pt x="11879442" y="947885"/>
                    <a:pt x="11879442" y="947885"/>
                    <a:pt x="11879442" y="946723"/>
                  </a:cubicBezTo>
                  <a:lnTo>
                    <a:pt x="11879442" y="938587"/>
                  </a:lnTo>
                  <a:cubicBezTo>
                    <a:pt x="11879442" y="938587"/>
                    <a:pt x="11879442" y="938587"/>
                    <a:pt x="11924022" y="938587"/>
                  </a:cubicBezTo>
                  <a:cubicBezTo>
                    <a:pt x="11924022" y="938587"/>
                    <a:pt x="11924022" y="938587"/>
                    <a:pt x="11924022" y="959508"/>
                  </a:cubicBezTo>
                  <a:cubicBezTo>
                    <a:pt x="11924022" y="959508"/>
                    <a:pt x="11924022" y="959508"/>
                    <a:pt x="11926250" y="960671"/>
                  </a:cubicBezTo>
                  <a:lnTo>
                    <a:pt x="11941854" y="968807"/>
                  </a:lnTo>
                  <a:cubicBezTo>
                    <a:pt x="11941854" y="968807"/>
                    <a:pt x="11941854" y="968807"/>
                    <a:pt x="11941854" y="999027"/>
                  </a:cubicBezTo>
                  <a:cubicBezTo>
                    <a:pt x="11941854" y="999027"/>
                    <a:pt x="11941854" y="999027"/>
                    <a:pt x="11943247" y="999609"/>
                  </a:cubicBezTo>
                  <a:lnTo>
                    <a:pt x="11952999" y="1003677"/>
                  </a:lnTo>
                  <a:cubicBezTo>
                    <a:pt x="11952999" y="1003677"/>
                    <a:pt x="11952999" y="1003677"/>
                    <a:pt x="11952999" y="1002515"/>
                  </a:cubicBezTo>
                  <a:lnTo>
                    <a:pt x="11952999" y="994378"/>
                  </a:lnTo>
                  <a:cubicBezTo>
                    <a:pt x="11952999" y="994378"/>
                    <a:pt x="11952999" y="994378"/>
                    <a:pt x="11954114" y="994378"/>
                  </a:cubicBezTo>
                  <a:lnTo>
                    <a:pt x="11961915" y="994378"/>
                  </a:lnTo>
                  <a:cubicBezTo>
                    <a:pt x="11961915" y="994378"/>
                    <a:pt x="11961915" y="994378"/>
                    <a:pt x="11961915" y="993506"/>
                  </a:cubicBezTo>
                  <a:lnTo>
                    <a:pt x="11961915" y="987404"/>
                  </a:lnTo>
                  <a:cubicBezTo>
                    <a:pt x="11961915" y="987404"/>
                    <a:pt x="11961915" y="987404"/>
                    <a:pt x="11960800" y="987404"/>
                  </a:cubicBezTo>
                  <a:lnTo>
                    <a:pt x="11952999" y="987404"/>
                  </a:lnTo>
                  <a:cubicBezTo>
                    <a:pt x="11952999" y="987404"/>
                    <a:pt x="11952999" y="987404"/>
                    <a:pt x="11952999" y="986242"/>
                  </a:cubicBezTo>
                  <a:lnTo>
                    <a:pt x="11952999" y="978106"/>
                  </a:lnTo>
                  <a:cubicBezTo>
                    <a:pt x="11952999" y="978106"/>
                    <a:pt x="11952999" y="978106"/>
                    <a:pt x="11954114" y="978106"/>
                  </a:cubicBezTo>
                  <a:lnTo>
                    <a:pt x="11961915" y="978106"/>
                  </a:lnTo>
                  <a:cubicBezTo>
                    <a:pt x="11961915" y="978106"/>
                    <a:pt x="11961915" y="978106"/>
                    <a:pt x="11961915" y="976943"/>
                  </a:cubicBezTo>
                  <a:lnTo>
                    <a:pt x="11961915" y="968807"/>
                  </a:lnTo>
                  <a:cubicBezTo>
                    <a:pt x="11961915" y="968807"/>
                    <a:pt x="11961915" y="968807"/>
                    <a:pt x="11960800" y="968807"/>
                  </a:cubicBezTo>
                  <a:lnTo>
                    <a:pt x="11952999" y="968807"/>
                  </a:lnTo>
                  <a:cubicBezTo>
                    <a:pt x="11952999" y="968807"/>
                    <a:pt x="11952999" y="968807"/>
                    <a:pt x="11952999" y="967645"/>
                  </a:cubicBezTo>
                  <a:lnTo>
                    <a:pt x="11952999" y="959508"/>
                  </a:lnTo>
                  <a:cubicBezTo>
                    <a:pt x="11952999" y="959508"/>
                    <a:pt x="11952999" y="959508"/>
                    <a:pt x="11954114" y="959508"/>
                  </a:cubicBezTo>
                  <a:lnTo>
                    <a:pt x="11961915" y="959508"/>
                  </a:lnTo>
                  <a:cubicBezTo>
                    <a:pt x="11961915" y="959508"/>
                    <a:pt x="11961915" y="959508"/>
                    <a:pt x="11961915" y="958637"/>
                  </a:cubicBezTo>
                  <a:lnTo>
                    <a:pt x="11961915" y="952535"/>
                  </a:lnTo>
                  <a:cubicBezTo>
                    <a:pt x="11961915" y="952535"/>
                    <a:pt x="11961915" y="952535"/>
                    <a:pt x="11960800" y="952535"/>
                  </a:cubicBezTo>
                  <a:lnTo>
                    <a:pt x="11952999" y="952535"/>
                  </a:lnTo>
                  <a:cubicBezTo>
                    <a:pt x="11952999" y="952535"/>
                    <a:pt x="11952999" y="952535"/>
                    <a:pt x="11952999" y="951372"/>
                  </a:cubicBezTo>
                  <a:lnTo>
                    <a:pt x="11952999" y="943236"/>
                  </a:lnTo>
                  <a:cubicBezTo>
                    <a:pt x="11952999" y="943236"/>
                    <a:pt x="11952999" y="943236"/>
                    <a:pt x="11954114" y="943236"/>
                  </a:cubicBezTo>
                  <a:lnTo>
                    <a:pt x="11961915" y="943236"/>
                  </a:lnTo>
                  <a:cubicBezTo>
                    <a:pt x="11961915" y="943236"/>
                    <a:pt x="11961915" y="943236"/>
                    <a:pt x="11961915" y="942074"/>
                  </a:cubicBezTo>
                  <a:lnTo>
                    <a:pt x="11961915" y="933937"/>
                  </a:lnTo>
                  <a:cubicBezTo>
                    <a:pt x="11961915" y="933937"/>
                    <a:pt x="11961915" y="933937"/>
                    <a:pt x="11960800" y="933937"/>
                  </a:cubicBezTo>
                  <a:lnTo>
                    <a:pt x="11952999" y="933937"/>
                  </a:lnTo>
                  <a:cubicBezTo>
                    <a:pt x="11952999" y="933937"/>
                    <a:pt x="11952999" y="933937"/>
                    <a:pt x="11952999" y="933066"/>
                  </a:cubicBezTo>
                  <a:lnTo>
                    <a:pt x="11952999" y="926963"/>
                  </a:lnTo>
                  <a:cubicBezTo>
                    <a:pt x="11952999" y="926963"/>
                    <a:pt x="11952999" y="926963"/>
                    <a:pt x="11954114" y="926963"/>
                  </a:cubicBezTo>
                  <a:lnTo>
                    <a:pt x="11961915" y="926963"/>
                  </a:lnTo>
                  <a:cubicBezTo>
                    <a:pt x="11961915" y="926963"/>
                    <a:pt x="11961915" y="926963"/>
                    <a:pt x="11961915" y="925801"/>
                  </a:cubicBezTo>
                  <a:lnTo>
                    <a:pt x="11961915" y="917665"/>
                  </a:lnTo>
                  <a:cubicBezTo>
                    <a:pt x="11961915" y="917665"/>
                    <a:pt x="11961915" y="917665"/>
                    <a:pt x="11960800" y="917665"/>
                  </a:cubicBezTo>
                  <a:lnTo>
                    <a:pt x="11952999" y="917665"/>
                  </a:lnTo>
                  <a:cubicBezTo>
                    <a:pt x="11952999" y="917665"/>
                    <a:pt x="11952999" y="917665"/>
                    <a:pt x="11952999" y="916503"/>
                  </a:cubicBezTo>
                  <a:lnTo>
                    <a:pt x="11952999" y="908366"/>
                  </a:lnTo>
                  <a:cubicBezTo>
                    <a:pt x="11952999" y="908366"/>
                    <a:pt x="11952999" y="908366"/>
                    <a:pt x="11954114" y="908366"/>
                  </a:cubicBezTo>
                  <a:lnTo>
                    <a:pt x="11961915" y="908366"/>
                  </a:lnTo>
                  <a:cubicBezTo>
                    <a:pt x="11961915" y="908366"/>
                    <a:pt x="11961915" y="908366"/>
                    <a:pt x="11961915" y="907204"/>
                  </a:cubicBezTo>
                  <a:lnTo>
                    <a:pt x="11961915" y="899068"/>
                  </a:lnTo>
                  <a:cubicBezTo>
                    <a:pt x="11961915" y="899068"/>
                    <a:pt x="11961915" y="899068"/>
                    <a:pt x="11960800" y="899068"/>
                  </a:cubicBezTo>
                  <a:lnTo>
                    <a:pt x="11952999" y="899068"/>
                  </a:lnTo>
                  <a:cubicBezTo>
                    <a:pt x="11952999" y="899068"/>
                    <a:pt x="11952999" y="899068"/>
                    <a:pt x="11952999" y="898196"/>
                  </a:cubicBezTo>
                  <a:lnTo>
                    <a:pt x="11952999" y="892094"/>
                  </a:lnTo>
                  <a:cubicBezTo>
                    <a:pt x="11952999" y="892094"/>
                    <a:pt x="11952999" y="892094"/>
                    <a:pt x="11954114" y="892094"/>
                  </a:cubicBezTo>
                  <a:lnTo>
                    <a:pt x="11961915" y="892094"/>
                  </a:lnTo>
                  <a:cubicBezTo>
                    <a:pt x="11961915" y="892094"/>
                    <a:pt x="11961915" y="892094"/>
                    <a:pt x="11961915" y="890931"/>
                  </a:cubicBezTo>
                  <a:lnTo>
                    <a:pt x="11961915" y="882795"/>
                  </a:lnTo>
                  <a:cubicBezTo>
                    <a:pt x="11961915" y="882795"/>
                    <a:pt x="11961915" y="882795"/>
                    <a:pt x="11960800" y="882795"/>
                  </a:cubicBezTo>
                  <a:lnTo>
                    <a:pt x="11952999" y="882795"/>
                  </a:lnTo>
                  <a:cubicBezTo>
                    <a:pt x="11952999" y="882795"/>
                    <a:pt x="11952999" y="882795"/>
                    <a:pt x="11952999" y="881633"/>
                  </a:cubicBezTo>
                  <a:lnTo>
                    <a:pt x="11952999" y="873496"/>
                  </a:lnTo>
                  <a:cubicBezTo>
                    <a:pt x="11952999" y="873496"/>
                    <a:pt x="11952999" y="873496"/>
                    <a:pt x="11954114" y="873496"/>
                  </a:cubicBezTo>
                  <a:lnTo>
                    <a:pt x="11961915" y="873496"/>
                  </a:lnTo>
                  <a:cubicBezTo>
                    <a:pt x="11961915" y="873496"/>
                    <a:pt x="11961915" y="873496"/>
                    <a:pt x="11961915" y="872625"/>
                  </a:cubicBezTo>
                  <a:lnTo>
                    <a:pt x="11961915" y="866523"/>
                  </a:lnTo>
                  <a:cubicBezTo>
                    <a:pt x="11961915" y="866523"/>
                    <a:pt x="11961915" y="866523"/>
                    <a:pt x="11960800" y="866523"/>
                  </a:cubicBezTo>
                  <a:lnTo>
                    <a:pt x="11952999" y="866523"/>
                  </a:lnTo>
                  <a:cubicBezTo>
                    <a:pt x="11952999" y="866523"/>
                    <a:pt x="11952999" y="866523"/>
                    <a:pt x="11952999" y="865360"/>
                  </a:cubicBezTo>
                  <a:lnTo>
                    <a:pt x="11952999" y="857224"/>
                  </a:lnTo>
                  <a:cubicBezTo>
                    <a:pt x="11952999" y="857224"/>
                    <a:pt x="11952999" y="857224"/>
                    <a:pt x="11954114" y="857224"/>
                  </a:cubicBezTo>
                  <a:lnTo>
                    <a:pt x="11961915" y="857224"/>
                  </a:lnTo>
                  <a:cubicBezTo>
                    <a:pt x="11961915" y="857224"/>
                    <a:pt x="11961915" y="857224"/>
                    <a:pt x="11961915" y="856062"/>
                  </a:cubicBezTo>
                  <a:lnTo>
                    <a:pt x="11961915" y="847925"/>
                  </a:lnTo>
                  <a:cubicBezTo>
                    <a:pt x="11961915" y="847925"/>
                    <a:pt x="11961915" y="847925"/>
                    <a:pt x="11960800" y="847925"/>
                  </a:cubicBezTo>
                  <a:lnTo>
                    <a:pt x="11952999" y="847925"/>
                  </a:lnTo>
                  <a:cubicBezTo>
                    <a:pt x="11952999" y="847925"/>
                    <a:pt x="11952999" y="847925"/>
                    <a:pt x="11952999" y="846763"/>
                  </a:cubicBezTo>
                  <a:lnTo>
                    <a:pt x="11952999" y="838627"/>
                  </a:lnTo>
                  <a:cubicBezTo>
                    <a:pt x="11952999" y="838627"/>
                    <a:pt x="11952999" y="838627"/>
                    <a:pt x="11954114" y="838627"/>
                  </a:cubicBezTo>
                  <a:lnTo>
                    <a:pt x="11961915" y="838627"/>
                  </a:lnTo>
                  <a:cubicBezTo>
                    <a:pt x="11961915" y="838627"/>
                    <a:pt x="11961915" y="838627"/>
                    <a:pt x="11961915" y="837755"/>
                  </a:cubicBezTo>
                  <a:lnTo>
                    <a:pt x="11961915" y="831653"/>
                  </a:lnTo>
                  <a:cubicBezTo>
                    <a:pt x="11961915" y="831653"/>
                    <a:pt x="11961915" y="831653"/>
                    <a:pt x="11960800" y="831653"/>
                  </a:cubicBezTo>
                  <a:lnTo>
                    <a:pt x="11952999" y="831653"/>
                  </a:lnTo>
                  <a:cubicBezTo>
                    <a:pt x="11952999" y="831653"/>
                    <a:pt x="11952999" y="831653"/>
                    <a:pt x="11952999" y="830491"/>
                  </a:cubicBezTo>
                  <a:lnTo>
                    <a:pt x="11952999" y="822354"/>
                  </a:lnTo>
                  <a:cubicBezTo>
                    <a:pt x="11952999" y="822354"/>
                    <a:pt x="11952999" y="822354"/>
                    <a:pt x="11954114" y="822354"/>
                  </a:cubicBezTo>
                  <a:lnTo>
                    <a:pt x="11961915" y="822354"/>
                  </a:lnTo>
                  <a:cubicBezTo>
                    <a:pt x="11961915" y="822354"/>
                    <a:pt x="11961915" y="822354"/>
                    <a:pt x="11961915" y="821192"/>
                  </a:cubicBezTo>
                  <a:lnTo>
                    <a:pt x="11961915" y="813056"/>
                  </a:lnTo>
                  <a:cubicBezTo>
                    <a:pt x="11961915" y="813056"/>
                    <a:pt x="11961915" y="813056"/>
                    <a:pt x="11960800" y="813056"/>
                  </a:cubicBezTo>
                  <a:lnTo>
                    <a:pt x="11952999" y="813056"/>
                  </a:lnTo>
                  <a:cubicBezTo>
                    <a:pt x="11952999" y="813056"/>
                    <a:pt x="11952999" y="813056"/>
                    <a:pt x="11952999" y="811893"/>
                  </a:cubicBezTo>
                  <a:lnTo>
                    <a:pt x="11952999" y="803757"/>
                  </a:lnTo>
                  <a:cubicBezTo>
                    <a:pt x="11952999" y="803757"/>
                    <a:pt x="11952999" y="803757"/>
                    <a:pt x="11954114" y="803757"/>
                  </a:cubicBezTo>
                  <a:lnTo>
                    <a:pt x="11961915" y="803757"/>
                  </a:lnTo>
                  <a:cubicBezTo>
                    <a:pt x="11961915" y="803757"/>
                    <a:pt x="11961915" y="803757"/>
                    <a:pt x="11961915" y="802885"/>
                  </a:cubicBezTo>
                  <a:lnTo>
                    <a:pt x="11961915" y="796783"/>
                  </a:lnTo>
                  <a:cubicBezTo>
                    <a:pt x="11961915" y="796783"/>
                    <a:pt x="11961915" y="796783"/>
                    <a:pt x="11960800" y="796783"/>
                  </a:cubicBezTo>
                  <a:lnTo>
                    <a:pt x="11952999" y="796783"/>
                  </a:lnTo>
                  <a:cubicBezTo>
                    <a:pt x="11952999" y="796783"/>
                    <a:pt x="11952999" y="796783"/>
                    <a:pt x="11952999" y="795621"/>
                  </a:cubicBezTo>
                  <a:lnTo>
                    <a:pt x="11952999" y="787484"/>
                  </a:lnTo>
                  <a:cubicBezTo>
                    <a:pt x="11952999" y="787484"/>
                    <a:pt x="11952999" y="787484"/>
                    <a:pt x="11954114" y="787484"/>
                  </a:cubicBezTo>
                  <a:lnTo>
                    <a:pt x="11961915" y="787484"/>
                  </a:lnTo>
                  <a:cubicBezTo>
                    <a:pt x="11961915" y="787484"/>
                    <a:pt x="11961915" y="787484"/>
                    <a:pt x="11960800" y="785741"/>
                  </a:cubicBezTo>
                  <a:lnTo>
                    <a:pt x="11952999" y="773537"/>
                  </a:lnTo>
                  <a:cubicBezTo>
                    <a:pt x="11952999" y="773537"/>
                    <a:pt x="11952999" y="773537"/>
                    <a:pt x="11952999" y="736342"/>
                  </a:cubicBezTo>
                  <a:cubicBezTo>
                    <a:pt x="11952999" y="736342"/>
                    <a:pt x="11952999" y="736342"/>
                    <a:pt x="12102343" y="736342"/>
                  </a:cubicBezTo>
                  <a:cubicBezTo>
                    <a:pt x="12102343" y="736342"/>
                    <a:pt x="12102343" y="736342"/>
                    <a:pt x="12115716" y="757264"/>
                  </a:cubicBezTo>
                  <a:cubicBezTo>
                    <a:pt x="12115716" y="757264"/>
                    <a:pt x="12115716" y="757264"/>
                    <a:pt x="12115716" y="803757"/>
                  </a:cubicBezTo>
                  <a:cubicBezTo>
                    <a:pt x="12115716" y="803757"/>
                    <a:pt x="12115716" y="803757"/>
                    <a:pt x="12114602" y="803757"/>
                  </a:cubicBezTo>
                  <a:lnTo>
                    <a:pt x="12106800" y="803757"/>
                  </a:lnTo>
                  <a:cubicBezTo>
                    <a:pt x="12106800" y="803757"/>
                    <a:pt x="12106800" y="803757"/>
                    <a:pt x="12106800" y="804919"/>
                  </a:cubicBezTo>
                  <a:lnTo>
                    <a:pt x="12106800" y="813056"/>
                  </a:lnTo>
                  <a:cubicBezTo>
                    <a:pt x="12106800" y="813056"/>
                    <a:pt x="12106800" y="813056"/>
                    <a:pt x="12107915" y="813056"/>
                  </a:cubicBezTo>
                  <a:lnTo>
                    <a:pt x="12115716" y="813056"/>
                  </a:lnTo>
                  <a:cubicBezTo>
                    <a:pt x="12115716" y="813056"/>
                    <a:pt x="12115716" y="813056"/>
                    <a:pt x="12115716" y="814218"/>
                  </a:cubicBezTo>
                  <a:lnTo>
                    <a:pt x="12115716" y="822354"/>
                  </a:lnTo>
                  <a:cubicBezTo>
                    <a:pt x="12115716" y="822354"/>
                    <a:pt x="12115716" y="822354"/>
                    <a:pt x="12114602" y="822354"/>
                  </a:cubicBezTo>
                  <a:lnTo>
                    <a:pt x="12106800" y="822354"/>
                  </a:lnTo>
                  <a:cubicBezTo>
                    <a:pt x="12106800" y="822354"/>
                    <a:pt x="12106800" y="822354"/>
                    <a:pt x="12106800" y="823516"/>
                  </a:cubicBezTo>
                  <a:lnTo>
                    <a:pt x="12106800" y="831653"/>
                  </a:lnTo>
                  <a:cubicBezTo>
                    <a:pt x="12106800" y="831653"/>
                    <a:pt x="12106800" y="831653"/>
                    <a:pt x="12107915" y="831653"/>
                  </a:cubicBezTo>
                  <a:lnTo>
                    <a:pt x="12115716" y="831653"/>
                  </a:lnTo>
                  <a:cubicBezTo>
                    <a:pt x="12115716" y="831653"/>
                    <a:pt x="12115716" y="831653"/>
                    <a:pt x="12115716" y="832525"/>
                  </a:cubicBezTo>
                  <a:lnTo>
                    <a:pt x="12115716" y="838627"/>
                  </a:lnTo>
                  <a:cubicBezTo>
                    <a:pt x="12115716" y="838627"/>
                    <a:pt x="12115716" y="838627"/>
                    <a:pt x="12114602" y="838627"/>
                  </a:cubicBezTo>
                  <a:lnTo>
                    <a:pt x="12106800" y="838627"/>
                  </a:lnTo>
                  <a:cubicBezTo>
                    <a:pt x="12106800" y="838627"/>
                    <a:pt x="12106800" y="838627"/>
                    <a:pt x="12106800" y="839789"/>
                  </a:cubicBezTo>
                  <a:lnTo>
                    <a:pt x="12106800" y="847925"/>
                  </a:lnTo>
                  <a:cubicBezTo>
                    <a:pt x="12106800" y="847925"/>
                    <a:pt x="12106800" y="847925"/>
                    <a:pt x="12107915" y="847925"/>
                  </a:cubicBezTo>
                  <a:lnTo>
                    <a:pt x="12115716" y="847925"/>
                  </a:lnTo>
                  <a:cubicBezTo>
                    <a:pt x="12115716" y="847925"/>
                    <a:pt x="12115716" y="847925"/>
                    <a:pt x="12115716" y="849088"/>
                  </a:cubicBezTo>
                  <a:lnTo>
                    <a:pt x="12115716" y="857224"/>
                  </a:lnTo>
                  <a:cubicBezTo>
                    <a:pt x="12115716" y="857224"/>
                    <a:pt x="12115716" y="857224"/>
                    <a:pt x="12114602" y="857224"/>
                  </a:cubicBezTo>
                  <a:lnTo>
                    <a:pt x="12106800" y="857224"/>
                  </a:lnTo>
                  <a:cubicBezTo>
                    <a:pt x="12106800" y="857224"/>
                    <a:pt x="12106800" y="857224"/>
                    <a:pt x="12106800" y="858386"/>
                  </a:cubicBezTo>
                  <a:lnTo>
                    <a:pt x="12106800" y="866523"/>
                  </a:lnTo>
                  <a:cubicBezTo>
                    <a:pt x="12106800" y="866523"/>
                    <a:pt x="12106800" y="866523"/>
                    <a:pt x="12107915" y="866523"/>
                  </a:cubicBezTo>
                  <a:lnTo>
                    <a:pt x="12115716" y="866523"/>
                  </a:lnTo>
                  <a:cubicBezTo>
                    <a:pt x="12115716" y="866523"/>
                    <a:pt x="12115716" y="866523"/>
                    <a:pt x="12115716" y="867394"/>
                  </a:cubicBezTo>
                  <a:lnTo>
                    <a:pt x="12115716" y="873496"/>
                  </a:lnTo>
                  <a:cubicBezTo>
                    <a:pt x="12115716" y="873496"/>
                    <a:pt x="12115716" y="873496"/>
                    <a:pt x="12114602" y="873496"/>
                  </a:cubicBezTo>
                  <a:lnTo>
                    <a:pt x="12106800" y="873496"/>
                  </a:lnTo>
                  <a:cubicBezTo>
                    <a:pt x="12106800" y="873496"/>
                    <a:pt x="12106800" y="873496"/>
                    <a:pt x="12106800" y="874659"/>
                  </a:cubicBezTo>
                  <a:lnTo>
                    <a:pt x="12106800" y="882795"/>
                  </a:lnTo>
                  <a:cubicBezTo>
                    <a:pt x="12106800" y="882795"/>
                    <a:pt x="12106800" y="882795"/>
                    <a:pt x="12107915" y="882795"/>
                  </a:cubicBezTo>
                  <a:lnTo>
                    <a:pt x="12115716" y="882795"/>
                  </a:lnTo>
                  <a:cubicBezTo>
                    <a:pt x="12115716" y="882795"/>
                    <a:pt x="12115716" y="882795"/>
                    <a:pt x="12115716" y="883957"/>
                  </a:cubicBezTo>
                  <a:lnTo>
                    <a:pt x="12115716" y="892094"/>
                  </a:lnTo>
                  <a:cubicBezTo>
                    <a:pt x="12115716" y="892094"/>
                    <a:pt x="12115716" y="892094"/>
                    <a:pt x="12114602" y="892094"/>
                  </a:cubicBezTo>
                  <a:lnTo>
                    <a:pt x="12106800" y="892094"/>
                  </a:lnTo>
                  <a:cubicBezTo>
                    <a:pt x="12106800" y="892094"/>
                    <a:pt x="12106800" y="892094"/>
                    <a:pt x="12106800" y="892965"/>
                  </a:cubicBezTo>
                  <a:lnTo>
                    <a:pt x="12106800" y="899068"/>
                  </a:lnTo>
                  <a:cubicBezTo>
                    <a:pt x="12106800" y="899068"/>
                    <a:pt x="12106800" y="899068"/>
                    <a:pt x="12107915" y="899068"/>
                  </a:cubicBezTo>
                  <a:lnTo>
                    <a:pt x="12115716" y="899068"/>
                  </a:lnTo>
                  <a:cubicBezTo>
                    <a:pt x="12115716" y="899068"/>
                    <a:pt x="12115716" y="899068"/>
                    <a:pt x="12115716" y="900230"/>
                  </a:cubicBezTo>
                  <a:lnTo>
                    <a:pt x="12115716" y="908366"/>
                  </a:lnTo>
                  <a:cubicBezTo>
                    <a:pt x="12115716" y="908366"/>
                    <a:pt x="12115716" y="908366"/>
                    <a:pt x="12114602" y="908366"/>
                  </a:cubicBezTo>
                  <a:lnTo>
                    <a:pt x="12106800" y="908366"/>
                  </a:lnTo>
                  <a:cubicBezTo>
                    <a:pt x="12106800" y="908366"/>
                    <a:pt x="12106800" y="908366"/>
                    <a:pt x="12106800" y="909528"/>
                  </a:cubicBezTo>
                  <a:lnTo>
                    <a:pt x="12106800" y="917665"/>
                  </a:lnTo>
                  <a:cubicBezTo>
                    <a:pt x="12106800" y="917665"/>
                    <a:pt x="12106800" y="917665"/>
                    <a:pt x="12107915" y="917665"/>
                  </a:cubicBezTo>
                  <a:lnTo>
                    <a:pt x="12115716" y="917665"/>
                  </a:lnTo>
                  <a:cubicBezTo>
                    <a:pt x="12115716" y="917665"/>
                    <a:pt x="12115716" y="917665"/>
                    <a:pt x="12115716" y="918827"/>
                  </a:cubicBezTo>
                  <a:lnTo>
                    <a:pt x="12115716" y="926963"/>
                  </a:lnTo>
                  <a:cubicBezTo>
                    <a:pt x="12115716" y="926963"/>
                    <a:pt x="12115716" y="926963"/>
                    <a:pt x="12114602" y="926963"/>
                  </a:cubicBezTo>
                  <a:lnTo>
                    <a:pt x="12106800" y="926963"/>
                  </a:lnTo>
                  <a:cubicBezTo>
                    <a:pt x="12106800" y="926963"/>
                    <a:pt x="12106800" y="926963"/>
                    <a:pt x="12106800" y="927835"/>
                  </a:cubicBezTo>
                  <a:lnTo>
                    <a:pt x="12106800" y="933937"/>
                  </a:lnTo>
                  <a:cubicBezTo>
                    <a:pt x="12106800" y="933937"/>
                    <a:pt x="12106800" y="933937"/>
                    <a:pt x="12107915" y="933937"/>
                  </a:cubicBezTo>
                  <a:lnTo>
                    <a:pt x="12115716" y="933937"/>
                  </a:lnTo>
                  <a:cubicBezTo>
                    <a:pt x="12115716" y="933937"/>
                    <a:pt x="12115716" y="933937"/>
                    <a:pt x="12115716" y="935100"/>
                  </a:cubicBezTo>
                  <a:lnTo>
                    <a:pt x="12115716" y="943236"/>
                  </a:lnTo>
                  <a:cubicBezTo>
                    <a:pt x="12115716" y="943236"/>
                    <a:pt x="12115716" y="943236"/>
                    <a:pt x="12114602" y="943236"/>
                  </a:cubicBezTo>
                  <a:lnTo>
                    <a:pt x="12106800" y="943236"/>
                  </a:lnTo>
                  <a:cubicBezTo>
                    <a:pt x="12106800" y="943236"/>
                    <a:pt x="12106800" y="943236"/>
                    <a:pt x="12106800" y="944398"/>
                  </a:cubicBezTo>
                  <a:lnTo>
                    <a:pt x="12106800" y="952535"/>
                  </a:lnTo>
                  <a:cubicBezTo>
                    <a:pt x="12106800" y="952535"/>
                    <a:pt x="12106800" y="952535"/>
                    <a:pt x="12107915" y="952535"/>
                  </a:cubicBezTo>
                  <a:lnTo>
                    <a:pt x="12115716" y="952535"/>
                  </a:lnTo>
                  <a:cubicBezTo>
                    <a:pt x="12115716" y="952535"/>
                    <a:pt x="12115716" y="952535"/>
                    <a:pt x="12115716" y="953406"/>
                  </a:cubicBezTo>
                  <a:lnTo>
                    <a:pt x="12115716" y="959508"/>
                  </a:lnTo>
                  <a:cubicBezTo>
                    <a:pt x="12115716" y="959508"/>
                    <a:pt x="12115716" y="959508"/>
                    <a:pt x="12114602" y="959508"/>
                  </a:cubicBezTo>
                  <a:lnTo>
                    <a:pt x="12106800" y="959508"/>
                  </a:lnTo>
                  <a:cubicBezTo>
                    <a:pt x="12106800" y="959508"/>
                    <a:pt x="12106800" y="959508"/>
                    <a:pt x="12106800" y="960671"/>
                  </a:cubicBezTo>
                  <a:lnTo>
                    <a:pt x="12106800" y="968807"/>
                  </a:lnTo>
                  <a:cubicBezTo>
                    <a:pt x="12106800" y="968807"/>
                    <a:pt x="12106800" y="968807"/>
                    <a:pt x="12107915" y="968807"/>
                  </a:cubicBezTo>
                  <a:lnTo>
                    <a:pt x="12115716" y="968807"/>
                  </a:lnTo>
                  <a:cubicBezTo>
                    <a:pt x="12115716" y="968807"/>
                    <a:pt x="12115716" y="968807"/>
                    <a:pt x="12115716" y="969969"/>
                  </a:cubicBezTo>
                  <a:lnTo>
                    <a:pt x="12115716" y="978106"/>
                  </a:lnTo>
                  <a:cubicBezTo>
                    <a:pt x="12115716" y="978106"/>
                    <a:pt x="12115716" y="978106"/>
                    <a:pt x="12114602" y="978106"/>
                  </a:cubicBezTo>
                  <a:lnTo>
                    <a:pt x="12106800" y="978106"/>
                  </a:lnTo>
                  <a:cubicBezTo>
                    <a:pt x="12106800" y="978106"/>
                    <a:pt x="12106800" y="978106"/>
                    <a:pt x="12106800" y="979268"/>
                  </a:cubicBezTo>
                  <a:lnTo>
                    <a:pt x="12106800" y="987404"/>
                  </a:lnTo>
                  <a:cubicBezTo>
                    <a:pt x="12106800" y="987404"/>
                    <a:pt x="12106800" y="987404"/>
                    <a:pt x="12107915" y="987404"/>
                  </a:cubicBezTo>
                  <a:lnTo>
                    <a:pt x="12115716" y="987404"/>
                  </a:lnTo>
                  <a:cubicBezTo>
                    <a:pt x="12115716" y="987404"/>
                    <a:pt x="12115716" y="987404"/>
                    <a:pt x="12115716" y="988276"/>
                  </a:cubicBezTo>
                  <a:lnTo>
                    <a:pt x="12115716" y="994378"/>
                  </a:lnTo>
                  <a:cubicBezTo>
                    <a:pt x="12115716" y="994378"/>
                    <a:pt x="12115716" y="994378"/>
                    <a:pt x="12114602" y="994378"/>
                  </a:cubicBezTo>
                  <a:lnTo>
                    <a:pt x="12106800" y="994378"/>
                  </a:lnTo>
                  <a:cubicBezTo>
                    <a:pt x="12106800" y="994378"/>
                    <a:pt x="12106800" y="994378"/>
                    <a:pt x="12106800" y="995540"/>
                  </a:cubicBezTo>
                  <a:lnTo>
                    <a:pt x="12106800" y="1003677"/>
                  </a:lnTo>
                  <a:cubicBezTo>
                    <a:pt x="12106800" y="1003677"/>
                    <a:pt x="12106800" y="1003677"/>
                    <a:pt x="12131319" y="1024599"/>
                  </a:cubicBezTo>
                  <a:cubicBezTo>
                    <a:pt x="12131319" y="1029248"/>
                    <a:pt x="12131319" y="1029248"/>
                    <a:pt x="12130206" y="1029248"/>
                  </a:cubicBezTo>
                  <a:lnTo>
                    <a:pt x="12122403" y="1029248"/>
                  </a:lnTo>
                  <a:cubicBezTo>
                    <a:pt x="12122403" y="1029248"/>
                    <a:pt x="12122403" y="1029248"/>
                    <a:pt x="12122403" y="1040036"/>
                  </a:cubicBezTo>
                  <a:lnTo>
                    <a:pt x="12122403" y="1046874"/>
                  </a:lnTo>
                  <a:lnTo>
                    <a:pt x="12131319" y="1046874"/>
                  </a:lnTo>
                  <a:lnTo>
                    <a:pt x="12131319" y="1043196"/>
                  </a:lnTo>
                  <a:cubicBezTo>
                    <a:pt x="12131319" y="1043196"/>
                    <a:pt x="12131319" y="1043196"/>
                    <a:pt x="12132434" y="1042615"/>
                  </a:cubicBezTo>
                  <a:lnTo>
                    <a:pt x="12140235" y="1038547"/>
                  </a:lnTo>
                  <a:cubicBezTo>
                    <a:pt x="12140235" y="1038547"/>
                    <a:pt x="12140235" y="1038547"/>
                    <a:pt x="12142186" y="1038547"/>
                  </a:cubicBezTo>
                  <a:lnTo>
                    <a:pt x="12155839" y="1038547"/>
                  </a:lnTo>
                  <a:cubicBezTo>
                    <a:pt x="12155839" y="1038547"/>
                    <a:pt x="12155839" y="1038547"/>
                    <a:pt x="12155839" y="1039709"/>
                  </a:cubicBezTo>
                  <a:lnTo>
                    <a:pt x="12155839" y="1046874"/>
                  </a:lnTo>
                  <a:lnTo>
                    <a:pt x="12192000" y="1046874"/>
                  </a:lnTo>
                  <a:lnTo>
                    <a:pt x="12192000" y="1070905"/>
                  </a:lnTo>
                  <a:lnTo>
                    <a:pt x="12192000" y="1121663"/>
                  </a:lnTo>
                  <a:lnTo>
                    <a:pt x="12192000" y="1608850"/>
                  </a:lnTo>
                  <a:lnTo>
                    <a:pt x="0" y="1608850"/>
                  </a:lnTo>
                  <a:lnTo>
                    <a:pt x="0" y="1046874"/>
                  </a:lnTo>
                  <a:lnTo>
                    <a:pt x="65773" y="1046874"/>
                  </a:lnTo>
                  <a:lnTo>
                    <a:pt x="82231" y="1045519"/>
                  </a:lnTo>
                  <a:cubicBezTo>
                    <a:pt x="82231" y="1033896"/>
                    <a:pt x="82231" y="1024598"/>
                    <a:pt x="82231" y="1012974"/>
                  </a:cubicBezTo>
                  <a:cubicBezTo>
                    <a:pt x="97834" y="1012974"/>
                    <a:pt x="113436" y="1012974"/>
                    <a:pt x="126811" y="1012974"/>
                  </a:cubicBezTo>
                  <a:cubicBezTo>
                    <a:pt x="126811" y="1006000"/>
                    <a:pt x="126811" y="1001351"/>
                    <a:pt x="126811" y="994377"/>
                  </a:cubicBezTo>
                  <a:cubicBezTo>
                    <a:pt x="158018" y="994377"/>
                    <a:pt x="189224" y="994377"/>
                    <a:pt x="220430" y="994377"/>
                  </a:cubicBezTo>
                  <a:cubicBezTo>
                    <a:pt x="220430" y="999026"/>
                    <a:pt x="220430" y="1001351"/>
                    <a:pt x="220430" y="1006000"/>
                  </a:cubicBezTo>
                  <a:cubicBezTo>
                    <a:pt x="240491" y="1006000"/>
                    <a:pt x="260552" y="1006000"/>
                    <a:pt x="280612" y="1006000"/>
                  </a:cubicBezTo>
                  <a:cubicBezTo>
                    <a:pt x="280612" y="1008325"/>
                    <a:pt x="280612" y="1010650"/>
                    <a:pt x="280612" y="1012974"/>
                  </a:cubicBezTo>
                  <a:cubicBezTo>
                    <a:pt x="285071" y="1012974"/>
                    <a:pt x="291758" y="1012974"/>
                    <a:pt x="298444" y="1012974"/>
                  </a:cubicBezTo>
                  <a:cubicBezTo>
                    <a:pt x="298444" y="1015299"/>
                    <a:pt x="298444" y="1017624"/>
                    <a:pt x="298444" y="1019948"/>
                  </a:cubicBezTo>
                  <a:cubicBezTo>
                    <a:pt x="302903" y="1019948"/>
                    <a:pt x="309590" y="1019948"/>
                    <a:pt x="314048" y="1019948"/>
                  </a:cubicBezTo>
                  <a:cubicBezTo>
                    <a:pt x="314048" y="985079"/>
                    <a:pt x="314048" y="950209"/>
                    <a:pt x="314048" y="915339"/>
                  </a:cubicBezTo>
                  <a:cubicBezTo>
                    <a:pt x="329651" y="910690"/>
                    <a:pt x="345255" y="906041"/>
                    <a:pt x="360858" y="901391"/>
                  </a:cubicBezTo>
                  <a:cubicBezTo>
                    <a:pt x="389835" y="901391"/>
                    <a:pt x="418812" y="901391"/>
                    <a:pt x="447789" y="901391"/>
                  </a:cubicBezTo>
                  <a:cubicBezTo>
                    <a:pt x="447789" y="845600"/>
                    <a:pt x="447789" y="789808"/>
                    <a:pt x="447789" y="734017"/>
                  </a:cubicBezTo>
                  <a:cubicBezTo>
                    <a:pt x="454476" y="729367"/>
                    <a:pt x="463392" y="727043"/>
                    <a:pt x="472308" y="722393"/>
                  </a:cubicBezTo>
                  <a:cubicBezTo>
                    <a:pt x="507972" y="717744"/>
                    <a:pt x="543636" y="710770"/>
                    <a:pt x="579301" y="703796"/>
                  </a:cubicBezTo>
                  <a:cubicBezTo>
                    <a:pt x="592675" y="708445"/>
                    <a:pt x="603820" y="713095"/>
                    <a:pt x="617194" y="715419"/>
                  </a:cubicBezTo>
                  <a:cubicBezTo>
                    <a:pt x="619423" y="717744"/>
                    <a:pt x="621652" y="720069"/>
                    <a:pt x="623881" y="722393"/>
                  </a:cubicBezTo>
                  <a:cubicBezTo>
                    <a:pt x="623881" y="827002"/>
                    <a:pt x="623881" y="931612"/>
                    <a:pt x="623881" y="1033896"/>
                  </a:cubicBezTo>
                  <a:cubicBezTo>
                    <a:pt x="628339" y="1033896"/>
                    <a:pt x="632796" y="1033896"/>
                    <a:pt x="639484" y="1033896"/>
                  </a:cubicBezTo>
                  <a:cubicBezTo>
                    <a:pt x="639484" y="992053"/>
                    <a:pt x="639484" y="950209"/>
                    <a:pt x="639484" y="908365"/>
                  </a:cubicBezTo>
                  <a:cubicBezTo>
                    <a:pt x="643942" y="908365"/>
                    <a:pt x="648400" y="908365"/>
                    <a:pt x="652858" y="908365"/>
                  </a:cubicBezTo>
                  <a:cubicBezTo>
                    <a:pt x="652858" y="903716"/>
                    <a:pt x="652858" y="901391"/>
                    <a:pt x="652858" y="896742"/>
                  </a:cubicBezTo>
                  <a:cubicBezTo>
                    <a:pt x="657316" y="894417"/>
                    <a:pt x="661774" y="892093"/>
                    <a:pt x="666232" y="889768"/>
                  </a:cubicBezTo>
                  <a:lnTo>
                    <a:pt x="677377" y="889768"/>
                  </a:lnTo>
                  <a:cubicBezTo>
                    <a:pt x="677377" y="885119"/>
                    <a:pt x="677377" y="882794"/>
                    <a:pt x="677377" y="878145"/>
                  </a:cubicBezTo>
                  <a:cubicBezTo>
                    <a:pt x="679606" y="875820"/>
                    <a:pt x="684064" y="873495"/>
                    <a:pt x="686293" y="871171"/>
                  </a:cubicBezTo>
                  <a:cubicBezTo>
                    <a:pt x="692981" y="871171"/>
                    <a:pt x="701896" y="871171"/>
                    <a:pt x="708584" y="871171"/>
                  </a:cubicBezTo>
                  <a:cubicBezTo>
                    <a:pt x="708584" y="882794"/>
                    <a:pt x="708584" y="896742"/>
                    <a:pt x="708584" y="908365"/>
                  </a:cubicBezTo>
                  <a:cubicBezTo>
                    <a:pt x="724187" y="908365"/>
                    <a:pt x="739790" y="908365"/>
                    <a:pt x="755393" y="908365"/>
                  </a:cubicBezTo>
                  <a:cubicBezTo>
                    <a:pt x="755393" y="952534"/>
                    <a:pt x="755393" y="994377"/>
                    <a:pt x="755393" y="1038546"/>
                  </a:cubicBezTo>
                  <a:cubicBezTo>
                    <a:pt x="762080" y="1038546"/>
                    <a:pt x="768767" y="1038546"/>
                    <a:pt x="773225" y="1038546"/>
                  </a:cubicBezTo>
                  <a:cubicBezTo>
                    <a:pt x="779912" y="1036221"/>
                    <a:pt x="784370" y="1033896"/>
                    <a:pt x="791057" y="1031572"/>
                  </a:cubicBezTo>
                  <a:cubicBezTo>
                    <a:pt x="791057" y="1026922"/>
                    <a:pt x="791057" y="1024598"/>
                    <a:pt x="791057" y="1022273"/>
                  </a:cubicBezTo>
                  <a:cubicBezTo>
                    <a:pt x="788828" y="1022273"/>
                    <a:pt x="786599" y="1019948"/>
                    <a:pt x="784370" y="1019948"/>
                  </a:cubicBezTo>
                  <a:cubicBezTo>
                    <a:pt x="784370" y="1017624"/>
                    <a:pt x="784370" y="1015299"/>
                    <a:pt x="784370" y="1012974"/>
                  </a:cubicBezTo>
                  <a:cubicBezTo>
                    <a:pt x="786599" y="1010650"/>
                    <a:pt x="788828" y="1010650"/>
                    <a:pt x="791057" y="1008325"/>
                  </a:cubicBezTo>
                  <a:cubicBezTo>
                    <a:pt x="791057" y="992053"/>
                    <a:pt x="791057" y="973455"/>
                    <a:pt x="791057" y="957183"/>
                  </a:cubicBezTo>
                  <a:cubicBezTo>
                    <a:pt x="788828" y="957183"/>
                    <a:pt x="786599" y="954858"/>
                    <a:pt x="784370" y="954858"/>
                  </a:cubicBezTo>
                  <a:cubicBezTo>
                    <a:pt x="784370" y="952534"/>
                    <a:pt x="784370" y="950209"/>
                    <a:pt x="784370" y="947884"/>
                  </a:cubicBezTo>
                  <a:cubicBezTo>
                    <a:pt x="786599" y="945560"/>
                    <a:pt x="788828" y="945560"/>
                    <a:pt x="791057" y="943235"/>
                  </a:cubicBezTo>
                  <a:lnTo>
                    <a:pt x="795515" y="938586"/>
                  </a:lnTo>
                  <a:lnTo>
                    <a:pt x="795515" y="929287"/>
                  </a:lnTo>
                  <a:cubicBezTo>
                    <a:pt x="793286" y="929287"/>
                    <a:pt x="793286" y="929287"/>
                    <a:pt x="791057" y="929287"/>
                  </a:cubicBezTo>
                  <a:cubicBezTo>
                    <a:pt x="791057" y="926962"/>
                    <a:pt x="791057" y="924638"/>
                    <a:pt x="791057" y="922313"/>
                  </a:cubicBezTo>
                  <a:cubicBezTo>
                    <a:pt x="793286" y="922313"/>
                    <a:pt x="795515" y="919988"/>
                    <a:pt x="797744" y="917664"/>
                  </a:cubicBezTo>
                  <a:cubicBezTo>
                    <a:pt x="799972" y="889768"/>
                    <a:pt x="806660" y="866522"/>
                    <a:pt x="833408" y="852574"/>
                  </a:cubicBezTo>
                  <a:cubicBezTo>
                    <a:pt x="831179" y="852574"/>
                    <a:pt x="831179" y="850249"/>
                    <a:pt x="828950" y="850249"/>
                  </a:cubicBezTo>
                  <a:cubicBezTo>
                    <a:pt x="828950" y="847924"/>
                    <a:pt x="828950" y="845600"/>
                    <a:pt x="828950" y="843275"/>
                  </a:cubicBezTo>
                  <a:cubicBezTo>
                    <a:pt x="831179" y="843275"/>
                    <a:pt x="833408" y="840950"/>
                    <a:pt x="835637" y="840950"/>
                  </a:cubicBezTo>
                  <a:cubicBezTo>
                    <a:pt x="835637" y="836301"/>
                    <a:pt x="835637" y="833976"/>
                    <a:pt x="835637" y="831652"/>
                  </a:cubicBezTo>
                  <a:cubicBezTo>
                    <a:pt x="837866" y="831652"/>
                    <a:pt x="837866" y="831652"/>
                    <a:pt x="840095" y="831652"/>
                  </a:cubicBezTo>
                  <a:cubicBezTo>
                    <a:pt x="840095" y="824678"/>
                    <a:pt x="840095" y="817704"/>
                    <a:pt x="840095" y="810730"/>
                  </a:cubicBezTo>
                  <a:cubicBezTo>
                    <a:pt x="837866" y="810730"/>
                    <a:pt x="837866" y="810730"/>
                    <a:pt x="835637" y="810730"/>
                  </a:cubicBezTo>
                  <a:cubicBezTo>
                    <a:pt x="835637" y="808405"/>
                    <a:pt x="835637" y="808405"/>
                    <a:pt x="835637" y="806081"/>
                  </a:cubicBezTo>
                  <a:lnTo>
                    <a:pt x="840095" y="803756"/>
                  </a:lnTo>
                  <a:cubicBezTo>
                    <a:pt x="844552" y="799107"/>
                    <a:pt x="846782" y="794457"/>
                    <a:pt x="851240" y="787483"/>
                  </a:cubicBezTo>
                  <a:cubicBezTo>
                    <a:pt x="853469" y="782834"/>
                    <a:pt x="853469" y="780510"/>
                    <a:pt x="853469" y="778185"/>
                  </a:cubicBezTo>
                  <a:cubicBezTo>
                    <a:pt x="849011" y="771211"/>
                    <a:pt x="849011" y="759588"/>
                    <a:pt x="853469" y="752614"/>
                  </a:cubicBezTo>
                  <a:cubicBezTo>
                    <a:pt x="853470" y="752611"/>
                    <a:pt x="853485" y="752565"/>
                    <a:pt x="853748" y="751742"/>
                  </a:cubicBezTo>
                  <a:lnTo>
                    <a:pt x="855698" y="745640"/>
                  </a:lnTo>
                  <a:cubicBezTo>
                    <a:pt x="855699" y="745643"/>
                    <a:pt x="855714" y="745689"/>
                    <a:pt x="855977" y="746512"/>
                  </a:cubicBezTo>
                  <a:lnTo>
                    <a:pt x="857927" y="752614"/>
                  </a:lnTo>
                  <a:cubicBezTo>
                    <a:pt x="862384" y="759588"/>
                    <a:pt x="864614" y="771211"/>
                    <a:pt x="860156" y="778185"/>
                  </a:cubicBezTo>
                  <a:cubicBezTo>
                    <a:pt x="860156" y="780510"/>
                    <a:pt x="860156" y="782834"/>
                    <a:pt x="860156" y="785159"/>
                  </a:cubicBezTo>
                  <a:cubicBezTo>
                    <a:pt x="864614" y="792133"/>
                    <a:pt x="869072" y="799107"/>
                    <a:pt x="871302" y="803756"/>
                  </a:cubicBezTo>
                  <a:cubicBezTo>
                    <a:pt x="873531" y="803756"/>
                    <a:pt x="873531" y="806081"/>
                    <a:pt x="875760" y="806081"/>
                  </a:cubicBezTo>
                  <a:cubicBezTo>
                    <a:pt x="875760" y="808405"/>
                    <a:pt x="875760" y="808405"/>
                    <a:pt x="875760" y="810730"/>
                  </a:cubicBezTo>
                  <a:cubicBezTo>
                    <a:pt x="873531" y="817704"/>
                    <a:pt x="873531" y="824678"/>
                    <a:pt x="873531" y="831652"/>
                  </a:cubicBezTo>
                  <a:cubicBezTo>
                    <a:pt x="877989" y="833976"/>
                    <a:pt x="877989" y="836301"/>
                    <a:pt x="877989" y="840950"/>
                  </a:cubicBezTo>
                  <a:lnTo>
                    <a:pt x="882447" y="843275"/>
                  </a:lnTo>
                  <a:cubicBezTo>
                    <a:pt x="882447" y="845600"/>
                    <a:pt x="882447" y="847924"/>
                    <a:pt x="882447" y="850249"/>
                  </a:cubicBezTo>
                  <a:cubicBezTo>
                    <a:pt x="880218" y="852574"/>
                    <a:pt x="880218" y="852574"/>
                    <a:pt x="877989" y="852574"/>
                  </a:cubicBezTo>
                  <a:cubicBezTo>
                    <a:pt x="891362" y="859548"/>
                    <a:pt x="899165" y="868846"/>
                    <a:pt x="904180" y="879888"/>
                  </a:cubicBezTo>
                  <a:lnTo>
                    <a:pt x="913070" y="915339"/>
                  </a:lnTo>
                  <a:lnTo>
                    <a:pt x="944859" y="915339"/>
                  </a:lnTo>
                  <a:lnTo>
                    <a:pt x="944859" y="886329"/>
                  </a:lnTo>
                  <a:lnTo>
                    <a:pt x="939475" y="886329"/>
                  </a:lnTo>
                  <a:cubicBezTo>
                    <a:pt x="939475" y="886306"/>
                    <a:pt x="939475" y="884414"/>
                    <a:pt x="939475" y="724196"/>
                  </a:cubicBezTo>
                  <a:cubicBezTo>
                    <a:pt x="939487" y="724196"/>
                    <a:pt x="939957" y="724196"/>
                    <a:pt x="959742" y="724196"/>
                  </a:cubicBezTo>
                  <a:cubicBezTo>
                    <a:pt x="959747" y="724190"/>
                    <a:pt x="959783" y="724108"/>
                    <a:pt x="960249" y="723115"/>
                  </a:cubicBezTo>
                  <a:lnTo>
                    <a:pt x="963795" y="715549"/>
                  </a:lnTo>
                  <a:cubicBezTo>
                    <a:pt x="963804" y="715550"/>
                    <a:pt x="963917" y="715568"/>
                    <a:pt x="965569" y="715819"/>
                  </a:cubicBezTo>
                  <a:lnTo>
                    <a:pt x="977982" y="717710"/>
                  </a:lnTo>
                  <a:cubicBezTo>
                    <a:pt x="977985" y="717720"/>
                    <a:pt x="978023" y="717821"/>
                    <a:pt x="978489" y="719062"/>
                  </a:cubicBezTo>
                  <a:lnTo>
                    <a:pt x="982035" y="728519"/>
                  </a:lnTo>
                  <a:cubicBezTo>
                    <a:pt x="982049" y="728520"/>
                    <a:pt x="982645" y="728570"/>
                    <a:pt x="1008382" y="730681"/>
                  </a:cubicBezTo>
                  <a:cubicBezTo>
                    <a:pt x="1008382" y="730661"/>
                    <a:pt x="1008382" y="729131"/>
                    <a:pt x="1008382" y="607460"/>
                  </a:cubicBezTo>
                  <a:cubicBezTo>
                    <a:pt x="1008391" y="607460"/>
                    <a:pt x="1008510" y="607460"/>
                    <a:pt x="1010409" y="607460"/>
                  </a:cubicBezTo>
                  <a:lnTo>
                    <a:pt x="1024597" y="607460"/>
                  </a:lnTo>
                  <a:cubicBezTo>
                    <a:pt x="1024597" y="607438"/>
                    <a:pt x="1024597" y="605724"/>
                    <a:pt x="1024597" y="471268"/>
                  </a:cubicBezTo>
                  <a:cubicBezTo>
                    <a:pt x="1024605" y="471268"/>
                    <a:pt x="1024712" y="471268"/>
                    <a:pt x="1026369" y="471268"/>
                  </a:cubicBezTo>
                  <a:lnTo>
                    <a:pt x="1038783" y="471268"/>
                  </a:lnTo>
                  <a:cubicBezTo>
                    <a:pt x="1038783" y="471251"/>
                    <a:pt x="1038783" y="469845"/>
                    <a:pt x="1038783" y="356694"/>
                  </a:cubicBezTo>
                  <a:cubicBezTo>
                    <a:pt x="1042837" y="354532"/>
                    <a:pt x="1042837" y="354532"/>
                    <a:pt x="1042837" y="328590"/>
                  </a:cubicBezTo>
                  <a:cubicBezTo>
                    <a:pt x="1042843" y="328590"/>
                    <a:pt x="1042963" y="328590"/>
                    <a:pt x="1044863" y="328590"/>
                  </a:cubicBezTo>
                  <a:lnTo>
                    <a:pt x="1059050" y="328590"/>
                  </a:lnTo>
                  <a:cubicBezTo>
                    <a:pt x="1059061" y="328567"/>
                    <a:pt x="1059667" y="327200"/>
                    <a:pt x="1095531" y="246443"/>
                  </a:cubicBezTo>
                  <a:cubicBezTo>
                    <a:pt x="1095531" y="246429"/>
                    <a:pt x="1095565" y="244478"/>
                    <a:pt x="10995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796820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DA6300-EA98-41E0-B25D-3F7F55C6D70C}"/>
              </a:ext>
            </a:extLst>
          </p:cNvPr>
          <p:cNvGrpSpPr/>
          <p:nvPr/>
        </p:nvGrpSpPr>
        <p:grpSpPr>
          <a:xfrm>
            <a:off x="323529" y="1637738"/>
            <a:ext cx="2351577" cy="1855367"/>
            <a:chOff x="363148" y="262896"/>
            <a:chExt cx="3022096" cy="238439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13D9AC0-2594-4126-B04D-6AFC31BC473D}"/>
                </a:ext>
              </a:extLst>
            </p:cNvPr>
            <p:cNvSpPr/>
            <p:nvPr/>
          </p:nvSpPr>
          <p:spPr>
            <a:xfrm flipH="1">
              <a:off x="1243349" y="1346852"/>
              <a:ext cx="1615185" cy="448695"/>
            </a:xfrm>
            <a:custGeom>
              <a:avLst/>
              <a:gdLst/>
              <a:ahLst/>
              <a:cxnLst/>
              <a:rect l="l" t="t" r="r" b="b"/>
              <a:pathLst>
                <a:path w="1767148" h="490909">
                  <a:moveTo>
                    <a:pt x="622437" y="114523"/>
                  </a:moveTo>
                  <a:lnTo>
                    <a:pt x="688740" y="296688"/>
                  </a:lnTo>
                  <a:lnTo>
                    <a:pt x="554794" y="296688"/>
                  </a:lnTo>
                  <a:close/>
                  <a:moveTo>
                    <a:pt x="1668029" y="83046"/>
                  </a:moveTo>
                  <a:lnTo>
                    <a:pt x="1668029" y="207615"/>
                  </a:lnTo>
                  <a:lnTo>
                    <a:pt x="1594694" y="207615"/>
                  </a:lnTo>
                  <a:cubicBezTo>
                    <a:pt x="1547143" y="207615"/>
                    <a:pt x="1517452" y="205606"/>
                    <a:pt x="1505620" y="201587"/>
                  </a:cubicBezTo>
                  <a:cubicBezTo>
                    <a:pt x="1493788" y="197569"/>
                    <a:pt x="1484524" y="190648"/>
                    <a:pt x="1477826" y="180826"/>
                  </a:cubicBezTo>
                  <a:cubicBezTo>
                    <a:pt x="1471129" y="171003"/>
                    <a:pt x="1467780" y="158725"/>
                    <a:pt x="1467780" y="143991"/>
                  </a:cubicBezTo>
                  <a:cubicBezTo>
                    <a:pt x="1467780" y="127471"/>
                    <a:pt x="1472189" y="114132"/>
                    <a:pt x="1481007" y="103975"/>
                  </a:cubicBezTo>
                  <a:cubicBezTo>
                    <a:pt x="1489826" y="93817"/>
                    <a:pt x="1502271" y="87399"/>
                    <a:pt x="1518345" y="84720"/>
                  </a:cubicBezTo>
                  <a:cubicBezTo>
                    <a:pt x="1526381" y="83604"/>
                    <a:pt x="1550492" y="83046"/>
                    <a:pt x="1590675" y="83046"/>
                  </a:cubicBezTo>
                  <a:close/>
                  <a:moveTo>
                    <a:pt x="345579" y="4018"/>
                  </a:moveTo>
                  <a:lnTo>
                    <a:pt x="246460" y="4018"/>
                  </a:lnTo>
                  <a:lnTo>
                    <a:pt x="246460" y="408198"/>
                  </a:lnTo>
                  <a:lnTo>
                    <a:pt x="0" y="408198"/>
                  </a:lnTo>
                  <a:lnTo>
                    <a:pt x="0" y="490909"/>
                  </a:lnTo>
                  <a:lnTo>
                    <a:pt x="345579" y="490909"/>
                  </a:lnTo>
                  <a:close/>
                  <a:moveTo>
                    <a:pt x="673671" y="0"/>
                  </a:moveTo>
                  <a:lnTo>
                    <a:pt x="568858" y="0"/>
                  </a:lnTo>
                  <a:lnTo>
                    <a:pt x="372294" y="490909"/>
                  </a:lnTo>
                  <a:lnTo>
                    <a:pt x="480120" y="490909"/>
                  </a:lnTo>
                  <a:lnTo>
                    <a:pt x="522982" y="379400"/>
                  </a:lnTo>
                  <a:lnTo>
                    <a:pt x="719212" y="379400"/>
                  </a:lnTo>
                  <a:lnTo>
                    <a:pt x="759731" y="490909"/>
                  </a:lnTo>
                  <a:lnTo>
                    <a:pt x="864878" y="490909"/>
                  </a:lnTo>
                  <a:close/>
                  <a:moveTo>
                    <a:pt x="1272183" y="0"/>
                  </a:moveTo>
                  <a:lnTo>
                    <a:pt x="908187" y="0"/>
                  </a:lnTo>
                  <a:lnTo>
                    <a:pt x="908187" y="83046"/>
                  </a:lnTo>
                  <a:lnTo>
                    <a:pt x="1173063" y="83046"/>
                  </a:lnTo>
                  <a:lnTo>
                    <a:pt x="1173063" y="191876"/>
                  </a:lnTo>
                  <a:lnTo>
                    <a:pt x="926604" y="191876"/>
                  </a:lnTo>
                  <a:lnTo>
                    <a:pt x="926604" y="274587"/>
                  </a:lnTo>
                  <a:lnTo>
                    <a:pt x="1173063" y="274587"/>
                  </a:lnTo>
                  <a:lnTo>
                    <a:pt x="1173063" y="408198"/>
                  </a:lnTo>
                  <a:lnTo>
                    <a:pt x="898810" y="408198"/>
                  </a:lnTo>
                  <a:lnTo>
                    <a:pt x="898810" y="490909"/>
                  </a:lnTo>
                  <a:lnTo>
                    <a:pt x="1272183" y="490909"/>
                  </a:lnTo>
                  <a:close/>
                  <a:moveTo>
                    <a:pt x="1767148" y="0"/>
                  </a:moveTo>
                  <a:lnTo>
                    <a:pt x="1558528" y="0"/>
                  </a:lnTo>
                  <a:cubicBezTo>
                    <a:pt x="1506066" y="0"/>
                    <a:pt x="1467948" y="4409"/>
                    <a:pt x="1444173" y="13227"/>
                  </a:cubicBezTo>
                  <a:cubicBezTo>
                    <a:pt x="1420397" y="22045"/>
                    <a:pt x="1401366" y="37727"/>
                    <a:pt x="1387078" y="60275"/>
                  </a:cubicBezTo>
                  <a:cubicBezTo>
                    <a:pt x="1372791" y="82822"/>
                    <a:pt x="1365647" y="108607"/>
                    <a:pt x="1365647" y="137628"/>
                  </a:cubicBezTo>
                  <a:cubicBezTo>
                    <a:pt x="1365647" y="174463"/>
                    <a:pt x="1376474" y="204880"/>
                    <a:pt x="1398129" y="228879"/>
                  </a:cubicBezTo>
                  <a:cubicBezTo>
                    <a:pt x="1419783" y="252877"/>
                    <a:pt x="1452153" y="268002"/>
                    <a:pt x="1495239" y="274253"/>
                  </a:cubicBezTo>
                  <a:cubicBezTo>
                    <a:pt x="1473808" y="286754"/>
                    <a:pt x="1456116" y="300484"/>
                    <a:pt x="1442163" y="315441"/>
                  </a:cubicBezTo>
                  <a:cubicBezTo>
                    <a:pt x="1428211" y="330398"/>
                    <a:pt x="1409403" y="356964"/>
                    <a:pt x="1385739" y="395138"/>
                  </a:cubicBezTo>
                  <a:lnTo>
                    <a:pt x="1325798" y="490909"/>
                  </a:lnTo>
                  <a:lnTo>
                    <a:pt x="1444340" y="490909"/>
                  </a:lnTo>
                  <a:lnTo>
                    <a:pt x="1516001" y="384088"/>
                  </a:lnTo>
                  <a:cubicBezTo>
                    <a:pt x="1541450" y="345913"/>
                    <a:pt x="1558863" y="321859"/>
                    <a:pt x="1568239" y="311925"/>
                  </a:cubicBezTo>
                  <a:cubicBezTo>
                    <a:pt x="1577616" y="301990"/>
                    <a:pt x="1587550" y="295182"/>
                    <a:pt x="1598042" y="291498"/>
                  </a:cubicBezTo>
                  <a:cubicBezTo>
                    <a:pt x="1608535" y="287815"/>
                    <a:pt x="1625166" y="285973"/>
                    <a:pt x="1647937" y="285973"/>
                  </a:cubicBezTo>
                  <a:lnTo>
                    <a:pt x="1668029" y="285973"/>
                  </a:lnTo>
                  <a:lnTo>
                    <a:pt x="1668029" y="490909"/>
                  </a:lnTo>
                  <a:lnTo>
                    <a:pt x="1767148" y="49090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1DFF7BC-974A-46E1-8160-99D58E6F45CC}"/>
                </a:ext>
              </a:extLst>
            </p:cNvPr>
            <p:cNvSpPr/>
            <p:nvPr/>
          </p:nvSpPr>
          <p:spPr>
            <a:xfrm flipH="1">
              <a:off x="848241" y="1853977"/>
              <a:ext cx="2282688" cy="464305"/>
            </a:xfrm>
            <a:custGeom>
              <a:avLst/>
              <a:gdLst/>
              <a:ahLst/>
              <a:cxnLst/>
              <a:rect l="l" t="t" r="r" b="b"/>
              <a:pathLst>
                <a:path w="2497448" h="507988">
                  <a:moveTo>
                    <a:pt x="1019026" y="122895"/>
                  </a:moveTo>
                  <a:lnTo>
                    <a:pt x="1085329" y="305060"/>
                  </a:lnTo>
                  <a:lnTo>
                    <a:pt x="951384" y="305060"/>
                  </a:lnTo>
                  <a:close/>
                  <a:moveTo>
                    <a:pt x="373373" y="8372"/>
                  </a:moveTo>
                  <a:lnTo>
                    <a:pt x="9376" y="8372"/>
                  </a:lnTo>
                  <a:lnTo>
                    <a:pt x="9376" y="91418"/>
                  </a:lnTo>
                  <a:lnTo>
                    <a:pt x="274253" y="91418"/>
                  </a:lnTo>
                  <a:lnTo>
                    <a:pt x="274253" y="200248"/>
                  </a:lnTo>
                  <a:lnTo>
                    <a:pt x="27794" y="200248"/>
                  </a:lnTo>
                  <a:lnTo>
                    <a:pt x="27794" y="282959"/>
                  </a:lnTo>
                  <a:lnTo>
                    <a:pt x="274253" y="282959"/>
                  </a:lnTo>
                  <a:lnTo>
                    <a:pt x="274253" y="416570"/>
                  </a:lnTo>
                  <a:lnTo>
                    <a:pt x="0" y="416570"/>
                  </a:lnTo>
                  <a:lnTo>
                    <a:pt x="0" y="499281"/>
                  </a:lnTo>
                  <a:lnTo>
                    <a:pt x="373373" y="499281"/>
                  </a:lnTo>
                  <a:close/>
                  <a:moveTo>
                    <a:pt x="827634" y="8372"/>
                  </a:moveTo>
                  <a:lnTo>
                    <a:pt x="437518" y="8372"/>
                  </a:lnTo>
                  <a:lnTo>
                    <a:pt x="437518" y="91418"/>
                  </a:lnTo>
                  <a:lnTo>
                    <a:pt x="582848" y="91418"/>
                  </a:lnTo>
                  <a:lnTo>
                    <a:pt x="582848" y="499281"/>
                  </a:lnTo>
                  <a:lnTo>
                    <a:pt x="681968" y="499281"/>
                  </a:lnTo>
                  <a:lnTo>
                    <a:pt x="681968" y="91418"/>
                  </a:lnTo>
                  <a:lnTo>
                    <a:pt x="827634" y="91418"/>
                  </a:lnTo>
                  <a:close/>
                  <a:moveTo>
                    <a:pt x="1070260" y="8372"/>
                  </a:moveTo>
                  <a:lnTo>
                    <a:pt x="965448" y="8372"/>
                  </a:lnTo>
                  <a:lnTo>
                    <a:pt x="768884" y="499281"/>
                  </a:lnTo>
                  <a:lnTo>
                    <a:pt x="876710" y="499281"/>
                  </a:lnTo>
                  <a:lnTo>
                    <a:pt x="919572" y="387772"/>
                  </a:lnTo>
                  <a:lnTo>
                    <a:pt x="1115802" y="387772"/>
                  </a:lnTo>
                  <a:lnTo>
                    <a:pt x="1156320" y="499281"/>
                  </a:lnTo>
                  <a:lnTo>
                    <a:pt x="1261468" y="499281"/>
                  </a:lnTo>
                  <a:close/>
                  <a:moveTo>
                    <a:pt x="1618208" y="8372"/>
                  </a:moveTo>
                  <a:lnTo>
                    <a:pt x="1228093" y="8372"/>
                  </a:lnTo>
                  <a:lnTo>
                    <a:pt x="1228093" y="91418"/>
                  </a:lnTo>
                  <a:lnTo>
                    <a:pt x="1373423" y="91418"/>
                  </a:lnTo>
                  <a:lnTo>
                    <a:pt x="1373423" y="499281"/>
                  </a:lnTo>
                  <a:lnTo>
                    <a:pt x="1472543" y="499281"/>
                  </a:lnTo>
                  <a:lnTo>
                    <a:pt x="1472543" y="91418"/>
                  </a:lnTo>
                  <a:lnTo>
                    <a:pt x="1618208" y="91418"/>
                  </a:lnTo>
                  <a:close/>
                  <a:moveTo>
                    <a:pt x="2497448" y="8372"/>
                  </a:moveTo>
                  <a:lnTo>
                    <a:pt x="2133451" y="8372"/>
                  </a:lnTo>
                  <a:lnTo>
                    <a:pt x="2133451" y="91418"/>
                  </a:lnTo>
                  <a:lnTo>
                    <a:pt x="2398328" y="91418"/>
                  </a:lnTo>
                  <a:lnTo>
                    <a:pt x="2398328" y="200248"/>
                  </a:lnTo>
                  <a:lnTo>
                    <a:pt x="2151869" y="200248"/>
                  </a:lnTo>
                  <a:lnTo>
                    <a:pt x="2151869" y="282959"/>
                  </a:lnTo>
                  <a:lnTo>
                    <a:pt x="2398328" y="282959"/>
                  </a:lnTo>
                  <a:lnTo>
                    <a:pt x="2398328" y="416570"/>
                  </a:lnTo>
                  <a:lnTo>
                    <a:pt x="2124075" y="416570"/>
                  </a:lnTo>
                  <a:lnTo>
                    <a:pt x="2124075" y="499281"/>
                  </a:lnTo>
                  <a:lnTo>
                    <a:pt x="2497448" y="499281"/>
                  </a:lnTo>
                  <a:close/>
                  <a:moveTo>
                    <a:pt x="1868463" y="0"/>
                  </a:moveTo>
                  <a:cubicBezTo>
                    <a:pt x="1806848" y="0"/>
                    <a:pt x="1760470" y="13506"/>
                    <a:pt x="1729327" y="40518"/>
                  </a:cubicBezTo>
                  <a:cubicBezTo>
                    <a:pt x="1698185" y="67531"/>
                    <a:pt x="1681833" y="103584"/>
                    <a:pt x="1680270" y="148679"/>
                  </a:cubicBezTo>
                  <a:lnTo>
                    <a:pt x="1779389" y="153033"/>
                  </a:lnTo>
                  <a:cubicBezTo>
                    <a:pt x="1783631" y="127806"/>
                    <a:pt x="1792728" y="109668"/>
                    <a:pt x="1806681" y="98617"/>
                  </a:cubicBezTo>
                  <a:cubicBezTo>
                    <a:pt x="1820633" y="87567"/>
                    <a:pt x="1841562" y="82041"/>
                    <a:pt x="1869468" y="82041"/>
                  </a:cubicBezTo>
                  <a:cubicBezTo>
                    <a:pt x="1898266" y="82041"/>
                    <a:pt x="1920813" y="87957"/>
                    <a:pt x="1937110" y="99789"/>
                  </a:cubicBezTo>
                  <a:cubicBezTo>
                    <a:pt x="1947602" y="107379"/>
                    <a:pt x="1952849" y="117537"/>
                    <a:pt x="1952849" y="130262"/>
                  </a:cubicBezTo>
                  <a:cubicBezTo>
                    <a:pt x="1952849" y="141870"/>
                    <a:pt x="1947937" y="151805"/>
                    <a:pt x="1938115" y="160065"/>
                  </a:cubicBezTo>
                  <a:cubicBezTo>
                    <a:pt x="1925613" y="170557"/>
                    <a:pt x="1895252" y="181496"/>
                    <a:pt x="1847032" y="192881"/>
                  </a:cubicBezTo>
                  <a:cubicBezTo>
                    <a:pt x="1798811" y="204267"/>
                    <a:pt x="1763149" y="216043"/>
                    <a:pt x="1740043" y="228209"/>
                  </a:cubicBezTo>
                  <a:cubicBezTo>
                    <a:pt x="1716937" y="240376"/>
                    <a:pt x="1698855" y="257008"/>
                    <a:pt x="1685795" y="278104"/>
                  </a:cubicBezTo>
                  <a:cubicBezTo>
                    <a:pt x="1672735" y="299200"/>
                    <a:pt x="1666206" y="325264"/>
                    <a:pt x="1666206" y="356295"/>
                  </a:cubicBezTo>
                  <a:cubicBezTo>
                    <a:pt x="1666206" y="384423"/>
                    <a:pt x="1674019" y="410766"/>
                    <a:pt x="1689646" y="435322"/>
                  </a:cubicBezTo>
                  <a:cubicBezTo>
                    <a:pt x="1705273" y="459879"/>
                    <a:pt x="1727374" y="478129"/>
                    <a:pt x="1755949" y="490072"/>
                  </a:cubicBezTo>
                  <a:cubicBezTo>
                    <a:pt x="1784524" y="502016"/>
                    <a:pt x="1820131" y="507988"/>
                    <a:pt x="1862770" y="507988"/>
                  </a:cubicBezTo>
                  <a:cubicBezTo>
                    <a:pt x="1924832" y="507988"/>
                    <a:pt x="1972494" y="493644"/>
                    <a:pt x="2005757" y="464958"/>
                  </a:cubicBezTo>
                  <a:cubicBezTo>
                    <a:pt x="2039020" y="436271"/>
                    <a:pt x="2058889" y="394469"/>
                    <a:pt x="2065363" y="339551"/>
                  </a:cubicBezTo>
                  <a:lnTo>
                    <a:pt x="1968922" y="330175"/>
                  </a:lnTo>
                  <a:cubicBezTo>
                    <a:pt x="1963118" y="362545"/>
                    <a:pt x="1951342" y="386321"/>
                    <a:pt x="1933594" y="401501"/>
                  </a:cubicBezTo>
                  <a:cubicBezTo>
                    <a:pt x="1915846" y="416682"/>
                    <a:pt x="1891903" y="424272"/>
                    <a:pt x="1861766" y="424272"/>
                  </a:cubicBezTo>
                  <a:cubicBezTo>
                    <a:pt x="1829842" y="424272"/>
                    <a:pt x="1805788" y="417519"/>
                    <a:pt x="1789603" y="404013"/>
                  </a:cubicBezTo>
                  <a:cubicBezTo>
                    <a:pt x="1773418" y="390506"/>
                    <a:pt x="1765325" y="374712"/>
                    <a:pt x="1765325" y="356629"/>
                  </a:cubicBezTo>
                  <a:cubicBezTo>
                    <a:pt x="1765325" y="345021"/>
                    <a:pt x="1768730" y="335142"/>
                    <a:pt x="1775538" y="326994"/>
                  </a:cubicBezTo>
                  <a:cubicBezTo>
                    <a:pt x="1782347" y="318846"/>
                    <a:pt x="1794235" y="311758"/>
                    <a:pt x="1811201" y="305730"/>
                  </a:cubicBezTo>
                  <a:cubicBezTo>
                    <a:pt x="1822810" y="301712"/>
                    <a:pt x="1849264" y="294568"/>
                    <a:pt x="1890564" y="284299"/>
                  </a:cubicBezTo>
                  <a:cubicBezTo>
                    <a:pt x="1943696" y="271128"/>
                    <a:pt x="1980977" y="254943"/>
                    <a:pt x="2002408" y="235744"/>
                  </a:cubicBezTo>
                  <a:cubicBezTo>
                    <a:pt x="2032546" y="208731"/>
                    <a:pt x="2047615" y="175803"/>
                    <a:pt x="2047615" y="136959"/>
                  </a:cubicBezTo>
                  <a:cubicBezTo>
                    <a:pt x="2047615" y="111956"/>
                    <a:pt x="2040527" y="88571"/>
                    <a:pt x="2026351" y="66805"/>
                  </a:cubicBezTo>
                  <a:cubicBezTo>
                    <a:pt x="2012175" y="45039"/>
                    <a:pt x="1991749" y="28463"/>
                    <a:pt x="1965071" y="17078"/>
                  </a:cubicBezTo>
                  <a:cubicBezTo>
                    <a:pt x="1938394" y="5693"/>
                    <a:pt x="1906191" y="0"/>
                    <a:pt x="1868463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147E360-2991-4F70-9893-9321BB732AF6}"/>
                </a:ext>
              </a:extLst>
            </p:cNvPr>
            <p:cNvSpPr/>
            <p:nvPr/>
          </p:nvSpPr>
          <p:spPr>
            <a:xfrm>
              <a:off x="593926" y="2370786"/>
              <a:ext cx="2791318" cy="276509"/>
            </a:xfrm>
            <a:custGeom>
              <a:avLst/>
              <a:gdLst>
                <a:gd name="connsiteX0" fmla="*/ 0 w 4466492"/>
                <a:gd name="connsiteY0" fmla="*/ 211016 h 211016"/>
                <a:gd name="connsiteX1" fmla="*/ 2321169 w 4466492"/>
                <a:gd name="connsiteY1" fmla="*/ 0 h 211016"/>
                <a:gd name="connsiteX2" fmla="*/ 4466492 w 4466492"/>
                <a:gd name="connsiteY2" fmla="*/ 0 h 211016"/>
                <a:gd name="connsiteX3" fmla="*/ 2057400 w 4466492"/>
                <a:gd name="connsiteY3" fmla="*/ 123093 h 211016"/>
                <a:gd name="connsiteX4" fmla="*/ 0 w 4466492"/>
                <a:gd name="connsiteY4" fmla="*/ 211016 h 211016"/>
                <a:gd name="connsiteX0" fmla="*/ 0 w 4466492"/>
                <a:gd name="connsiteY0" fmla="*/ 361271 h 361271"/>
                <a:gd name="connsiteX1" fmla="*/ 2321169 w 4466492"/>
                <a:gd name="connsiteY1" fmla="*/ 150255 h 361271"/>
                <a:gd name="connsiteX2" fmla="*/ 4466492 w 4466492"/>
                <a:gd name="connsiteY2" fmla="*/ 150255 h 361271"/>
                <a:gd name="connsiteX3" fmla="*/ 2057400 w 4466492"/>
                <a:gd name="connsiteY3" fmla="*/ 273348 h 361271"/>
                <a:gd name="connsiteX4" fmla="*/ 0 w 4466492"/>
                <a:gd name="connsiteY4" fmla="*/ 361271 h 361271"/>
                <a:gd name="connsiteX0" fmla="*/ 0 w 4466492"/>
                <a:gd name="connsiteY0" fmla="*/ 361271 h 439870"/>
                <a:gd name="connsiteX1" fmla="*/ 2321169 w 4466492"/>
                <a:gd name="connsiteY1" fmla="*/ 150255 h 439870"/>
                <a:gd name="connsiteX2" fmla="*/ 4466492 w 4466492"/>
                <a:gd name="connsiteY2" fmla="*/ 150255 h 439870"/>
                <a:gd name="connsiteX3" fmla="*/ 2057400 w 4466492"/>
                <a:gd name="connsiteY3" fmla="*/ 273348 h 439870"/>
                <a:gd name="connsiteX4" fmla="*/ 0 w 4466492"/>
                <a:gd name="connsiteY4" fmla="*/ 361271 h 439870"/>
                <a:gd name="connsiteX0" fmla="*/ 0 w 4466492"/>
                <a:gd name="connsiteY0" fmla="*/ 211016 h 289615"/>
                <a:gd name="connsiteX1" fmla="*/ 4466492 w 4466492"/>
                <a:gd name="connsiteY1" fmla="*/ 0 h 289615"/>
                <a:gd name="connsiteX2" fmla="*/ 2057400 w 4466492"/>
                <a:gd name="connsiteY2" fmla="*/ 123093 h 289615"/>
                <a:gd name="connsiteX3" fmla="*/ 0 w 4466492"/>
                <a:gd name="connsiteY3" fmla="*/ 211016 h 289615"/>
                <a:gd name="connsiteX0" fmla="*/ 0 w 4466492"/>
                <a:gd name="connsiteY0" fmla="*/ 384499 h 463098"/>
                <a:gd name="connsiteX1" fmla="*/ 4466492 w 4466492"/>
                <a:gd name="connsiteY1" fmla="*/ 173483 h 463098"/>
                <a:gd name="connsiteX2" fmla="*/ 2057400 w 4466492"/>
                <a:gd name="connsiteY2" fmla="*/ 296576 h 463098"/>
                <a:gd name="connsiteX3" fmla="*/ 0 w 4466492"/>
                <a:gd name="connsiteY3" fmla="*/ 384499 h 463098"/>
                <a:gd name="connsiteX0" fmla="*/ 0 w 4466492"/>
                <a:gd name="connsiteY0" fmla="*/ 432630 h 511229"/>
                <a:gd name="connsiteX1" fmla="*/ 4466492 w 4466492"/>
                <a:gd name="connsiteY1" fmla="*/ 221614 h 511229"/>
                <a:gd name="connsiteX2" fmla="*/ 2057400 w 4466492"/>
                <a:gd name="connsiteY2" fmla="*/ 344707 h 511229"/>
                <a:gd name="connsiteX3" fmla="*/ 0 w 4466492"/>
                <a:gd name="connsiteY3" fmla="*/ 432630 h 511229"/>
                <a:gd name="connsiteX0" fmla="*/ 0 w 4466492"/>
                <a:gd name="connsiteY0" fmla="*/ 342947 h 421546"/>
                <a:gd name="connsiteX1" fmla="*/ 4466492 w 4466492"/>
                <a:gd name="connsiteY1" fmla="*/ 131931 h 421546"/>
                <a:gd name="connsiteX2" fmla="*/ 2057400 w 4466492"/>
                <a:gd name="connsiteY2" fmla="*/ 255024 h 421546"/>
                <a:gd name="connsiteX3" fmla="*/ 0 w 4466492"/>
                <a:gd name="connsiteY3" fmla="*/ 342947 h 421546"/>
                <a:gd name="connsiteX0" fmla="*/ 0 w 4466492"/>
                <a:gd name="connsiteY0" fmla="*/ 313032 h 391631"/>
                <a:gd name="connsiteX1" fmla="*/ 4466492 w 4466492"/>
                <a:gd name="connsiteY1" fmla="*/ 102016 h 391631"/>
                <a:gd name="connsiteX2" fmla="*/ 2057400 w 4466492"/>
                <a:gd name="connsiteY2" fmla="*/ 225109 h 391631"/>
                <a:gd name="connsiteX3" fmla="*/ 0 w 4466492"/>
                <a:gd name="connsiteY3" fmla="*/ 313032 h 391631"/>
                <a:gd name="connsiteX0" fmla="*/ 0 w 4466492"/>
                <a:gd name="connsiteY0" fmla="*/ 327389 h 405988"/>
                <a:gd name="connsiteX1" fmla="*/ 4466492 w 4466492"/>
                <a:gd name="connsiteY1" fmla="*/ 116373 h 405988"/>
                <a:gd name="connsiteX2" fmla="*/ 2057400 w 4466492"/>
                <a:gd name="connsiteY2" fmla="*/ 239466 h 405988"/>
                <a:gd name="connsiteX3" fmla="*/ 0 w 4466492"/>
                <a:gd name="connsiteY3" fmla="*/ 327389 h 405988"/>
                <a:gd name="connsiteX0" fmla="*/ 0 w 4466492"/>
                <a:gd name="connsiteY0" fmla="*/ 371163 h 449762"/>
                <a:gd name="connsiteX1" fmla="*/ 4466492 w 4466492"/>
                <a:gd name="connsiteY1" fmla="*/ 160147 h 449762"/>
                <a:gd name="connsiteX2" fmla="*/ 2057400 w 4466492"/>
                <a:gd name="connsiteY2" fmla="*/ 283240 h 449762"/>
                <a:gd name="connsiteX3" fmla="*/ 0 w 4466492"/>
                <a:gd name="connsiteY3" fmla="*/ 371163 h 449762"/>
                <a:gd name="connsiteX0" fmla="*/ 0 w 4466492"/>
                <a:gd name="connsiteY0" fmla="*/ 359671 h 438270"/>
                <a:gd name="connsiteX1" fmla="*/ 4466492 w 4466492"/>
                <a:gd name="connsiteY1" fmla="*/ 148655 h 438270"/>
                <a:gd name="connsiteX2" fmla="*/ 2057400 w 4466492"/>
                <a:gd name="connsiteY2" fmla="*/ 271748 h 438270"/>
                <a:gd name="connsiteX3" fmla="*/ 0 w 4466492"/>
                <a:gd name="connsiteY3" fmla="*/ 359671 h 438270"/>
                <a:gd name="connsiteX0" fmla="*/ 0 w 4466492"/>
                <a:gd name="connsiteY0" fmla="*/ 364024 h 442623"/>
                <a:gd name="connsiteX1" fmla="*/ 4466492 w 4466492"/>
                <a:gd name="connsiteY1" fmla="*/ 153008 h 442623"/>
                <a:gd name="connsiteX2" fmla="*/ 2057400 w 4466492"/>
                <a:gd name="connsiteY2" fmla="*/ 276101 h 442623"/>
                <a:gd name="connsiteX3" fmla="*/ 0 w 4466492"/>
                <a:gd name="connsiteY3" fmla="*/ 364024 h 442623"/>
                <a:gd name="connsiteX0" fmla="*/ 0 w 4466492"/>
                <a:gd name="connsiteY0" fmla="*/ 372025 h 450624"/>
                <a:gd name="connsiteX1" fmla="*/ 4466492 w 4466492"/>
                <a:gd name="connsiteY1" fmla="*/ 161009 h 450624"/>
                <a:gd name="connsiteX2" fmla="*/ 2057400 w 4466492"/>
                <a:gd name="connsiteY2" fmla="*/ 284102 h 450624"/>
                <a:gd name="connsiteX3" fmla="*/ 0 w 4466492"/>
                <a:gd name="connsiteY3" fmla="*/ 372025 h 450624"/>
                <a:gd name="connsiteX0" fmla="*/ 0 w 4466492"/>
                <a:gd name="connsiteY0" fmla="*/ 378529 h 457128"/>
                <a:gd name="connsiteX1" fmla="*/ 4466492 w 4466492"/>
                <a:gd name="connsiteY1" fmla="*/ 167513 h 457128"/>
                <a:gd name="connsiteX2" fmla="*/ 2057400 w 4466492"/>
                <a:gd name="connsiteY2" fmla="*/ 290606 h 457128"/>
                <a:gd name="connsiteX3" fmla="*/ 0 w 4466492"/>
                <a:gd name="connsiteY3" fmla="*/ 378529 h 457128"/>
                <a:gd name="connsiteX0" fmla="*/ 0 w 4466492"/>
                <a:gd name="connsiteY0" fmla="*/ 378529 h 458597"/>
                <a:gd name="connsiteX1" fmla="*/ 4466492 w 4466492"/>
                <a:gd name="connsiteY1" fmla="*/ 167513 h 458597"/>
                <a:gd name="connsiteX2" fmla="*/ 2057400 w 4466492"/>
                <a:gd name="connsiteY2" fmla="*/ 290606 h 458597"/>
                <a:gd name="connsiteX3" fmla="*/ 0 w 4466492"/>
                <a:gd name="connsiteY3" fmla="*/ 378529 h 458597"/>
                <a:gd name="connsiteX0" fmla="*/ 0 w 4466492"/>
                <a:gd name="connsiteY0" fmla="*/ 378529 h 378529"/>
                <a:gd name="connsiteX1" fmla="*/ 4466492 w 4466492"/>
                <a:gd name="connsiteY1" fmla="*/ 167513 h 378529"/>
                <a:gd name="connsiteX2" fmla="*/ 0 w 4466492"/>
                <a:gd name="connsiteY2" fmla="*/ 378529 h 378529"/>
                <a:gd name="connsiteX0" fmla="*/ 0 w 4466492"/>
                <a:gd name="connsiteY0" fmla="*/ 378529 h 497014"/>
                <a:gd name="connsiteX1" fmla="*/ 4466492 w 4466492"/>
                <a:gd name="connsiteY1" fmla="*/ 167513 h 497014"/>
                <a:gd name="connsiteX2" fmla="*/ 0 w 4466492"/>
                <a:gd name="connsiteY2" fmla="*/ 378529 h 497014"/>
                <a:gd name="connsiteX0" fmla="*/ 0 w 4466492"/>
                <a:gd name="connsiteY0" fmla="*/ 378529 h 392160"/>
                <a:gd name="connsiteX1" fmla="*/ 4466492 w 4466492"/>
                <a:gd name="connsiteY1" fmla="*/ 167513 h 392160"/>
                <a:gd name="connsiteX2" fmla="*/ 0 w 4466492"/>
                <a:gd name="connsiteY2" fmla="*/ 378529 h 392160"/>
                <a:gd name="connsiteX0" fmla="*/ 0 w 4466492"/>
                <a:gd name="connsiteY0" fmla="*/ 378529 h 378529"/>
                <a:gd name="connsiteX1" fmla="*/ 4466492 w 4466492"/>
                <a:gd name="connsiteY1" fmla="*/ 167513 h 378529"/>
                <a:gd name="connsiteX2" fmla="*/ 0 w 4466492"/>
                <a:gd name="connsiteY2" fmla="*/ 378529 h 378529"/>
                <a:gd name="connsiteX0" fmla="*/ 0 w 4466492"/>
                <a:gd name="connsiteY0" fmla="*/ 378529 h 446473"/>
                <a:gd name="connsiteX1" fmla="*/ 4466492 w 4466492"/>
                <a:gd name="connsiteY1" fmla="*/ 167513 h 446473"/>
                <a:gd name="connsiteX2" fmla="*/ 0 w 4466492"/>
                <a:gd name="connsiteY2" fmla="*/ 378529 h 446473"/>
                <a:gd name="connsiteX0" fmla="*/ 0 w 4466492"/>
                <a:gd name="connsiteY0" fmla="*/ 378529 h 449292"/>
                <a:gd name="connsiteX1" fmla="*/ 4466492 w 4466492"/>
                <a:gd name="connsiteY1" fmla="*/ 167513 h 449292"/>
                <a:gd name="connsiteX2" fmla="*/ 0 w 4466492"/>
                <a:gd name="connsiteY2" fmla="*/ 378529 h 449292"/>
                <a:gd name="connsiteX0" fmla="*/ 0 w 4466492"/>
                <a:gd name="connsiteY0" fmla="*/ 378529 h 448819"/>
                <a:gd name="connsiteX1" fmla="*/ 4466492 w 4466492"/>
                <a:gd name="connsiteY1" fmla="*/ 167513 h 448819"/>
                <a:gd name="connsiteX2" fmla="*/ 0 w 4466492"/>
                <a:gd name="connsiteY2" fmla="*/ 378529 h 448819"/>
                <a:gd name="connsiteX0" fmla="*/ 0 w 4466492"/>
                <a:gd name="connsiteY0" fmla="*/ 378529 h 448819"/>
                <a:gd name="connsiteX1" fmla="*/ 4466492 w 4466492"/>
                <a:gd name="connsiteY1" fmla="*/ 167513 h 448819"/>
                <a:gd name="connsiteX2" fmla="*/ 0 w 4466492"/>
                <a:gd name="connsiteY2" fmla="*/ 378529 h 448819"/>
                <a:gd name="connsiteX0" fmla="*/ 0 w 4466492"/>
                <a:gd name="connsiteY0" fmla="*/ 378529 h 448819"/>
                <a:gd name="connsiteX1" fmla="*/ 4466492 w 4466492"/>
                <a:gd name="connsiteY1" fmla="*/ 167513 h 448819"/>
                <a:gd name="connsiteX2" fmla="*/ 0 w 4466492"/>
                <a:gd name="connsiteY2" fmla="*/ 378529 h 448819"/>
                <a:gd name="connsiteX0" fmla="*/ 0 w 4466492"/>
                <a:gd name="connsiteY0" fmla="*/ 378529 h 452165"/>
                <a:gd name="connsiteX1" fmla="*/ 4466492 w 4466492"/>
                <a:gd name="connsiteY1" fmla="*/ 167513 h 452165"/>
                <a:gd name="connsiteX2" fmla="*/ 0 w 4466492"/>
                <a:gd name="connsiteY2" fmla="*/ 378529 h 452165"/>
                <a:gd name="connsiteX0" fmla="*/ 0 w 4466492"/>
                <a:gd name="connsiteY0" fmla="*/ 378529 h 450722"/>
                <a:gd name="connsiteX1" fmla="*/ 4466492 w 4466492"/>
                <a:gd name="connsiteY1" fmla="*/ 167513 h 450722"/>
                <a:gd name="connsiteX2" fmla="*/ 0 w 4466492"/>
                <a:gd name="connsiteY2" fmla="*/ 378529 h 450722"/>
                <a:gd name="connsiteX0" fmla="*/ 0 w 4466492"/>
                <a:gd name="connsiteY0" fmla="*/ 372609 h 444802"/>
                <a:gd name="connsiteX1" fmla="*/ 4466492 w 4466492"/>
                <a:gd name="connsiteY1" fmla="*/ 161593 h 444802"/>
                <a:gd name="connsiteX2" fmla="*/ 0 w 4466492"/>
                <a:gd name="connsiteY2" fmla="*/ 372609 h 444802"/>
                <a:gd name="connsiteX0" fmla="*/ 0 w 4466492"/>
                <a:gd name="connsiteY0" fmla="*/ 372609 h 444802"/>
                <a:gd name="connsiteX1" fmla="*/ 4466492 w 4466492"/>
                <a:gd name="connsiteY1" fmla="*/ 161593 h 444802"/>
                <a:gd name="connsiteX2" fmla="*/ 0 w 4466492"/>
                <a:gd name="connsiteY2" fmla="*/ 372609 h 444802"/>
                <a:gd name="connsiteX0" fmla="*/ 0 w 4466492"/>
                <a:gd name="connsiteY0" fmla="*/ 372609 h 445281"/>
                <a:gd name="connsiteX1" fmla="*/ 4466492 w 4466492"/>
                <a:gd name="connsiteY1" fmla="*/ 161593 h 445281"/>
                <a:gd name="connsiteX2" fmla="*/ 0 w 4466492"/>
                <a:gd name="connsiteY2" fmla="*/ 372609 h 445281"/>
                <a:gd name="connsiteX0" fmla="*/ 0 w 4466492"/>
                <a:gd name="connsiteY0" fmla="*/ 372609 h 442453"/>
                <a:gd name="connsiteX1" fmla="*/ 4466492 w 4466492"/>
                <a:gd name="connsiteY1" fmla="*/ 161593 h 442453"/>
                <a:gd name="connsiteX2" fmla="*/ 0 w 4466492"/>
                <a:gd name="connsiteY2" fmla="*/ 372609 h 442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6492" h="442453">
                  <a:moveTo>
                    <a:pt x="0" y="372609"/>
                  </a:moveTo>
                  <a:cubicBezTo>
                    <a:pt x="2062834" y="-612130"/>
                    <a:pt x="1959808" y="732516"/>
                    <a:pt x="4466492" y="161593"/>
                  </a:cubicBezTo>
                  <a:cubicBezTo>
                    <a:pt x="2190074" y="992819"/>
                    <a:pt x="2273080" y="-358501"/>
                    <a:pt x="0" y="372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4916060-BF3C-4525-BEEE-3673516AAA66}"/>
                </a:ext>
              </a:extLst>
            </p:cNvPr>
            <p:cNvGrpSpPr/>
            <p:nvPr/>
          </p:nvGrpSpPr>
          <p:grpSpPr>
            <a:xfrm>
              <a:off x="363148" y="262896"/>
              <a:ext cx="2874348" cy="1005075"/>
              <a:chOff x="363148" y="262896"/>
              <a:chExt cx="2874348" cy="100507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29A9FCD-0228-4212-BECA-EB2F9831562A}"/>
                  </a:ext>
                </a:extLst>
              </p:cNvPr>
              <p:cNvSpPr/>
              <p:nvPr/>
            </p:nvSpPr>
            <p:spPr>
              <a:xfrm>
                <a:off x="2209270" y="455209"/>
                <a:ext cx="637492" cy="358684"/>
              </a:xfrm>
              <a:custGeom>
                <a:avLst/>
                <a:gdLst>
                  <a:gd name="connsiteX0" fmla="*/ 363745 w 1020075"/>
                  <a:gd name="connsiteY0" fmla="*/ 0 h 573944"/>
                  <a:gd name="connsiteX1" fmla="*/ 1020075 w 1020075"/>
                  <a:gd name="connsiteY1" fmla="*/ 569873 h 573944"/>
                  <a:gd name="connsiteX2" fmla="*/ 1012022 w 1020075"/>
                  <a:gd name="connsiteY2" fmla="*/ 573944 h 573944"/>
                  <a:gd name="connsiteX3" fmla="*/ 367771 w 1020075"/>
                  <a:gd name="connsiteY3" fmla="*/ 48846 h 573944"/>
                  <a:gd name="connsiteX4" fmla="*/ 152979 w 1020075"/>
                  <a:gd name="connsiteY4" fmla="*/ 212429 h 573944"/>
                  <a:gd name="connsiteX5" fmla="*/ 0 w 1020075"/>
                  <a:gd name="connsiteY5" fmla="*/ 80959 h 573944"/>
                  <a:gd name="connsiteX6" fmla="*/ 89938 w 1020075"/>
                  <a:gd name="connsiteY6" fmla="*/ 8141 h 573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0075" h="573944">
                    <a:moveTo>
                      <a:pt x="363745" y="0"/>
                    </a:moveTo>
                    <a:lnTo>
                      <a:pt x="1020075" y="569873"/>
                    </a:lnTo>
                    <a:lnTo>
                      <a:pt x="1012022" y="573944"/>
                    </a:lnTo>
                    <a:lnTo>
                      <a:pt x="367771" y="48846"/>
                    </a:lnTo>
                    <a:lnTo>
                      <a:pt x="152979" y="212429"/>
                    </a:lnTo>
                    <a:lnTo>
                      <a:pt x="0" y="80959"/>
                    </a:lnTo>
                    <a:lnTo>
                      <a:pt x="89938" y="814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EB30DD9-886E-48B3-8B70-013C932CF7A0}"/>
                  </a:ext>
                </a:extLst>
              </p:cNvPr>
              <p:cNvSpPr/>
              <p:nvPr/>
            </p:nvSpPr>
            <p:spPr>
              <a:xfrm>
                <a:off x="363148" y="262896"/>
                <a:ext cx="2483614" cy="989049"/>
              </a:xfrm>
              <a:custGeom>
                <a:avLst/>
                <a:gdLst>
                  <a:gd name="connsiteX0" fmla="*/ 0 w 3974123"/>
                  <a:gd name="connsiteY0" fmla="*/ 1573823 h 1582615"/>
                  <a:gd name="connsiteX1" fmla="*/ 589084 w 3974123"/>
                  <a:gd name="connsiteY1" fmla="*/ 1582615 h 1582615"/>
                  <a:gd name="connsiteX2" fmla="*/ 2549769 w 3974123"/>
                  <a:gd name="connsiteY2" fmla="*/ 105507 h 1582615"/>
                  <a:gd name="connsiteX3" fmla="*/ 3956538 w 3974123"/>
                  <a:gd name="connsiteY3" fmla="*/ 1239715 h 1582615"/>
                  <a:gd name="connsiteX4" fmla="*/ 3974123 w 3974123"/>
                  <a:gd name="connsiteY4" fmla="*/ 1230923 h 1582615"/>
                  <a:gd name="connsiteX5" fmla="*/ 2540977 w 3974123"/>
                  <a:gd name="connsiteY5" fmla="*/ 0 h 1582615"/>
                  <a:gd name="connsiteX6" fmla="*/ 1943100 w 3974123"/>
                  <a:gd name="connsiteY6" fmla="*/ 17584 h 1582615"/>
                  <a:gd name="connsiteX7" fmla="*/ 0 w 3974123"/>
                  <a:gd name="connsiteY7" fmla="*/ 1573823 h 158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4123" h="1582615">
                    <a:moveTo>
                      <a:pt x="0" y="1573823"/>
                    </a:moveTo>
                    <a:lnTo>
                      <a:pt x="589084" y="1582615"/>
                    </a:lnTo>
                    <a:lnTo>
                      <a:pt x="2549769" y="105507"/>
                    </a:lnTo>
                    <a:lnTo>
                      <a:pt x="3956538" y="1239715"/>
                    </a:lnTo>
                    <a:lnTo>
                      <a:pt x="3974123" y="1230923"/>
                    </a:lnTo>
                    <a:lnTo>
                      <a:pt x="2540977" y="0"/>
                    </a:lnTo>
                    <a:lnTo>
                      <a:pt x="1943100" y="17584"/>
                    </a:lnTo>
                    <a:lnTo>
                      <a:pt x="0" y="1573823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2D295BA4-788A-4B77-A4FF-51C1745948EB}"/>
                  </a:ext>
                </a:extLst>
              </p:cNvPr>
              <p:cNvGrpSpPr/>
              <p:nvPr/>
            </p:nvGrpSpPr>
            <p:grpSpPr>
              <a:xfrm>
                <a:off x="1753312" y="822441"/>
                <a:ext cx="388293" cy="397909"/>
                <a:chOff x="4985238" y="2460380"/>
                <a:chExt cx="621322" cy="636709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4617D31B-837F-4466-B62C-D0DC44DBD960}"/>
                    </a:ext>
                  </a:extLst>
                </p:cNvPr>
                <p:cNvSpPr/>
                <p:nvPr/>
              </p:nvSpPr>
              <p:spPr>
                <a:xfrm>
                  <a:off x="4985238" y="2460380"/>
                  <a:ext cx="290146" cy="2901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B010AD3-9143-4900-929B-CC4FAD786330}"/>
                    </a:ext>
                  </a:extLst>
                </p:cNvPr>
                <p:cNvSpPr/>
                <p:nvPr/>
              </p:nvSpPr>
              <p:spPr>
                <a:xfrm>
                  <a:off x="5316414" y="2460380"/>
                  <a:ext cx="290146" cy="2901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78D2642-C7F0-4E76-A135-78CA75080BBF}"/>
                    </a:ext>
                  </a:extLst>
                </p:cNvPr>
                <p:cNvSpPr/>
                <p:nvPr/>
              </p:nvSpPr>
              <p:spPr>
                <a:xfrm>
                  <a:off x="4985238" y="2806943"/>
                  <a:ext cx="290146" cy="2901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6858B83A-917A-45BB-AA82-5D10EF1FB82B}"/>
                    </a:ext>
                  </a:extLst>
                </p:cNvPr>
                <p:cNvSpPr/>
                <p:nvPr/>
              </p:nvSpPr>
              <p:spPr>
                <a:xfrm>
                  <a:off x="5316414" y="2806943"/>
                  <a:ext cx="290146" cy="2901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2AFB140-77B2-4D3C-A1AB-DF6544F309C3}"/>
                  </a:ext>
                </a:extLst>
              </p:cNvPr>
              <p:cNvSpPr/>
              <p:nvPr/>
            </p:nvSpPr>
            <p:spPr>
              <a:xfrm>
                <a:off x="2269815" y="810077"/>
                <a:ext cx="967681" cy="457894"/>
              </a:xfrm>
              <a:custGeom>
                <a:avLst/>
                <a:gdLst>
                  <a:gd name="connsiteX0" fmla="*/ 0 w 3974123"/>
                  <a:gd name="connsiteY0" fmla="*/ 1573823 h 1582615"/>
                  <a:gd name="connsiteX1" fmla="*/ 589084 w 3974123"/>
                  <a:gd name="connsiteY1" fmla="*/ 1582615 h 1582615"/>
                  <a:gd name="connsiteX2" fmla="*/ 2549769 w 3974123"/>
                  <a:gd name="connsiteY2" fmla="*/ 105507 h 1582615"/>
                  <a:gd name="connsiteX3" fmla="*/ 3956538 w 3974123"/>
                  <a:gd name="connsiteY3" fmla="*/ 1239715 h 1582615"/>
                  <a:gd name="connsiteX4" fmla="*/ 3974123 w 3974123"/>
                  <a:gd name="connsiteY4" fmla="*/ 1230923 h 1582615"/>
                  <a:gd name="connsiteX5" fmla="*/ 2540977 w 3974123"/>
                  <a:gd name="connsiteY5" fmla="*/ 0 h 1582615"/>
                  <a:gd name="connsiteX6" fmla="*/ 1943100 w 3974123"/>
                  <a:gd name="connsiteY6" fmla="*/ 17584 h 1582615"/>
                  <a:gd name="connsiteX7" fmla="*/ 0 w 3974123"/>
                  <a:gd name="connsiteY7" fmla="*/ 1573823 h 158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74123" h="1582615">
                    <a:moveTo>
                      <a:pt x="0" y="1573823"/>
                    </a:moveTo>
                    <a:lnTo>
                      <a:pt x="589084" y="1582615"/>
                    </a:lnTo>
                    <a:lnTo>
                      <a:pt x="2549769" y="105507"/>
                    </a:lnTo>
                    <a:lnTo>
                      <a:pt x="3956538" y="1239715"/>
                    </a:lnTo>
                    <a:lnTo>
                      <a:pt x="3974123" y="1230923"/>
                    </a:lnTo>
                    <a:lnTo>
                      <a:pt x="2540977" y="0"/>
                    </a:lnTo>
                    <a:lnTo>
                      <a:pt x="1943100" y="17584"/>
                    </a:lnTo>
                    <a:lnTo>
                      <a:pt x="0" y="157382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F5AAD3-54CD-41ED-9092-F13AB0CF9B1C}"/>
              </a:ext>
            </a:extLst>
          </p:cNvPr>
          <p:cNvGrpSpPr/>
          <p:nvPr/>
        </p:nvGrpSpPr>
        <p:grpSpPr>
          <a:xfrm>
            <a:off x="3805446" y="3702814"/>
            <a:ext cx="1457594" cy="1280405"/>
            <a:chOff x="907133" y="3119507"/>
            <a:chExt cx="2579663" cy="226607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17B7FE9-6A69-4B69-BC4F-CCCCD0A86FA1}"/>
                </a:ext>
              </a:extLst>
            </p:cNvPr>
            <p:cNvSpPr/>
            <p:nvPr/>
          </p:nvSpPr>
          <p:spPr>
            <a:xfrm>
              <a:off x="1047805" y="4375884"/>
              <a:ext cx="2289451" cy="10096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D9E74E-8169-4F59-A9BB-4CB9B90BC917}"/>
                </a:ext>
              </a:extLst>
            </p:cNvPr>
            <p:cNvSpPr/>
            <p:nvPr/>
          </p:nvSpPr>
          <p:spPr>
            <a:xfrm>
              <a:off x="1995428" y="4668111"/>
              <a:ext cx="435318" cy="717469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1168B07-A721-4E8E-B3E0-9DF3B77FA580}"/>
                </a:ext>
              </a:extLst>
            </p:cNvPr>
            <p:cNvSpPr/>
            <p:nvPr/>
          </p:nvSpPr>
          <p:spPr>
            <a:xfrm>
              <a:off x="1530887" y="4708015"/>
              <a:ext cx="292227" cy="173321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F068D61-8C19-4645-B884-4226BB9CEDBF}"/>
                </a:ext>
              </a:extLst>
            </p:cNvPr>
            <p:cNvSpPr/>
            <p:nvPr/>
          </p:nvSpPr>
          <p:spPr>
            <a:xfrm>
              <a:off x="2874731" y="4707813"/>
              <a:ext cx="292227" cy="173321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1D23433-6A5F-4AA0-9525-7786304A91CF}"/>
                </a:ext>
              </a:extLst>
            </p:cNvPr>
            <p:cNvSpPr/>
            <p:nvPr/>
          </p:nvSpPr>
          <p:spPr>
            <a:xfrm>
              <a:off x="1228785" y="4708217"/>
              <a:ext cx="266028" cy="173321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9B89F5C-5200-48CC-A72A-6ACA1422DD57}"/>
                </a:ext>
              </a:extLst>
            </p:cNvPr>
            <p:cNvSpPr/>
            <p:nvPr/>
          </p:nvSpPr>
          <p:spPr>
            <a:xfrm>
              <a:off x="2573031" y="4708217"/>
              <a:ext cx="266028" cy="173321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C825857-CE72-42C1-8498-0970D01561B0}"/>
                </a:ext>
              </a:extLst>
            </p:cNvPr>
            <p:cNvGrpSpPr/>
            <p:nvPr/>
          </p:nvGrpSpPr>
          <p:grpSpPr>
            <a:xfrm>
              <a:off x="907133" y="3119507"/>
              <a:ext cx="2579663" cy="1552433"/>
              <a:chOff x="907133" y="3119507"/>
              <a:chExt cx="2579663" cy="1552433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3B326B1-413E-4508-B54A-C6424B4BF390}"/>
                  </a:ext>
                </a:extLst>
              </p:cNvPr>
              <p:cNvSpPr/>
              <p:nvPr/>
            </p:nvSpPr>
            <p:spPr>
              <a:xfrm>
                <a:off x="907133" y="3119507"/>
                <a:ext cx="2579663" cy="1203171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A284849-98A8-4D54-BF9C-9B8FCB16F481}"/>
                  </a:ext>
                </a:extLst>
              </p:cNvPr>
              <p:cNvSpPr/>
              <p:nvPr/>
            </p:nvSpPr>
            <p:spPr>
              <a:xfrm>
                <a:off x="1530686" y="4498619"/>
                <a:ext cx="292227" cy="173321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89CC5C7-9480-4E3C-AB8C-525F87ED02A6}"/>
                  </a:ext>
                </a:extLst>
              </p:cNvPr>
              <p:cNvSpPr/>
              <p:nvPr/>
            </p:nvSpPr>
            <p:spPr>
              <a:xfrm>
                <a:off x="2874529" y="4498619"/>
                <a:ext cx="292227" cy="173321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40012C8-7F18-48BD-8A2C-B5E26496E9BB}"/>
                  </a:ext>
                </a:extLst>
              </p:cNvPr>
              <p:cNvSpPr/>
              <p:nvPr/>
            </p:nvSpPr>
            <p:spPr>
              <a:xfrm>
                <a:off x="1229188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8564A66-D401-43B7-9BBE-2F77348DE3BD}"/>
                  </a:ext>
                </a:extLst>
              </p:cNvPr>
              <p:cNvSpPr/>
              <p:nvPr/>
            </p:nvSpPr>
            <p:spPr>
              <a:xfrm>
                <a:off x="2573031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096C21D-88A2-4331-B9F6-C4665B9FFFA1}"/>
                  </a:ext>
                </a:extLst>
              </p:cNvPr>
              <p:cNvSpPr/>
              <p:nvPr/>
            </p:nvSpPr>
            <p:spPr>
              <a:xfrm>
                <a:off x="2219738" y="3806342"/>
                <a:ext cx="362765" cy="264012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4F2CDFD-563D-4ED9-9A0D-90051FA8F766}"/>
                  </a:ext>
                </a:extLst>
              </p:cNvPr>
              <p:cNvSpPr/>
              <p:nvPr/>
            </p:nvSpPr>
            <p:spPr>
              <a:xfrm>
                <a:off x="1805581" y="3806947"/>
                <a:ext cx="362765" cy="264012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F63A4C8-5F8D-4731-97BE-6A517C8563DE}"/>
                  </a:ext>
                </a:extLst>
              </p:cNvPr>
              <p:cNvSpPr/>
              <p:nvPr/>
            </p:nvSpPr>
            <p:spPr>
              <a:xfrm>
                <a:off x="1805581" y="3605612"/>
                <a:ext cx="362765" cy="173321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D4E3162-F206-4EDF-8CB6-9D30C95A373D}"/>
                  </a:ext>
                </a:extLst>
              </p:cNvPr>
              <p:cNvSpPr/>
              <p:nvPr/>
            </p:nvSpPr>
            <p:spPr>
              <a:xfrm>
                <a:off x="2219335" y="3606015"/>
                <a:ext cx="362765" cy="173321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EAF3FCB-CFEF-4D17-85F2-EAEE60D51F34}"/>
                  </a:ext>
                </a:extLst>
              </p:cNvPr>
              <p:cNvSpPr/>
              <p:nvPr/>
            </p:nvSpPr>
            <p:spPr>
              <a:xfrm>
                <a:off x="1620272" y="3149536"/>
                <a:ext cx="1144725" cy="465549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" name="Graphic 50">
            <a:extLst>
              <a:ext uri="{FF2B5EF4-FFF2-40B4-BE49-F238E27FC236}">
                <a16:creationId xmlns:a16="http://schemas.microsoft.com/office/drawing/2014/main" id="{47AE5C85-63E8-4BA9-8AA7-8903FF29A4E4}"/>
              </a:ext>
            </a:extLst>
          </p:cNvPr>
          <p:cNvGrpSpPr/>
          <p:nvPr/>
        </p:nvGrpSpPr>
        <p:grpSpPr>
          <a:xfrm>
            <a:off x="594354" y="4792254"/>
            <a:ext cx="2827438" cy="1745060"/>
            <a:chOff x="540152" y="0"/>
            <a:chExt cx="11111696" cy="68580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A00B903-82C5-4926-9FC3-851286EAEF8E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45C65F-9386-4677-AA21-B60BCA9C9A03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79AAF99-FE1D-4C1A-95D9-2BC0E5016C0B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ECC64DB-BCE8-44FA-807C-D801AE0FB645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8CB0C3-4582-4A2E-98A6-2E59E77CF294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147EE6E-8F82-4AD2-AB03-6FEA13FE577B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F5E189E-565D-47ED-AC7D-AEB4FC7247D1}"/>
              </a:ext>
            </a:extLst>
          </p:cNvPr>
          <p:cNvGrpSpPr/>
          <p:nvPr/>
        </p:nvGrpSpPr>
        <p:grpSpPr>
          <a:xfrm>
            <a:off x="3154511" y="1579689"/>
            <a:ext cx="3346545" cy="2009595"/>
            <a:chOff x="3765130" y="1349076"/>
            <a:chExt cx="4859204" cy="291794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91DD24E-B85A-49BC-9BDB-7594AC7BA59A}"/>
                </a:ext>
              </a:extLst>
            </p:cNvPr>
            <p:cNvGrpSpPr/>
            <p:nvPr/>
          </p:nvGrpSpPr>
          <p:grpSpPr>
            <a:xfrm>
              <a:off x="3765130" y="1349076"/>
              <a:ext cx="4859204" cy="2586924"/>
              <a:chOff x="3631780" y="1691976"/>
              <a:chExt cx="4859204" cy="2586924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88E803E-2874-4421-8C26-77094C6226E9}"/>
                  </a:ext>
                </a:extLst>
              </p:cNvPr>
              <p:cNvSpPr/>
              <p:nvPr/>
            </p:nvSpPr>
            <p:spPr>
              <a:xfrm>
                <a:off x="4356826" y="3580626"/>
                <a:ext cx="692338" cy="69233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59AF5984-3F4A-46B1-9F1B-6A09B8E00552}"/>
                  </a:ext>
                </a:extLst>
              </p:cNvPr>
              <p:cNvGrpSpPr/>
              <p:nvPr/>
            </p:nvGrpSpPr>
            <p:grpSpPr>
              <a:xfrm>
                <a:off x="5715672" y="1691976"/>
                <a:ext cx="2775312" cy="2580988"/>
                <a:chOff x="5715672" y="1691976"/>
                <a:chExt cx="2775312" cy="2580988"/>
              </a:xfrm>
              <a:solidFill>
                <a:schemeClr val="accent4"/>
              </a:solidFill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9CA98D17-7A4D-4750-9D4C-6D7B54AF4E1B}"/>
                    </a:ext>
                  </a:extLst>
                </p:cNvPr>
                <p:cNvSpPr/>
                <p:nvPr/>
              </p:nvSpPr>
              <p:spPr>
                <a:xfrm>
                  <a:off x="7644977" y="3580626"/>
                  <a:ext cx="692338" cy="69233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092EF2A7-B106-4118-8778-7948B62CE831}"/>
                    </a:ext>
                  </a:extLst>
                </p:cNvPr>
                <p:cNvSpPr/>
                <p:nvPr/>
              </p:nvSpPr>
              <p:spPr>
                <a:xfrm>
                  <a:off x="7042069" y="2524772"/>
                  <a:ext cx="1448915" cy="144891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B51D6DE1-ABEE-4AA6-916F-B574789C8082}"/>
                    </a:ext>
                  </a:extLst>
                </p:cNvPr>
                <p:cNvSpPr/>
                <p:nvPr/>
              </p:nvSpPr>
              <p:spPr>
                <a:xfrm>
                  <a:off x="6494078" y="2004217"/>
                  <a:ext cx="1150899" cy="11509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45AAA886-6517-44A7-A5DE-4F7012B65085}"/>
                    </a:ext>
                  </a:extLst>
                </p:cNvPr>
                <p:cNvSpPr/>
                <p:nvPr/>
              </p:nvSpPr>
              <p:spPr>
                <a:xfrm>
                  <a:off x="5715672" y="1691976"/>
                  <a:ext cx="969145" cy="96914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690BFC57-3D96-407E-9C49-6FB1AE6F097F}"/>
                    </a:ext>
                  </a:extLst>
                </p:cNvPr>
                <p:cNvSpPr/>
                <p:nvPr/>
              </p:nvSpPr>
              <p:spPr>
                <a:xfrm>
                  <a:off x="7084624" y="3972002"/>
                  <a:ext cx="952666" cy="29313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30347C6F-5212-4939-97AB-A99862E85AE4}"/>
                  </a:ext>
                </a:extLst>
              </p:cNvPr>
              <p:cNvGrpSpPr/>
              <p:nvPr/>
            </p:nvGrpSpPr>
            <p:grpSpPr>
              <a:xfrm>
                <a:off x="4298370" y="1809306"/>
                <a:ext cx="3786551" cy="2465573"/>
                <a:chOff x="4298370" y="1809306"/>
                <a:chExt cx="3786551" cy="2465573"/>
              </a:xfrm>
            </p:grpSpPr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CF985905-2EF8-4E89-B81E-BAA032A578D0}"/>
                    </a:ext>
                  </a:extLst>
                </p:cNvPr>
                <p:cNvSpPr/>
                <p:nvPr/>
              </p:nvSpPr>
              <p:spPr>
                <a:xfrm>
                  <a:off x="5322069" y="2156859"/>
                  <a:ext cx="1043914" cy="1043915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DC1FA4F7-F87B-40F9-A365-C067B99C71C1}"/>
                    </a:ext>
                  </a:extLst>
                </p:cNvPr>
                <p:cNvSpPr/>
                <p:nvPr/>
              </p:nvSpPr>
              <p:spPr>
                <a:xfrm>
                  <a:off x="4298370" y="2176549"/>
                  <a:ext cx="692338" cy="6923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7A3D9BCD-F355-4BBF-9A9B-5DA176F38E26}"/>
                    </a:ext>
                  </a:extLst>
                </p:cNvPr>
                <p:cNvSpPr/>
                <p:nvPr/>
              </p:nvSpPr>
              <p:spPr>
                <a:xfrm>
                  <a:off x="4809919" y="1809306"/>
                  <a:ext cx="1081542" cy="1081542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DF70CFA9-F278-4DF3-877D-2BF6DE8BA9EA}"/>
                    </a:ext>
                  </a:extLst>
                </p:cNvPr>
                <p:cNvSpPr/>
                <p:nvPr/>
              </p:nvSpPr>
              <p:spPr>
                <a:xfrm>
                  <a:off x="6180316" y="2502943"/>
                  <a:ext cx="753706" cy="75370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4D4C8CE7-7527-4DA6-8670-F09C5EC172C6}"/>
                    </a:ext>
                  </a:extLst>
                </p:cNvPr>
                <p:cNvSpPr/>
                <p:nvPr/>
              </p:nvSpPr>
              <p:spPr>
                <a:xfrm>
                  <a:off x="6934022" y="2588625"/>
                  <a:ext cx="1150899" cy="11509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B76503BA-1DA5-4A79-ACD9-F8767ADE5CA9}"/>
                    </a:ext>
                  </a:extLst>
                </p:cNvPr>
                <p:cNvSpPr/>
                <p:nvPr/>
              </p:nvSpPr>
              <p:spPr>
                <a:xfrm>
                  <a:off x="7325201" y="3425414"/>
                  <a:ext cx="655148" cy="6551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ADB38927-A1A9-4FDF-BC54-211A32924B60}"/>
                    </a:ext>
                  </a:extLst>
                </p:cNvPr>
                <p:cNvSpPr/>
                <p:nvPr/>
              </p:nvSpPr>
              <p:spPr>
                <a:xfrm>
                  <a:off x="7095848" y="3619731"/>
                  <a:ext cx="655148" cy="6551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D72A5B5C-6987-49B5-B8C4-82053A4FC107}"/>
                    </a:ext>
                  </a:extLst>
                </p:cNvPr>
                <p:cNvSpPr/>
                <p:nvPr/>
              </p:nvSpPr>
              <p:spPr>
                <a:xfrm>
                  <a:off x="6575764" y="2862232"/>
                  <a:ext cx="655148" cy="65514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876F5281-49EA-46ED-9A49-1B9829C7D852}"/>
                    </a:ext>
                  </a:extLst>
                </p:cNvPr>
                <p:cNvSpPr/>
                <p:nvPr/>
              </p:nvSpPr>
              <p:spPr>
                <a:xfrm>
                  <a:off x="6473567" y="3370881"/>
                  <a:ext cx="841098" cy="84109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5E3D745D-4C9D-4692-B86D-91817C7E2D2A}"/>
                    </a:ext>
                  </a:extLst>
                </p:cNvPr>
                <p:cNvSpPr/>
                <p:nvPr/>
              </p:nvSpPr>
              <p:spPr>
                <a:xfrm>
                  <a:off x="6226213" y="4147024"/>
                  <a:ext cx="1256511" cy="10344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F8B12D92-9994-4714-9BEF-BDB108063F2C}"/>
                    </a:ext>
                  </a:extLst>
                </p:cNvPr>
                <p:cNvSpPr/>
                <p:nvPr/>
              </p:nvSpPr>
              <p:spPr>
                <a:xfrm>
                  <a:off x="5260062" y="2611101"/>
                  <a:ext cx="692338" cy="6923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10C4BB2C-D72D-479A-BC0C-893AAA514BC7}"/>
                  </a:ext>
                </a:extLst>
              </p:cNvPr>
              <p:cNvGrpSpPr/>
              <p:nvPr/>
            </p:nvGrpSpPr>
            <p:grpSpPr>
              <a:xfrm>
                <a:off x="3631780" y="2451097"/>
                <a:ext cx="3196921" cy="1827803"/>
                <a:chOff x="3631780" y="2451097"/>
                <a:chExt cx="3196921" cy="1827803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8879E059-3251-4D78-ACC5-A44BE83FD993}"/>
                    </a:ext>
                  </a:extLst>
                </p:cNvPr>
                <p:cNvSpPr/>
                <p:nvPr/>
              </p:nvSpPr>
              <p:spPr>
                <a:xfrm>
                  <a:off x="3631780" y="2451097"/>
                  <a:ext cx="969145" cy="96914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2E2F5274-2177-4C64-9F39-6760731E4C81}"/>
                    </a:ext>
                  </a:extLst>
                </p:cNvPr>
                <p:cNvSpPr/>
                <p:nvPr/>
              </p:nvSpPr>
              <p:spPr>
                <a:xfrm>
                  <a:off x="3681373" y="3214859"/>
                  <a:ext cx="692338" cy="69233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2CFB5250-9093-4EB2-A0A8-2387B0002B90}"/>
                    </a:ext>
                  </a:extLst>
                </p:cNvPr>
                <p:cNvSpPr/>
                <p:nvPr/>
              </p:nvSpPr>
              <p:spPr>
                <a:xfrm>
                  <a:off x="4232071" y="2602088"/>
                  <a:ext cx="1150899" cy="11509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F4708486-3B31-4518-9B2A-E68FA485952C}"/>
                    </a:ext>
                  </a:extLst>
                </p:cNvPr>
                <p:cNvSpPr/>
                <p:nvPr/>
              </p:nvSpPr>
              <p:spPr>
                <a:xfrm>
                  <a:off x="3857615" y="3486535"/>
                  <a:ext cx="792365" cy="792365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4D5E6A4E-797E-4D84-88EE-A30B75A7D233}"/>
                    </a:ext>
                  </a:extLst>
                </p:cNvPr>
                <p:cNvSpPr/>
                <p:nvPr/>
              </p:nvSpPr>
              <p:spPr>
                <a:xfrm>
                  <a:off x="4643275" y="2959747"/>
                  <a:ext cx="1312378" cy="131237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F2AB9B45-8F2B-410F-8DEE-7932D08E6F15}"/>
                    </a:ext>
                  </a:extLst>
                </p:cNvPr>
                <p:cNvSpPr/>
                <p:nvPr/>
              </p:nvSpPr>
              <p:spPr>
                <a:xfrm>
                  <a:off x="5510955" y="3011196"/>
                  <a:ext cx="1262266" cy="1262267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921C79FF-E62F-4675-9684-731E716AEA74}"/>
                    </a:ext>
                  </a:extLst>
                </p:cNvPr>
                <p:cNvSpPr/>
                <p:nvPr/>
              </p:nvSpPr>
              <p:spPr>
                <a:xfrm>
                  <a:off x="4247109" y="4098443"/>
                  <a:ext cx="1967954" cy="172529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39C8B8EB-1F28-4A99-B6EB-A4BD6856FA37}"/>
                    </a:ext>
                  </a:extLst>
                </p:cNvPr>
                <p:cNvSpPr/>
                <p:nvPr/>
              </p:nvSpPr>
              <p:spPr>
                <a:xfrm>
                  <a:off x="6296024" y="3742075"/>
                  <a:ext cx="532677" cy="532677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0106B0A4-7E1B-4107-A155-2CF232D1E94A}"/>
                  </a:ext>
                </a:extLst>
              </p:cNvPr>
              <p:cNvGrpSpPr/>
              <p:nvPr/>
            </p:nvGrpSpPr>
            <p:grpSpPr>
              <a:xfrm>
                <a:off x="4055658" y="1945053"/>
                <a:ext cx="4220275" cy="2333847"/>
                <a:chOff x="4055658" y="1925597"/>
                <a:chExt cx="4220275" cy="2333847"/>
              </a:xfrm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720DDBDB-AB5E-4664-B73D-5D4ABF8A45F3}"/>
                    </a:ext>
                  </a:extLst>
                </p:cNvPr>
                <p:cNvSpPr/>
                <p:nvPr/>
              </p:nvSpPr>
              <p:spPr>
                <a:xfrm>
                  <a:off x="5674127" y="2137226"/>
                  <a:ext cx="428693" cy="2119360"/>
                </a:xfrm>
                <a:custGeom>
                  <a:avLst/>
                  <a:gdLst>
                    <a:gd name="connsiteX0" fmla="*/ 477202 w 476250"/>
                    <a:gd name="connsiteY0" fmla="*/ 2308860 h 2305050"/>
                    <a:gd name="connsiteX1" fmla="*/ 0 w 476250"/>
                    <a:gd name="connsiteY1" fmla="*/ 2308860 h 2305050"/>
                    <a:gd name="connsiteX2" fmla="*/ 0 w 476250"/>
                    <a:gd name="connsiteY2" fmla="*/ 0 h 2305050"/>
                    <a:gd name="connsiteX3" fmla="*/ 477202 w 476250"/>
                    <a:gd name="connsiteY3" fmla="*/ 0 h 2305050"/>
                    <a:gd name="connsiteX4" fmla="*/ 477202 w 476250"/>
                    <a:gd name="connsiteY4" fmla="*/ 2308860 h 2305050"/>
                    <a:gd name="connsiteX5" fmla="*/ 452438 w 476250"/>
                    <a:gd name="connsiteY5" fmla="*/ 1071563 h 2305050"/>
                    <a:gd name="connsiteX6" fmla="*/ 332422 w 476250"/>
                    <a:gd name="connsiteY6" fmla="*/ 1071563 h 2305050"/>
                    <a:gd name="connsiteX7" fmla="*/ 332422 w 476250"/>
                    <a:gd name="connsiteY7" fmla="*/ 1188720 h 2305050"/>
                    <a:gd name="connsiteX8" fmla="*/ 452438 w 476250"/>
                    <a:gd name="connsiteY8" fmla="*/ 1188720 h 2305050"/>
                    <a:gd name="connsiteX9" fmla="*/ 452438 w 476250"/>
                    <a:gd name="connsiteY9" fmla="*/ 1071563 h 2305050"/>
                    <a:gd name="connsiteX10" fmla="*/ 298132 w 476250"/>
                    <a:gd name="connsiteY10" fmla="*/ 1190625 h 2305050"/>
                    <a:gd name="connsiteX11" fmla="*/ 298132 w 476250"/>
                    <a:gd name="connsiteY11" fmla="*/ 1070610 h 2305050"/>
                    <a:gd name="connsiteX12" fmla="*/ 180975 w 476250"/>
                    <a:gd name="connsiteY12" fmla="*/ 1070610 h 2305050"/>
                    <a:gd name="connsiteX13" fmla="*/ 180975 w 476250"/>
                    <a:gd name="connsiteY13" fmla="*/ 1190625 h 2305050"/>
                    <a:gd name="connsiteX14" fmla="*/ 298132 w 476250"/>
                    <a:gd name="connsiteY14" fmla="*/ 1190625 h 2305050"/>
                    <a:gd name="connsiteX15" fmla="*/ 27622 w 476250"/>
                    <a:gd name="connsiteY15" fmla="*/ 1188720 h 2305050"/>
                    <a:gd name="connsiteX16" fmla="*/ 146685 w 476250"/>
                    <a:gd name="connsiteY16" fmla="*/ 1188720 h 2305050"/>
                    <a:gd name="connsiteX17" fmla="*/ 146685 w 476250"/>
                    <a:gd name="connsiteY17" fmla="*/ 1070610 h 2305050"/>
                    <a:gd name="connsiteX18" fmla="*/ 27622 w 476250"/>
                    <a:gd name="connsiteY18" fmla="*/ 1070610 h 2305050"/>
                    <a:gd name="connsiteX19" fmla="*/ 27622 w 476250"/>
                    <a:gd name="connsiteY19" fmla="*/ 1188720 h 2305050"/>
                    <a:gd name="connsiteX20" fmla="*/ 28575 w 476250"/>
                    <a:gd name="connsiteY20" fmla="*/ 328613 h 2305050"/>
                    <a:gd name="connsiteX21" fmla="*/ 28575 w 476250"/>
                    <a:gd name="connsiteY21" fmla="*/ 448627 h 2305050"/>
                    <a:gd name="connsiteX22" fmla="*/ 147638 w 476250"/>
                    <a:gd name="connsiteY22" fmla="*/ 448627 h 2305050"/>
                    <a:gd name="connsiteX23" fmla="*/ 147638 w 476250"/>
                    <a:gd name="connsiteY23" fmla="*/ 328613 h 2305050"/>
                    <a:gd name="connsiteX24" fmla="*/ 28575 w 476250"/>
                    <a:gd name="connsiteY24" fmla="*/ 328613 h 2305050"/>
                    <a:gd name="connsiteX25" fmla="*/ 450532 w 476250"/>
                    <a:gd name="connsiteY25" fmla="*/ 744855 h 2305050"/>
                    <a:gd name="connsiteX26" fmla="*/ 450532 w 476250"/>
                    <a:gd name="connsiteY26" fmla="*/ 627697 h 2305050"/>
                    <a:gd name="connsiteX27" fmla="*/ 331470 w 476250"/>
                    <a:gd name="connsiteY27" fmla="*/ 627697 h 2305050"/>
                    <a:gd name="connsiteX28" fmla="*/ 331470 w 476250"/>
                    <a:gd name="connsiteY28" fmla="*/ 744855 h 2305050"/>
                    <a:gd name="connsiteX29" fmla="*/ 450532 w 476250"/>
                    <a:gd name="connsiteY29" fmla="*/ 744855 h 2305050"/>
                    <a:gd name="connsiteX30" fmla="*/ 147638 w 476250"/>
                    <a:gd name="connsiteY30" fmla="*/ 626745 h 2305050"/>
                    <a:gd name="connsiteX31" fmla="*/ 27622 w 476250"/>
                    <a:gd name="connsiteY31" fmla="*/ 626745 h 2305050"/>
                    <a:gd name="connsiteX32" fmla="*/ 27622 w 476250"/>
                    <a:gd name="connsiteY32" fmla="*/ 743902 h 2305050"/>
                    <a:gd name="connsiteX33" fmla="*/ 147638 w 476250"/>
                    <a:gd name="connsiteY33" fmla="*/ 743902 h 2305050"/>
                    <a:gd name="connsiteX34" fmla="*/ 147638 w 476250"/>
                    <a:gd name="connsiteY34" fmla="*/ 626745 h 2305050"/>
                    <a:gd name="connsiteX35" fmla="*/ 298132 w 476250"/>
                    <a:gd name="connsiteY35" fmla="*/ 1337310 h 2305050"/>
                    <a:gd name="connsiteX36" fmla="*/ 298132 w 476250"/>
                    <a:gd name="connsiteY36" fmla="*/ 1219200 h 2305050"/>
                    <a:gd name="connsiteX37" fmla="*/ 180975 w 476250"/>
                    <a:gd name="connsiteY37" fmla="*/ 1219200 h 2305050"/>
                    <a:gd name="connsiteX38" fmla="*/ 180975 w 476250"/>
                    <a:gd name="connsiteY38" fmla="*/ 1337310 h 2305050"/>
                    <a:gd name="connsiteX39" fmla="*/ 298132 w 476250"/>
                    <a:gd name="connsiteY39" fmla="*/ 1337310 h 2305050"/>
                    <a:gd name="connsiteX40" fmla="*/ 180022 w 476250"/>
                    <a:gd name="connsiteY40" fmla="*/ 476250 h 2305050"/>
                    <a:gd name="connsiteX41" fmla="*/ 180022 w 476250"/>
                    <a:gd name="connsiteY41" fmla="*/ 595313 h 2305050"/>
                    <a:gd name="connsiteX42" fmla="*/ 299085 w 476250"/>
                    <a:gd name="connsiteY42" fmla="*/ 595313 h 2305050"/>
                    <a:gd name="connsiteX43" fmla="*/ 299085 w 476250"/>
                    <a:gd name="connsiteY43" fmla="*/ 476250 h 2305050"/>
                    <a:gd name="connsiteX44" fmla="*/ 180022 w 476250"/>
                    <a:gd name="connsiteY44" fmla="*/ 476250 h 2305050"/>
                    <a:gd name="connsiteX45" fmla="*/ 452438 w 476250"/>
                    <a:gd name="connsiteY45" fmla="*/ 32385 h 2305050"/>
                    <a:gd name="connsiteX46" fmla="*/ 330518 w 476250"/>
                    <a:gd name="connsiteY46" fmla="*/ 32385 h 2305050"/>
                    <a:gd name="connsiteX47" fmla="*/ 330518 w 476250"/>
                    <a:gd name="connsiteY47" fmla="*/ 148590 h 2305050"/>
                    <a:gd name="connsiteX48" fmla="*/ 452438 w 476250"/>
                    <a:gd name="connsiteY48" fmla="*/ 148590 h 2305050"/>
                    <a:gd name="connsiteX49" fmla="*/ 452438 w 476250"/>
                    <a:gd name="connsiteY49" fmla="*/ 32385 h 2305050"/>
                    <a:gd name="connsiteX50" fmla="*/ 300038 w 476250"/>
                    <a:gd name="connsiteY50" fmla="*/ 31432 h 2305050"/>
                    <a:gd name="connsiteX51" fmla="*/ 180022 w 476250"/>
                    <a:gd name="connsiteY51" fmla="*/ 31432 h 2305050"/>
                    <a:gd name="connsiteX52" fmla="*/ 180022 w 476250"/>
                    <a:gd name="connsiteY52" fmla="*/ 149542 h 2305050"/>
                    <a:gd name="connsiteX53" fmla="*/ 300038 w 476250"/>
                    <a:gd name="connsiteY53" fmla="*/ 149542 h 2305050"/>
                    <a:gd name="connsiteX54" fmla="*/ 300038 w 476250"/>
                    <a:gd name="connsiteY54" fmla="*/ 31432 h 2305050"/>
                    <a:gd name="connsiteX55" fmla="*/ 300038 w 476250"/>
                    <a:gd name="connsiteY55" fmla="*/ 299085 h 2305050"/>
                    <a:gd name="connsiteX56" fmla="*/ 300038 w 476250"/>
                    <a:gd name="connsiteY56" fmla="*/ 180022 h 2305050"/>
                    <a:gd name="connsiteX57" fmla="*/ 179070 w 476250"/>
                    <a:gd name="connsiteY57" fmla="*/ 180022 h 2305050"/>
                    <a:gd name="connsiteX58" fmla="*/ 179070 w 476250"/>
                    <a:gd name="connsiteY58" fmla="*/ 299085 h 2305050"/>
                    <a:gd name="connsiteX59" fmla="*/ 300038 w 476250"/>
                    <a:gd name="connsiteY59" fmla="*/ 299085 h 2305050"/>
                    <a:gd name="connsiteX60" fmla="*/ 147638 w 476250"/>
                    <a:gd name="connsiteY60" fmla="*/ 477202 h 2305050"/>
                    <a:gd name="connsiteX61" fmla="*/ 26670 w 476250"/>
                    <a:gd name="connsiteY61" fmla="*/ 477202 h 2305050"/>
                    <a:gd name="connsiteX62" fmla="*/ 26670 w 476250"/>
                    <a:gd name="connsiteY62" fmla="*/ 594360 h 2305050"/>
                    <a:gd name="connsiteX63" fmla="*/ 147638 w 476250"/>
                    <a:gd name="connsiteY63" fmla="*/ 594360 h 2305050"/>
                    <a:gd name="connsiteX64" fmla="*/ 147638 w 476250"/>
                    <a:gd name="connsiteY64" fmla="*/ 477202 h 2305050"/>
                    <a:gd name="connsiteX65" fmla="*/ 450532 w 476250"/>
                    <a:gd name="connsiteY65" fmla="*/ 1041082 h 2305050"/>
                    <a:gd name="connsiteX66" fmla="*/ 450532 w 476250"/>
                    <a:gd name="connsiteY66" fmla="*/ 923925 h 2305050"/>
                    <a:gd name="connsiteX67" fmla="*/ 331470 w 476250"/>
                    <a:gd name="connsiteY67" fmla="*/ 923925 h 2305050"/>
                    <a:gd name="connsiteX68" fmla="*/ 331470 w 476250"/>
                    <a:gd name="connsiteY68" fmla="*/ 1041082 h 2305050"/>
                    <a:gd name="connsiteX69" fmla="*/ 450532 w 476250"/>
                    <a:gd name="connsiteY69" fmla="*/ 1041082 h 2305050"/>
                    <a:gd name="connsiteX70" fmla="*/ 332422 w 476250"/>
                    <a:gd name="connsiteY70" fmla="*/ 1218248 h 2305050"/>
                    <a:gd name="connsiteX71" fmla="*/ 332422 w 476250"/>
                    <a:gd name="connsiteY71" fmla="*/ 1336357 h 2305050"/>
                    <a:gd name="connsiteX72" fmla="*/ 451485 w 476250"/>
                    <a:gd name="connsiteY72" fmla="*/ 1336357 h 2305050"/>
                    <a:gd name="connsiteX73" fmla="*/ 451485 w 476250"/>
                    <a:gd name="connsiteY73" fmla="*/ 1218248 h 2305050"/>
                    <a:gd name="connsiteX74" fmla="*/ 332422 w 476250"/>
                    <a:gd name="connsiteY74" fmla="*/ 1218248 h 2305050"/>
                    <a:gd name="connsiteX75" fmla="*/ 452438 w 476250"/>
                    <a:gd name="connsiteY75" fmla="*/ 447675 h 2305050"/>
                    <a:gd name="connsiteX76" fmla="*/ 452438 w 476250"/>
                    <a:gd name="connsiteY76" fmla="*/ 329565 h 2305050"/>
                    <a:gd name="connsiteX77" fmla="*/ 331470 w 476250"/>
                    <a:gd name="connsiteY77" fmla="*/ 329565 h 2305050"/>
                    <a:gd name="connsiteX78" fmla="*/ 331470 w 476250"/>
                    <a:gd name="connsiteY78" fmla="*/ 447675 h 2305050"/>
                    <a:gd name="connsiteX79" fmla="*/ 452438 w 476250"/>
                    <a:gd name="connsiteY79" fmla="*/ 447675 h 2305050"/>
                    <a:gd name="connsiteX80" fmla="*/ 300038 w 476250"/>
                    <a:gd name="connsiteY80" fmla="*/ 448627 h 2305050"/>
                    <a:gd name="connsiteX81" fmla="*/ 300038 w 476250"/>
                    <a:gd name="connsiteY81" fmla="*/ 328613 h 2305050"/>
                    <a:gd name="connsiteX82" fmla="*/ 180022 w 476250"/>
                    <a:gd name="connsiteY82" fmla="*/ 328613 h 2305050"/>
                    <a:gd name="connsiteX83" fmla="*/ 180022 w 476250"/>
                    <a:gd name="connsiteY83" fmla="*/ 448627 h 2305050"/>
                    <a:gd name="connsiteX84" fmla="*/ 300038 w 476250"/>
                    <a:gd name="connsiteY84" fmla="*/ 448627 h 2305050"/>
                    <a:gd name="connsiteX85" fmla="*/ 146685 w 476250"/>
                    <a:gd name="connsiteY85" fmla="*/ 299085 h 2305050"/>
                    <a:gd name="connsiteX86" fmla="*/ 146685 w 476250"/>
                    <a:gd name="connsiteY86" fmla="*/ 181927 h 2305050"/>
                    <a:gd name="connsiteX87" fmla="*/ 27622 w 476250"/>
                    <a:gd name="connsiteY87" fmla="*/ 181927 h 2305050"/>
                    <a:gd name="connsiteX88" fmla="*/ 27622 w 476250"/>
                    <a:gd name="connsiteY88" fmla="*/ 299085 h 2305050"/>
                    <a:gd name="connsiteX89" fmla="*/ 146685 w 476250"/>
                    <a:gd name="connsiteY89" fmla="*/ 299085 h 2305050"/>
                    <a:gd name="connsiteX90" fmla="*/ 145732 w 476250"/>
                    <a:gd name="connsiteY90" fmla="*/ 889635 h 2305050"/>
                    <a:gd name="connsiteX91" fmla="*/ 145732 w 476250"/>
                    <a:gd name="connsiteY91" fmla="*/ 772477 h 2305050"/>
                    <a:gd name="connsiteX92" fmla="*/ 28575 w 476250"/>
                    <a:gd name="connsiteY92" fmla="*/ 772477 h 2305050"/>
                    <a:gd name="connsiteX93" fmla="*/ 28575 w 476250"/>
                    <a:gd name="connsiteY93" fmla="*/ 889635 h 2305050"/>
                    <a:gd name="connsiteX94" fmla="*/ 145732 w 476250"/>
                    <a:gd name="connsiteY94" fmla="*/ 889635 h 2305050"/>
                    <a:gd name="connsiteX95" fmla="*/ 179070 w 476250"/>
                    <a:gd name="connsiteY95" fmla="*/ 889635 h 2305050"/>
                    <a:gd name="connsiteX96" fmla="*/ 298132 w 476250"/>
                    <a:gd name="connsiteY96" fmla="*/ 889635 h 2305050"/>
                    <a:gd name="connsiteX97" fmla="*/ 298132 w 476250"/>
                    <a:gd name="connsiteY97" fmla="*/ 772477 h 2305050"/>
                    <a:gd name="connsiteX98" fmla="*/ 179070 w 476250"/>
                    <a:gd name="connsiteY98" fmla="*/ 772477 h 2305050"/>
                    <a:gd name="connsiteX99" fmla="*/ 179070 w 476250"/>
                    <a:gd name="connsiteY99" fmla="*/ 889635 h 2305050"/>
                    <a:gd name="connsiteX100" fmla="*/ 450532 w 476250"/>
                    <a:gd name="connsiteY100" fmla="*/ 890588 h 2305050"/>
                    <a:gd name="connsiteX101" fmla="*/ 450532 w 476250"/>
                    <a:gd name="connsiteY101" fmla="*/ 771525 h 2305050"/>
                    <a:gd name="connsiteX102" fmla="*/ 331470 w 476250"/>
                    <a:gd name="connsiteY102" fmla="*/ 771525 h 2305050"/>
                    <a:gd name="connsiteX103" fmla="*/ 331470 w 476250"/>
                    <a:gd name="connsiteY103" fmla="*/ 890588 h 2305050"/>
                    <a:gd name="connsiteX104" fmla="*/ 450532 w 476250"/>
                    <a:gd name="connsiteY104" fmla="*/ 890588 h 2305050"/>
                    <a:gd name="connsiteX105" fmla="*/ 298132 w 476250"/>
                    <a:gd name="connsiteY105" fmla="*/ 1370648 h 2305050"/>
                    <a:gd name="connsiteX106" fmla="*/ 180022 w 476250"/>
                    <a:gd name="connsiteY106" fmla="*/ 1370648 h 2305050"/>
                    <a:gd name="connsiteX107" fmla="*/ 180022 w 476250"/>
                    <a:gd name="connsiteY107" fmla="*/ 1486853 h 2305050"/>
                    <a:gd name="connsiteX108" fmla="*/ 298132 w 476250"/>
                    <a:gd name="connsiteY108" fmla="*/ 1486853 h 2305050"/>
                    <a:gd name="connsiteX109" fmla="*/ 298132 w 476250"/>
                    <a:gd name="connsiteY109" fmla="*/ 1370648 h 2305050"/>
                    <a:gd name="connsiteX110" fmla="*/ 299085 w 476250"/>
                    <a:gd name="connsiteY110" fmla="*/ 1632585 h 2305050"/>
                    <a:gd name="connsiteX111" fmla="*/ 299085 w 476250"/>
                    <a:gd name="connsiteY111" fmla="*/ 1516380 h 2305050"/>
                    <a:gd name="connsiteX112" fmla="*/ 179070 w 476250"/>
                    <a:gd name="connsiteY112" fmla="*/ 1516380 h 2305050"/>
                    <a:gd name="connsiteX113" fmla="*/ 179070 w 476250"/>
                    <a:gd name="connsiteY113" fmla="*/ 1632585 h 2305050"/>
                    <a:gd name="connsiteX114" fmla="*/ 299085 w 476250"/>
                    <a:gd name="connsiteY114" fmla="*/ 1632585 h 2305050"/>
                    <a:gd name="connsiteX115" fmla="*/ 146685 w 476250"/>
                    <a:gd name="connsiteY115" fmla="*/ 1370648 h 2305050"/>
                    <a:gd name="connsiteX116" fmla="*/ 28575 w 476250"/>
                    <a:gd name="connsiteY116" fmla="*/ 1370648 h 2305050"/>
                    <a:gd name="connsiteX117" fmla="*/ 28575 w 476250"/>
                    <a:gd name="connsiteY117" fmla="*/ 1486853 h 2305050"/>
                    <a:gd name="connsiteX118" fmla="*/ 146685 w 476250"/>
                    <a:gd name="connsiteY118" fmla="*/ 1486853 h 2305050"/>
                    <a:gd name="connsiteX119" fmla="*/ 146685 w 476250"/>
                    <a:gd name="connsiteY119" fmla="*/ 1370648 h 2305050"/>
                    <a:gd name="connsiteX120" fmla="*/ 449580 w 476250"/>
                    <a:gd name="connsiteY120" fmla="*/ 1631632 h 2305050"/>
                    <a:gd name="connsiteX121" fmla="*/ 449580 w 476250"/>
                    <a:gd name="connsiteY121" fmla="*/ 1514475 h 2305050"/>
                    <a:gd name="connsiteX122" fmla="*/ 332422 w 476250"/>
                    <a:gd name="connsiteY122" fmla="*/ 1514475 h 2305050"/>
                    <a:gd name="connsiteX123" fmla="*/ 332422 w 476250"/>
                    <a:gd name="connsiteY123" fmla="*/ 1631632 h 2305050"/>
                    <a:gd name="connsiteX124" fmla="*/ 449580 w 476250"/>
                    <a:gd name="connsiteY124" fmla="*/ 1631632 h 230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476250" h="2305050">
                      <a:moveTo>
                        <a:pt x="477202" y="2308860"/>
                      </a:moveTo>
                      <a:cubicBezTo>
                        <a:pt x="316230" y="2308860"/>
                        <a:pt x="160020" y="2308860"/>
                        <a:pt x="0" y="2308860"/>
                      </a:cubicBezTo>
                      <a:cubicBezTo>
                        <a:pt x="0" y="1539240"/>
                        <a:pt x="0" y="771525"/>
                        <a:pt x="0" y="0"/>
                      </a:cubicBezTo>
                      <a:cubicBezTo>
                        <a:pt x="157163" y="0"/>
                        <a:pt x="315277" y="0"/>
                        <a:pt x="477202" y="0"/>
                      </a:cubicBezTo>
                      <a:cubicBezTo>
                        <a:pt x="477202" y="767715"/>
                        <a:pt x="477202" y="1536382"/>
                        <a:pt x="477202" y="2308860"/>
                      </a:cubicBezTo>
                      <a:close/>
                      <a:moveTo>
                        <a:pt x="452438" y="1071563"/>
                      </a:moveTo>
                      <a:cubicBezTo>
                        <a:pt x="412432" y="1071563"/>
                        <a:pt x="372427" y="1071563"/>
                        <a:pt x="332422" y="1071563"/>
                      </a:cubicBezTo>
                      <a:cubicBezTo>
                        <a:pt x="332422" y="1112520"/>
                        <a:pt x="332422" y="1150620"/>
                        <a:pt x="332422" y="1188720"/>
                      </a:cubicBezTo>
                      <a:cubicBezTo>
                        <a:pt x="374332" y="1188720"/>
                        <a:pt x="412432" y="1188720"/>
                        <a:pt x="452438" y="1188720"/>
                      </a:cubicBezTo>
                      <a:cubicBezTo>
                        <a:pt x="452438" y="1147763"/>
                        <a:pt x="452438" y="1111567"/>
                        <a:pt x="452438" y="1071563"/>
                      </a:cubicBezTo>
                      <a:close/>
                      <a:moveTo>
                        <a:pt x="298132" y="1190625"/>
                      </a:moveTo>
                      <a:cubicBezTo>
                        <a:pt x="298132" y="1147763"/>
                        <a:pt x="298132" y="1108710"/>
                        <a:pt x="298132" y="1070610"/>
                      </a:cubicBezTo>
                      <a:cubicBezTo>
                        <a:pt x="256222" y="1070610"/>
                        <a:pt x="218122" y="1070610"/>
                        <a:pt x="180975" y="1070610"/>
                      </a:cubicBezTo>
                      <a:cubicBezTo>
                        <a:pt x="180975" y="1112520"/>
                        <a:pt x="180975" y="1151573"/>
                        <a:pt x="180975" y="1190625"/>
                      </a:cubicBezTo>
                      <a:cubicBezTo>
                        <a:pt x="220980" y="1190625"/>
                        <a:pt x="257175" y="1190625"/>
                        <a:pt x="298132" y="1190625"/>
                      </a:cubicBezTo>
                      <a:close/>
                      <a:moveTo>
                        <a:pt x="27622" y="1188720"/>
                      </a:moveTo>
                      <a:cubicBezTo>
                        <a:pt x="68580" y="1188720"/>
                        <a:pt x="106680" y="1188720"/>
                        <a:pt x="146685" y="1188720"/>
                      </a:cubicBezTo>
                      <a:cubicBezTo>
                        <a:pt x="146685" y="1146810"/>
                        <a:pt x="146685" y="1108710"/>
                        <a:pt x="146685" y="1070610"/>
                      </a:cubicBezTo>
                      <a:cubicBezTo>
                        <a:pt x="104775" y="1070610"/>
                        <a:pt x="66675" y="1070610"/>
                        <a:pt x="27622" y="1070610"/>
                      </a:cubicBezTo>
                      <a:cubicBezTo>
                        <a:pt x="27622" y="1112520"/>
                        <a:pt x="27622" y="1149667"/>
                        <a:pt x="27622" y="1188720"/>
                      </a:cubicBezTo>
                      <a:close/>
                      <a:moveTo>
                        <a:pt x="28575" y="328613"/>
                      </a:moveTo>
                      <a:cubicBezTo>
                        <a:pt x="28575" y="372427"/>
                        <a:pt x="28575" y="410527"/>
                        <a:pt x="28575" y="448627"/>
                      </a:cubicBezTo>
                      <a:cubicBezTo>
                        <a:pt x="70485" y="448627"/>
                        <a:pt x="107632" y="448627"/>
                        <a:pt x="147638" y="448627"/>
                      </a:cubicBezTo>
                      <a:cubicBezTo>
                        <a:pt x="147638" y="407670"/>
                        <a:pt x="147638" y="369570"/>
                        <a:pt x="147638" y="328613"/>
                      </a:cubicBezTo>
                      <a:cubicBezTo>
                        <a:pt x="106680" y="328613"/>
                        <a:pt x="68580" y="328613"/>
                        <a:pt x="28575" y="328613"/>
                      </a:cubicBezTo>
                      <a:close/>
                      <a:moveTo>
                        <a:pt x="450532" y="744855"/>
                      </a:moveTo>
                      <a:cubicBezTo>
                        <a:pt x="450532" y="702945"/>
                        <a:pt x="450532" y="664845"/>
                        <a:pt x="450532" y="627697"/>
                      </a:cubicBezTo>
                      <a:cubicBezTo>
                        <a:pt x="408622" y="627697"/>
                        <a:pt x="369570" y="627697"/>
                        <a:pt x="331470" y="627697"/>
                      </a:cubicBezTo>
                      <a:cubicBezTo>
                        <a:pt x="331470" y="668655"/>
                        <a:pt x="331470" y="705802"/>
                        <a:pt x="331470" y="744855"/>
                      </a:cubicBezTo>
                      <a:cubicBezTo>
                        <a:pt x="371475" y="744855"/>
                        <a:pt x="409575" y="744855"/>
                        <a:pt x="450532" y="744855"/>
                      </a:cubicBezTo>
                      <a:close/>
                      <a:moveTo>
                        <a:pt x="147638" y="626745"/>
                      </a:moveTo>
                      <a:cubicBezTo>
                        <a:pt x="106680" y="626745"/>
                        <a:pt x="67627" y="626745"/>
                        <a:pt x="27622" y="626745"/>
                      </a:cubicBezTo>
                      <a:cubicBezTo>
                        <a:pt x="27622" y="667702"/>
                        <a:pt x="27622" y="706755"/>
                        <a:pt x="27622" y="743902"/>
                      </a:cubicBezTo>
                      <a:cubicBezTo>
                        <a:pt x="69532" y="743902"/>
                        <a:pt x="107632" y="743902"/>
                        <a:pt x="147638" y="743902"/>
                      </a:cubicBezTo>
                      <a:cubicBezTo>
                        <a:pt x="147638" y="702945"/>
                        <a:pt x="147638" y="665797"/>
                        <a:pt x="147638" y="626745"/>
                      </a:cubicBezTo>
                      <a:close/>
                      <a:moveTo>
                        <a:pt x="298132" y="1337310"/>
                      </a:moveTo>
                      <a:cubicBezTo>
                        <a:pt x="298132" y="1295400"/>
                        <a:pt x="298132" y="1257300"/>
                        <a:pt x="298132" y="1219200"/>
                      </a:cubicBezTo>
                      <a:cubicBezTo>
                        <a:pt x="256222" y="1219200"/>
                        <a:pt x="219075" y="1219200"/>
                        <a:pt x="180975" y="1219200"/>
                      </a:cubicBezTo>
                      <a:cubicBezTo>
                        <a:pt x="180975" y="1260157"/>
                        <a:pt x="180975" y="1298257"/>
                        <a:pt x="180975" y="1337310"/>
                      </a:cubicBezTo>
                      <a:cubicBezTo>
                        <a:pt x="220980" y="1337310"/>
                        <a:pt x="257175" y="1337310"/>
                        <a:pt x="298132" y="1337310"/>
                      </a:cubicBezTo>
                      <a:close/>
                      <a:moveTo>
                        <a:pt x="180022" y="476250"/>
                      </a:moveTo>
                      <a:cubicBezTo>
                        <a:pt x="180022" y="518160"/>
                        <a:pt x="180022" y="556260"/>
                        <a:pt x="180022" y="595313"/>
                      </a:cubicBezTo>
                      <a:cubicBezTo>
                        <a:pt x="220980" y="595313"/>
                        <a:pt x="259080" y="595313"/>
                        <a:pt x="299085" y="595313"/>
                      </a:cubicBezTo>
                      <a:cubicBezTo>
                        <a:pt x="299085" y="554355"/>
                        <a:pt x="299085" y="516255"/>
                        <a:pt x="299085" y="476250"/>
                      </a:cubicBezTo>
                      <a:cubicBezTo>
                        <a:pt x="259080" y="476250"/>
                        <a:pt x="220980" y="476250"/>
                        <a:pt x="180022" y="476250"/>
                      </a:cubicBezTo>
                      <a:close/>
                      <a:moveTo>
                        <a:pt x="452438" y="32385"/>
                      </a:moveTo>
                      <a:cubicBezTo>
                        <a:pt x="411480" y="32385"/>
                        <a:pt x="372427" y="32385"/>
                        <a:pt x="330518" y="32385"/>
                      </a:cubicBezTo>
                      <a:cubicBezTo>
                        <a:pt x="330518" y="71438"/>
                        <a:pt x="330518" y="108585"/>
                        <a:pt x="330518" y="148590"/>
                      </a:cubicBezTo>
                      <a:cubicBezTo>
                        <a:pt x="371475" y="148590"/>
                        <a:pt x="411480" y="148590"/>
                        <a:pt x="452438" y="148590"/>
                      </a:cubicBezTo>
                      <a:cubicBezTo>
                        <a:pt x="452438" y="109538"/>
                        <a:pt x="452438" y="73342"/>
                        <a:pt x="452438" y="32385"/>
                      </a:cubicBezTo>
                      <a:close/>
                      <a:moveTo>
                        <a:pt x="300038" y="31432"/>
                      </a:moveTo>
                      <a:cubicBezTo>
                        <a:pt x="257175" y="31432"/>
                        <a:pt x="219075" y="31432"/>
                        <a:pt x="180022" y="31432"/>
                      </a:cubicBezTo>
                      <a:cubicBezTo>
                        <a:pt x="180022" y="72390"/>
                        <a:pt x="180022" y="111442"/>
                        <a:pt x="180022" y="149542"/>
                      </a:cubicBezTo>
                      <a:cubicBezTo>
                        <a:pt x="221932" y="149542"/>
                        <a:pt x="260985" y="149542"/>
                        <a:pt x="300038" y="149542"/>
                      </a:cubicBezTo>
                      <a:cubicBezTo>
                        <a:pt x="300038" y="108585"/>
                        <a:pt x="300038" y="71438"/>
                        <a:pt x="300038" y="31432"/>
                      </a:cubicBezTo>
                      <a:close/>
                      <a:moveTo>
                        <a:pt x="300038" y="299085"/>
                      </a:moveTo>
                      <a:cubicBezTo>
                        <a:pt x="300038" y="257175"/>
                        <a:pt x="300038" y="220027"/>
                        <a:pt x="300038" y="180022"/>
                      </a:cubicBezTo>
                      <a:cubicBezTo>
                        <a:pt x="259080" y="180022"/>
                        <a:pt x="220027" y="180022"/>
                        <a:pt x="179070" y="180022"/>
                      </a:cubicBezTo>
                      <a:cubicBezTo>
                        <a:pt x="179070" y="220027"/>
                        <a:pt x="179070" y="258127"/>
                        <a:pt x="179070" y="299085"/>
                      </a:cubicBezTo>
                      <a:cubicBezTo>
                        <a:pt x="220027" y="299085"/>
                        <a:pt x="258127" y="299085"/>
                        <a:pt x="300038" y="299085"/>
                      </a:cubicBezTo>
                      <a:close/>
                      <a:moveTo>
                        <a:pt x="147638" y="477202"/>
                      </a:moveTo>
                      <a:cubicBezTo>
                        <a:pt x="104775" y="477202"/>
                        <a:pt x="66675" y="477202"/>
                        <a:pt x="26670" y="477202"/>
                      </a:cubicBezTo>
                      <a:cubicBezTo>
                        <a:pt x="26670" y="517207"/>
                        <a:pt x="26670" y="554355"/>
                        <a:pt x="26670" y="594360"/>
                      </a:cubicBezTo>
                      <a:cubicBezTo>
                        <a:pt x="67627" y="594360"/>
                        <a:pt x="106680" y="594360"/>
                        <a:pt x="147638" y="594360"/>
                      </a:cubicBezTo>
                      <a:cubicBezTo>
                        <a:pt x="147638" y="554355"/>
                        <a:pt x="147638" y="517207"/>
                        <a:pt x="147638" y="477202"/>
                      </a:cubicBezTo>
                      <a:close/>
                      <a:moveTo>
                        <a:pt x="450532" y="1041082"/>
                      </a:moveTo>
                      <a:cubicBezTo>
                        <a:pt x="450532" y="1001077"/>
                        <a:pt x="450532" y="962025"/>
                        <a:pt x="450532" y="923925"/>
                      </a:cubicBezTo>
                      <a:cubicBezTo>
                        <a:pt x="408622" y="923925"/>
                        <a:pt x="370522" y="923925"/>
                        <a:pt x="331470" y="923925"/>
                      </a:cubicBezTo>
                      <a:cubicBezTo>
                        <a:pt x="331470" y="964882"/>
                        <a:pt x="331470" y="1002030"/>
                        <a:pt x="331470" y="1041082"/>
                      </a:cubicBezTo>
                      <a:cubicBezTo>
                        <a:pt x="372427" y="1041082"/>
                        <a:pt x="410527" y="1041082"/>
                        <a:pt x="450532" y="1041082"/>
                      </a:cubicBezTo>
                      <a:close/>
                      <a:moveTo>
                        <a:pt x="332422" y="1218248"/>
                      </a:moveTo>
                      <a:cubicBezTo>
                        <a:pt x="332422" y="1258253"/>
                        <a:pt x="332422" y="1296353"/>
                        <a:pt x="332422" y="1336357"/>
                      </a:cubicBezTo>
                      <a:cubicBezTo>
                        <a:pt x="373380" y="1336357"/>
                        <a:pt x="410527" y="1336357"/>
                        <a:pt x="451485" y="1336357"/>
                      </a:cubicBezTo>
                      <a:cubicBezTo>
                        <a:pt x="451485" y="1296353"/>
                        <a:pt x="451485" y="1257300"/>
                        <a:pt x="451485" y="1218248"/>
                      </a:cubicBezTo>
                      <a:cubicBezTo>
                        <a:pt x="409575" y="1218248"/>
                        <a:pt x="372427" y="1218248"/>
                        <a:pt x="332422" y="1218248"/>
                      </a:cubicBezTo>
                      <a:close/>
                      <a:moveTo>
                        <a:pt x="452438" y="447675"/>
                      </a:moveTo>
                      <a:cubicBezTo>
                        <a:pt x="452438" y="406717"/>
                        <a:pt x="452438" y="369570"/>
                        <a:pt x="452438" y="329565"/>
                      </a:cubicBezTo>
                      <a:cubicBezTo>
                        <a:pt x="411480" y="329565"/>
                        <a:pt x="371475" y="329565"/>
                        <a:pt x="331470" y="329565"/>
                      </a:cubicBezTo>
                      <a:cubicBezTo>
                        <a:pt x="331470" y="370522"/>
                        <a:pt x="331470" y="408622"/>
                        <a:pt x="331470" y="447675"/>
                      </a:cubicBezTo>
                      <a:cubicBezTo>
                        <a:pt x="371475" y="447675"/>
                        <a:pt x="409575" y="447675"/>
                        <a:pt x="452438" y="447675"/>
                      </a:cubicBezTo>
                      <a:close/>
                      <a:moveTo>
                        <a:pt x="300038" y="448627"/>
                      </a:moveTo>
                      <a:cubicBezTo>
                        <a:pt x="300038" y="405765"/>
                        <a:pt x="300038" y="368617"/>
                        <a:pt x="300038" y="328613"/>
                      </a:cubicBezTo>
                      <a:cubicBezTo>
                        <a:pt x="258127" y="328613"/>
                        <a:pt x="219075" y="328613"/>
                        <a:pt x="180022" y="328613"/>
                      </a:cubicBezTo>
                      <a:cubicBezTo>
                        <a:pt x="180022" y="370522"/>
                        <a:pt x="180022" y="408622"/>
                        <a:pt x="180022" y="448627"/>
                      </a:cubicBezTo>
                      <a:cubicBezTo>
                        <a:pt x="220980" y="448627"/>
                        <a:pt x="258127" y="448627"/>
                        <a:pt x="300038" y="448627"/>
                      </a:cubicBezTo>
                      <a:close/>
                      <a:moveTo>
                        <a:pt x="146685" y="299085"/>
                      </a:moveTo>
                      <a:cubicBezTo>
                        <a:pt x="146685" y="256222"/>
                        <a:pt x="146685" y="218122"/>
                        <a:pt x="146685" y="181927"/>
                      </a:cubicBezTo>
                      <a:cubicBezTo>
                        <a:pt x="103822" y="181927"/>
                        <a:pt x="65722" y="181927"/>
                        <a:pt x="27622" y="181927"/>
                      </a:cubicBezTo>
                      <a:cubicBezTo>
                        <a:pt x="27622" y="222885"/>
                        <a:pt x="27622" y="260032"/>
                        <a:pt x="27622" y="299085"/>
                      </a:cubicBezTo>
                      <a:cubicBezTo>
                        <a:pt x="67627" y="299085"/>
                        <a:pt x="104775" y="299085"/>
                        <a:pt x="146685" y="299085"/>
                      </a:cubicBezTo>
                      <a:close/>
                      <a:moveTo>
                        <a:pt x="145732" y="889635"/>
                      </a:moveTo>
                      <a:cubicBezTo>
                        <a:pt x="145732" y="848677"/>
                        <a:pt x="145732" y="810577"/>
                        <a:pt x="145732" y="772477"/>
                      </a:cubicBezTo>
                      <a:cubicBezTo>
                        <a:pt x="103822" y="772477"/>
                        <a:pt x="66675" y="772477"/>
                        <a:pt x="28575" y="772477"/>
                      </a:cubicBezTo>
                      <a:cubicBezTo>
                        <a:pt x="28575" y="813435"/>
                        <a:pt x="28575" y="851535"/>
                        <a:pt x="28575" y="889635"/>
                      </a:cubicBezTo>
                      <a:cubicBezTo>
                        <a:pt x="70485" y="889635"/>
                        <a:pt x="107632" y="889635"/>
                        <a:pt x="145732" y="889635"/>
                      </a:cubicBezTo>
                      <a:close/>
                      <a:moveTo>
                        <a:pt x="179070" y="889635"/>
                      </a:moveTo>
                      <a:cubicBezTo>
                        <a:pt x="220027" y="889635"/>
                        <a:pt x="258127" y="889635"/>
                        <a:pt x="298132" y="889635"/>
                      </a:cubicBezTo>
                      <a:cubicBezTo>
                        <a:pt x="298132" y="848677"/>
                        <a:pt x="298132" y="810577"/>
                        <a:pt x="298132" y="772477"/>
                      </a:cubicBezTo>
                      <a:cubicBezTo>
                        <a:pt x="256222" y="772477"/>
                        <a:pt x="219075" y="772477"/>
                        <a:pt x="179070" y="772477"/>
                      </a:cubicBezTo>
                      <a:cubicBezTo>
                        <a:pt x="179070" y="812482"/>
                        <a:pt x="179070" y="849630"/>
                        <a:pt x="179070" y="889635"/>
                      </a:cubicBezTo>
                      <a:close/>
                      <a:moveTo>
                        <a:pt x="450532" y="890588"/>
                      </a:moveTo>
                      <a:cubicBezTo>
                        <a:pt x="450532" y="849630"/>
                        <a:pt x="450532" y="811530"/>
                        <a:pt x="450532" y="771525"/>
                      </a:cubicBezTo>
                      <a:cubicBezTo>
                        <a:pt x="409575" y="771525"/>
                        <a:pt x="372427" y="771525"/>
                        <a:pt x="331470" y="771525"/>
                      </a:cubicBezTo>
                      <a:cubicBezTo>
                        <a:pt x="331470" y="811530"/>
                        <a:pt x="331470" y="850582"/>
                        <a:pt x="331470" y="890588"/>
                      </a:cubicBezTo>
                      <a:cubicBezTo>
                        <a:pt x="372427" y="890588"/>
                        <a:pt x="410527" y="890588"/>
                        <a:pt x="450532" y="890588"/>
                      </a:cubicBezTo>
                      <a:close/>
                      <a:moveTo>
                        <a:pt x="298132" y="1370648"/>
                      </a:moveTo>
                      <a:cubicBezTo>
                        <a:pt x="257175" y="1370648"/>
                        <a:pt x="218122" y="1370648"/>
                        <a:pt x="180022" y="1370648"/>
                      </a:cubicBezTo>
                      <a:cubicBezTo>
                        <a:pt x="180022" y="1410653"/>
                        <a:pt x="180022" y="1447800"/>
                        <a:pt x="180022" y="1486853"/>
                      </a:cubicBezTo>
                      <a:cubicBezTo>
                        <a:pt x="220980" y="1486853"/>
                        <a:pt x="257175" y="1486853"/>
                        <a:pt x="298132" y="1486853"/>
                      </a:cubicBezTo>
                      <a:cubicBezTo>
                        <a:pt x="298132" y="1447800"/>
                        <a:pt x="298132" y="1411605"/>
                        <a:pt x="298132" y="1370648"/>
                      </a:cubicBezTo>
                      <a:close/>
                      <a:moveTo>
                        <a:pt x="299085" y="1632585"/>
                      </a:moveTo>
                      <a:cubicBezTo>
                        <a:pt x="299085" y="1590675"/>
                        <a:pt x="299085" y="1553528"/>
                        <a:pt x="299085" y="1516380"/>
                      </a:cubicBezTo>
                      <a:cubicBezTo>
                        <a:pt x="258127" y="1516380"/>
                        <a:pt x="219075" y="1516380"/>
                        <a:pt x="179070" y="1516380"/>
                      </a:cubicBezTo>
                      <a:cubicBezTo>
                        <a:pt x="179070" y="1557338"/>
                        <a:pt x="179070" y="1594485"/>
                        <a:pt x="179070" y="1632585"/>
                      </a:cubicBezTo>
                      <a:cubicBezTo>
                        <a:pt x="219075" y="1632585"/>
                        <a:pt x="256222" y="1632585"/>
                        <a:pt x="299085" y="1632585"/>
                      </a:cubicBezTo>
                      <a:close/>
                      <a:moveTo>
                        <a:pt x="146685" y="1370648"/>
                      </a:moveTo>
                      <a:cubicBezTo>
                        <a:pt x="104775" y="1370648"/>
                        <a:pt x="65722" y="1370648"/>
                        <a:pt x="28575" y="1370648"/>
                      </a:cubicBezTo>
                      <a:cubicBezTo>
                        <a:pt x="28575" y="1410653"/>
                        <a:pt x="28575" y="1447800"/>
                        <a:pt x="28575" y="1486853"/>
                      </a:cubicBezTo>
                      <a:cubicBezTo>
                        <a:pt x="69532" y="1486853"/>
                        <a:pt x="106680" y="1486853"/>
                        <a:pt x="146685" y="1486853"/>
                      </a:cubicBezTo>
                      <a:cubicBezTo>
                        <a:pt x="146685" y="1447800"/>
                        <a:pt x="146685" y="1410653"/>
                        <a:pt x="146685" y="1370648"/>
                      </a:cubicBezTo>
                      <a:close/>
                      <a:moveTo>
                        <a:pt x="449580" y="1631632"/>
                      </a:moveTo>
                      <a:cubicBezTo>
                        <a:pt x="449580" y="1591628"/>
                        <a:pt x="449580" y="1553528"/>
                        <a:pt x="449580" y="1514475"/>
                      </a:cubicBezTo>
                      <a:cubicBezTo>
                        <a:pt x="409575" y="1514475"/>
                        <a:pt x="372427" y="1514475"/>
                        <a:pt x="332422" y="1514475"/>
                      </a:cubicBezTo>
                      <a:cubicBezTo>
                        <a:pt x="332422" y="1554480"/>
                        <a:pt x="332422" y="1592580"/>
                        <a:pt x="332422" y="1631632"/>
                      </a:cubicBezTo>
                      <a:cubicBezTo>
                        <a:pt x="373380" y="1631632"/>
                        <a:pt x="410527" y="1631632"/>
                        <a:pt x="449580" y="163163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7ABB4E9-033B-4B0E-A8F3-1C608CFC9B5B}"/>
                    </a:ext>
                  </a:extLst>
                </p:cNvPr>
                <p:cNvSpPr/>
                <p:nvPr/>
              </p:nvSpPr>
              <p:spPr>
                <a:xfrm>
                  <a:off x="6153901" y="2280010"/>
                  <a:ext cx="565541" cy="1976576"/>
                </a:xfrm>
                <a:custGeom>
                  <a:avLst/>
                  <a:gdLst>
                    <a:gd name="connsiteX0" fmla="*/ 335796 w 565541"/>
                    <a:gd name="connsiteY0" fmla="*/ 1531565 h 1976576"/>
                    <a:gd name="connsiteX1" fmla="*/ 335796 w 565541"/>
                    <a:gd name="connsiteY1" fmla="*/ 1585857 h 1976576"/>
                    <a:gd name="connsiteX2" fmla="*/ 441823 w 565541"/>
                    <a:gd name="connsiteY2" fmla="*/ 1585857 h 1976576"/>
                    <a:gd name="connsiteX3" fmla="*/ 441823 w 565541"/>
                    <a:gd name="connsiteY3" fmla="*/ 1531565 h 1976576"/>
                    <a:gd name="connsiteX4" fmla="*/ 123718 w 565541"/>
                    <a:gd name="connsiteY4" fmla="*/ 1526871 h 1976576"/>
                    <a:gd name="connsiteX5" fmla="*/ 123718 w 565541"/>
                    <a:gd name="connsiteY5" fmla="*/ 1581163 h 1976576"/>
                    <a:gd name="connsiteX6" fmla="*/ 229745 w 565541"/>
                    <a:gd name="connsiteY6" fmla="*/ 1581163 h 1976576"/>
                    <a:gd name="connsiteX7" fmla="*/ 229745 w 565541"/>
                    <a:gd name="connsiteY7" fmla="*/ 1526871 h 1976576"/>
                    <a:gd name="connsiteX8" fmla="*/ 335796 w 565541"/>
                    <a:gd name="connsiteY8" fmla="*/ 1409581 h 1976576"/>
                    <a:gd name="connsiteX9" fmla="*/ 335796 w 565541"/>
                    <a:gd name="connsiteY9" fmla="*/ 1463873 h 1976576"/>
                    <a:gd name="connsiteX10" fmla="*/ 441823 w 565541"/>
                    <a:gd name="connsiteY10" fmla="*/ 1463873 h 1976576"/>
                    <a:gd name="connsiteX11" fmla="*/ 441823 w 565541"/>
                    <a:gd name="connsiteY11" fmla="*/ 1409581 h 1976576"/>
                    <a:gd name="connsiteX12" fmla="*/ 123718 w 565541"/>
                    <a:gd name="connsiteY12" fmla="*/ 1404887 h 1976576"/>
                    <a:gd name="connsiteX13" fmla="*/ 123718 w 565541"/>
                    <a:gd name="connsiteY13" fmla="*/ 1459180 h 1976576"/>
                    <a:gd name="connsiteX14" fmla="*/ 229745 w 565541"/>
                    <a:gd name="connsiteY14" fmla="*/ 1459180 h 1976576"/>
                    <a:gd name="connsiteX15" fmla="*/ 229745 w 565541"/>
                    <a:gd name="connsiteY15" fmla="*/ 1404887 h 1976576"/>
                    <a:gd name="connsiteX16" fmla="*/ 335796 w 565541"/>
                    <a:gd name="connsiteY16" fmla="*/ 1287599 h 1976576"/>
                    <a:gd name="connsiteX17" fmla="*/ 335796 w 565541"/>
                    <a:gd name="connsiteY17" fmla="*/ 1341892 h 1976576"/>
                    <a:gd name="connsiteX18" fmla="*/ 441823 w 565541"/>
                    <a:gd name="connsiteY18" fmla="*/ 1341892 h 1976576"/>
                    <a:gd name="connsiteX19" fmla="*/ 441823 w 565541"/>
                    <a:gd name="connsiteY19" fmla="*/ 1287599 h 1976576"/>
                    <a:gd name="connsiteX20" fmla="*/ 123718 w 565541"/>
                    <a:gd name="connsiteY20" fmla="*/ 1282905 h 1976576"/>
                    <a:gd name="connsiteX21" fmla="*/ 123718 w 565541"/>
                    <a:gd name="connsiteY21" fmla="*/ 1337198 h 1976576"/>
                    <a:gd name="connsiteX22" fmla="*/ 229745 w 565541"/>
                    <a:gd name="connsiteY22" fmla="*/ 1337198 h 1976576"/>
                    <a:gd name="connsiteX23" fmla="*/ 229745 w 565541"/>
                    <a:gd name="connsiteY23" fmla="*/ 1282905 h 1976576"/>
                    <a:gd name="connsiteX24" fmla="*/ 335796 w 565541"/>
                    <a:gd name="connsiteY24" fmla="*/ 1165617 h 1976576"/>
                    <a:gd name="connsiteX25" fmla="*/ 335796 w 565541"/>
                    <a:gd name="connsiteY25" fmla="*/ 1219910 h 1976576"/>
                    <a:gd name="connsiteX26" fmla="*/ 441823 w 565541"/>
                    <a:gd name="connsiteY26" fmla="*/ 1219910 h 1976576"/>
                    <a:gd name="connsiteX27" fmla="*/ 441823 w 565541"/>
                    <a:gd name="connsiteY27" fmla="*/ 1165617 h 1976576"/>
                    <a:gd name="connsiteX28" fmla="*/ 123718 w 565541"/>
                    <a:gd name="connsiteY28" fmla="*/ 1160924 h 1976576"/>
                    <a:gd name="connsiteX29" fmla="*/ 123718 w 565541"/>
                    <a:gd name="connsiteY29" fmla="*/ 1215216 h 1976576"/>
                    <a:gd name="connsiteX30" fmla="*/ 229745 w 565541"/>
                    <a:gd name="connsiteY30" fmla="*/ 1215216 h 1976576"/>
                    <a:gd name="connsiteX31" fmla="*/ 229745 w 565541"/>
                    <a:gd name="connsiteY31" fmla="*/ 1160924 h 1976576"/>
                    <a:gd name="connsiteX32" fmla="*/ 335796 w 565541"/>
                    <a:gd name="connsiteY32" fmla="*/ 1043636 h 1976576"/>
                    <a:gd name="connsiteX33" fmla="*/ 335796 w 565541"/>
                    <a:gd name="connsiteY33" fmla="*/ 1097928 h 1976576"/>
                    <a:gd name="connsiteX34" fmla="*/ 441823 w 565541"/>
                    <a:gd name="connsiteY34" fmla="*/ 1097928 h 1976576"/>
                    <a:gd name="connsiteX35" fmla="*/ 441823 w 565541"/>
                    <a:gd name="connsiteY35" fmla="*/ 1043636 h 1976576"/>
                    <a:gd name="connsiteX36" fmla="*/ 123718 w 565541"/>
                    <a:gd name="connsiteY36" fmla="*/ 1038942 h 1976576"/>
                    <a:gd name="connsiteX37" fmla="*/ 123718 w 565541"/>
                    <a:gd name="connsiteY37" fmla="*/ 1093234 h 1976576"/>
                    <a:gd name="connsiteX38" fmla="*/ 229745 w 565541"/>
                    <a:gd name="connsiteY38" fmla="*/ 1093234 h 1976576"/>
                    <a:gd name="connsiteX39" fmla="*/ 229745 w 565541"/>
                    <a:gd name="connsiteY39" fmla="*/ 1038942 h 1976576"/>
                    <a:gd name="connsiteX40" fmla="*/ 335796 w 565541"/>
                    <a:gd name="connsiteY40" fmla="*/ 921654 h 1976576"/>
                    <a:gd name="connsiteX41" fmla="*/ 335796 w 565541"/>
                    <a:gd name="connsiteY41" fmla="*/ 975946 h 1976576"/>
                    <a:gd name="connsiteX42" fmla="*/ 441823 w 565541"/>
                    <a:gd name="connsiteY42" fmla="*/ 975946 h 1976576"/>
                    <a:gd name="connsiteX43" fmla="*/ 441823 w 565541"/>
                    <a:gd name="connsiteY43" fmla="*/ 921654 h 1976576"/>
                    <a:gd name="connsiteX44" fmla="*/ 123718 w 565541"/>
                    <a:gd name="connsiteY44" fmla="*/ 916960 h 1976576"/>
                    <a:gd name="connsiteX45" fmla="*/ 123718 w 565541"/>
                    <a:gd name="connsiteY45" fmla="*/ 971252 h 1976576"/>
                    <a:gd name="connsiteX46" fmla="*/ 229745 w 565541"/>
                    <a:gd name="connsiteY46" fmla="*/ 971252 h 1976576"/>
                    <a:gd name="connsiteX47" fmla="*/ 229745 w 565541"/>
                    <a:gd name="connsiteY47" fmla="*/ 916960 h 1976576"/>
                    <a:gd name="connsiteX48" fmla="*/ 335796 w 565541"/>
                    <a:gd name="connsiteY48" fmla="*/ 799672 h 1976576"/>
                    <a:gd name="connsiteX49" fmla="*/ 335796 w 565541"/>
                    <a:gd name="connsiteY49" fmla="*/ 853964 h 1976576"/>
                    <a:gd name="connsiteX50" fmla="*/ 441823 w 565541"/>
                    <a:gd name="connsiteY50" fmla="*/ 853964 h 1976576"/>
                    <a:gd name="connsiteX51" fmla="*/ 441823 w 565541"/>
                    <a:gd name="connsiteY51" fmla="*/ 799672 h 1976576"/>
                    <a:gd name="connsiteX52" fmla="*/ 123718 w 565541"/>
                    <a:gd name="connsiteY52" fmla="*/ 794978 h 1976576"/>
                    <a:gd name="connsiteX53" fmla="*/ 123718 w 565541"/>
                    <a:gd name="connsiteY53" fmla="*/ 849270 h 1976576"/>
                    <a:gd name="connsiteX54" fmla="*/ 229745 w 565541"/>
                    <a:gd name="connsiteY54" fmla="*/ 849270 h 1976576"/>
                    <a:gd name="connsiteX55" fmla="*/ 229745 w 565541"/>
                    <a:gd name="connsiteY55" fmla="*/ 794978 h 1976576"/>
                    <a:gd name="connsiteX56" fmla="*/ 335796 w 565541"/>
                    <a:gd name="connsiteY56" fmla="*/ 677690 h 1976576"/>
                    <a:gd name="connsiteX57" fmla="*/ 335796 w 565541"/>
                    <a:gd name="connsiteY57" fmla="*/ 731982 h 1976576"/>
                    <a:gd name="connsiteX58" fmla="*/ 441823 w 565541"/>
                    <a:gd name="connsiteY58" fmla="*/ 731982 h 1976576"/>
                    <a:gd name="connsiteX59" fmla="*/ 441823 w 565541"/>
                    <a:gd name="connsiteY59" fmla="*/ 677690 h 1976576"/>
                    <a:gd name="connsiteX60" fmla="*/ 123718 w 565541"/>
                    <a:gd name="connsiteY60" fmla="*/ 672996 h 1976576"/>
                    <a:gd name="connsiteX61" fmla="*/ 123718 w 565541"/>
                    <a:gd name="connsiteY61" fmla="*/ 727289 h 1976576"/>
                    <a:gd name="connsiteX62" fmla="*/ 229745 w 565541"/>
                    <a:gd name="connsiteY62" fmla="*/ 727289 h 1976576"/>
                    <a:gd name="connsiteX63" fmla="*/ 229745 w 565541"/>
                    <a:gd name="connsiteY63" fmla="*/ 672996 h 1976576"/>
                    <a:gd name="connsiteX64" fmla="*/ 335796 w 565541"/>
                    <a:gd name="connsiteY64" fmla="*/ 555708 h 1976576"/>
                    <a:gd name="connsiteX65" fmla="*/ 335796 w 565541"/>
                    <a:gd name="connsiteY65" fmla="*/ 610000 h 1976576"/>
                    <a:gd name="connsiteX66" fmla="*/ 441823 w 565541"/>
                    <a:gd name="connsiteY66" fmla="*/ 610000 h 1976576"/>
                    <a:gd name="connsiteX67" fmla="*/ 441823 w 565541"/>
                    <a:gd name="connsiteY67" fmla="*/ 555708 h 1976576"/>
                    <a:gd name="connsiteX68" fmla="*/ 123718 w 565541"/>
                    <a:gd name="connsiteY68" fmla="*/ 551014 h 1976576"/>
                    <a:gd name="connsiteX69" fmla="*/ 123718 w 565541"/>
                    <a:gd name="connsiteY69" fmla="*/ 605307 h 1976576"/>
                    <a:gd name="connsiteX70" fmla="*/ 229745 w 565541"/>
                    <a:gd name="connsiteY70" fmla="*/ 605307 h 1976576"/>
                    <a:gd name="connsiteX71" fmla="*/ 229745 w 565541"/>
                    <a:gd name="connsiteY71" fmla="*/ 551014 h 1976576"/>
                    <a:gd name="connsiteX72" fmla="*/ 335796 w 565541"/>
                    <a:gd name="connsiteY72" fmla="*/ 433726 h 1976576"/>
                    <a:gd name="connsiteX73" fmla="*/ 335796 w 565541"/>
                    <a:gd name="connsiteY73" fmla="*/ 488019 h 1976576"/>
                    <a:gd name="connsiteX74" fmla="*/ 441823 w 565541"/>
                    <a:gd name="connsiteY74" fmla="*/ 488019 h 1976576"/>
                    <a:gd name="connsiteX75" fmla="*/ 441823 w 565541"/>
                    <a:gd name="connsiteY75" fmla="*/ 433726 h 1976576"/>
                    <a:gd name="connsiteX76" fmla="*/ 123718 w 565541"/>
                    <a:gd name="connsiteY76" fmla="*/ 429032 h 1976576"/>
                    <a:gd name="connsiteX77" fmla="*/ 123718 w 565541"/>
                    <a:gd name="connsiteY77" fmla="*/ 483325 h 1976576"/>
                    <a:gd name="connsiteX78" fmla="*/ 229745 w 565541"/>
                    <a:gd name="connsiteY78" fmla="*/ 483325 h 1976576"/>
                    <a:gd name="connsiteX79" fmla="*/ 229745 w 565541"/>
                    <a:gd name="connsiteY79" fmla="*/ 429032 h 1976576"/>
                    <a:gd name="connsiteX80" fmla="*/ 244058 w 565541"/>
                    <a:gd name="connsiteY80" fmla="*/ 0 h 1976576"/>
                    <a:gd name="connsiteX81" fmla="*/ 321484 w 565541"/>
                    <a:gd name="connsiteY81" fmla="*/ 0 h 1976576"/>
                    <a:gd name="connsiteX82" fmla="*/ 321484 w 565541"/>
                    <a:gd name="connsiteY82" fmla="*/ 178763 h 1976576"/>
                    <a:gd name="connsiteX83" fmla="*/ 388810 w 565541"/>
                    <a:gd name="connsiteY83" fmla="*/ 178763 h 1976576"/>
                    <a:gd name="connsiteX84" fmla="*/ 388810 w 565541"/>
                    <a:gd name="connsiteY84" fmla="*/ 299617 h 1976576"/>
                    <a:gd name="connsiteX85" fmla="*/ 565541 w 565541"/>
                    <a:gd name="connsiteY85" fmla="*/ 299617 h 1976576"/>
                    <a:gd name="connsiteX86" fmla="*/ 565541 w 565541"/>
                    <a:gd name="connsiteY86" fmla="*/ 1976576 h 1976576"/>
                    <a:gd name="connsiteX87" fmla="*/ 448247 w 565541"/>
                    <a:gd name="connsiteY87" fmla="*/ 1976576 h 1976576"/>
                    <a:gd name="connsiteX88" fmla="*/ 371127 w 565541"/>
                    <a:gd name="connsiteY88" fmla="*/ 1976576 h 1976576"/>
                    <a:gd name="connsiteX89" fmla="*/ 194414 w 565541"/>
                    <a:gd name="connsiteY89" fmla="*/ 1976576 h 1976576"/>
                    <a:gd name="connsiteX90" fmla="*/ 88332 w 565541"/>
                    <a:gd name="connsiteY90" fmla="*/ 1976576 h 1976576"/>
                    <a:gd name="connsiteX91" fmla="*/ 0 w 565541"/>
                    <a:gd name="connsiteY91" fmla="*/ 1976576 h 1976576"/>
                    <a:gd name="connsiteX92" fmla="*/ 0 w 565541"/>
                    <a:gd name="connsiteY92" fmla="*/ 299617 h 1976576"/>
                    <a:gd name="connsiteX93" fmla="*/ 176731 w 565541"/>
                    <a:gd name="connsiteY93" fmla="*/ 299617 h 1976576"/>
                    <a:gd name="connsiteX94" fmla="*/ 176731 w 565541"/>
                    <a:gd name="connsiteY94" fmla="*/ 178763 h 1976576"/>
                    <a:gd name="connsiteX95" fmla="*/ 244058 w 565541"/>
                    <a:gd name="connsiteY95" fmla="*/ 178763 h 1976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565541" h="1976576">
                      <a:moveTo>
                        <a:pt x="335796" y="1531565"/>
                      </a:moveTo>
                      <a:lnTo>
                        <a:pt x="335796" y="1585857"/>
                      </a:lnTo>
                      <a:lnTo>
                        <a:pt x="441823" y="1585857"/>
                      </a:lnTo>
                      <a:lnTo>
                        <a:pt x="441823" y="1531565"/>
                      </a:lnTo>
                      <a:close/>
                      <a:moveTo>
                        <a:pt x="123718" y="1526871"/>
                      </a:moveTo>
                      <a:lnTo>
                        <a:pt x="123718" y="1581163"/>
                      </a:lnTo>
                      <a:lnTo>
                        <a:pt x="229745" y="1581163"/>
                      </a:lnTo>
                      <a:lnTo>
                        <a:pt x="229745" y="1526871"/>
                      </a:lnTo>
                      <a:close/>
                      <a:moveTo>
                        <a:pt x="335796" y="1409581"/>
                      </a:moveTo>
                      <a:lnTo>
                        <a:pt x="335796" y="1463873"/>
                      </a:lnTo>
                      <a:lnTo>
                        <a:pt x="441823" y="1463873"/>
                      </a:lnTo>
                      <a:lnTo>
                        <a:pt x="441823" y="1409581"/>
                      </a:lnTo>
                      <a:close/>
                      <a:moveTo>
                        <a:pt x="123718" y="1404887"/>
                      </a:moveTo>
                      <a:lnTo>
                        <a:pt x="123718" y="1459180"/>
                      </a:lnTo>
                      <a:lnTo>
                        <a:pt x="229745" y="1459180"/>
                      </a:lnTo>
                      <a:lnTo>
                        <a:pt x="229745" y="1404887"/>
                      </a:lnTo>
                      <a:close/>
                      <a:moveTo>
                        <a:pt x="335796" y="1287599"/>
                      </a:moveTo>
                      <a:lnTo>
                        <a:pt x="335796" y="1341892"/>
                      </a:lnTo>
                      <a:lnTo>
                        <a:pt x="441823" y="1341892"/>
                      </a:lnTo>
                      <a:lnTo>
                        <a:pt x="441823" y="1287599"/>
                      </a:lnTo>
                      <a:close/>
                      <a:moveTo>
                        <a:pt x="123718" y="1282905"/>
                      </a:moveTo>
                      <a:lnTo>
                        <a:pt x="123718" y="1337198"/>
                      </a:lnTo>
                      <a:lnTo>
                        <a:pt x="229745" y="1337198"/>
                      </a:lnTo>
                      <a:lnTo>
                        <a:pt x="229745" y="1282905"/>
                      </a:lnTo>
                      <a:close/>
                      <a:moveTo>
                        <a:pt x="335796" y="1165617"/>
                      </a:moveTo>
                      <a:lnTo>
                        <a:pt x="335796" y="1219910"/>
                      </a:lnTo>
                      <a:lnTo>
                        <a:pt x="441823" y="1219910"/>
                      </a:lnTo>
                      <a:lnTo>
                        <a:pt x="441823" y="1165617"/>
                      </a:lnTo>
                      <a:close/>
                      <a:moveTo>
                        <a:pt x="123718" y="1160924"/>
                      </a:moveTo>
                      <a:lnTo>
                        <a:pt x="123718" y="1215216"/>
                      </a:lnTo>
                      <a:lnTo>
                        <a:pt x="229745" y="1215216"/>
                      </a:lnTo>
                      <a:lnTo>
                        <a:pt x="229745" y="1160924"/>
                      </a:lnTo>
                      <a:close/>
                      <a:moveTo>
                        <a:pt x="335796" y="1043636"/>
                      </a:moveTo>
                      <a:lnTo>
                        <a:pt x="335796" y="1097928"/>
                      </a:lnTo>
                      <a:lnTo>
                        <a:pt x="441823" y="1097928"/>
                      </a:lnTo>
                      <a:lnTo>
                        <a:pt x="441823" y="1043636"/>
                      </a:lnTo>
                      <a:close/>
                      <a:moveTo>
                        <a:pt x="123718" y="1038942"/>
                      </a:moveTo>
                      <a:lnTo>
                        <a:pt x="123718" y="1093234"/>
                      </a:lnTo>
                      <a:lnTo>
                        <a:pt x="229745" y="1093234"/>
                      </a:lnTo>
                      <a:lnTo>
                        <a:pt x="229745" y="1038942"/>
                      </a:lnTo>
                      <a:close/>
                      <a:moveTo>
                        <a:pt x="335796" y="921654"/>
                      </a:moveTo>
                      <a:lnTo>
                        <a:pt x="335796" y="975946"/>
                      </a:lnTo>
                      <a:lnTo>
                        <a:pt x="441823" y="975946"/>
                      </a:lnTo>
                      <a:lnTo>
                        <a:pt x="441823" y="921654"/>
                      </a:lnTo>
                      <a:close/>
                      <a:moveTo>
                        <a:pt x="123718" y="916960"/>
                      </a:moveTo>
                      <a:lnTo>
                        <a:pt x="123718" y="971252"/>
                      </a:lnTo>
                      <a:lnTo>
                        <a:pt x="229745" y="971252"/>
                      </a:lnTo>
                      <a:lnTo>
                        <a:pt x="229745" y="916960"/>
                      </a:lnTo>
                      <a:close/>
                      <a:moveTo>
                        <a:pt x="335796" y="799672"/>
                      </a:moveTo>
                      <a:lnTo>
                        <a:pt x="335796" y="853964"/>
                      </a:lnTo>
                      <a:lnTo>
                        <a:pt x="441823" y="853964"/>
                      </a:lnTo>
                      <a:lnTo>
                        <a:pt x="441823" y="799672"/>
                      </a:lnTo>
                      <a:close/>
                      <a:moveTo>
                        <a:pt x="123718" y="794978"/>
                      </a:moveTo>
                      <a:lnTo>
                        <a:pt x="123718" y="849270"/>
                      </a:lnTo>
                      <a:lnTo>
                        <a:pt x="229745" y="849270"/>
                      </a:lnTo>
                      <a:lnTo>
                        <a:pt x="229745" y="794978"/>
                      </a:lnTo>
                      <a:close/>
                      <a:moveTo>
                        <a:pt x="335796" y="677690"/>
                      </a:moveTo>
                      <a:lnTo>
                        <a:pt x="335796" y="731982"/>
                      </a:lnTo>
                      <a:lnTo>
                        <a:pt x="441823" y="731982"/>
                      </a:lnTo>
                      <a:lnTo>
                        <a:pt x="441823" y="677690"/>
                      </a:lnTo>
                      <a:close/>
                      <a:moveTo>
                        <a:pt x="123718" y="672996"/>
                      </a:moveTo>
                      <a:lnTo>
                        <a:pt x="123718" y="727289"/>
                      </a:lnTo>
                      <a:lnTo>
                        <a:pt x="229745" y="727289"/>
                      </a:lnTo>
                      <a:lnTo>
                        <a:pt x="229745" y="672996"/>
                      </a:lnTo>
                      <a:close/>
                      <a:moveTo>
                        <a:pt x="335796" y="555708"/>
                      </a:moveTo>
                      <a:lnTo>
                        <a:pt x="335796" y="610000"/>
                      </a:lnTo>
                      <a:lnTo>
                        <a:pt x="441823" y="610000"/>
                      </a:lnTo>
                      <a:lnTo>
                        <a:pt x="441823" y="555708"/>
                      </a:lnTo>
                      <a:close/>
                      <a:moveTo>
                        <a:pt x="123718" y="551014"/>
                      </a:moveTo>
                      <a:lnTo>
                        <a:pt x="123718" y="605307"/>
                      </a:lnTo>
                      <a:lnTo>
                        <a:pt x="229745" y="605307"/>
                      </a:lnTo>
                      <a:lnTo>
                        <a:pt x="229745" y="551014"/>
                      </a:lnTo>
                      <a:close/>
                      <a:moveTo>
                        <a:pt x="335796" y="433726"/>
                      </a:moveTo>
                      <a:lnTo>
                        <a:pt x="335796" y="488019"/>
                      </a:lnTo>
                      <a:lnTo>
                        <a:pt x="441823" y="488019"/>
                      </a:lnTo>
                      <a:lnTo>
                        <a:pt x="441823" y="433726"/>
                      </a:lnTo>
                      <a:close/>
                      <a:moveTo>
                        <a:pt x="123718" y="429032"/>
                      </a:moveTo>
                      <a:lnTo>
                        <a:pt x="123718" y="483325"/>
                      </a:lnTo>
                      <a:lnTo>
                        <a:pt x="229745" y="483325"/>
                      </a:lnTo>
                      <a:lnTo>
                        <a:pt x="229745" y="429032"/>
                      </a:lnTo>
                      <a:close/>
                      <a:moveTo>
                        <a:pt x="244058" y="0"/>
                      </a:moveTo>
                      <a:lnTo>
                        <a:pt x="321484" y="0"/>
                      </a:lnTo>
                      <a:lnTo>
                        <a:pt x="321484" y="178763"/>
                      </a:lnTo>
                      <a:lnTo>
                        <a:pt x="388810" y="178763"/>
                      </a:lnTo>
                      <a:lnTo>
                        <a:pt x="388810" y="299617"/>
                      </a:lnTo>
                      <a:lnTo>
                        <a:pt x="565541" y="299617"/>
                      </a:lnTo>
                      <a:lnTo>
                        <a:pt x="565541" y="1976576"/>
                      </a:lnTo>
                      <a:lnTo>
                        <a:pt x="448247" y="1976576"/>
                      </a:lnTo>
                      <a:lnTo>
                        <a:pt x="371127" y="1976576"/>
                      </a:lnTo>
                      <a:lnTo>
                        <a:pt x="194414" y="1976576"/>
                      </a:lnTo>
                      <a:lnTo>
                        <a:pt x="88332" y="1976576"/>
                      </a:lnTo>
                      <a:lnTo>
                        <a:pt x="0" y="1976576"/>
                      </a:lnTo>
                      <a:lnTo>
                        <a:pt x="0" y="299617"/>
                      </a:lnTo>
                      <a:lnTo>
                        <a:pt x="176731" y="299617"/>
                      </a:lnTo>
                      <a:lnTo>
                        <a:pt x="176731" y="178763"/>
                      </a:lnTo>
                      <a:lnTo>
                        <a:pt x="244058" y="17876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57275C02-377F-459D-A160-8EF50ADD9F72}"/>
                    </a:ext>
                  </a:extLst>
                </p:cNvPr>
                <p:cNvSpPr/>
                <p:nvPr/>
              </p:nvSpPr>
              <p:spPr>
                <a:xfrm>
                  <a:off x="5147338" y="1925597"/>
                  <a:ext cx="477157" cy="2330989"/>
                </a:xfrm>
                <a:custGeom>
                  <a:avLst/>
                  <a:gdLst>
                    <a:gd name="connsiteX0" fmla="*/ 285608 w 487386"/>
                    <a:gd name="connsiteY0" fmla="*/ 1339706 h 2330989"/>
                    <a:gd name="connsiteX1" fmla="*/ 285608 w 487386"/>
                    <a:gd name="connsiteY1" fmla="*/ 1414297 h 2330989"/>
                    <a:gd name="connsiteX2" fmla="*/ 356272 w 487386"/>
                    <a:gd name="connsiteY2" fmla="*/ 1414297 h 2330989"/>
                    <a:gd name="connsiteX3" fmla="*/ 356272 w 487386"/>
                    <a:gd name="connsiteY3" fmla="*/ 1339706 h 2330989"/>
                    <a:gd name="connsiteX4" fmla="*/ 285608 w 487386"/>
                    <a:gd name="connsiteY4" fmla="*/ 1339706 h 2330989"/>
                    <a:gd name="connsiteX5" fmla="*/ 31407 w 487386"/>
                    <a:gd name="connsiteY5" fmla="*/ 1338724 h 2330989"/>
                    <a:gd name="connsiteX6" fmla="*/ 31407 w 487386"/>
                    <a:gd name="connsiteY6" fmla="*/ 1414297 h 2330989"/>
                    <a:gd name="connsiteX7" fmla="*/ 258126 w 487386"/>
                    <a:gd name="connsiteY7" fmla="*/ 1414297 h 2330989"/>
                    <a:gd name="connsiteX8" fmla="*/ 258126 w 487386"/>
                    <a:gd name="connsiteY8" fmla="*/ 1338724 h 2330989"/>
                    <a:gd name="connsiteX9" fmla="*/ 31407 w 487386"/>
                    <a:gd name="connsiteY9" fmla="*/ 1338724 h 2330989"/>
                    <a:gd name="connsiteX10" fmla="*/ 385716 w 487386"/>
                    <a:gd name="connsiteY10" fmla="*/ 1245485 h 2330989"/>
                    <a:gd name="connsiteX11" fmla="*/ 385716 w 487386"/>
                    <a:gd name="connsiteY11" fmla="*/ 1318113 h 2330989"/>
                    <a:gd name="connsiteX12" fmla="*/ 453438 w 487386"/>
                    <a:gd name="connsiteY12" fmla="*/ 1318113 h 2330989"/>
                    <a:gd name="connsiteX13" fmla="*/ 453438 w 487386"/>
                    <a:gd name="connsiteY13" fmla="*/ 1245485 h 2330989"/>
                    <a:gd name="connsiteX14" fmla="*/ 385716 w 487386"/>
                    <a:gd name="connsiteY14" fmla="*/ 1245485 h 2330989"/>
                    <a:gd name="connsiteX15" fmla="*/ 32388 w 487386"/>
                    <a:gd name="connsiteY15" fmla="*/ 1243522 h 2330989"/>
                    <a:gd name="connsiteX16" fmla="*/ 32388 w 487386"/>
                    <a:gd name="connsiteY16" fmla="*/ 1318113 h 2330989"/>
                    <a:gd name="connsiteX17" fmla="*/ 102073 w 487386"/>
                    <a:gd name="connsiteY17" fmla="*/ 1318113 h 2330989"/>
                    <a:gd name="connsiteX18" fmla="*/ 102073 w 487386"/>
                    <a:gd name="connsiteY18" fmla="*/ 1243522 h 2330989"/>
                    <a:gd name="connsiteX19" fmla="*/ 32388 w 487386"/>
                    <a:gd name="connsiteY19" fmla="*/ 1243522 h 2330989"/>
                    <a:gd name="connsiteX20" fmla="*/ 130535 w 487386"/>
                    <a:gd name="connsiteY20" fmla="*/ 1242540 h 2330989"/>
                    <a:gd name="connsiteX21" fmla="*/ 130535 w 487386"/>
                    <a:gd name="connsiteY21" fmla="*/ 1317131 h 2330989"/>
                    <a:gd name="connsiteX22" fmla="*/ 356272 w 487386"/>
                    <a:gd name="connsiteY22" fmla="*/ 1317131 h 2330989"/>
                    <a:gd name="connsiteX23" fmla="*/ 356272 w 487386"/>
                    <a:gd name="connsiteY23" fmla="*/ 1242540 h 2330989"/>
                    <a:gd name="connsiteX24" fmla="*/ 130535 w 487386"/>
                    <a:gd name="connsiteY24" fmla="*/ 1242540 h 2330989"/>
                    <a:gd name="connsiteX25" fmla="*/ 128572 w 487386"/>
                    <a:gd name="connsiteY25" fmla="*/ 1149301 h 2330989"/>
                    <a:gd name="connsiteX26" fmla="*/ 128572 w 487386"/>
                    <a:gd name="connsiteY26" fmla="*/ 1220947 h 2330989"/>
                    <a:gd name="connsiteX27" fmla="*/ 199237 w 487386"/>
                    <a:gd name="connsiteY27" fmla="*/ 1220947 h 2330989"/>
                    <a:gd name="connsiteX28" fmla="*/ 199237 w 487386"/>
                    <a:gd name="connsiteY28" fmla="*/ 1149301 h 2330989"/>
                    <a:gd name="connsiteX29" fmla="*/ 128572 w 487386"/>
                    <a:gd name="connsiteY29" fmla="*/ 1149301 h 2330989"/>
                    <a:gd name="connsiteX30" fmla="*/ 226720 w 487386"/>
                    <a:gd name="connsiteY30" fmla="*/ 1148319 h 2330989"/>
                    <a:gd name="connsiteX31" fmla="*/ 226720 w 487386"/>
                    <a:gd name="connsiteY31" fmla="*/ 1219966 h 2330989"/>
                    <a:gd name="connsiteX32" fmla="*/ 453438 w 487386"/>
                    <a:gd name="connsiteY32" fmla="*/ 1219966 h 2330989"/>
                    <a:gd name="connsiteX33" fmla="*/ 453438 w 487386"/>
                    <a:gd name="connsiteY33" fmla="*/ 1148319 h 2330989"/>
                    <a:gd name="connsiteX34" fmla="*/ 226720 w 487386"/>
                    <a:gd name="connsiteY34" fmla="*/ 1148319 h 2330989"/>
                    <a:gd name="connsiteX35" fmla="*/ 128572 w 487386"/>
                    <a:gd name="connsiteY35" fmla="*/ 1050172 h 2330989"/>
                    <a:gd name="connsiteX36" fmla="*/ 128572 w 487386"/>
                    <a:gd name="connsiteY36" fmla="*/ 1121820 h 2330989"/>
                    <a:gd name="connsiteX37" fmla="*/ 357254 w 487386"/>
                    <a:gd name="connsiteY37" fmla="*/ 1121820 h 2330989"/>
                    <a:gd name="connsiteX38" fmla="*/ 357254 w 487386"/>
                    <a:gd name="connsiteY38" fmla="*/ 1050172 h 2330989"/>
                    <a:gd name="connsiteX39" fmla="*/ 128572 w 487386"/>
                    <a:gd name="connsiteY39" fmla="*/ 1050172 h 2330989"/>
                    <a:gd name="connsiteX40" fmla="*/ 32388 w 487386"/>
                    <a:gd name="connsiteY40" fmla="*/ 1050172 h 2330989"/>
                    <a:gd name="connsiteX41" fmla="*/ 32388 w 487386"/>
                    <a:gd name="connsiteY41" fmla="*/ 1122800 h 2330989"/>
                    <a:gd name="connsiteX42" fmla="*/ 103055 w 487386"/>
                    <a:gd name="connsiteY42" fmla="*/ 1122800 h 2330989"/>
                    <a:gd name="connsiteX43" fmla="*/ 103055 w 487386"/>
                    <a:gd name="connsiteY43" fmla="*/ 1050172 h 2330989"/>
                    <a:gd name="connsiteX44" fmla="*/ 32388 w 487386"/>
                    <a:gd name="connsiteY44" fmla="*/ 1050172 h 2330989"/>
                    <a:gd name="connsiteX45" fmla="*/ 383754 w 487386"/>
                    <a:gd name="connsiteY45" fmla="*/ 953007 h 2330989"/>
                    <a:gd name="connsiteX46" fmla="*/ 383754 w 487386"/>
                    <a:gd name="connsiteY46" fmla="*/ 1024654 h 2330989"/>
                    <a:gd name="connsiteX47" fmla="*/ 452457 w 487386"/>
                    <a:gd name="connsiteY47" fmla="*/ 1024654 h 2330989"/>
                    <a:gd name="connsiteX48" fmla="*/ 452457 w 487386"/>
                    <a:gd name="connsiteY48" fmla="*/ 953007 h 2330989"/>
                    <a:gd name="connsiteX49" fmla="*/ 383754 w 487386"/>
                    <a:gd name="connsiteY49" fmla="*/ 953007 h 2330989"/>
                    <a:gd name="connsiteX50" fmla="*/ 30425 w 487386"/>
                    <a:gd name="connsiteY50" fmla="*/ 953007 h 2330989"/>
                    <a:gd name="connsiteX51" fmla="*/ 30425 w 487386"/>
                    <a:gd name="connsiteY51" fmla="*/ 1023673 h 2330989"/>
                    <a:gd name="connsiteX52" fmla="*/ 259108 w 487386"/>
                    <a:gd name="connsiteY52" fmla="*/ 1023673 h 2330989"/>
                    <a:gd name="connsiteX53" fmla="*/ 259108 w 487386"/>
                    <a:gd name="connsiteY53" fmla="*/ 953007 h 2330989"/>
                    <a:gd name="connsiteX54" fmla="*/ 30425 w 487386"/>
                    <a:gd name="connsiteY54" fmla="*/ 953007 h 2330989"/>
                    <a:gd name="connsiteX55" fmla="*/ 286589 w 487386"/>
                    <a:gd name="connsiteY55" fmla="*/ 952025 h 2330989"/>
                    <a:gd name="connsiteX56" fmla="*/ 286589 w 487386"/>
                    <a:gd name="connsiteY56" fmla="*/ 1023673 h 2330989"/>
                    <a:gd name="connsiteX57" fmla="*/ 357254 w 487386"/>
                    <a:gd name="connsiteY57" fmla="*/ 1023673 h 2330989"/>
                    <a:gd name="connsiteX58" fmla="*/ 357254 w 487386"/>
                    <a:gd name="connsiteY58" fmla="*/ 952025 h 2330989"/>
                    <a:gd name="connsiteX59" fmla="*/ 286589 w 487386"/>
                    <a:gd name="connsiteY59" fmla="*/ 952025 h 2330989"/>
                    <a:gd name="connsiteX60" fmla="*/ 382772 w 487386"/>
                    <a:gd name="connsiteY60" fmla="*/ 854860 h 2330989"/>
                    <a:gd name="connsiteX61" fmla="*/ 382772 w 487386"/>
                    <a:gd name="connsiteY61" fmla="*/ 927489 h 2330989"/>
                    <a:gd name="connsiteX62" fmla="*/ 452457 w 487386"/>
                    <a:gd name="connsiteY62" fmla="*/ 927489 h 2330989"/>
                    <a:gd name="connsiteX63" fmla="*/ 452457 w 487386"/>
                    <a:gd name="connsiteY63" fmla="*/ 854860 h 2330989"/>
                    <a:gd name="connsiteX64" fmla="*/ 382772 w 487386"/>
                    <a:gd name="connsiteY64" fmla="*/ 854860 h 2330989"/>
                    <a:gd name="connsiteX65" fmla="*/ 286589 w 487386"/>
                    <a:gd name="connsiteY65" fmla="*/ 853878 h 2330989"/>
                    <a:gd name="connsiteX66" fmla="*/ 286589 w 487386"/>
                    <a:gd name="connsiteY66" fmla="*/ 927489 h 2330989"/>
                    <a:gd name="connsiteX67" fmla="*/ 355291 w 487386"/>
                    <a:gd name="connsiteY67" fmla="*/ 927489 h 2330989"/>
                    <a:gd name="connsiteX68" fmla="*/ 355291 w 487386"/>
                    <a:gd name="connsiteY68" fmla="*/ 853878 h 2330989"/>
                    <a:gd name="connsiteX69" fmla="*/ 286589 w 487386"/>
                    <a:gd name="connsiteY69" fmla="*/ 853878 h 2330989"/>
                    <a:gd name="connsiteX70" fmla="*/ 384735 w 487386"/>
                    <a:gd name="connsiteY70" fmla="*/ 756713 h 2330989"/>
                    <a:gd name="connsiteX71" fmla="*/ 384735 w 487386"/>
                    <a:gd name="connsiteY71" fmla="*/ 829342 h 2330989"/>
                    <a:gd name="connsiteX72" fmla="*/ 453438 w 487386"/>
                    <a:gd name="connsiteY72" fmla="*/ 829342 h 2330989"/>
                    <a:gd name="connsiteX73" fmla="*/ 453438 w 487386"/>
                    <a:gd name="connsiteY73" fmla="*/ 756713 h 2330989"/>
                    <a:gd name="connsiteX74" fmla="*/ 384735 w 487386"/>
                    <a:gd name="connsiteY74" fmla="*/ 756713 h 2330989"/>
                    <a:gd name="connsiteX75" fmla="*/ 130535 w 487386"/>
                    <a:gd name="connsiteY75" fmla="*/ 756713 h 2330989"/>
                    <a:gd name="connsiteX76" fmla="*/ 130535 w 487386"/>
                    <a:gd name="connsiteY76" fmla="*/ 829342 h 2330989"/>
                    <a:gd name="connsiteX77" fmla="*/ 357254 w 487386"/>
                    <a:gd name="connsiteY77" fmla="*/ 829342 h 2330989"/>
                    <a:gd name="connsiteX78" fmla="*/ 357254 w 487386"/>
                    <a:gd name="connsiteY78" fmla="*/ 756713 h 2330989"/>
                    <a:gd name="connsiteX79" fmla="*/ 130535 w 487386"/>
                    <a:gd name="connsiteY79" fmla="*/ 756713 h 2330989"/>
                    <a:gd name="connsiteX80" fmla="*/ 32388 w 487386"/>
                    <a:gd name="connsiteY80" fmla="*/ 755731 h 2330989"/>
                    <a:gd name="connsiteX81" fmla="*/ 32388 w 487386"/>
                    <a:gd name="connsiteY81" fmla="*/ 830323 h 2330989"/>
                    <a:gd name="connsiteX82" fmla="*/ 102073 w 487386"/>
                    <a:gd name="connsiteY82" fmla="*/ 830323 h 2330989"/>
                    <a:gd name="connsiteX83" fmla="*/ 102073 w 487386"/>
                    <a:gd name="connsiteY83" fmla="*/ 755731 h 2330989"/>
                    <a:gd name="connsiteX84" fmla="*/ 32388 w 487386"/>
                    <a:gd name="connsiteY84" fmla="*/ 755731 h 2330989"/>
                    <a:gd name="connsiteX85" fmla="*/ 382772 w 487386"/>
                    <a:gd name="connsiteY85" fmla="*/ 658566 h 2330989"/>
                    <a:gd name="connsiteX86" fmla="*/ 382772 w 487386"/>
                    <a:gd name="connsiteY86" fmla="*/ 733158 h 2330989"/>
                    <a:gd name="connsiteX87" fmla="*/ 452457 w 487386"/>
                    <a:gd name="connsiteY87" fmla="*/ 733158 h 2330989"/>
                    <a:gd name="connsiteX88" fmla="*/ 452457 w 487386"/>
                    <a:gd name="connsiteY88" fmla="*/ 658566 h 2330989"/>
                    <a:gd name="connsiteX89" fmla="*/ 382772 w 487386"/>
                    <a:gd name="connsiteY89" fmla="*/ 658566 h 2330989"/>
                    <a:gd name="connsiteX90" fmla="*/ 31407 w 487386"/>
                    <a:gd name="connsiteY90" fmla="*/ 658566 h 2330989"/>
                    <a:gd name="connsiteX91" fmla="*/ 31407 w 487386"/>
                    <a:gd name="connsiteY91" fmla="*/ 735121 h 2330989"/>
                    <a:gd name="connsiteX92" fmla="*/ 259108 w 487386"/>
                    <a:gd name="connsiteY92" fmla="*/ 735121 h 2330989"/>
                    <a:gd name="connsiteX93" fmla="*/ 259108 w 487386"/>
                    <a:gd name="connsiteY93" fmla="*/ 658566 h 2330989"/>
                    <a:gd name="connsiteX94" fmla="*/ 31407 w 487386"/>
                    <a:gd name="connsiteY94" fmla="*/ 658566 h 2330989"/>
                    <a:gd name="connsiteX95" fmla="*/ 226720 w 487386"/>
                    <a:gd name="connsiteY95" fmla="*/ 561400 h 2330989"/>
                    <a:gd name="connsiteX96" fmla="*/ 226720 w 487386"/>
                    <a:gd name="connsiteY96" fmla="*/ 638937 h 2330989"/>
                    <a:gd name="connsiteX97" fmla="*/ 451475 w 487386"/>
                    <a:gd name="connsiteY97" fmla="*/ 638937 h 2330989"/>
                    <a:gd name="connsiteX98" fmla="*/ 451475 w 487386"/>
                    <a:gd name="connsiteY98" fmla="*/ 561400 h 2330989"/>
                    <a:gd name="connsiteX99" fmla="*/ 226720 w 487386"/>
                    <a:gd name="connsiteY99" fmla="*/ 561400 h 2330989"/>
                    <a:gd name="connsiteX100" fmla="*/ 128572 w 487386"/>
                    <a:gd name="connsiteY100" fmla="*/ 561400 h 2330989"/>
                    <a:gd name="connsiteX101" fmla="*/ 128572 w 487386"/>
                    <a:gd name="connsiteY101" fmla="*/ 636974 h 2330989"/>
                    <a:gd name="connsiteX102" fmla="*/ 198257 w 487386"/>
                    <a:gd name="connsiteY102" fmla="*/ 636974 h 2330989"/>
                    <a:gd name="connsiteX103" fmla="*/ 198257 w 487386"/>
                    <a:gd name="connsiteY103" fmla="*/ 561400 h 2330989"/>
                    <a:gd name="connsiteX104" fmla="*/ 128572 w 487386"/>
                    <a:gd name="connsiteY104" fmla="*/ 561400 h 2330989"/>
                    <a:gd name="connsiteX105" fmla="*/ 129554 w 487386"/>
                    <a:gd name="connsiteY105" fmla="*/ 464235 h 2330989"/>
                    <a:gd name="connsiteX106" fmla="*/ 129554 w 487386"/>
                    <a:gd name="connsiteY106" fmla="*/ 540790 h 2330989"/>
                    <a:gd name="connsiteX107" fmla="*/ 356272 w 487386"/>
                    <a:gd name="connsiteY107" fmla="*/ 540790 h 2330989"/>
                    <a:gd name="connsiteX108" fmla="*/ 356272 w 487386"/>
                    <a:gd name="connsiteY108" fmla="*/ 464235 h 2330989"/>
                    <a:gd name="connsiteX109" fmla="*/ 129554 w 487386"/>
                    <a:gd name="connsiteY109" fmla="*/ 464235 h 2330989"/>
                    <a:gd name="connsiteX110" fmla="*/ 34352 w 487386"/>
                    <a:gd name="connsiteY110" fmla="*/ 463253 h 2330989"/>
                    <a:gd name="connsiteX111" fmla="*/ 34352 w 487386"/>
                    <a:gd name="connsiteY111" fmla="*/ 539808 h 2330989"/>
                    <a:gd name="connsiteX112" fmla="*/ 102073 w 487386"/>
                    <a:gd name="connsiteY112" fmla="*/ 539808 h 2330989"/>
                    <a:gd name="connsiteX113" fmla="*/ 102073 w 487386"/>
                    <a:gd name="connsiteY113" fmla="*/ 463253 h 2330989"/>
                    <a:gd name="connsiteX114" fmla="*/ 34352 w 487386"/>
                    <a:gd name="connsiteY114" fmla="*/ 463253 h 2330989"/>
                    <a:gd name="connsiteX115" fmla="*/ 384735 w 487386"/>
                    <a:gd name="connsiteY115" fmla="*/ 462272 h 2330989"/>
                    <a:gd name="connsiteX116" fmla="*/ 384735 w 487386"/>
                    <a:gd name="connsiteY116" fmla="*/ 540790 h 2330989"/>
                    <a:gd name="connsiteX117" fmla="*/ 451475 w 487386"/>
                    <a:gd name="connsiteY117" fmla="*/ 540790 h 2330989"/>
                    <a:gd name="connsiteX118" fmla="*/ 451475 w 487386"/>
                    <a:gd name="connsiteY118" fmla="*/ 462272 h 2330989"/>
                    <a:gd name="connsiteX119" fmla="*/ 384735 w 487386"/>
                    <a:gd name="connsiteY119" fmla="*/ 462272 h 2330989"/>
                    <a:gd name="connsiteX120" fmla="*/ 52999 w 487386"/>
                    <a:gd name="connsiteY120" fmla="*/ 286589 h 2330989"/>
                    <a:gd name="connsiteX121" fmla="*/ 52999 w 487386"/>
                    <a:gd name="connsiteY121" fmla="*/ 364126 h 2330989"/>
                    <a:gd name="connsiteX122" fmla="*/ 192368 w 487386"/>
                    <a:gd name="connsiteY122" fmla="*/ 364126 h 2330989"/>
                    <a:gd name="connsiteX123" fmla="*/ 192368 w 487386"/>
                    <a:gd name="connsiteY123" fmla="*/ 286589 h 2330989"/>
                    <a:gd name="connsiteX124" fmla="*/ 52999 w 487386"/>
                    <a:gd name="connsiteY124" fmla="*/ 286589 h 2330989"/>
                    <a:gd name="connsiteX125" fmla="*/ 295422 w 487386"/>
                    <a:gd name="connsiteY125" fmla="*/ 285608 h 2330989"/>
                    <a:gd name="connsiteX126" fmla="*/ 295422 w 487386"/>
                    <a:gd name="connsiteY126" fmla="*/ 364126 h 2330989"/>
                    <a:gd name="connsiteX127" fmla="*/ 434790 w 487386"/>
                    <a:gd name="connsiteY127" fmla="*/ 364126 h 2330989"/>
                    <a:gd name="connsiteX128" fmla="*/ 434790 w 487386"/>
                    <a:gd name="connsiteY128" fmla="*/ 285608 h 2330989"/>
                    <a:gd name="connsiteX129" fmla="*/ 295422 w 487386"/>
                    <a:gd name="connsiteY129" fmla="*/ 285608 h 2330989"/>
                    <a:gd name="connsiteX130" fmla="*/ 51036 w 487386"/>
                    <a:gd name="connsiteY130" fmla="*/ 186479 h 2330989"/>
                    <a:gd name="connsiteX131" fmla="*/ 51036 w 487386"/>
                    <a:gd name="connsiteY131" fmla="*/ 259108 h 2330989"/>
                    <a:gd name="connsiteX132" fmla="*/ 190405 w 487386"/>
                    <a:gd name="connsiteY132" fmla="*/ 259108 h 2330989"/>
                    <a:gd name="connsiteX133" fmla="*/ 190405 w 487386"/>
                    <a:gd name="connsiteY133" fmla="*/ 186479 h 2330989"/>
                    <a:gd name="connsiteX134" fmla="*/ 51036 w 487386"/>
                    <a:gd name="connsiteY134" fmla="*/ 186479 h 2330989"/>
                    <a:gd name="connsiteX135" fmla="*/ 294440 w 487386"/>
                    <a:gd name="connsiteY135" fmla="*/ 185498 h 2330989"/>
                    <a:gd name="connsiteX136" fmla="*/ 294440 w 487386"/>
                    <a:gd name="connsiteY136" fmla="*/ 260090 h 2330989"/>
                    <a:gd name="connsiteX137" fmla="*/ 432828 w 487386"/>
                    <a:gd name="connsiteY137" fmla="*/ 260090 h 2330989"/>
                    <a:gd name="connsiteX138" fmla="*/ 432828 w 487386"/>
                    <a:gd name="connsiteY138" fmla="*/ 185498 h 2330989"/>
                    <a:gd name="connsiteX139" fmla="*/ 294440 w 487386"/>
                    <a:gd name="connsiteY139" fmla="*/ 185498 h 2330989"/>
                    <a:gd name="connsiteX140" fmla="*/ 52999 w 487386"/>
                    <a:gd name="connsiteY140" fmla="*/ 89314 h 2330989"/>
                    <a:gd name="connsiteX141" fmla="*/ 52999 w 487386"/>
                    <a:gd name="connsiteY141" fmla="*/ 158017 h 2330989"/>
                    <a:gd name="connsiteX142" fmla="*/ 191387 w 487386"/>
                    <a:gd name="connsiteY142" fmla="*/ 158017 h 2330989"/>
                    <a:gd name="connsiteX143" fmla="*/ 191387 w 487386"/>
                    <a:gd name="connsiteY143" fmla="*/ 89314 h 2330989"/>
                    <a:gd name="connsiteX144" fmla="*/ 52999 w 487386"/>
                    <a:gd name="connsiteY144" fmla="*/ 89314 h 2330989"/>
                    <a:gd name="connsiteX145" fmla="*/ 296403 w 487386"/>
                    <a:gd name="connsiteY145" fmla="*/ 87351 h 2330989"/>
                    <a:gd name="connsiteX146" fmla="*/ 296403 w 487386"/>
                    <a:gd name="connsiteY146" fmla="*/ 158998 h 2330989"/>
                    <a:gd name="connsiteX147" fmla="*/ 432828 w 487386"/>
                    <a:gd name="connsiteY147" fmla="*/ 158998 h 2330989"/>
                    <a:gd name="connsiteX148" fmla="*/ 432828 w 487386"/>
                    <a:gd name="connsiteY148" fmla="*/ 87351 h 2330989"/>
                    <a:gd name="connsiteX149" fmla="*/ 296403 w 487386"/>
                    <a:gd name="connsiteY149" fmla="*/ 87351 h 2330989"/>
                    <a:gd name="connsiteX150" fmla="*/ 26499 w 487386"/>
                    <a:gd name="connsiteY150" fmla="*/ 0 h 2330989"/>
                    <a:gd name="connsiteX151" fmla="*/ 219849 w 487386"/>
                    <a:gd name="connsiteY151" fmla="*/ 0 h 2330989"/>
                    <a:gd name="connsiteX152" fmla="*/ 219849 w 487386"/>
                    <a:gd name="connsiteY152" fmla="*/ 111888 h 2330989"/>
                    <a:gd name="connsiteX153" fmla="*/ 219849 w 487386"/>
                    <a:gd name="connsiteY153" fmla="*/ 337625 h 2330989"/>
                    <a:gd name="connsiteX154" fmla="*/ 263033 w 487386"/>
                    <a:gd name="connsiteY154" fmla="*/ 366088 h 2330989"/>
                    <a:gd name="connsiteX155" fmla="*/ 263033 w 487386"/>
                    <a:gd name="connsiteY155" fmla="*/ 2945 h 2330989"/>
                    <a:gd name="connsiteX156" fmla="*/ 461290 w 487386"/>
                    <a:gd name="connsiteY156" fmla="*/ 2945 h 2330989"/>
                    <a:gd name="connsiteX157" fmla="*/ 463253 w 487386"/>
                    <a:gd name="connsiteY157" fmla="*/ 330756 h 2330989"/>
                    <a:gd name="connsiteX158" fmla="*/ 481901 w 487386"/>
                    <a:gd name="connsiteY158" fmla="*/ 1297502 h 2330989"/>
                    <a:gd name="connsiteX159" fmla="*/ 483863 w 487386"/>
                    <a:gd name="connsiteY159" fmla="*/ 2269156 h 2330989"/>
                    <a:gd name="connsiteX160" fmla="*/ 483863 w 487386"/>
                    <a:gd name="connsiteY160" fmla="*/ 2330989 h 2330989"/>
                    <a:gd name="connsiteX161" fmla="*/ 0 w 487386"/>
                    <a:gd name="connsiteY161" fmla="*/ 2330989 h 2330989"/>
                    <a:gd name="connsiteX162" fmla="*/ 0 w 487386"/>
                    <a:gd name="connsiteY162" fmla="*/ 2284859 h 2330989"/>
                    <a:gd name="connsiteX163" fmla="*/ 0 w 487386"/>
                    <a:gd name="connsiteY163" fmla="*/ 421051 h 2330989"/>
                    <a:gd name="connsiteX164" fmla="*/ 26499 w 487386"/>
                    <a:gd name="connsiteY164" fmla="*/ 0 h 2330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</a:cxnLst>
                  <a:rect l="l" t="t" r="r" b="b"/>
                  <a:pathLst>
                    <a:path w="487386" h="2330989">
                      <a:moveTo>
                        <a:pt x="285608" y="1339706"/>
                      </a:moveTo>
                      <a:cubicBezTo>
                        <a:pt x="285608" y="1366205"/>
                        <a:pt x="285608" y="1388779"/>
                        <a:pt x="285608" y="1414297"/>
                      </a:cubicBezTo>
                      <a:cubicBezTo>
                        <a:pt x="312107" y="1414297"/>
                        <a:pt x="333699" y="1414297"/>
                        <a:pt x="356272" y="1414297"/>
                      </a:cubicBezTo>
                      <a:cubicBezTo>
                        <a:pt x="356272" y="1387797"/>
                        <a:pt x="356272" y="1364242"/>
                        <a:pt x="356272" y="1339706"/>
                      </a:cubicBezTo>
                      <a:cubicBezTo>
                        <a:pt x="331736" y="1339706"/>
                        <a:pt x="309163" y="1339706"/>
                        <a:pt x="285608" y="1339706"/>
                      </a:cubicBezTo>
                      <a:close/>
                      <a:moveTo>
                        <a:pt x="31407" y="1338724"/>
                      </a:moveTo>
                      <a:cubicBezTo>
                        <a:pt x="31407" y="1366205"/>
                        <a:pt x="31407" y="1389760"/>
                        <a:pt x="31407" y="1414297"/>
                      </a:cubicBezTo>
                      <a:cubicBezTo>
                        <a:pt x="108942" y="1414297"/>
                        <a:pt x="183534" y="1414297"/>
                        <a:pt x="258126" y="1414297"/>
                      </a:cubicBezTo>
                      <a:cubicBezTo>
                        <a:pt x="258126" y="1386816"/>
                        <a:pt x="258126" y="1363261"/>
                        <a:pt x="258126" y="1338724"/>
                      </a:cubicBezTo>
                      <a:cubicBezTo>
                        <a:pt x="180590" y="1338724"/>
                        <a:pt x="106980" y="1338724"/>
                        <a:pt x="31407" y="1338724"/>
                      </a:cubicBezTo>
                      <a:close/>
                      <a:moveTo>
                        <a:pt x="385716" y="1245485"/>
                      </a:moveTo>
                      <a:cubicBezTo>
                        <a:pt x="385716" y="1271984"/>
                        <a:pt x="385716" y="1295539"/>
                        <a:pt x="385716" y="1318113"/>
                      </a:cubicBezTo>
                      <a:cubicBezTo>
                        <a:pt x="410253" y="1318113"/>
                        <a:pt x="430864" y="1318113"/>
                        <a:pt x="453438" y="1318113"/>
                      </a:cubicBezTo>
                      <a:cubicBezTo>
                        <a:pt x="453438" y="1293576"/>
                        <a:pt x="453438" y="1271003"/>
                        <a:pt x="453438" y="1245485"/>
                      </a:cubicBezTo>
                      <a:cubicBezTo>
                        <a:pt x="427920" y="1245485"/>
                        <a:pt x="406328" y="1245485"/>
                        <a:pt x="385716" y="1245485"/>
                      </a:cubicBezTo>
                      <a:close/>
                      <a:moveTo>
                        <a:pt x="32388" y="1243522"/>
                      </a:moveTo>
                      <a:cubicBezTo>
                        <a:pt x="32388" y="1270021"/>
                        <a:pt x="32388" y="1292595"/>
                        <a:pt x="32388" y="1318113"/>
                      </a:cubicBezTo>
                      <a:cubicBezTo>
                        <a:pt x="55943" y="1318113"/>
                        <a:pt x="78518" y="1318113"/>
                        <a:pt x="102073" y="1318113"/>
                      </a:cubicBezTo>
                      <a:cubicBezTo>
                        <a:pt x="102073" y="1292595"/>
                        <a:pt x="102073" y="1269040"/>
                        <a:pt x="102073" y="1243522"/>
                      </a:cubicBezTo>
                      <a:cubicBezTo>
                        <a:pt x="77536" y="1243522"/>
                        <a:pt x="55943" y="1243522"/>
                        <a:pt x="32388" y="1243522"/>
                      </a:cubicBezTo>
                      <a:close/>
                      <a:moveTo>
                        <a:pt x="130535" y="1242540"/>
                      </a:moveTo>
                      <a:cubicBezTo>
                        <a:pt x="130535" y="1271003"/>
                        <a:pt x="130535" y="1294558"/>
                        <a:pt x="130535" y="1317131"/>
                      </a:cubicBezTo>
                      <a:cubicBezTo>
                        <a:pt x="208071" y="1317131"/>
                        <a:pt x="281681" y="1317131"/>
                        <a:pt x="356272" y="1317131"/>
                      </a:cubicBezTo>
                      <a:cubicBezTo>
                        <a:pt x="356272" y="1290632"/>
                        <a:pt x="356272" y="1267077"/>
                        <a:pt x="356272" y="1242540"/>
                      </a:cubicBezTo>
                      <a:cubicBezTo>
                        <a:pt x="278737" y="1242540"/>
                        <a:pt x="206108" y="1242540"/>
                        <a:pt x="130535" y="1242540"/>
                      </a:cubicBezTo>
                      <a:close/>
                      <a:moveTo>
                        <a:pt x="128572" y="1149301"/>
                      </a:moveTo>
                      <a:cubicBezTo>
                        <a:pt x="128572" y="1174819"/>
                        <a:pt x="128572" y="1197392"/>
                        <a:pt x="128572" y="1220947"/>
                      </a:cubicBezTo>
                      <a:cubicBezTo>
                        <a:pt x="153109" y="1220947"/>
                        <a:pt x="174701" y="1220947"/>
                        <a:pt x="199237" y="1220947"/>
                      </a:cubicBezTo>
                      <a:cubicBezTo>
                        <a:pt x="199237" y="1193466"/>
                        <a:pt x="199237" y="1171874"/>
                        <a:pt x="199237" y="1149301"/>
                      </a:cubicBezTo>
                      <a:cubicBezTo>
                        <a:pt x="173719" y="1149301"/>
                        <a:pt x="151146" y="1149301"/>
                        <a:pt x="128572" y="1149301"/>
                      </a:cubicBezTo>
                      <a:close/>
                      <a:moveTo>
                        <a:pt x="226720" y="1148319"/>
                      </a:moveTo>
                      <a:cubicBezTo>
                        <a:pt x="226720" y="1174819"/>
                        <a:pt x="226720" y="1196411"/>
                        <a:pt x="226720" y="1219966"/>
                      </a:cubicBezTo>
                      <a:cubicBezTo>
                        <a:pt x="303273" y="1219966"/>
                        <a:pt x="377866" y="1219966"/>
                        <a:pt x="453438" y="1219966"/>
                      </a:cubicBezTo>
                      <a:cubicBezTo>
                        <a:pt x="453438" y="1195429"/>
                        <a:pt x="453438" y="1172856"/>
                        <a:pt x="453438" y="1148319"/>
                      </a:cubicBezTo>
                      <a:cubicBezTo>
                        <a:pt x="373940" y="1148319"/>
                        <a:pt x="300329" y="1148319"/>
                        <a:pt x="226720" y="1148319"/>
                      </a:cubicBezTo>
                      <a:close/>
                      <a:moveTo>
                        <a:pt x="128572" y="1050172"/>
                      </a:moveTo>
                      <a:cubicBezTo>
                        <a:pt x="128572" y="1075690"/>
                        <a:pt x="128572" y="1098264"/>
                        <a:pt x="128572" y="1121820"/>
                      </a:cubicBezTo>
                      <a:cubicBezTo>
                        <a:pt x="206108" y="1121820"/>
                        <a:pt x="280700" y="1121820"/>
                        <a:pt x="357254" y="1121820"/>
                      </a:cubicBezTo>
                      <a:cubicBezTo>
                        <a:pt x="357254" y="1096301"/>
                        <a:pt x="357254" y="1074709"/>
                        <a:pt x="357254" y="1050172"/>
                      </a:cubicBezTo>
                      <a:cubicBezTo>
                        <a:pt x="279719" y="1050172"/>
                        <a:pt x="204145" y="1050172"/>
                        <a:pt x="128572" y="1050172"/>
                      </a:cubicBezTo>
                      <a:close/>
                      <a:moveTo>
                        <a:pt x="32388" y="1050172"/>
                      </a:moveTo>
                      <a:cubicBezTo>
                        <a:pt x="32388" y="1076672"/>
                        <a:pt x="32388" y="1100227"/>
                        <a:pt x="32388" y="1122800"/>
                      </a:cubicBezTo>
                      <a:cubicBezTo>
                        <a:pt x="57906" y="1122800"/>
                        <a:pt x="79498" y="1122800"/>
                        <a:pt x="103055" y="1122800"/>
                      </a:cubicBezTo>
                      <a:cubicBezTo>
                        <a:pt x="103055" y="1097282"/>
                        <a:pt x="103055" y="1074709"/>
                        <a:pt x="103055" y="1050172"/>
                      </a:cubicBezTo>
                      <a:cubicBezTo>
                        <a:pt x="76555" y="1050172"/>
                        <a:pt x="53981" y="1050172"/>
                        <a:pt x="32388" y="1050172"/>
                      </a:cubicBezTo>
                      <a:close/>
                      <a:moveTo>
                        <a:pt x="383754" y="953007"/>
                      </a:moveTo>
                      <a:cubicBezTo>
                        <a:pt x="383754" y="978525"/>
                        <a:pt x="383754" y="1001098"/>
                        <a:pt x="383754" y="1024654"/>
                      </a:cubicBezTo>
                      <a:cubicBezTo>
                        <a:pt x="408291" y="1024654"/>
                        <a:pt x="429883" y="1024654"/>
                        <a:pt x="452457" y="1024654"/>
                      </a:cubicBezTo>
                      <a:cubicBezTo>
                        <a:pt x="452457" y="998154"/>
                        <a:pt x="452457" y="974599"/>
                        <a:pt x="452457" y="953007"/>
                      </a:cubicBezTo>
                      <a:cubicBezTo>
                        <a:pt x="426939" y="953007"/>
                        <a:pt x="405346" y="953007"/>
                        <a:pt x="383754" y="953007"/>
                      </a:cubicBezTo>
                      <a:close/>
                      <a:moveTo>
                        <a:pt x="30425" y="953007"/>
                      </a:moveTo>
                      <a:cubicBezTo>
                        <a:pt x="30425" y="977543"/>
                        <a:pt x="30425" y="998154"/>
                        <a:pt x="30425" y="1023673"/>
                      </a:cubicBezTo>
                      <a:cubicBezTo>
                        <a:pt x="109924" y="1023673"/>
                        <a:pt x="185497" y="1023673"/>
                        <a:pt x="259108" y="1023673"/>
                      </a:cubicBezTo>
                      <a:cubicBezTo>
                        <a:pt x="259108" y="997172"/>
                        <a:pt x="259108" y="975580"/>
                        <a:pt x="259108" y="953007"/>
                      </a:cubicBezTo>
                      <a:cubicBezTo>
                        <a:pt x="181572" y="953007"/>
                        <a:pt x="105999" y="953007"/>
                        <a:pt x="30425" y="953007"/>
                      </a:cubicBezTo>
                      <a:close/>
                      <a:moveTo>
                        <a:pt x="286589" y="952025"/>
                      </a:moveTo>
                      <a:cubicBezTo>
                        <a:pt x="286589" y="977543"/>
                        <a:pt x="286589" y="1001098"/>
                        <a:pt x="286589" y="1023673"/>
                      </a:cubicBezTo>
                      <a:cubicBezTo>
                        <a:pt x="312107" y="1023673"/>
                        <a:pt x="333699" y="1023673"/>
                        <a:pt x="357254" y="1023673"/>
                      </a:cubicBezTo>
                      <a:cubicBezTo>
                        <a:pt x="357254" y="999135"/>
                        <a:pt x="357254" y="977543"/>
                        <a:pt x="357254" y="952025"/>
                      </a:cubicBezTo>
                      <a:cubicBezTo>
                        <a:pt x="330754" y="952025"/>
                        <a:pt x="309163" y="952025"/>
                        <a:pt x="286589" y="952025"/>
                      </a:cubicBezTo>
                      <a:close/>
                      <a:moveTo>
                        <a:pt x="382772" y="854860"/>
                      </a:moveTo>
                      <a:cubicBezTo>
                        <a:pt x="382772" y="879396"/>
                        <a:pt x="382772" y="901970"/>
                        <a:pt x="382772" y="927489"/>
                      </a:cubicBezTo>
                      <a:cubicBezTo>
                        <a:pt x="409272" y="927489"/>
                        <a:pt x="429883" y="927489"/>
                        <a:pt x="452457" y="927489"/>
                      </a:cubicBezTo>
                      <a:cubicBezTo>
                        <a:pt x="452457" y="901970"/>
                        <a:pt x="452457" y="878415"/>
                        <a:pt x="452457" y="854860"/>
                      </a:cubicBezTo>
                      <a:cubicBezTo>
                        <a:pt x="426939" y="854860"/>
                        <a:pt x="405346" y="854860"/>
                        <a:pt x="382772" y="854860"/>
                      </a:cubicBezTo>
                      <a:close/>
                      <a:moveTo>
                        <a:pt x="286589" y="853878"/>
                      </a:moveTo>
                      <a:cubicBezTo>
                        <a:pt x="286589" y="880378"/>
                        <a:pt x="286589" y="902951"/>
                        <a:pt x="286589" y="927489"/>
                      </a:cubicBezTo>
                      <a:cubicBezTo>
                        <a:pt x="311125" y="927489"/>
                        <a:pt x="331736" y="927489"/>
                        <a:pt x="355291" y="927489"/>
                      </a:cubicBezTo>
                      <a:cubicBezTo>
                        <a:pt x="355291" y="901970"/>
                        <a:pt x="355291" y="878415"/>
                        <a:pt x="355291" y="853878"/>
                      </a:cubicBezTo>
                      <a:cubicBezTo>
                        <a:pt x="330754" y="853878"/>
                        <a:pt x="308181" y="853878"/>
                        <a:pt x="286589" y="853878"/>
                      </a:cubicBezTo>
                      <a:close/>
                      <a:moveTo>
                        <a:pt x="384735" y="756713"/>
                      </a:moveTo>
                      <a:cubicBezTo>
                        <a:pt x="384735" y="783212"/>
                        <a:pt x="384735" y="806767"/>
                        <a:pt x="384735" y="829342"/>
                      </a:cubicBezTo>
                      <a:cubicBezTo>
                        <a:pt x="409272" y="829342"/>
                        <a:pt x="429883" y="829342"/>
                        <a:pt x="453438" y="829342"/>
                      </a:cubicBezTo>
                      <a:cubicBezTo>
                        <a:pt x="453438" y="804805"/>
                        <a:pt x="453438" y="783212"/>
                        <a:pt x="453438" y="756713"/>
                      </a:cubicBezTo>
                      <a:cubicBezTo>
                        <a:pt x="427920" y="756713"/>
                        <a:pt x="406328" y="756713"/>
                        <a:pt x="384735" y="756713"/>
                      </a:cubicBezTo>
                      <a:close/>
                      <a:moveTo>
                        <a:pt x="130535" y="756713"/>
                      </a:moveTo>
                      <a:cubicBezTo>
                        <a:pt x="130535" y="784194"/>
                        <a:pt x="130535" y="807749"/>
                        <a:pt x="130535" y="829342"/>
                      </a:cubicBezTo>
                      <a:cubicBezTo>
                        <a:pt x="208071" y="829342"/>
                        <a:pt x="282663" y="829342"/>
                        <a:pt x="357254" y="829342"/>
                      </a:cubicBezTo>
                      <a:cubicBezTo>
                        <a:pt x="357254" y="802842"/>
                        <a:pt x="357254" y="781249"/>
                        <a:pt x="357254" y="756713"/>
                      </a:cubicBezTo>
                      <a:cubicBezTo>
                        <a:pt x="277755" y="756713"/>
                        <a:pt x="203163" y="756713"/>
                        <a:pt x="130535" y="756713"/>
                      </a:cubicBezTo>
                      <a:close/>
                      <a:moveTo>
                        <a:pt x="32388" y="755731"/>
                      </a:moveTo>
                      <a:cubicBezTo>
                        <a:pt x="32388" y="781249"/>
                        <a:pt x="32388" y="804805"/>
                        <a:pt x="32388" y="830323"/>
                      </a:cubicBezTo>
                      <a:cubicBezTo>
                        <a:pt x="56925" y="830323"/>
                        <a:pt x="78518" y="830323"/>
                        <a:pt x="102073" y="830323"/>
                      </a:cubicBezTo>
                      <a:cubicBezTo>
                        <a:pt x="102073" y="803824"/>
                        <a:pt x="102073" y="781249"/>
                        <a:pt x="102073" y="755731"/>
                      </a:cubicBezTo>
                      <a:cubicBezTo>
                        <a:pt x="77536" y="755731"/>
                        <a:pt x="55943" y="755731"/>
                        <a:pt x="32388" y="755731"/>
                      </a:cubicBezTo>
                      <a:close/>
                      <a:moveTo>
                        <a:pt x="382772" y="658566"/>
                      </a:moveTo>
                      <a:cubicBezTo>
                        <a:pt x="382772" y="685065"/>
                        <a:pt x="382772" y="707640"/>
                        <a:pt x="382772" y="733158"/>
                      </a:cubicBezTo>
                      <a:cubicBezTo>
                        <a:pt x="408291" y="733158"/>
                        <a:pt x="429883" y="733158"/>
                        <a:pt x="452457" y="733158"/>
                      </a:cubicBezTo>
                      <a:cubicBezTo>
                        <a:pt x="452457" y="706658"/>
                        <a:pt x="452457" y="683102"/>
                        <a:pt x="452457" y="658566"/>
                      </a:cubicBezTo>
                      <a:cubicBezTo>
                        <a:pt x="427920" y="658566"/>
                        <a:pt x="405346" y="658566"/>
                        <a:pt x="382772" y="658566"/>
                      </a:cubicBezTo>
                      <a:close/>
                      <a:moveTo>
                        <a:pt x="31407" y="658566"/>
                      </a:moveTo>
                      <a:cubicBezTo>
                        <a:pt x="31407" y="684084"/>
                        <a:pt x="31407" y="707640"/>
                        <a:pt x="31407" y="735121"/>
                      </a:cubicBezTo>
                      <a:cubicBezTo>
                        <a:pt x="107962" y="735121"/>
                        <a:pt x="182553" y="735121"/>
                        <a:pt x="259108" y="735121"/>
                      </a:cubicBezTo>
                      <a:cubicBezTo>
                        <a:pt x="259108" y="706658"/>
                        <a:pt x="259108" y="684084"/>
                        <a:pt x="259108" y="658566"/>
                      </a:cubicBezTo>
                      <a:cubicBezTo>
                        <a:pt x="182553" y="658566"/>
                        <a:pt x="107962" y="658566"/>
                        <a:pt x="31407" y="658566"/>
                      </a:cubicBezTo>
                      <a:close/>
                      <a:moveTo>
                        <a:pt x="226720" y="561400"/>
                      </a:moveTo>
                      <a:cubicBezTo>
                        <a:pt x="226720" y="586918"/>
                        <a:pt x="226720" y="610474"/>
                        <a:pt x="226720" y="638937"/>
                      </a:cubicBezTo>
                      <a:cubicBezTo>
                        <a:pt x="304255" y="638937"/>
                        <a:pt x="376884" y="638937"/>
                        <a:pt x="451475" y="638937"/>
                      </a:cubicBezTo>
                      <a:cubicBezTo>
                        <a:pt x="451475" y="611456"/>
                        <a:pt x="451475" y="586918"/>
                        <a:pt x="451475" y="561400"/>
                      </a:cubicBezTo>
                      <a:cubicBezTo>
                        <a:pt x="374921" y="561400"/>
                        <a:pt x="302292" y="561400"/>
                        <a:pt x="226720" y="561400"/>
                      </a:cubicBezTo>
                      <a:close/>
                      <a:moveTo>
                        <a:pt x="128572" y="561400"/>
                      </a:moveTo>
                      <a:cubicBezTo>
                        <a:pt x="128572" y="587900"/>
                        <a:pt x="128572" y="611456"/>
                        <a:pt x="128572" y="636974"/>
                      </a:cubicBezTo>
                      <a:cubicBezTo>
                        <a:pt x="156053" y="636974"/>
                        <a:pt x="177645" y="636974"/>
                        <a:pt x="198257" y="636974"/>
                      </a:cubicBezTo>
                      <a:cubicBezTo>
                        <a:pt x="198257" y="609493"/>
                        <a:pt x="198257" y="585938"/>
                        <a:pt x="198257" y="561400"/>
                      </a:cubicBezTo>
                      <a:cubicBezTo>
                        <a:pt x="173719" y="561400"/>
                        <a:pt x="152128" y="561400"/>
                        <a:pt x="128572" y="561400"/>
                      </a:cubicBezTo>
                      <a:close/>
                      <a:moveTo>
                        <a:pt x="129554" y="464235"/>
                      </a:moveTo>
                      <a:cubicBezTo>
                        <a:pt x="129554" y="489754"/>
                        <a:pt x="129554" y="513309"/>
                        <a:pt x="129554" y="540790"/>
                      </a:cubicBezTo>
                      <a:cubicBezTo>
                        <a:pt x="208071" y="540790"/>
                        <a:pt x="282663" y="540790"/>
                        <a:pt x="356272" y="540790"/>
                      </a:cubicBezTo>
                      <a:cubicBezTo>
                        <a:pt x="356272" y="513309"/>
                        <a:pt x="356272" y="489754"/>
                        <a:pt x="356272" y="464235"/>
                      </a:cubicBezTo>
                      <a:cubicBezTo>
                        <a:pt x="279719" y="464235"/>
                        <a:pt x="205126" y="464235"/>
                        <a:pt x="129554" y="464235"/>
                      </a:cubicBezTo>
                      <a:close/>
                      <a:moveTo>
                        <a:pt x="34352" y="463253"/>
                      </a:moveTo>
                      <a:cubicBezTo>
                        <a:pt x="34352" y="488772"/>
                        <a:pt x="34352" y="514290"/>
                        <a:pt x="34352" y="539808"/>
                      </a:cubicBezTo>
                      <a:cubicBezTo>
                        <a:pt x="58888" y="539808"/>
                        <a:pt x="80480" y="539808"/>
                        <a:pt x="102073" y="539808"/>
                      </a:cubicBezTo>
                      <a:cubicBezTo>
                        <a:pt x="102073" y="512327"/>
                        <a:pt x="102073" y="488772"/>
                        <a:pt x="102073" y="463253"/>
                      </a:cubicBezTo>
                      <a:cubicBezTo>
                        <a:pt x="79498" y="463253"/>
                        <a:pt x="58888" y="463253"/>
                        <a:pt x="34352" y="463253"/>
                      </a:cubicBezTo>
                      <a:close/>
                      <a:moveTo>
                        <a:pt x="384735" y="462272"/>
                      </a:moveTo>
                      <a:cubicBezTo>
                        <a:pt x="384735" y="490734"/>
                        <a:pt x="384735" y="516253"/>
                        <a:pt x="384735" y="540790"/>
                      </a:cubicBezTo>
                      <a:cubicBezTo>
                        <a:pt x="409272" y="540790"/>
                        <a:pt x="430864" y="540790"/>
                        <a:pt x="451475" y="540790"/>
                      </a:cubicBezTo>
                      <a:cubicBezTo>
                        <a:pt x="451475" y="512327"/>
                        <a:pt x="451475" y="487791"/>
                        <a:pt x="451475" y="462272"/>
                      </a:cubicBezTo>
                      <a:cubicBezTo>
                        <a:pt x="427920" y="462272"/>
                        <a:pt x="408291" y="462272"/>
                        <a:pt x="384735" y="462272"/>
                      </a:cubicBezTo>
                      <a:close/>
                      <a:moveTo>
                        <a:pt x="52999" y="286589"/>
                      </a:moveTo>
                      <a:cubicBezTo>
                        <a:pt x="52999" y="316033"/>
                        <a:pt x="52999" y="340570"/>
                        <a:pt x="52999" y="364126"/>
                      </a:cubicBezTo>
                      <a:cubicBezTo>
                        <a:pt x="101091" y="364126"/>
                        <a:pt x="146238" y="364126"/>
                        <a:pt x="192368" y="364126"/>
                      </a:cubicBezTo>
                      <a:cubicBezTo>
                        <a:pt x="192368" y="337625"/>
                        <a:pt x="192368" y="314070"/>
                        <a:pt x="192368" y="286589"/>
                      </a:cubicBezTo>
                      <a:cubicBezTo>
                        <a:pt x="142313" y="286589"/>
                        <a:pt x="97165" y="286589"/>
                        <a:pt x="52999" y="286589"/>
                      </a:cubicBezTo>
                      <a:close/>
                      <a:moveTo>
                        <a:pt x="295422" y="285608"/>
                      </a:moveTo>
                      <a:cubicBezTo>
                        <a:pt x="295422" y="314070"/>
                        <a:pt x="295422" y="339588"/>
                        <a:pt x="295422" y="364126"/>
                      </a:cubicBezTo>
                      <a:cubicBezTo>
                        <a:pt x="343514" y="364126"/>
                        <a:pt x="388661" y="364126"/>
                        <a:pt x="434790" y="364126"/>
                      </a:cubicBezTo>
                      <a:cubicBezTo>
                        <a:pt x="434790" y="337625"/>
                        <a:pt x="434790" y="313089"/>
                        <a:pt x="434790" y="285608"/>
                      </a:cubicBezTo>
                      <a:cubicBezTo>
                        <a:pt x="384735" y="285608"/>
                        <a:pt x="340569" y="285608"/>
                        <a:pt x="295422" y="285608"/>
                      </a:cubicBezTo>
                      <a:close/>
                      <a:moveTo>
                        <a:pt x="51036" y="186479"/>
                      </a:moveTo>
                      <a:cubicBezTo>
                        <a:pt x="51036" y="211997"/>
                        <a:pt x="51036" y="232609"/>
                        <a:pt x="51036" y="259108"/>
                      </a:cubicBezTo>
                      <a:cubicBezTo>
                        <a:pt x="100110" y="259108"/>
                        <a:pt x="144275" y="259108"/>
                        <a:pt x="190405" y="259108"/>
                      </a:cubicBezTo>
                      <a:cubicBezTo>
                        <a:pt x="190405" y="232609"/>
                        <a:pt x="190405" y="209053"/>
                        <a:pt x="190405" y="186479"/>
                      </a:cubicBezTo>
                      <a:cubicBezTo>
                        <a:pt x="142313" y="186479"/>
                        <a:pt x="97165" y="186479"/>
                        <a:pt x="51036" y="186479"/>
                      </a:cubicBezTo>
                      <a:close/>
                      <a:moveTo>
                        <a:pt x="294440" y="185498"/>
                      </a:moveTo>
                      <a:cubicBezTo>
                        <a:pt x="294440" y="211016"/>
                        <a:pt x="294440" y="232609"/>
                        <a:pt x="294440" y="260090"/>
                      </a:cubicBezTo>
                      <a:cubicBezTo>
                        <a:pt x="343514" y="260090"/>
                        <a:pt x="387680" y="260090"/>
                        <a:pt x="432828" y="260090"/>
                      </a:cubicBezTo>
                      <a:cubicBezTo>
                        <a:pt x="432828" y="233590"/>
                        <a:pt x="432828" y="210034"/>
                        <a:pt x="432828" y="185498"/>
                      </a:cubicBezTo>
                      <a:cubicBezTo>
                        <a:pt x="385716" y="185498"/>
                        <a:pt x="340569" y="185498"/>
                        <a:pt x="294440" y="185498"/>
                      </a:cubicBezTo>
                      <a:close/>
                      <a:moveTo>
                        <a:pt x="52999" y="89314"/>
                      </a:moveTo>
                      <a:cubicBezTo>
                        <a:pt x="52999" y="114832"/>
                        <a:pt x="52999" y="136425"/>
                        <a:pt x="52999" y="158017"/>
                      </a:cubicBezTo>
                      <a:cubicBezTo>
                        <a:pt x="101091" y="158017"/>
                        <a:pt x="145257" y="158017"/>
                        <a:pt x="191387" y="158017"/>
                      </a:cubicBezTo>
                      <a:cubicBezTo>
                        <a:pt x="191387" y="134462"/>
                        <a:pt x="191387" y="113850"/>
                        <a:pt x="191387" y="89314"/>
                      </a:cubicBezTo>
                      <a:cubicBezTo>
                        <a:pt x="142313" y="89314"/>
                        <a:pt x="97165" y="89314"/>
                        <a:pt x="52999" y="89314"/>
                      </a:cubicBezTo>
                      <a:close/>
                      <a:moveTo>
                        <a:pt x="296403" y="87351"/>
                      </a:moveTo>
                      <a:cubicBezTo>
                        <a:pt x="296403" y="114832"/>
                        <a:pt x="296403" y="137406"/>
                        <a:pt x="296403" y="158998"/>
                      </a:cubicBezTo>
                      <a:cubicBezTo>
                        <a:pt x="344496" y="158998"/>
                        <a:pt x="388661" y="158998"/>
                        <a:pt x="432828" y="158998"/>
                      </a:cubicBezTo>
                      <a:cubicBezTo>
                        <a:pt x="432828" y="133480"/>
                        <a:pt x="432828" y="110907"/>
                        <a:pt x="432828" y="87351"/>
                      </a:cubicBezTo>
                      <a:cubicBezTo>
                        <a:pt x="386698" y="87351"/>
                        <a:pt x="342532" y="87351"/>
                        <a:pt x="296403" y="87351"/>
                      </a:cubicBezTo>
                      <a:close/>
                      <a:moveTo>
                        <a:pt x="26499" y="0"/>
                      </a:moveTo>
                      <a:cubicBezTo>
                        <a:pt x="91276" y="0"/>
                        <a:pt x="151146" y="0"/>
                        <a:pt x="219849" y="0"/>
                      </a:cubicBezTo>
                      <a:cubicBezTo>
                        <a:pt x="219849" y="38278"/>
                        <a:pt x="219849" y="74592"/>
                        <a:pt x="219849" y="111888"/>
                      </a:cubicBezTo>
                      <a:cubicBezTo>
                        <a:pt x="219849" y="187461"/>
                        <a:pt x="220831" y="262053"/>
                        <a:pt x="219849" y="337625"/>
                      </a:cubicBezTo>
                      <a:cubicBezTo>
                        <a:pt x="218867" y="368051"/>
                        <a:pt x="231626" y="375903"/>
                        <a:pt x="263033" y="366088"/>
                      </a:cubicBezTo>
                      <a:cubicBezTo>
                        <a:pt x="263033" y="247330"/>
                        <a:pt x="263033" y="126610"/>
                        <a:pt x="263033" y="2945"/>
                      </a:cubicBezTo>
                      <a:cubicBezTo>
                        <a:pt x="329773" y="2945"/>
                        <a:pt x="392587" y="2945"/>
                        <a:pt x="461290" y="2945"/>
                      </a:cubicBezTo>
                      <a:cubicBezTo>
                        <a:pt x="461290" y="112869"/>
                        <a:pt x="448530" y="223775"/>
                        <a:pt x="463253" y="330756"/>
                      </a:cubicBezTo>
                      <a:cubicBezTo>
                        <a:pt x="508400" y="652677"/>
                        <a:pt x="475030" y="975580"/>
                        <a:pt x="481901" y="1297502"/>
                      </a:cubicBezTo>
                      <a:cubicBezTo>
                        <a:pt x="488771" y="1621387"/>
                        <a:pt x="483863" y="1945271"/>
                        <a:pt x="483863" y="2269156"/>
                      </a:cubicBezTo>
                      <a:cubicBezTo>
                        <a:pt x="483863" y="2288785"/>
                        <a:pt x="483863" y="2308415"/>
                        <a:pt x="483863" y="2330989"/>
                      </a:cubicBezTo>
                      <a:cubicBezTo>
                        <a:pt x="322902" y="2330989"/>
                        <a:pt x="164887" y="2330989"/>
                        <a:pt x="0" y="2330989"/>
                      </a:cubicBezTo>
                      <a:cubicBezTo>
                        <a:pt x="0" y="2315285"/>
                        <a:pt x="0" y="2299582"/>
                        <a:pt x="0" y="2284859"/>
                      </a:cubicBezTo>
                      <a:cubicBezTo>
                        <a:pt x="0" y="1663590"/>
                        <a:pt x="0" y="1042320"/>
                        <a:pt x="0" y="421051"/>
                      </a:cubicBezTo>
                      <a:cubicBezTo>
                        <a:pt x="45148" y="282663"/>
                        <a:pt x="12759" y="142314"/>
                        <a:pt x="2649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483576C7-6F3E-43FD-A3BA-59C68168D0C1}"/>
                    </a:ext>
                  </a:extLst>
                </p:cNvPr>
                <p:cNvSpPr/>
                <p:nvPr/>
              </p:nvSpPr>
              <p:spPr>
                <a:xfrm>
                  <a:off x="6782219" y="2659087"/>
                  <a:ext cx="252773" cy="1597499"/>
                </a:xfrm>
                <a:custGeom>
                  <a:avLst/>
                  <a:gdLst>
                    <a:gd name="connsiteX0" fmla="*/ 94664 w 252773"/>
                    <a:gd name="connsiteY0" fmla="*/ 1169580 h 1597499"/>
                    <a:gd name="connsiteX1" fmla="*/ 94664 w 252773"/>
                    <a:gd name="connsiteY1" fmla="*/ 1232327 h 1597499"/>
                    <a:gd name="connsiteX2" fmla="*/ 158109 w 252773"/>
                    <a:gd name="connsiteY2" fmla="*/ 1232327 h 1597499"/>
                    <a:gd name="connsiteX3" fmla="*/ 158109 w 252773"/>
                    <a:gd name="connsiteY3" fmla="*/ 1169580 h 1597499"/>
                    <a:gd name="connsiteX4" fmla="*/ 94664 w 252773"/>
                    <a:gd name="connsiteY4" fmla="*/ 1169580 h 1597499"/>
                    <a:gd name="connsiteX5" fmla="*/ 175733 w 252773"/>
                    <a:gd name="connsiteY5" fmla="*/ 1168551 h 1597499"/>
                    <a:gd name="connsiteX6" fmla="*/ 175733 w 252773"/>
                    <a:gd name="connsiteY6" fmla="*/ 1231813 h 1597499"/>
                    <a:gd name="connsiteX7" fmla="*/ 237667 w 252773"/>
                    <a:gd name="connsiteY7" fmla="*/ 1231813 h 1597499"/>
                    <a:gd name="connsiteX8" fmla="*/ 237667 w 252773"/>
                    <a:gd name="connsiteY8" fmla="*/ 1168551 h 1597499"/>
                    <a:gd name="connsiteX9" fmla="*/ 175733 w 252773"/>
                    <a:gd name="connsiteY9" fmla="*/ 1168551 h 1597499"/>
                    <a:gd name="connsiteX10" fmla="*/ 95168 w 252773"/>
                    <a:gd name="connsiteY10" fmla="*/ 1090888 h 1597499"/>
                    <a:gd name="connsiteX11" fmla="*/ 95168 w 252773"/>
                    <a:gd name="connsiteY11" fmla="*/ 1153636 h 1597499"/>
                    <a:gd name="connsiteX12" fmla="*/ 157605 w 252773"/>
                    <a:gd name="connsiteY12" fmla="*/ 1153636 h 1597499"/>
                    <a:gd name="connsiteX13" fmla="*/ 157605 w 252773"/>
                    <a:gd name="connsiteY13" fmla="*/ 1090888 h 1597499"/>
                    <a:gd name="connsiteX14" fmla="*/ 95168 w 252773"/>
                    <a:gd name="connsiteY14" fmla="*/ 1090888 h 1597499"/>
                    <a:gd name="connsiteX15" fmla="*/ 15106 w 252773"/>
                    <a:gd name="connsiteY15" fmla="*/ 1090888 h 1597499"/>
                    <a:gd name="connsiteX16" fmla="*/ 15106 w 252773"/>
                    <a:gd name="connsiteY16" fmla="*/ 1153636 h 1597499"/>
                    <a:gd name="connsiteX17" fmla="*/ 77544 w 252773"/>
                    <a:gd name="connsiteY17" fmla="*/ 1153636 h 1597499"/>
                    <a:gd name="connsiteX18" fmla="*/ 77544 w 252773"/>
                    <a:gd name="connsiteY18" fmla="*/ 1090888 h 1597499"/>
                    <a:gd name="connsiteX19" fmla="*/ 15106 w 252773"/>
                    <a:gd name="connsiteY19" fmla="*/ 1090888 h 1597499"/>
                    <a:gd name="connsiteX20" fmla="*/ 95671 w 252773"/>
                    <a:gd name="connsiteY20" fmla="*/ 1009110 h 1597499"/>
                    <a:gd name="connsiteX21" fmla="*/ 95671 w 252773"/>
                    <a:gd name="connsiteY21" fmla="*/ 1072886 h 1597499"/>
                    <a:gd name="connsiteX22" fmla="*/ 157605 w 252773"/>
                    <a:gd name="connsiteY22" fmla="*/ 1072886 h 1597499"/>
                    <a:gd name="connsiteX23" fmla="*/ 157605 w 252773"/>
                    <a:gd name="connsiteY23" fmla="*/ 1009110 h 1597499"/>
                    <a:gd name="connsiteX24" fmla="*/ 95671 w 252773"/>
                    <a:gd name="connsiteY24" fmla="*/ 1009110 h 1597499"/>
                    <a:gd name="connsiteX25" fmla="*/ 175733 w 252773"/>
                    <a:gd name="connsiteY25" fmla="*/ 1008595 h 1597499"/>
                    <a:gd name="connsiteX26" fmla="*/ 175733 w 252773"/>
                    <a:gd name="connsiteY26" fmla="*/ 1072371 h 1597499"/>
                    <a:gd name="connsiteX27" fmla="*/ 238674 w 252773"/>
                    <a:gd name="connsiteY27" fmla="*/ 1072371 h 1597499"/>
                    <a:gd name="connsiteX28" fmla="*/ 238674 w 252773"/>
                    <a:gd name="connsiteY28" fmla="*/ 1008595 h 1597499"/>
                    <a:gd name="connsiteX29" fmla="*/ 175733 w 252773"/>
                    <a:gd name="connsiteY29" fmla="*/ 1008595 h 1597499"/>
                    <a:gd name="connsiteX30" fmla="*/ 175733 w 252773"/>
                    <a:gd name="connsiteY30" fmla="*/ 929389 h 1597499"/>
                    <a:gd name="connsiteX31" fmla="*/ 175733 w 252773"/>
                    <a:gd name="connsiteY31" fmla="*/ 992651 h 1597499"/>
                    <a:gd name="connsiteX32" fmla="*/ 239178 w 252773"/>
                    <a:gd name="connsiteY32" fmla="*/ 992651 h 1597499"/>
                    <a:gd name="connsiteX33" fmla="*/ 239178 w 252773"/>
                    <a:gd name="connsiteY33" fmla="*/ 929389 h 1597499"/>
                    <a:gd name="connsiteX34" fmla="*/ 175733 w 252773"/>
                    <a:gd name="connsiteY34" fmla="*/ 929389 h 1597499"/>
                    <a:gd name="connsiteX35" fmla="*/ 95671 w 252773"/>
                    <a:gd name="connsiteY35" fmla="*/ 928875 h 1597499"/>
                    <a:gd name="connsiteX36" fmla="*/ 95671 w 252773"/>
                    <a:gd name="connsiteY36" fmla="*/ 993680 h 1597499"/>
                    <a:gd name="connsiteX37" fmla="*/ 157605 w 252773"/>
                    <a:gd name="connsiteY37" fmla="*/ 993680 h 1597499"/>
                    <a:gd name="connsiteX38" fmla="*/ 157605 w 252773"/>
                    <a:gd name="connsiteY38" fmla="*/ 928875 h 1597499"/>
                    <a:gd name="connsiteX39" fmla="*/ 95671 w 252773"/>
                    <a:gd name="connsiteY39" fmla="*/ 928875 h 1597499"/>
                    <a:gd name="connsiteX40" fmla="*/ 14602 w 252773"/>
                    <a:gd name="connsiteY40" fmla="*/ 928875 h 1597499"/>
                    <a:gd name="connsiteX41" fmla="*/ 14602 w 252773"/>
                    <a:gd name="connsiteY41" fmla="*/ 992651 h 1597499"/>
                    <a:gd name="connsiteX42" fmla="*/ 77544 w 252773"/>
                    <a:gd name="connsiteY42" fmla="*/ 992651 h 1597499"/>
                    <a:gd name="connsiteX43" fmla="*/ 77544 w 252773"/>
                    <a:gd name="connsiteY43" fmla="*/ 928875 h 1597499"/>
                    <a:gd name="connsiteX44" fmla="*/ 14602 w 252773"/>
                    <a:gd name="connsiteY44" fmla="*/ 928875 h 1597499"/>
                    <a:gd name="connsiteX45" fmla="*/ 175229 w 252773"/>
                    <a:gd name="connsiteY45" fmla="*/ 849668 h 1597499"/>
                    <a:gd name="connsiteX46" fmla="*/ 175229 w 252773"/>
                    <a:gd name="connsiteY46" fmla="*/ 912930 h 1597499"/>
                    <a:gd name="connsiteX47" fmla="*/ 238171 w 252773"/>
                    <a:gd name="connsiteY47" fmla="*/ 912930 h 1597499"/>
                    <a:gd name="connsiteX48" fmla="*/ 238171 w 252773"/>
                    <a:gd name="connsiteY48" fmla="*/ 849668 h 1597499"/>
                    <a:gd name="connsiteX49" fmla="*/ 175229 w 252773"/>
                    <a:gd name="connsiteY49" fmla="*/ 849668 h 1597499"/>
                    <a:gd name="connsiteX50" fmla="*/ 94664 w 252773"/>
                    <a:gd name="connsiteY50" fmla="*/ 767890 h 1597499"/>
                    <a:gd name="connsiteX51" fmla="*/ 94664 w 252773"/>
                    <a:gd name="connsiteY51" fmla="*/ 831152 h 1597499"/>
                    <a:gd name="connsiteX52" fmla="*/ 157605 w 252773"/>
                    <a:gd name="connsiteY52" fmla="*/ 831152 h 1597499"/>
                    <a:gd name="connsiteX53" fmla="*/ 157605 w 252773"/>
                    <a:gd name="connsiteY53" fmla="*/ 767890 h 1597499"/>
                    <a:gd name="connsiteX54" fmla="*/ 94664 w 252773"/>
                    <a:gd name="connsiteY54" fmla="*/ 767890 h 1597499"/>
                    <a:gd name="connsiteX55" fmla="*/ 15106 w 252773"/>
                    <a:gd name="connsiteY55" fmla="*/ 767890 h 1597499"/>
                    <a:gd name="connsiteX56" fmla="*/ 15106 w 252773"/>
                    <a:gd name="connsiteY56" fmla="*/ 831152 h 1597499"/>
                    <a:gd name="connsiteX57" fmla="*/ 77040 w 252773"/>
                    <a:gd name="connsiteY57" fmla="*/ 831152 h 1597499"/>
                    <a:gd name="connsiteX58" fmla="*/ 77040 w 252773"/>
                    <a:gd name="connsiteY58" fmla="*/ 767890 h 1597499"/>
                    <a:gd name="connsiteX59" fmla="*/ 15106 w 252773"/>
                    <a:gd name="connsiteY59" fmla="*/ 767890 h 1597499"/>
                    <a:gd name="connsiteX60" fmla="*/ 175229 w 252773"/>
                    <a:gd name="connsiteY60" fmla="*/ 767376 h 1597499"/>
                    <a:gd name="connsiteX61" fmla="*/ 175229 w 252773"/>
                    <a:gd name="connsiteY61" fmla="*/ 831667 h 1597499"/>
                    <a:gd name="connsiteX62" fmla="*/ 238171 w 252773"/>
                    <a:gd name="connsiteY62" fmla="*/ 831667 h 1597499"/>
                    <a:gd name="connsiteX63" fmla="*/ 238171 w 252773"/>
                    <a:gd name="connsiteY63" fmla="*/ 767376 h 1597499"/>
                    <a:gd name="connsiteX64" fmla="*/ 175229 w 252773"/>
                    <a:gd name="connsiteY64" fmla="*/ 767376 h 1597499"/>
                    <a:gd name="connsiteX65" fmla="*/ 175229 w 252773"/>
                    <a:gd name="connsiteY65" fmla="*/ 689712 h 1597499"/>
                    <a:gd name="connsiteX66" fmla="*/ 175229 w 252773"/>
                    <a:gd name="connsiteY66" fmla="*/ 752975 h 1597499"/>
                    <a:gd name="connsiteX67" fmla="*/ 238171 w 252773"/>
                    <a:gd name="connsiteY67" fmla="*/ 752975 h 1597499"/>
                    <a:gd name="connsiteX68" fmla="*/ 238171 w 252773"/>
                    <a:gd name="connsiteY68" fmla="*/ 689712 h 1597499"/>
                    <a:gd name="connsiteX69" fmla="*/ 175229 w 252773"/>
                    <a:gd name="connsiteY69" fmla="*/ 689712 h 1597499"/>
                    <a:gd name="connsiteX70" fmla="*/ 14602 w 252773"/>
                    <a:gd name="connsiteY70" fmla="*/ 689198 h 1597499"/>
                    <a:gd name="connsiteX71" fmla="*/ 14602 w 252773"/>
                    <a:gd name="connsiteY71" fmla="*/ 752460 h 1597499"/>
                    <a:gd name="connsiteX72" fmla="*/ 78048 w 252773"/>
                    <a:gd name="connsiteY72" fmla="*/ 752460 h 1597499"/>
                    <a:gd name="connsiteX73" fmla="*/ 78048 w 252773"/>
                    <a:gd name="connsiteY73" fmla="*/ 689198 h 1597499"/>
                    <a:gd name="connsiteX74" fmla="*/ 14602 w 252773"/>
                    <a:gd name="connsiteY74" fmla="*/ 689198 h 1597499"/>
                    <a:gd name="connsiteX75" fmla="*/ 14099 w 252773"/>
                    <a:gd name="connsiteY75" fmla="*/ 608449 h 1597499"/>
                    <a:gd name="connsiteX76" fmla="*/ 14099 w 252773"/>
                    <a:gd name="connsiteY76" fmla="*/ 671711 h 1597499"/>
                    <a:gd name="connsiteX77" fmla="*/ 78048 w 252773"/>
                    <a:gd name="connsiteY77" fmla="*/ 671711 h 1597499"/>
                    <a:gd name="connsiteX78" fmla="*/ 78048 w 252773"/>
                    <a:gd name="connsiteY78" fmla="*/ 608449 h 1597499"/>
                    <a:gd name="connsiteX79" fmla="*/ 14099 w 252773"/>
                    <a:gd name="connsiteY79" fmla="*/ 608449 h 1597499"/>
                    <a:gd name="connsiteX80" fmla="*/ 95168 w 252773"/>
                    <a:gd name="connsiteY80" fmla="*/ 607935 h 1597499"/>
                    <a:gd name="connsiteX81" fmla="*/ 95168 w 252773"/>
                    <a:gd name="connsiteY81" fmla="*/ 672226 h 1597499"/>
                    <a:gd name="connsiteX82" fmla="*/ 158109 w 252773"/>
                    <a:gd name="connsiteY82" fmla="*/ 672226 h 1597499"/>
                    <a:gd name="connsiteX83" fmla="*/ 158109 w 252773"/>
                    <a:gd name="connsiteY83" fmla="*/ 607935 h 1597499"/>
                    <a:gd name="connsiteX84" fmla="*/ 95168 w 252773"/>
                    <a:gd name="connsiteY84" fmla="*/ 607935 h 1597499"/>
                    <a:gd name="connsiteX85" fmla="*/ 175229 w 252773"/>
                    <a:gd name="connsiteY85" fmla="*/ 528728 h 1597499"/>
                    <a:gd name="connsiteX86" fmla="*/ 175229 w 252773"/>
                    <a:gd name="connsiteY86" fmla="*/ 592505 h 1597499"/>
                    <a:gd name="connsiteX87" fmla="*/ 239178 w 252773"/>
                    <a:gd name="connsiteY87" fmla="*/ 592505 h 1597499"/>
                    <a:gd name="connsiteX88" fmla="*/ 239178 w 252773"/>
                    <a:gd name="connsiteY88" fmla="*/ 528728 h 1597499"/>
                    <a:gd name="connsiteX89" fmla="*/ 175229 w 252773"/>
                    <a:gd name="connsiteY89" fmla="*/ 528728 h 1597499"/>
                    <a:gd name="connsiteX90" fmla="*/ 95168 w 252773"/>
                    <a:gd name="connsiteY90" fmla="*/ 528214 h 1597499"/>
                    <a:gd name="connsiteX91" fmla="*/ 95168 w 252773"/>
                    <a:gd name="connsiteY91" fmla="*/ 593019 h 1597499"/>
                    <a:gd name="connsiteX92" fmla="*/ 158613 w 252773"/>
                    <a:gd name="connsiteY92" fmla="*/ 593019 h 1597499"/>
                    <a:gd name="connsiteX93" fmla="*/ 158613 w 252773"/>
                    <a:gd name="connsiteY93" fmla="*/ 528214 h 1597499"/>
                    <a:gd name="connsiteX94" fmla="*/ 95168 w 252773"/>
                    <a:gd name="connsiteY94" fmla="*/ 528214 h 1597499"/>
                    <a:gd name="connsiteX95" fmla="*/ 15106 w 252773"/>
                    <a:gd name="connsiteY95" fmla="*/ 528214 h 1597499"/>
                    <a:gd name="connsiteX96" fmla="*/ 15106 w 252773"/>
                    <a:gd name="connsiteY96" fmla="*/ 593019 h 1597499"/>
                    <a:gd name="connsiteX97" fmla="*/ 78048 w 252773"/>
                    <a:gd name="connsiteY97" fmla="*/ 593019 h 1597499"/>
                    <a:gd name="connsiteX98" fmla="*/ 78048 w 252773"/>
                    <a:gd name="connsiteY98" fmla="*/ 528214 h 1597499"/>
                    <a:gd name="connsiteX99" fmla="*/ 15106 w 252773"/>
                    <a:gd name="connsiteY99" fmla="*/ 528214 h 1597499"/>
                    <a:gd name="connsiteX100" fmla="*/ 14602 w 252773"/>
                    <a:gd name="connsiteY100" fmla="*/ 449007 h 1597499"/>
                    <a:gd name="connsiteX101" fmla="*/ 14602 w 252773"/>
                    <a:gd name="connsiteY101" fmla="*/ 512270 h 1597499"/>
                    <a:gd name="connsiteX102" fmla="*/ 77544 w 252773"/>
                    <a:gd name="connsiteY102" fmla="*/ 512270 h 1597499"/>
                    <a:gd name="connsiteX103" fmla="*/ 77544 w 252773"/>
                    <a:gd name="connsiteY103" fmla="*/ 449007 h 1597499"/>
                    <a:gd name="connsiteX104" fmla="*/ 14602 w 252773"/>
                    <a:gd name="connsiteY104" fmla="*/ 449007 h 1597499"/>
                    <a:gd name="connsiteX105" fmla="*/ 94664 w 252773"/>
                    <a:gd name="connsiteY105" fmla="*/ 447979 h 1597499"/>
                    <a:gd name="connsiteX106" fmla="*/ 94664 w 252773"/>
                    <a:gd name="connsiteY106" fmla="*/ 512270 h 1597499"/>
                    <a:gd name="connsiteX107" fmla="*/ 158613 w 252773"/>
                    <a:gd name="connsiteY107" fmla="*/ 512270 h 1597499"/>
                    <a:gd name="connsiteX108" fmla="*/ 158613 w 252773"/>
                    <a:gd name="connsiteY108" fmla="*/ 447979 h 1597499"/>
                    <a:gd name="connsiteX109" fmla="*/ 94664 w 252773"/>
                    <a:gd name="connsiteY109" fmla="*/ 447979 h 1597499"/>
                    <a:gd name="connsiteX110" fmla="*/ 174726 w 252773"/>
                    <a:gd name="connsiteY110" fmla="*/ 368258 h 1597499"/>
                    <a:gd name="connsiteX111" fmla="*/ 174726 w 252773"/>
                    <a:gd name="connsiteY111" fmla="*/ 431006 h 1597499"/>
                    <a:gd name="connsiteX112" fmla="*/ 239178 w 252773"/>
                    <a:gd name="connsiteY112" fmla="*/ 431006 h 1597499"/>
                    <a:gd name="connsiteX113" fmla="*/ 239178 w 252773"/>
                    <a:gd name="connsiteY113" fmla="*/ 368258 h 1597499"/>
                    <a:gd name="connsiteX114" fmla="*/ 174726 w 252773"/>
                    <a:gd name="connsiteY114" fmla="*/ 368258 h 1597499"/>
                    <a:gd name="connsiteX115" fmla="*/ 95168 w 252773"/>
                    <a:gd name="connsiteY115" fmla="*/ 367744 h 1597499"/>
                    <a:gd name="connsiteX116" fmla="*/ 95168 w 252773"/>
                    <a:gd name="connsiteY116" fmla="*/ 431520 h 1597499"/>
                    <a:gd name="connsiteX117" fmla="*/ 158613 w 252773"/>
                    <a:gd name="connsiteY117" fmla="*/ 431520 h 1597499"/>
                    <a:gd name="connsiteX118" fmla="*/ 158613 w 252773"/>
                    <a:gd name="connsiteY118" fmla="*/ 367744 h 1597499"/>
                    <a:gd name="connsiteX119" fmla="*/ 95168 w 252773"/>
                    <a:gd name="connsiteY119" fmla="*/ 367744 h 1597499"/>
                    <a:gd name="connsiteX120" fmla="*/ 0 w 252773"/>
                    <a:gd name="connsiteY120" fmla="*/ 350771 h 1597499"/>
                    <a:gd name="connsiteX121" fmla="*/ 252270 w 252773"/>
                    <a:gd name="connsiteY121" fmla="*/ 350771 h 1597499"/>
                    <a:gd name="connsiteX122" fmla="*/ 252270 w 252773"/>
                    <a:gd name="connsiteY122" fmla="*/ 1597499 h 1597499"/>
                    <a:gd name="connsiteX123" fmla="*/ 0 w 252773"/>
                    <a:gd name="connsiteY123" fmla="*/ 1597499 h 1597499"/>
                    <a:gd name="connsiteX124" fmla="*/ 0 w 252773"/>
                    <a:gd name="connsiteY124" fmla="*/ 350771 h 1597499"/>
                    <a:gd name="connsiteX125" fmla="*/ 134947 w 252773"/>
                    <a:gd name="connsiteY125" fmla="*/ 273107 h 1597499"/>
                    <a:gd name="connsiteX126" fmla="*/ 134947 w 252773"/>
                    <a:gd name="connsiteY126" fmla="*/ 321969 h 1597499"/>
                    <a:gd name="connsiteX127" fmla="*/ 238674 w 252773"/>
                    <a:gd name="connsiteY127" fmla="*/ 321969 h 1597499"/>
                    <a:gd name="connsiteX128" fmla="*/ 238674 w 252773"/>
                    <a:gd name="connsiteY128" fmla="*/ 273107 h 1597499"/>
                    <a:gd name="connsiteX129" fmla="*/ 134947 w 252773"/>
                    <a:gd name="connsiteY129" fmla="*/ 273107 h 1597499"/>
                    <a:gd name="connsiteX130" fmla="*/ 14099 w 252773"/>
                    <a:gd name="connsiteY130" fmla="*/ 271564 h 1597499"/>
                    <a:gd name="connsiteX131" fmla="*/ 14099 w 252773"/>
                    <a:gd name="connsiteY131" fmla="*/ 321969 h 1597499"/>
                    <a:gd name="connsiteX132" fmla="*/ 117827 w 252773"/>
                    <a:gd name="connsiteY132" fmla="*/ 321969 h 1597499"/>
                    <a:gd name="connsiteX133" fmla="*/ 117827 w 252773"/>
                    <a:gd name="connsiteY133" fmla="*/ 271564 h 1597499"/>
                    <a:gd name="connsiteX134" fmla="*/ 66466 w 252773"/>
                    <a:gd name="connsiteY134" fmla="*/ 271564 h 1597499"/>
                    <a:gd name="connsiteX135" fmla="*/ 14099 w 252773"/>
                    <a:gd name="connsiteY135" fmla="*/ 271564 h 1597499"/>
                    <a:gd name="connsiteX136" fmla="*/ 49346 w 252773"/>
                    <a:gd name="connsiteY136" fmla="*/ 209331 h 1597499"/>
                    <a:gd name="connsiteX137" fmla="*/ 17120 w 252773"/>
                    <a:gd name="connsiteY137" fmla="*/ 255106 h 1597499"/>
                    <a:gd name="connsiteX138" fmla="*/ 237164 w 252773"/>
                    <a:gd name="connsiteY138" fmla="*/ 255106 h 1597499"/>
                    <a:gd name="connsiteX139" fmla="*/ 202923 w 252773"/>
                    <a:gd name="connsiteY139" fmla="*/ 209331 h 1597499"/>
                    <a:gd name="connsiteX140" fmla="*/ 49346 w 252773"/>
                    <a:gd name="connsiteY140" fmla="*/ 209331 h 1597499"/>
                    <a:gd name="connsiteX141" fmla="*/ 0 w 252773"/>
                    <a:gd name="connsiteY141" fmla="*/ 190815 h 1597499"/>
                    <a:gd name="connsiteX142" fmla="*/ 252773 w 252773"/>
                    <a:gd name="connsiteY142" fmla="*/ 190815 h 1597499"/>
                    <a:gd name="connsiteX143" fmla="*/ 252773 w 252773"/>
                    <a:gd name="connsiteY143" fmla="*/ 340484 h 1597499"/>
                    <a:gd name="connsiteX144" fmla="*/ 0 w 252773"/>
                    <a:gd name="connsiteY144" fmla="*/ 340484 h 1597499"/>
                    <a:gd name="connsiteX145" fmla="*/ 0 w 252773"/>
                    <a:gd name="connsiteY145" fmla="*/ 190815 h 1597499"/>
                    <a:gd name="connsiteX146" fmla="*/ 31723 w 252773"/>
                    <a:gd name="connsiteY146" fmla="*/ 0 h 1597499"/>
                    <a:gd name="connsiteX147" fmla="*/ 31723 w 252773"/>
                    <a:gd name="connsiteY147" fmla="*/ 120867 h 1597499"/>
                    <a:gd name="connsiteX148" fmla="*/ 95168 w 252773"/>
                    <a:gd name="connsiteY148" fmla="*/ 120867 h 1597499"/>
                    <a:gd name="connsiteX149" fmla="*/ 95168 w 252773"/>
                    <a:gd name="connsiteY149" fmla="*/ 183100 h 1597499"/>
                    <a:gd name="connsiteX150" fmla="*/ 11078 w 252773"/>
                    <a:gd name="connsiteY150" fmla="*/ 183100 h 1597499"/>
                    <a:gd name="connsiteX151" fmla="*/ 24170 w 252773"/>
                    <a:gd name="connsiteY151" fmla="*/ 514 h 1597499"/>
                    <a:gd name="connsiteX152" fmla="*/ 31723 w 252773"/>
                    <a:gd name="connsiteY152" fmla="*/ 0 h 1597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252773" h="1597499">
                      <a:moveTo>
                        <a:pt x="94664" y="1169580"/>
                      </a:moveTo>
                      <a:cubicBezTo>
                        <a:pt x="94664" y="1191696"/>
                        <a:pt x="94664" y="1211754"/>
                        <a:pt x="94664" y="1232327"/>
                      </a:cubicBezTo>
                      <a:cubicBezTo>
                        <a:pt x="115813" y="1232327"/>
                        <a:pt x="135450" y="1232327"/>
                        <a:pt x="158109" y="1232327"/>
                      </a:cubicBezTo>
                      <a:cubicBezTo>
                        <a:pt x="158109" y="1209697"/>
                        <a:pt x="158109" y="1189639"/>
                        <a:pt x="158109" y="1169580"/>
                      </a:cubicBezTo>
                      <a:cubicBezTo>
                        <a:pt x="136457" y="1169580"/>
                        <a:pt x="115813" y="1169580"/>
                        <a:pt x="94664" y="1169580"/>
                      </a:cubicBezTo>
                      <a:close/>
                      <a:moveTo>
                        <a:pt x="175733" y="1168551"/>
                      </a:moveTo>
                      <a:cubicBezTo>
                        <a:pt x="175733" y="1190153"/>
                        <a:pt x="175733" y="1210726"/>
                        <a:pt x="175733" y="1231813"/>
                      </a:cubicBezTo>
                      <a:cubicBezTo>
                        <a:pt x="197385" y="1231813"/>
                        <a:pt x="217022" y="1231813"/>
                        <a:pt x="237667" y="1231813"/>
                      </a:cubicBezTo>
                      <a:cubicBezTo>
                        <a:pt x="237667" y="1210212"/>
                        <a:pt x="237667" y="1189639"/>
                        <a:pt x="237667" y="1168551"/>
                      </a:cubicBezTo>
                      <a:cubicBezTo>
                        <a:pt x="216519" y="1168551"/>
                        <a:pt x="196881" y="1168551"/>
                        <a:pt x="175733" y="1168551"/>
                      </a:cubicBezTo>
                      <a:close/>
                      <a:moveTo>
                        <a:pt x="95168" y="1090888"/>
                      </a:moveTo>
                      <a:cubicBezTo>
                        <a:pt x="95168" y="1112490"/>
                        <a:pt x="95168" y="1132548"/>
                        <a:pt x="95168" y="1153636"/>
                      </a:cubicBezTo>
                      <a:cubicBezTo>
                        <a:pt x="116820" y="1153636"/>
                        <a:pt x="135954" y="1153636"/>
                        <a:pt x="157605" y="1153636"/>
                      </a:cubicBezTo>
                      <a:cubicBezTo>
                        <a:pt x="157605" y="1132548"/>
                        <a:pt x="157605" y="1113004"/>
                        <a:pt x="157605" y="1090888"/>
                      </a:cubicBezTo>
                      <a:cubicBezTo>
                        <a:pt x="135954" y="1090888"/>
                        <a:pt x="115309" y="1090888"/>
                        <a:pt x="95168" y="1090888"/>
                      </a:cubicBezTo>
                      <a:close/>
                      <a:moveTo>
                        <a:pt x="15106" y="1090888"/>
                      </a:moveTo>
                      <a:cubicBezTo>
                        <a:pt x="15106" y="1112490"/>
                        <a:pt x="15106" y="1132548"/>
                        <a:pt x="15106" y="1153636"/>
                      </a:cubicBezTo>
                      <a:cubicBezTo>
                        <a:pt x="36758" y="1153636"/>
                        <a:pt x="56396" y="1153636"/>
                        <a:pt x="77544" y="1153636"/>
                      </a:cubicBezTo>
                      <a:cubicBezTo>
                        <a:pt x="77544" y="1132548"/>
                        <a:pt x="77544" y="1112490"/>
                        <a:pt x="77544" y="1090888"/>
                      </a:cubicBezTo>
                      <a:cubicBezTo>
                        <a:pt x="55389" y="1090888"/>
                        <a:pt x="34744" y="1090888"/>
                        <a:pt x="15106" y="1090888"/>
                      </a:cubicBezTo>
                      <a:close/>
                      <a:moveTo>
                        <a:pt x="95671" y="1009110"/>
                      </a:moveTo>
                      <a:cubicBezTo>
                        <a:pt x="95671" y="1031225"/>
                        <a:pt x="95671" y="1051798"/>
                        <a:pt x="95671" y="1072886"/>
                      </a:cubicBezTo>
                      <a:cubicBezTo>
                        <a:pt x="116820" y="1072886"/>
                        <a:pt x="135954" y="1072886"/>
                        <a:pt x="157605" y="1072886"/>
                      </a:cubicBezTo>
                      <a:cubicBezTo>
                        <a:pt x="157605" y="1050256"/>
                        <a:pt x="157605" y="1029683"/>
                        <a:pt x="157605" y="1009110"/>
                      </a:cubicBezTo>
                      <a:cubicBezTo>
                        <a:pt x="135450" y="1009110"/>
                        <a:pt x="115813" y="1009110"/>
                        <a:pt x="95671" y="1009110"/>
                      </a:cubicBezTo>
                      <a:close/>
                      <a:moveTo>
                        <a:pt x="175733" y="1008595"/>
                      </a:moveTo>
                      <a:cubicBezTo>
                        <a:pt x="175733" y="1030197"/>
                        <a:pt x="175733" y="1050770"/>
                        <a:pt x="175733" y="1072371"/>
                      </a:cubicBezTo>
                      <a:cubicBezTo>
                        <a:pt x="197385" y="1072371"/>
                        <a:pt x="217022" y="1072371"/>
                        <a:pt x="238674" y="1072371"/>
                      </a:cubicBezTo>
                      <a:cubicBezTo>
                        <a:pt x="238674" y="1050770"/>
                        <a:pt x="238674" y="1029683"/>
                        <a:pt x="238674" y="1008595"/>
                      </a:cubicBezTo>
                      <a:cubicBezTo>
                        <a:pt x="216519" y="1008595"/>
                        <a:pt x="196881" y="1008595"/>
                        <a:pt x="175733" y="1008595"/>
                      </a:cubicBezTo>
                      <a:close/>
                      <a:moveTo>
                        <a:pt x="175733" y="929389"/>
                      </a:moveTo>
                      <a:cubicBezTo>
                        <a:pt x="175733" y="951505"/>
                        <a:pt x="175733" y="972078"/>
                        <a:pt x="175733" y="992651"/>
                      </a:cubicBezTo>
                      <a:cubicBezTo>
                        <a:pt x="197888" y="992651"/>
                        <a:pt x="218029" y="992651"/>
                        <a:pt x="239178" y="992651"/>
                      </a:cubicBezTo>
                      <a:cubicBezTo>
                        <a:pt x="239178" y="970535"/>
                        <a:pt x="239178" y="950990"/>
                        <a:pt x="239178" y="929389"/>
                      </a:cubicBezTo>
                      <a:cubicBezTo>
                        <a:pt x="218029" y="929389"/>
                        <a:pt x="196881" y="929389"/>
                        <a:pt x="175733" y="929389"/>
                      </a:cubicBezTo>
                      <a:close/>
                      <a:moveTo>
                        <a:pt x="95671" y="928875"/>
                      </a:moveTo>
                      <a:cubicBezTo>
                        <a:pt x="95671" y="951505"/>
                        <a:pt x="95671" y="972593"/>
                        <a:pt x="95671" y="993680"/>
                      </a:cubicBezTo>
                      <a:cubicBezTo>
                        <a:pt x="116820" y="993680"/>
                        <a:pt x="135954" y="993680"/>
                        <a:pt x="157605" y="993680"/>
                      </a:cubicBezTo>
                      <a:cubicBezTo>
                        <a:pt x="157605" y="970535"/>
                        <a:pt x="157605" y="949448"/>
                        <a:pt x="157605" y="928875"/>
                      </a:cubicBezTo>
                      <a:cubicBezTo>
                        <a:pt x="135450" y="928875"/>
                        <a:pt x="115309" y="928875"/>
                        <a:pt x="95671" y="928875"/>
                      </a:cubicBezTo>
                      <a:close/>
                      <a:moveTo>
                        <a:pt x="14602" y="928875"/>
                      </a:moveTo>
                      <a:cubicBezTo>
                        <a:pt x="14602" y="951505"/>
                        <a:pt x="14602" y="971563"/>
                        <a:pt x="14602" y="992651"/>
                      </a:cubicBezTo>
                      <a:cubicBezTo>
                        <a:pt x="36255" y="992651"/>
                        <a:pt x="56396" y="992651"/>
                        <a:pt x="77544" y="992651"/>
                      </a:cubicBezTo>
                      <a:cubicBezTo>
                        <a:pt x="77544" y="970021"/>
                        <a:pt x="77544" y="949448"/>
                        <a:pt x="77544" y="928875"/>
                      </a:cubicBezTo>
                      <a:cubicBezTo>
                        <a:pt x="55389" y="928875"/>
                        <a:pt x="35247" y="928875"/>
                        <a:pt x="14602" y="928875"/>
                      </a:cubicBezTo>
                      <a:close/>
                      <a:moveTo>
                        <a:pt x="175229" y="849668"/>
                      </a:moveTo>
                      <a:cubicBezTo>
                        <a:pt x="175229" y="871784"/>
                        <a:pt x="175229" y="891843"/>
                        <a:pt x="175229" y="912930"/>
                      </a:cubicBezTo>
                      <a:cubicBezTo>
                        <a:pt x="196881" y="912930"/>
                        <a:pt x="217022" y="912930"/>
                        <a:pt x="238171" y="912930"/>
                      </a:cubicBezTo>
                      <a:cubicBezTo>
                        <a:pt x="238171" y="891328"/>
                        <a:pt x="238171" y="870241"/>
                        <a:pt x="238171" y="849668"/>
                      </a:cubicBezTo>
                      <a:cubicBezTo>
                        <a:pt x="216015" y="849668"/>
                        <a:pt x="195874" y="849668"/>
                        <a:pt x="175229" y="849668"/>
                      </a:cubicBezTo>
                      <a:close/>
                      <a:moveTo>
                        <a:pt x="94664" y="767890"/>
                      </a:moveTo>
                      <a:cubicBezTo>
                        <a:pt x="94664" y="789492"/>
                        <a:pt x="94664" y="809551"/>
                        <a:pt x="94664" y="831152"/>
                      </a:cubicBezTo>
                      <a:cubicBezTo>
                        <a:pt x="116316" y="831152"/>
                        <a:pt x="136457" y="831152"/>
                        <a:pt x="157605" y="831152"/>
                      </a:cubicBezTo>
                      <a:cubicBezTo>
                        <a:pt x="157605" y="809036"/>
                        <a:pt x="157605" y="788463"/>
                        <a:pt x="157605" y="767890"/>
                      </a:cubicBezTo>
                      <a:cubicBezTo>
                        <a:pt x="135450" y="767890"/>
                        <a:pt x="115813" y="767890"/>
                        <a:pt x="94664" y="767890"/>
                      </a:cubicBezTo>
                      <a:close/>
                      <a:moveTo>
                        <a:pt x="15106" y="767890"/>
                      </a:moveTo>
                      <a:cubicBezTo>
                        <a:pt x="15106" y="790006"/>
                        <a:pt x="15106" y="810579"/>
                        <a:pt x="15106" y="831152"/>
                      </a:cubicBezTo>
                      <a:cubicBezTo>
                        <a:pt x="37262" y="831152"/>
                        <a:pt x="56899" y="831152"/>
                        <a:pt x="77040" y="831152"/>
                      </a:cubicBezTo>
                      <a:cubicBezTo>
                        <a:pt x="77040" y="809036"/>
                        <a:pt x="77040" y="788463"/>
                        <a:pt x="77040" y="767890"/>
                      </a:cubicBezTo>
                      <a:cubicBezTo>
                        <a:pt x="54885" y="767890"/>
                        <a:pt x="35247" y="767890"/>
                        <a:pt x="15106" y="767890"/>
                      </a:cubicBezTo>
                      <a:close/>
                      <a:moveTo>
                        <a:pt x="175229" y="767376"/>
                      </a:moveTo>
                      <a:cubicBezTo>
                        <a:pt x="175229" y="788978"/>
                        <a:pt x="175229" y="810065"/>
                        <a:pt x="175229" y="831667"/>
                      </a:cubicBezTo>
                      <a:cubicBezTo>
                        <a:pt x="196881" y="831667"/>
                        <a:pt x="217022" y="831667"/>
                        <a:pt x="238171" y="831667"/>
                      </a:cubicBezTo>
                      <a:cubicBezTo>
                        <a:pt x="238171" y="809551"/>
                        <a:pt x="238171" y="788978"/>
                        <a:pt x="238171" y="767376"/>
                      </a:cubicBezTo>
                      <a:cubicBezTo>
                        <a:pt x="216519" y="767376"/>
                        <a:pt x="196881" y="767376"/>
                        <a:pt x="175229" y="767376"/>
                      </a:cubicBezTo>
                      <a:close/>
                      <a:moveTo>
                        <a:pt x="175229" y="689712"/>
                      </a:moveTo>
                      <a:cubicBezTo>
                        <a:pt x="175229" y="711829"/>
                        <a:pt x="175229" y="731887"/>
                        <a:pt x="175229" y="752975"/>
                      </a:cubicBezTo>
                      <a:cubicBezTo>
                        <a:pt x="196378" y="752975"/>
                        <a:pt x="216519" y="752975"/>
                        <a:pt x="238171" y="752975"/>
                      </a:cubicBezTo>
                      <a:cubicBezTo>
                        <a:pt x="238171" y="730344"/>
                        <a:pt x="238171" y="709771"/>
                        <a:pt x="238171" y="689712"/>
                      </a:cubicBezTo>
                      <a:cubicBezTo>
                        <a:pt x="216015" y="689712"/>
                        <a:pt x="195371" y="689712"/>
                        <a:pt x="175229" y="689712"/>
                      </a:cubicBezTo>
                      <a:close/>
                      <a:moveTo>
                        <a:pt x="14602" y="689198"/>
                      </a:moveTo>
                      <a:cubicBezTo>
                        <a:pt x="14602" y="711314"/>
                        <a:pt x="14602" y="732402"/>
                        <a:pt x="14602" y="752460"/>
                      </a:cubicBezTo>
                      <a:cubicBezTo>
                        <a:pt x="36758" y="752460"/>
                        <a:pt x="56899" y="752460"/>
                        <a:pt x="78048" y="752460"/>
                      </a:cubicBezTo>
                      <a:cubicBezTo>
                        <a:pt x="78048" y="730344"/>
                        <a:pt x="78048" y="710285"/>
                        <a:pt x="78048" y="689198"/>
                      </a:cubicBezTo>
                      <a:cubicBezTo>
                        <a:pt x="56396" y="689198"/>
                        <a:pt x="35751" y="689198"/>
                        <a:pt x="14602" y="689198"/>
                      </a:cubicBezTo>
                      <a:close/>
                      <a:moveTo>
                        <a:pt x="14099" y="608449"/>
                      </a:moveTo>
                      <a:cubicBezTo>
                        <a:pt x="14099" y="630050"/>
                        <a:pt x="14099" y="650109"/>
                        <a:pt x="14099" y="671711"/>
                      </a:cubicBezTo>
                      <a:cubicBezTo>
                        <a:pt x="35751" y="671711"/>
                        <a:pt x="56396" y="671711"/>
                        <a:pt x="78048" y="671711"/>
                      </a:cubicBezTo>
                      <a:cubicBezTo>
                        <a:pt x="78048" y="650109"/>
                        <a:pt x="78048" y="630050"/>
                        <a:pt x="78048" y="608449"/>
                      </a:cubicBezTo>
                      <a:cubicBezTo>
                        <a:pt x="55389" y="608449"/>
                        <a:pt x="35247" y="608449"/>
                        <a:pt x="14099" y="608449"/>
                      </a:cubicBezTo>
                      <a:close/>
                      <a:moveTo>
                        <a:pt x="95168" y="607935"/>
                      </a:moveTo>
                      <a:cubicBezTo>
                        <a:pt x="95168" y="630565"/>
                        <a:pt x="95168" y="651138"/>
                        <a:pt x="95168" y="672226"/>
                      </a:cubicBezTo>
                      <a:cubicBezTo>
                        <a:pt x="116820" y="672226"/>
                        <a:pt x="136961" y="672226"/>
                        <a:pt x="158109" y="672226"/>
                      </a:cubicBezTo>
                      <a:cubicBezTo>
                        <a:pt x="158109" y="650109"/>
                        <a:pt x="158109" y="629536"/>
                        <a:pt x="158109" y="607935"/>
                      </a:cubicBezTo>
                      <a:cubicBezTo>
                        <a:pt x="136961" y="607935"/>
                        <a:pt x="116820" y="607935"/>
                        <a:pt x="95168" y="607935"/>
                      </a:cubicBezTo>
                      <a:close/>
                      <a:moveTo>
                        <a:pt x="175229" y="528728"/>
                      </a:moveTo>
                      <a:cubicBezTo>
                        <a:pt x="175229" y="550844"/>
                        <a:pt x="175229" y="571417"/>
                        <a:pt x="175229" y="592505"/>
                      </a:cubicBezTo>
                      <a:cubicBezTo>
                        <a:pt x="196378" y="592505"/>
                        <a:pt x="216519" y="592505"/>
                        <a:pt x="239178" y="592505"/>
                      </a:cubicBezTo>
                      <a:cubicBezTo>
                        <a:pt x="239178" y="570388"/>
                        <a:pt x="239178" y="550330"/>
                        <a:pt x="239178" y="528728"/>
                      </a:cubicBezTo>
                      <a:cubicBezTo>
                        <a:pt x="217526" y="528728"/>
                        <a:pt x="196378" y="528728"/>
                        <a:pt x="175229" y="528728"/>
                      </a:cubicBezTo>
                      <a:close/>
                      <a:moveTo>
                        <a:pt x="95168" y="528214"/>
                      </a:moveTo>
                      <a:cubicBezTo>
                        <a:pt x="95168" y="550844"/>
                        <a:pt x="95168" y="571417"/>
                        <a:pt x="95168" y="593019"/>
                      </a:cubicBezTo>
                      <a:cubicBezTo>
                        <a:pt x="116820" y="593019"/>
                        <a:pt x="136457" y="593019"/>
                        <a:pt x="158613" y="593019"/>
                      </a:cubicBezTo>
                      <a:cubicBezTo>
                        <a:pt x="158613" y="569874"/>
                        <a:pt x="158613" y="549815"/>
                        <a:pt x="158613" y="528214"/>
                      </a:cubicBezTo>
                      <a:cubicBezTo>
                        <a:pt x="136457" y="528214"/>
                        <a:pt x="115813" y="528214"/>
                        <a:pt x="95168" y="528214"/>
                      </a:cubicBezTo>
                      <a:close/>
                      <a:moveTo>
                        <a:pt x="15106" y="528214"/>
                      </a:moveTo>
                      <a:cubicBezTo>
                        <a:pt x="15106" y="551873"/>
                        <a:pt x="15106" y="572446"/>
                        <a:pt x="15106" y="593019"/>
                      </a:cubicBezTo>
                      <a:cubicBezTo>
                        <a:pt x="37262" y="593019"/>
                        <a:pt x="56899" y="593019"/>
                        <a:pt x="78048" y="593019"/>
                      </a:cubicBezTo>
                      <a:cubicBezTo>
                        <a:pt x="78048" y="570903"/>
                        <a:pt x="78048" y="550330"/>
                        <a:pt x="78048" y="528214"/>
                      </a:cubicBezTo>
                      <a:cubicBezTo>
                        <a:pt x="56396" y="528214"/>
                        <a:pt x="36255" y="528214"/>
                        <a:pt x="15106" y="528214"/>
                      </a:cubicBezTo>
                      <a:close/>
                      <a:moveTo>
                        <a:pt x="14602" y="449007"/>
                      </a:moveTo>
                      <a:cubicBezTo>
                        <a:pt x="14602" y="471124"/>
                        <a:pt x="14602" y="491182"/>
                        <a:pt x="14602" y="512270"/>
                      </a:cubicBezTo>
                      <a:cubicBezTo>
                        <a:pt x="35751" y="512270"/>
                        <a:pt x="55389" y="512270"/>
                        <a:pt x="77544" y="512270"/>
                      </a:cubicBezTo>
                      <a:cubicBezTo>
                        <a:pt x="77544" y="489125"/>
                        <a:pt x="77544" y="468552"/>
                        <a:pt x="77544" y="449007"/>
                      </a:cubicBezTo>
                      <a:cubicBezTo>
                        <a:pt x="54885" y="449007"/>
                        <a:pt x="34744" y="449007"/>
                        <a:pt x="14602" y="449007"/>
                      </a:cubicBezTo>
                      <a:close/>
                      <a:moveTo>
                        <a:pt x="94664" y="447979"/>
                      </a:moveTo>
                      <a:cubicBezTo>
                        <a:pt x="94664" y="469580"/>
                        <a:pt x="94664" y="490153"/>
                        <a:pt x="94664" y="512270"/>
                      </a:cubicBezTo>
                      <a:cubicBezTo>
                        <a:pt x="116316" y="512270"/>
                        <a:pt x="136457" y="512270"/>
                        <a:pt x="158613" y="512270"/>
                      </a:cubicBezTo>
                      <a:cubicBezTo>
                        <a:pt x="158613" y="489639"/>
                        <a:pt x="158613" y="469580"/>
                        <a:pt x="158613" y="447979"/>
                      </a:cubicBezTo>
                      <a:cubicBezTo>
                        <a:pt x="136961" y="447979"/>
                        <a:pt x="116316" y="447979"/>
                        <a:pt x="94664" y="447979"/>
                      </a:cubicBezTo>
                      <a:close/>
                      <a:moveTo>
                        <a:pt x="174726" y="368258"/>
                      </a:moveTo>
                      <a:cubicBezTo>
                        <a:pt x="174726" y="389346"/>
                        <a:pt x="174726" y="409404"/>
                        <a:pt x="174726" y="431006"/>
                      </a:cubicBezTo>
                      <a:cubicBezTo>
                        <a:pt x="196378" y="431006"/>
                        <a:pt x="217526" y="431006"/>
                        <a:pt x="239178" y="431006"/>
                      </a:cubicBezTo>
                      <a:cubicBezTo>
                        <a:pt x="239178" y="409919"/>
                        <a:pt x="239178" y="390374"/>
                        <a:pt x="239178" y="368258"/>
                      </a:cubicBezTo>
                      <a:cubicBezTo>
                        <a:pt x="217526" y="368258"/>
                        <a:pt x="196881" y="368258"/>
                        <a:pt x="174726" y="368258"/>
                      </a:cubicBezTo>
                      <a:close/>
                      <a:moveTo>
                        <a:pt x="95168" y="367744"/>
                      </a:moveTo>
                      <a:cubicBezTo>
                        <a:pt x="95168" y="389860"/>
                        <a:pt x="95168" y="410947"/>
                        <a:pt x="95168" y="431520"/>
                      </a:cubicBezTo>
                      <a:cubicBezTo>
                        <a:pt x="117323" y="431520"/>
                        <a:pt x="137968" y="431520"/>
                        <a:pt x="158613" y="431520"/>
                      </a:cubicBezTo>
                      <a:cubicBezTo>
                        <a:pt x="158613" y="409404"/>
                        <a:pt x="158613" y="389346"/>
                        <a:pt x="158613" y="367744"/>
                      </a:cubicBezTo>
                      <a:cubicBezTo>
                        <a:pt x="135954" y="367744"/>
                        <a:pt x="115813" y="367744"/>
                        <a:pt x="95168" y="367744"/>
                      </a:cubicBezTo>
                      <a:close/>
                      <a:moveTo>
                        <a:pt x="0" y="350771"/>
                      </a:moveTo>
                      <a:cubicBezTo>
                        <a:pt x="83083" y="350771"/>
                        <a:pt x="166669" y="350771"/>
                        <a:pt x="252270" y="350771"/>
                      </a:cubicBezTo>
                      <a:cubicBezTo>
                        <a:pt x="252270" y="765319"/>
                        <a:pt x="252270" y="1180380"/>
                        <a:pt x="252270" y="1597499"/>
                      </a:cubicBezTo>
                      <a:cubicBezTo>
                        <a:pt x="167173" y="1597499"/>
                        <a:pt x="84594" y="1597499"/>
                        <a:pt x="0" y="1597499"/>
                      </a:cubicBezTo>
                      <a:cubicBezTo>
                        <a:pt x="0" y="1181923"/>
                        <a:pt x="0" y="767376"/>
                        <a:pt x="0" y="350771"/>
                      </a:cubicBezTo>
                      <a:close/>
                      <a:moveTo>
                        <a:pt x="134947" y="273107"/>
                      </a:moveTo>
                      <a:cubicBezTo>
                        <a:pt x="134947" y="290080"/>
                        <a:pt x="134947" y="306024"/>
                        <a:pt x="134947" y="321969"/>
                      </a:cubicBezTo>
                      <a:cubicBezTo>
                        <a:pt x="170194" y="321969"/>
                        <a:pt x="203931" y="321969"/>
                        <a:pt x="238674" y="321969"/>
                      </a:cubicBezTo>
                      <a:cubicBezTo>
                        <a:pt x="238674" y="304482"/>
                        <a:pt x="238674" y="289566"/>
                        <a:pt x="238674" y="273107"/>
                      </a:cubicBezTo>
                      <a:cubicBezTo>
                        <a:pt x="202420" y="273107"/>
                        <a:pt x="169691" y="273107"/>
                        <a:pt x="134947" y="273107"/>
                      </a:cubicBezTo>
                      <a:close/>
                      <a:moveTo>
                        <a:pt x="14099" y="271564"/>
                      </a:moveTo>
                      <a:cubicBezTo>
                        <a:pt x="14099" y="290080"/>
                        <a:pt x="14099" y="304996"/>
                        <a:pt x="14099" y="321969"/>
                      </a:cubicBezTo>
                      <a:cubicBezTo>
                        <a:pt x="50353" y="321969"/>
                        <a:pt x="83587" y="321969"/>
                        <a:pt x="117827" y="321969"/>
                      </a:cubicBezTo>
                      <a:cubicBezTo>
                        <a:pt x="117827" y="304996"/>
                        <a:pt x="117827" y="289052"/>
                        <a:pt x="117827" y="271564"/>
                      </a:cubicBezTo>
                      <a:cubicBezTo>
                        <a:pt x="99700" y="271564"/>
                        <a:pt x="83083" y="271564"/>
                        <a:pt x="66466" y="271564"/>
                      </a:cubicBezTo>
                      <a:cubicBezTo>
                        <a:pt x="49346" y="271564"/>
                        <a:pt x="32226" y="271564"/>
                        <a:pt x="14099" y="271564"/>
                      </a:cubicBezTo>
                      <a:close/>
                      <a:moveTo>
                        <a:pt x="49346" y="209331"/>
                      </a:moveTo>
                      <a:cubicBezTo>
                        <a:pt x="11581" y="209331"/>
                        <a:pt x="6043" y="217045"/>
                        <a:pt x="17120" y="255106"/>
                      </a:cubicBezTo>
                      <a:cubicBezTo>
                        <a:pt x="90132" y="255106"/>
                        <a:pt x="163145" y="255106"/>
                        <a:pt x="237164" y="255106"/>
                      </a:cubicBezTo>
                      <a:cubicBezTo>
                        <a:pt x="243710" y="212417"/>
                        <a:pt x="241192" y="209331"/>
                        <a:pt x="202923" y="209331"/>
                      </a:cubicBezTo>
                      <a:cubicBezTo>
                        <a:pt x="151563" y="209331"/>
                        <a:pt x="100707" y="209331"/>
                        <a:pt x="49346" y="209331"/>
                      </a:cubicBezTo>
                      <a:close/>
                      <a:moveTo>
                        <a:pt x="0" y="190815"/>
                      </a:moveTo>
                      <a:cubicBezTo>
                        <a:pt x="84594" y="190815"/>
                        <a:pt x="167676" y="190815"/>
                        <a:pt x="252773" y="190815"/>
                      </a:cubicBezTo>
                      <a:cubicBezTo>
                        <a:pt x="252773" y="240704"/>
                        <a:pt x="252773" y="290080"/>
                        <a:pt x="252773" y="340484"/>
                      </a:cubicBezTo>
                      <a:cubicBezTo>
                        <a:pt x="168180" y="340484"/>
                        <a:pt x="84594" y="340484"/>
                        <a:pt x="0" y="340484"/>
                      </a:cubicBezTo>
                      <a:cubicBezTo>
                        <a:pt x="0" y="290594"/>
                        <a:pt x="0" y="241219"/>
                        <a:pt x="0" y="190815"/>
                      </a:cubicBezTo>
                      <a:close/>
                      <a:moveTo>
                        <a:pt x="31723" y="0"/>
                      </a:moveTo>
                      <a:cubicBezTo>
                        <a:pt x="31723" y="39603"/>
                        <a:pt x="31723" y="78691"/>
                        <a:pt x="31723" y="120867"/>
                      </a:cubicBezTo>
                      <a:cubicBezTo>
                        <a:pt x="55892" y="120867"/>
                        <a:pt x="74523" y="120867"/>
                        <a:pt x="95168" y="120867"/>
                      </a:cubicBezTo>
                      <a:cubicBezTo>
                        <a:pt x="95168" y="142468"/>
                        <a:pt x="95168" y="162013"/>
                        <a:pt x="95168" y="183100"/>
                      </a:cubicBezTo>
                      <a:cubicBezTo>
                        <a:pt x="66467" y="183100"/>
                        <a:pt x="40786" y="183100"/>
                        <a:pt x="11078" y="183100"/>
                      </a:cubicBezTo>
                      <a:cubicBezTo>
                        <a:pt x="15610" y="121381"/>
                        <a:pt x="20142" y="61205"/>
                        <a:pt x="24170" y="514"/>
                      </a:cubicBezTo>
                      <a:cubicBezTo>
                        <a:pt x="26688" y="514"/>
                        <a:pt x="29205" y="514"/>
                        <a:pt x="3172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CCE5E9DB-4ECC-4B5E-B75F-8A57ECE8FE5C}"/>
                    </a:ext>
                  </a:extLst>
                </p:cNvPr>
                <p:cNvSpPr/>
                <p:nvPr/>
              </p:nvSpPr>
              <p:spPr>
                <a:xfrm>
                  <a:off x="4797295" y="2666418"/>
                  <a:ext cx="300411" cy="1590168"/>
                </a:xfrm>
                <a:custGeom>
                  <a:avLst/>
                  <a:gdLst>
                    <a:gd name="connsiteX0" fmla="*/ 99275 w 306851"/>
                    <a:gd name="connsiteY0" fmla="*/ 971161 h 1218693"/>
                    <a:gd name="connsiteX1" fmla="*/ 99275 w 306851"/>
                    <a:gd name="connsiteY1" fmla="*/ 1025454 h 1218693"/>
                    <a:gd name="connsiteX2" fmla="*/ 207576 w 306851"/>
                    <a:gd name="connsiteY2" fmla="*/ 1025454 h 1218693"/>
                    <a:gd name="connsiteX3" fmla="*/ 207576 w 306851"/>
                    <a:gd name="connsiteY3" fmla="*/ 971161 h 1218693"/>
                    <a:gd name="connsiteX4" fmla="*/ 99275 w 306851"/>
                    <a:gd name="connsiteY4" fmla="*/ 849179 h 1218693"/>
                    <a:gd name="connsiteX5" fmla="*/ 99275 w 306851"/>
                    <a:gd name="connsiteY5" fmla="*/ 903472 h 1218693"/>
                    <a:gd name="connsiteX6" fmla="*/ 207576 w 306851"/>
                    <a:gd name="connsiteY6" fmla="*/ 903472 h 1218693"/>
                    <a:gd name="connsiteX7" fmla="*/ 207576 w 306851"/>
                    <a:gd name="connsiteY7" fmla="*/ 849179 h 1218693"/>
                    <a:gd name="connsiteX8" fmla="*/ 99275 w 306851"/>
                    <a:gd name="connsiteY8" fmla="*/ 727198 h 1218693"/>
                    <a:gd name="connsiteX9" fmla="*/ 99275 w 306851"/>
                    <a:gd name="connsiteY9" fmla="*/ 781490 h 1218693"/>
                    <a:gd name="connsiteX10" fmla="*/ 207576 w 306851"/>
                    <a:gd name="connsiteY10" fmla="*/ 781490 h 1218693"/>
                    <a:gd name="connsiteX11" fmla="*/ 207576 w 306851"/>
                    <a:gd name="connsiteY11" fmla="*/ 727198 h 1218693"/>
                    <a:gd name="connsiteX12" fmla="*/ 99275 w 306851"/>
                    <a:gd name="connsiteY12" fmla="*/ 605216 h 1218693"/>
                    <a:gd name="connsiteX13" fmla="*/ 99275 w 306851"/>
                    <a:gd name="connsiteY13" fmla="*/ 659508 h 1218693"/>
                    <a:gd name="connsiteX14" fmla="*/ 207576 w 306851"/>
                    <a:gd name="connsiteY14" fmla="*/ 659508 h 1218693"/>
                    <a:gd name="connsiteX15" fmla="*/ 207576 w 306851"/>
                    <a:gd name="connsiteY15" fmla="*/ 605216 h 1218693"/>
                    <a:gd name="connsiteX16" fmla="*/ 99275 w 306851"/>
                    <a:gd name="connsiteY16" fmla="*/ 483234 h 1218693"/>
                    <a:gd name="connsiteX17" fmla="*/ 99275 w 306851"/>
                    <a:gd name="connsiteY17" fmla="*/ 537526 h 1218693"/>
                    <a:gd name="connsiteX18" fmla="*/ 207576 w 306851"/>
                    <a:gd name="connsiteY18" fmla="*/ 537526 h 1218693"/>
                    <a:gd name="connsiteX19" fmla="*/ 207576 w 306851"/>
                    <a:gd name="connsiteY19" fmla="*/ 483234 h 1218693"/>
                    <a:gd name="connsiteX20" fmla="*/ 99275 w 306851"/>
                    <a:gd name="connsiteY20" fmla="*/ 361252 h 1218693"/>
                    <a:gd name="connsiteX21" fmla="*/ 99275 w 306851"/>
                    <a:gd name="connsiteY21" fmla="*/ 415544 h 1218693"/>
                    <a:gd name="connsiteX22" fmla="*/ 207576 w 306851"/>
                    <a:gd name="connsiteY22" fmla="*/ 415544 h 1218693"/>
                    <a:gd name="connsiteX23" fmla="*/ 207576 w 306851"/>
                    <a:gd name="connsiteY23" fmla="*/ 361252 h 1218693"/>
                    <a:gd name="connsiteX24" fmla="*/ 99275 w 306851"/>
                    <a:gd name="connsiteY24" fmla="*/ 239270 h 1218693"/>
                    <a:gd name="connsiteX25" fmla="*/ 99275 w 306851"/>
                    <a:gd name="connsiteY25" fmla="*/ 293563 h 1218693"/>
                    <a:gd name="connsiteX26" fmla="*/ 207576 w 306851"/>
                    <a:gd name="connsiteY26" fmla="*/ 293563 h 1218693"/>
                    <a:gd name="connsiteX27" fmla="*/ 207576 w 306851"/>
                    <a:gd name="connsiteY27" fmla="*/ 239270 h 1218693"/>
                    <a:gd name="connsiteX28" fmla="*/ 99275 w 306851"/>
                    <a:gd name="connsiteY28" fmla="*/ 117288 h 1218693"/>
                    <a:gd name="connsiteX29" fmla="*/ 99275 w 306851"/>
                    <a:gd name="connsiteY29" fmla="*/ 171581 h 1218693"/>
                    <a:gd name="connsiteX30" fmla="*/ 207576 w 306851"/>
                    <a:gd name="connsiteY30" fmla="*/ 171581 h 1218693"/>
                    <a:gd name="connsiteX31" fmla="*/ 207576 w 306851"/>
                    <a:gd name="connsiteY31" fmla="*/ 117288 h 1218693"/>
                    <a:gd name="connsiteX32" fmla="*/ 0 w 306851"/>
                    <a:gd name="connsiteY32" fmla="*/ 0 h 1218693"/>
                    <a:gd name="connsiteX33" fmla="*/ 306851 w 306851"/>
                    <a:gd name="connsiteY33" fmla="*/ 0 h 1218693"/>
                    <a:gd name="connsiteX34" fmla="*/ 306851 w 306851"/>
                    <a:gd name="connsiteY34" fmla="*/ 1218693 h 1218693"/>
                    <a:gd name="connsiteX35" fmla="*/ 0 w 306851"/>
                    <a:gd name="connsiteY35" fmla="*/ 1218693 h 1218693"/>
                    <a:gd name="connsiteX0" fmla="*/ 99275 w 306851"/>
                    <a:gd name="connsiteY0" fmla="*/ 1342636 h 1590168"/>
                    <a:gd name="connsiteX1" fmla="*/ 99275 w 306851"/>
                    <a:gd name="connsiteY1" fmla="*/ 1396929 h 1590168"/>
                    <a:gd name="connsiteX2" fmla="*/ 207576 w 306851"/>
                    <a:gd name="connsiteY2" fmla="*/ 1396929 h 1590168"/>
                    <a:gd name="connsiteX3" fmla="*/ 207576 w 306851"/>
                    <a:gd name="connsiteY3" fmla="*/ 1342636 h 1590168"/>
                    <a:gd name="connsiteX4" fmla="*/ 99275 w 306851"/>
                    <a:gd name="connsiteY4" fmla="*/ 1342636 h 1590168"/>
                    <a:gd name="connsiteX5" fmla="*/ 99275 w 306851"/>
                    <a:gd name="connsiteY5" fmla="*/ 1220654 h 1590168"/>
                    <a:gd name="connsiteX6" fmla="*/ 99275 w 306851"/>
                    <a:gd name="connsiteY6" fmla="*/ 1274947 h 1590168"/>
                    <a:gd name="connsiteX7" fmla="*/ 207576 w 306851"/>
                    <a:gd name="connsiteY7" fmla="*/ 1274947 h 1590168"/>
                    <a:gd name="connsiteX8" fmla="*/ 207576 w 306851"/>
                    <a:gd name="connsiteY8" fmla="*/ 1220654 h 1590168"/>
                    <a:gd name="connsiteX9" fmla="*/ 99275 w 306851"/>
                    <a:gd name="connsiteY9" fmla="*/ 1220654 h 1590168"/>
                    <a:gd name="connsiteX10" fmla="*/ 99275 w 306851"/>
                    <a:gd name="connsiteY10" fmla="*/ 1098673 h 1590168"/>
                    <a:gd name="connsiteX11" fmla="*/ 99275 w 306851"/>
                    <a:gd name="connsiteY11" fmla="*/ 1152965 h 1590168"/>
                    <a:gd name="connsiteX12" fmla="*/ 207576 w 306851"/>
                    <a:gd name="connsiteY12" fmla="*/ 1152965 h 1590168"/>
                    <a:gd name="connsiteX13" fmla="*/ 207576 w 306851"/>
                    <a:gd name="connsiteY13" fmla="*/ 1098673 h 1590168"/>
                    <a:gd name="connsiteX14" fmla="*/ 99275 w 306851"/>
                    <a:gd name="connsiteY14" fmla="*/ 1098673 h 1590168"/>
                    <a:gd name="connsiteX15" fmla="*/ 99275 w 306851"/>
                    <a:gd name="connsiteY15" fmla="*/ 976691 h 1590168"/>
                    <a:gd name="connsiteX16" fmla="*/ 99275 w 306851"/>
                    <a:gd name="connsiteY16" fmla="*/ 1030983 h 1590168"/>
                    <a:gd name="connsiteX17" fmla="*/ 207576 w 306851"/>
                    <a:gd name="connsiteY17" fmla="*/ 1030983 h 1590168"/>
                    <a:gd name="connsiteX18" fmla="*/ 207576 w 306851"/>
                    <a:gd name="connsiteY18" fmla="*/ 976691 h 1590168"/>
                    <a:gd name="connsiteX19" fmla="*/ 99275 w 306851"/>
                    <a:gd name="connsiteY19" fmla="*/ 976691 h 1590168"/>
                    <a:gd name="connsiteX20" fmla="*/ 99275 w 306851"/>
                    <a:gd name="connsiteY20" fmla="*/ 854709 h 1590168"/>
                    <a:gd name="connsiteX21" fmla="*/ 99275 w 306851"/>
                    <a:gd name="connsiteY21" fmla="*/ 909001 h 1590168"/>
                    <a:gd name="connsiteX22" fmla="*/ 207576 w 306851"/>
                    <a:gd name="connsiteY22" fmla="*/ 909001 h 1590168"/>
                    <a:gd name="connsiteX23" fmla="*/ 207576 w 306851"/>
                    <a:gd name="connsiteY23" fmla="*/ 854709 h 1590168"/>
                    <a:gd name="connsiteX24" fmla="*/ 99275 w 306851"/>
                    <a:gd name="connsiteY24" fmla="*/ 854709 h 1590168"/>
                    <a:gd name="connsiteX25" fmla="*/ 99275 w 306851"/>
                    <a:gd name="connsiteY25" fmla="*/ 732727 h 1590168"/>
                    <a:gd name="connsiteX26" fmla="*/ 99275 w 306851"/>
                    <a:gd name="connsiteY26" fmla="*/ 787019 h 1590168"/>
                    <a:gd name="connsiteX27" fmla="*/ 207576 w 306851"/>
                    <a:gd name="connsiteY27" fmla="*/ 787019 h 1590168"/>
                    <a:gd name="connsiteX28" fmla="*/ 207576 w 306851"/>
                    <a:gd name="connsiteY28" fmla="*/ 732727 h 1590168"/>
                    <a:gd name="connsiteX29" fmla="*/ 99275 w 306851"/>
                    <a:gd name="connsiteY29" fmla="*/ 732727 h 1590168"/>
                    <a:gd name="connsiteX30" fmla="*/ 99275 w 306851"/>
                    <a:gd name="connsiteY30" fmla="*/ 610745 h 1590168"/>
                    <a:gd name="connsiteX31" fmla="*/ 99275 w 306851"/>
                    <a:gd name="connsiteY31" fmla="*/ 665038 h 1590168"/>
                    <a:gd name="connsiteX32" fmla="*/ 207576 w 306851"/>
                    <a:gd name="connsiteY32" fmla="*/ 665038 h 1590168"/>
                    <a:gd name="connsiteX33" fmla="*/ 207576 w 306851"/>
                    <a:gd name="connsiteY33" fmla="*/ 610745 h 1590168"/>
                    <a:gd name="connsiteX34" fmla="*/ 99275 w 306851"/>
                    <a:gd name="connsiteY34" fmla="*/ 610745 h 1590168"/>
                    <a:gd name="connsiteX35" fmla="*/ 99275 w 306851"/>
                    <a:gd name="connsiteY35" fmla="*/ 488763 h 1590168"/>
                    <a:gd name="connsiteX36" fmla="*/ 99275 w 306851"/>
                    <a:gd name="connsiteY36" fmla="*/ 543056 h 1590168"/>
                    <a:gd name="connsiteX37" fmla="*/ 207576 w 306851"/>
                    <a:gd name="connsiteY37" fmla="*/ 543056 h 1590168"/>
                    <a:gd name="connsiteX38" fmla="*/ 207576 w 306851"/>
                    <a:gd name="connsiteY38" fmla="*/ 488763 h 1590168"/>
                    <a:gd name="connsiteX39" fmla="*/ 99275 w 306851"/>
                    <a:gd name="connsiteY39" fmla="*/ 488763 h 1590168"/>
                    <a:gd name="connsiteX40" fmla="*/ 9525 w 306851"/>
                    <a:gd name="connsiteY40" fmla="*/ 0 h 1590168"/>
                    <a:gd name="connsiteX41" fmla="*/ 306851 w 306851"/>
                    <a:gd name="connsiteY41" fmla="*/ 371475 h 1590168"/>
                    <a:gd name="connsiteX42" fmla="*/ 306851 w 306851"/>
                    <a:gd name="connsiteY42" fmla="*/ 1590168 h 1590168"/>
                    <a:gd name="connsiteX43" fmla="*/ 0 w 306851"/>
                    <a:gd name="connsiteY43" fmla="*/ 1590168 h 1590168"/>
                    <a:gd name="connsiteX44" fmla="*/ 9525 w 306851"/>
                    <a:gd name="connsiteY44" fmla="*/ 0 h 1590168"/>
                    <a:gd name="connsiteX0" fmla="*/ 99275 w 306851"/>
                    <a:gd name="connsiteY0" fmla="*/ 1342636 h 1590168"/>
                    <a:gd name="connsiteX1" fmla="*/ 99275 w 306851"/>
                    <a:gd name="connsiteY1" fmla="*/ 1396929 h 1590168"/>
                    <a:gd name="connsiteX2" fmla="*/ 207576 w 306851"/>
                    <a:gd name="connsiteY2" fmla="*/ 1396929 h 1590168"/>
                    <a:gd name="connsiteX3" fmla="*/ 207576 w 306851"/>
                    <a:gd name="connsiteY3" fmla="*/ 1342636 h 1590168"/>
                    <a:gd name="connsiteX4" fmla="*/ 99275 w 306851"/>
                    <a:gd name="connsiteY4" fmla="*/ 1342636 h 1590168"/>
                    <a:gd name="connsiteX5" fmla="*/ 99275 w 306851"/>
                    <a:gd name="connsiteY5" fmla="*/ 1220654 h 1590168"/>
                    <a:gd name="connsiteX6" fmla="*/ 99275 w 306851"/>
                    <a:gd name="connsiteY6" fmla="*/ 1274947 h 1590168"/>
                    <a:gd name="connsiteX7" fmla="*/ 207576 w 306851"/>
                    <a:gd name="connsiteY7" fmla="*/ 1274947 h 1590168"/>
                    <a:gd name="connsiteX8" fmla="*/ 207576 w 306851"/>
                    <a:gd name="connsiteY8" fmla="*/ 1220654 h 1590168"/>
                    <a:gd name="connsiteX9" fmla="*/ 99275 w 306851"/>
                    <a:gd name="connsiteY9" fmla="*/ 1220654 h 1590168"/>
                    <a:gd name="connsiteX10" fmla="*/ 99275 w 306851"/>
                    <a:gd name="connsiteY10" fmla="*/ 1098673 h 1590168"/>
                    <a:gd name="connsiteX11" fmla="*/ 99275 w 306851"/>
                    <a:gd name="connsiteY11" fmla="*/ 1152965 h 1590168"/>
                    <a:gd name="connsiteX12" fmla="*/ 207576 w 306851"/>
                    <a:gd name="connsiteY12" fmla="*/ 1152965 h 1590168"/>
                    <a:gd name="connsiteX13" fmla="*/ 207576 w 306851"/>
                    <a:gd name="connsiteY13" fmla="*/ 1098673 h 1590168"/>
                    <a:gd name="connsiteX14" fmla="*/ 99275 w 306851"/>
                    <a:gd name="connsiteY14" fmla="*/ 1098673 h 1590168"/>
                    <a:gd name="connsiteX15" fmla="*/ 99275 w 306851"/>
                    <a:gd name="connsiteY15" fmla="*/ 976691 h 1590168"/>
                    <a:gd name="connsiteX16" fmla="*/ 99275 w 306851"/>
                    <a:gd name="connsiteY16" fmla="*/ 1030983 h 1590168"/>
                    <a:gd name="connsiteX17" fmla="*/ 207576 w 306851"/>
                    <a:gd name="connsiteY17" fmla="*/ 1030983 h 1590168"/>
                    <a:gd name="connsiteX18" fmla="*/ 207576 w 306851"/>
                    <a:gd name="connsiteY18" fmla="*/ 976691 h 1590168"/>
                    <a:gd name="connsiteX19" fmla="*/ 99275 w 306851"/>
                    <a:gd name="connsiteY19" fmla="*/ 976691 h 1590168"/>
                    <a:gd name="connsiteX20" fmla="*/ 99275 w 306851"/>
                    <a:gd name="connsiteY20" fmla="*/ 854709 h 1590168"/>
                    <a:gd name="connsiteX21" fmla="*/ 99275 w 306851"/>
                    <a:gd name="connsiteY21" fmla="*/ 909001 h 1590168"/>
                    <a:gd name="connsiteX22" fmla="*/ 207576 w 306851"/>
                    <a:gd name="connsiteY22" fmla="*/ 909001 h 1590168"/>
                    <a:gd name="connsiteX23" fmla="*/ 207576 w 306851"/>
                    <a:gd name="connsiteY23" fmla="*/ 854709 h 1590168"/>
                    <a:gd name="connsiteX24" fmla="*/ 99275 w 306851"/>
                    <a:gd name="connsiteY24" fmla="*/ 854709 h 1590168"/>
                    <a:gd name="connsiteX25" fmla="*/ 99275 w 306851"/>
                    <a:gd name="connsiteY25" fmla="*/ 732727 h 1590168"/>
                    <a:gd name="connsiteX26" fmla="*/ 99275 w 306851"/>
                    <a:gd name="connsiteY26" fmla="*/ 787019 h 1590168"/>
                    <a:gd name="connsiteX27" fmla="*/ 207576 w 306851"/>
                    <a:gd name="connsiteY27" fmla="*/ 787019 h 1590168"/>
                    <a:gd name="connsiteX28" fmla="*/ 207576 w 306851"/>
                    <a:gd name="connsiteY28" fmla="*/ 732727 h 1590168"/>
                    <a:gd name="connsiteX29" fmla="*/ 99275 w 306851"/>
                    <a:gd name="connsiteY29" fmla="*/ 732727 h 1590168"/>
                    <a:gd name="connsiteX30" fmla="*/ 99275 w 306851"/>
                    <a:gd name="connsiteY30" fmla="*/ 610745 h 1590168"/>
                    <a:gd name="connsiteX31" fmla="*/ 99275 w 306851"/>
                    <a:gd name="connsiteY31" fmla="*/ 665038 h 1590168"/>
                    <a:gd name="connsiteX32" fmla="*/ 207576 w 306851"/>
                    <a:gd name="connsiteY32" fmla="*/ 665038 h 1590168"/>
                    <a:gd name="connsiteX33" fmla="*/ 207576 w 306851"/>
                    <a:gd name="connsiteY33" fmla="*/ 610745 h 1590168"/>
                    <a:gd name="connsiteX34" fmla="*/ 99275 w 306851"/>
                    <a:gd name="connsiteY34" fmla="*/ 610745 h 1590168"/>
                    <a:gd name="connsiteX35" fmla="*/ 99275 w 306851"/>
                    <a:gd name="connsiteY35" fmla="*/ 488763 h 1590168"/>
                    <a:gd name="connsiteX36" fmla="*/ 99275 w 306851"/>
                    <a:gd name="connsiteY36" fmla="*/ 543056 h 1590168"/>
                    <a:gd name="connsiteX37" fmla="*/ 207576 w 306851"/>
                    <a:gd name="connsiteY37" fmla="*/ 543056 h 1590168"/>
                    <a:gd name="connsiteX38" fmla="*/ 207576 w 306851"/>
                    <a:gd name="connsiteY38" fmla="*/ 488763 h 1590168"/>
                    <a:gd name="connsiteX39" fmla="*/ 99275 w 306851"/>
                    <a:gd name="connsiteY39" fmla="*/ 488763 h 1590168"/>
                    <a:gd name="connsiteX40" fmla="*/ 0 w 306851"/>
                    <a:gd name="connsiteY40" fmla="*/ 0 h 1590168"/>
                    <a:gd name="connsiteX41" fmla="*/ 306851 w 306851"/>
                    <a:gd name="connsiteY41" fmla="*/ 371475 h 1590168"/>
                    <a:gd name="connsiteX42" fmla="*/ 306851 w 306851"/>
                    <a:gd name="connsiteY42" fmla="*/ 1590168 h 1590168"/>
                    <a:gd name="connsiteX43" fmla="*/ 0 w 306851"/>
                    <a:gd name="connsiteY43" fmla="*/ 1590168 h 1590168"/>
                    <a:gd name="connsiteX44" fmla="*/ 0 w 306851"/>
                    <a:gd name="connsiteY44" fmla="*/ 0 h 1590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306851" h="1590168">
                      <a:moveTo>
                        <a:pt x="99275" y="1342636"/>
                      </a:moveTo>
                      <a:lnTo>
                        <a:pt x="99275" y="1396929"/>
                      </a:lnTo>
                      <a:lnTo>
                        <a:pt x="207576" y="1396929"/>
                      </a:lnTo>
                      <a:lnTo>
                        <a:pt x="207576" y="1342636"/>
                      </a:lnTo>
                      <a:lnTo>
                        <a:pt x="99275" y="1342636"/>
                      </a:lnTo>
                      <a:close/>
                      <a:moveTo>
                        <a:pt x="99275" y="1220654"/>
                      </a:moveTo>
                      <a:lnTo>
                        <a:pt x="99275" y="1274947"/>
                      </a:lnTo>
                      <a:lnTo>
                        <a:pt x="207576" y="1274947"/>
                      </a:lnTo>
                      <a:lnTo>
                        <a:pt x="207576" y="1220654"/>
                      </a:lnTo>
                      <a:lnTo>
                        <a:pt x="99275" y="1220654"/>
                      </a:lnTo>
                      <a:close/>
                      <a:moveTo>
                        <a:pt x="99275" y="1098673"/>
                      </a:moveTo>
                      <a:lnTo>
                        <a:pt x="99275" y="1152965"/>
                      </a:lnTo>
                      <a:lnTo>
                        <a:pt x="207576" y="1152965"/>
                      </a:lnTo>
                      <a:lnTo>
                        <a:pt x="207576" y="1098673"/>
                      </a:lnTo>
                      <a:lnTo>
                        <a:pt x="99275" y="1098673"/>
                      </a:lnTo>
                      <a:close/>
                      <a:moveTo>
                        <a:pt x="99275" y="976691"/>
                      </a:moveTo>
                      <a:lnTo>
                        <a:pt x="99275" y="1030983"/>
                      </a:lnTo>
                      <a:lnTo>
                        <a:pt x="207576" y="1030983"/>
                      </a:lnTo>
                      <a:lnTo>
                        <a:pt x="207576" y="976691"/>
                      </a:lnTo>
                      <a:lnTo>
                        <a:pt x="99275" y="976691"/>
                      </a:lnTo>
                      <a:close/>
                      <a:moveTo>
                        <a:pt x="99275" y="854709"/>
                      </a:moveTo>
                      <a:lnTo>
                        <a:pt x="99275" y="909001"/>
                      </a:lnTo>
                      <a:lnTo>
                        <a:pt x="207576" y="909001"/>
                      </a:lnTo>
                      <a:lnTo>
                        <a:pt x="207576" y="854709"/>
                      </a:lnTo>
                      <a:lnTo>
                        <a:pt x="99275" y="854709"/>
                      </a:lnTo>
                      <a:close/>
                      <a:moveTo>
                        <a:pt x="99275" y="732727"/>
                      </a:moveTo>
                      <a:lnTo>
                        <a:pt x="99275" y="787019"/>
                      </a:lnTo>
                      <a:lnTo>
                        <a:pt x="207576" y="787019"/>
                      </a:lnTo>
                      <a:lnTo>
                        <a:pt x="207576" y="732727"/>
                      </a:lnTo>
                      <a:lnTo>
                        <a:pt x="99275" y="732727"/>
                      </a:lnTo>
                      <a:close/>
                      <a:moveTo>
                        <a:pt x="99275" y="610745"/>
                      </a:moveTo>
                      <a:lnTo>
                        <a:pt x="99275" y="665038"/>
                      </a:lnTo>
                      <a:lnTo>
                        <a:pt x="207576" y="665038"/>
                      </a:lnTo>
                      <a:lnTo>
                        <a:pt x="207576" y="610745"/>
                      </a:lnTo>
                      <a:lnTo>
                        <a:pt x="99275" y="610745"/>
                      </a:lnTo>
                      <a:close/>
                      <a:moveTo>
                        <a:pt x="99275" y="488763"/>
                      </a:moveTo>
                      <a:lnTo>
                        <a:pt x="99275" y="543056"/>
                      </a:lnTo>
                      <a:lnTo>
                        <a:pt x="207576" y="543056"/>
                      </a:lnTo>
                      <a:lnTo>
                        <a:pt x="207576" y="488763"/>
                      </a:lnTo>
                      <a:lnTo>
                        <a:pt x="99275" y="488763"/>
                      </a:lnTo>
                      <a:close/>
                      <a:moveTo>
                        <a:pt x="0" y="0"/>
                      </a:moveTo>
                      <a:lnTo>
                        <a:pt x="306851" y="371475"/>
                      </a:lnTo>
                      <a:lnTo>
                        <a:pt x="306851" y="1590168"/>
                      </a:lnTo>
                      <a:lnTo>
                        <a:pt x="0" y="1590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02CA98A-06EB-49E6-8721-B8F706C1EDE8}"/>
                    </a:ext>
                  </a:extLst>
                </p:cNvPr>
                <p:cNvSpPr/>
                <p:nvPr/>
              </p:nvSpPr>
              <p:spPr>
                <a:xfrm>
                  <a:off x="4310739" y="3286263"/>
                  <a:ext cx="532405" cy="970323"/>
                </a:xfrm>
                <a:custGeom>
                  <a:avLst/>
                  <a:gdLst>
                    <a:gd name="connsiteX0" fmla="*/ 475422 w 923439"/>
                    <a:gd name="connsiteY0" fmla="*/ 855427 h 1647670"/>
                    <a:gd name="connsiteX1" fmla="*/ 475422 w 923439"/>
                    <a:gd name="connsiteY1" fmla="*/ 969146 h 1647670"/>
                    <a:gd name="connsiteX2" fmla="*/ 589141 w 923439"/>
                    <a:gd name="connsiteY2" fmla="*/ 969146 h 1647670"/>
                    <a:gd name="connsiteX3" fmla="*/ 589141 w 923439"/>
                    <a:gd name="connsiteY3" fmla="*/ 855427 h 1647670"/>
                    <a:gd name="connsiteX4" fmla="*/ 334298 w 923439"/>
                    <a:gd name="connsiteY4" fmla="*/ 855427 h 1647670"/>
                    <a:gd name="connsiteX5" fmla="*/ 334298 w 923439"/>
                    <a:gd name="connsiteY5" fmla="*/ 969146 h 1647670"/>
                    <a:gd name="connsiteX6" fmla="*/ 448017 w 923439"/>
                    <a:gd name="connsiteY6" fmla="*/ 969146 h 1647670"/>
                    <a:gd name="connsiteX7" fmla="*/ 448017 w 923439"/>
                    <a:gd name="connsiteY7" fmla="*/ 855427 h 1647670"/>
                    <a:gd name="connsiteX8" fmla="*/ 475422 w 923439"/>
                    <a:gd name="connsiteY8" fmla="*/ 709876 h 1647670"/>
                    <a:gd name="connsiteX9" fmla="*/ 475422 w 923439"/>
                    <a:gd name="connsiteY9" fmla="*/ 823595 h 1647670"/>
                    <a:gd name="connsiteX10" fmla="*/ 589141 w 923439"/>
                    <a:gd name="connsiteY10" fmla="*/ 823595 h 1647670"/>
                    <a:gd name="connsiteX11" fmla="*/ 589141 w 923439"/>
                    <a:gd name="connsiteY11" fmla="*/ 709876 h 1647670"/>
                    <a:gd name="connsiteX12" fmla="*/ 334298 w 923439"/>
                    <a:gd name="connsiteY12" fmla="*/ 709876 h 1647670"/>
                    <a:gd name="connsiteX13" fmla="*/ 334298 w 923439"/>
                    <a:gd name="connsiteY13" fmla="*/ 823595 h 1647670"/>
                    <a:gd name="connsiteX14" fmla="*/ 448017 w 923439"/>
                    <a:gd name="connsiteY14" fmla="*/ 823595 h 1647670"/>
                    <a:gd name="connsiteX15" fmla="*/ 448017 w 923439"/>
                    <a:gd name="connsiteY15" fmla="*/ 709876 h 1647670"/>
                    <a:gd name="connsiteX16" fmla="*/ 475422 w 923439"/>
                    <a:gd name="connsiteY16" fmla="*/ 500489 h 1647670"/>
                    <a:gd name="connsiteX17" fmla="*/ 475422 w 923439"/>
                    <a:gd name="connsiteY17" fmla="*/ 614208 h 1647670"/>
                    <a:gd name="connsiteX18" fmla="*/ 589141 w 923439"/>
                    <a:gd name="connsiteY18" fmla="*/ 614208 h 1647670"/>
                    <a:gd name="connsiteX19" fmla="*/ 589141 w 923439"/>
                    <a:gd name="connsiteY19" fmla="*/ 500489 h 1647670"/>
                    <a:gd name="connsiteX20" fmla="*/ 334298 w 923439"/>
                    <a:gd name="connsiteY20" fmla="*/ 500489 h 1647670"/>
                    <a:gd name="connsiteX21" fmla="*/ 334298 w 923439"/>
                    <a:gd name="connsiteY21" fmla="*/ 614208 h 1647670"/>
                    <a:gd name="connsiteX22" fmla="*/ 448017 w 923439"/>
                    <a:gd name="connsiteY22" fmla="*/ 614208 h 1647670"/>
                    <a:gd name="connsiteX23" fmla="*/ 448017 w 923439"/>
                    <a:gd name="connsiteY23" fmla="*/ 500489 h 1647670"/>
                    <a:gd name="connsiteX24" fmla="*/ 475422 w 923439"/>
                    <a:gd name="connsiteY24" fmla="*/ 354938 h 1647670"/>
                    <a:gd name="connsiteX25" fmla="*/ 475422 w 923439"/>
                    <a:gd name="connsiteY25" fmla="*/ 468657 h 1647670"/>
                    <a:gd name="connsiteX26" fmla="*/ 589141 w 923439"/>
                    <a:gd name="connsiteY26" fmla="*/ 468657 h 1647670"/>
                    <a:gd name="connsiteX27" fmla="*/ 589141 w 923439"/>
                    <a:gd name="connsiteY27" fmla="*/ 354938 h 1647670"/>
                    <a:gd name="connsiteX28" fmla="*/ 334298 w 923439"/>
                    <a:gd name="connsiteY28" fmla="*/ 354938 h 1647670"/>
                    <a:gd name="connsiteX29" fmla="*/ 334298 w 923439"/>
                    <a:gd name="connsiteY29" fmla="*/ 468657 h 1647670"/>
                    <a:gd name="connsiteX30" fmla="*/ 448017 w 923439"/>
                    <a:gd name="connsiteY30" fmla="*/ 468657 h 1647670"/>
                    <a:gd name="connsiteX31" fmla="*/ 448017 w 923439"/>
                    <a:gd name="connsiteY31" fmla="*/ 354938 h 1647670"/>
                    <a:gd name="connsiteX32" fmla="*/ 461720 w 923439"/>
                    <a:gd name="connsiteY32" fmla="*/ 0 h 1647670"/>
                    <a:gd name="connsiteX33" fmla="*/ 923439 w 923439"/>
                    <a:gd name="connsiteY33" fmla="*/ 308459 h 1647670"/>
                    <a:gd name="connsiteX34" fmla="*/ 768082 w 923439"/>
                    <a:gd name="connsiteY34" fmla="*/ 308459 h 1647670"/>
                    <a:gd name="connsiteX35" fmla="*/ 768082 w 923439"/>
                    <a:gd name="connsiteY35" fmla="*/ 1647670 h 1647670"/>
                    <a:gd name="connsiteX36" fmla="*/ 155357 w 923439"/>
                    <a:gd name="connsiteY36" fmla="*/ 1647670 h 1647670"/>
                    <a:gd name="connsiteX37" fmla="*/ 155357 w 923439"/>
                    <a:gd name="connsiteY37" fmla="*/ 308459 h 1647670"/>
                    <a:gd name="connsiteX38" fmla="*/ 0 w 923439"/>
                    <a:gd name="connsiteY38" fmla="*/ 308459 h 1647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23439" h="1647670">
                      <a:moveTo>
                        <a:pt x="475422" y="855427"/>
                      </a:moveTo>
                      <a:lnTo>
                        <a:pt x="475422" y="969146"/>
                      </a:lnTo>
                      <a:lnTo>
                        <a:pt x="589141" y="969146"/>
                      </a:lnTo>
                      <a:lnTo>
                        <a:pt x="589141" y="855427"/>
                      </a:lnTo>
                      <a:close/>
                      <a:moveTo>
                        <a:pt x="334298" y="855427"/>
                      </a:moveTo>
                      <a:lnTo>
                        <a:pt x="334298" y="969146"/>
                      </a:lnTo>
                      <a:lnTo>
                        <a:pt x="448017" y="969146"/>
                      </a:lnTo>
                      <a:lnTo>
                        <a:pt x="448017" y="855427"/>
                      </a:lnTo>
                      <a:close/>
                      <a:moveTo>
                        <a:pt x="475422" y="709876"/>
                      </a:moveTo>
                      <a:lnTo>
                        <a:pt x="475422" y="823595"/>
                      </a:lnTo>
                      <a:lnTo>
                        <a:pt x="589141" y="823595"/>
                      </a:lnTo>
                      <a:lnTo>
                        <a:pt x="589141" y="709876"/>
                      </a:lnTo>
                      <a:close/>
                      <a:moveTo>
                        <a:pt x="334298" y="709876"/>
                      </a:moveTo>
                      <a:lnTo>
                        <a:pt x="334298" y="823595"/>
                      </a:lnTo>
                      <a:lnTo>
                        <a:pt x="448017" y="823595"/>
                      </a:lnTo>
                      <a:lnTo>
                        <a:pt x="448017" y="709876"/>
                      </a:lnTo>
                      <a:close/>
                      <a:moveTo>
                        <a:pt x="475422" y="500489"/>
                      </a:moveTo>
                      <a:lnTo>
                        <a:pt x="475422" y="614208"/>
                      </a:lnTo>
                      <a:lnTo>
                        <a:pt x="589141" y="614208"/>
                      </a:lnTo>
                      <a:lnTo>
                        <a:pt x="589141" y="500489"/>
                      </a:lnTo>
                      <a:close/>
                      <a:moveTo>
                        <a:pt x="334298" y="500489"/>
                      </a:moveTo>
                      <a:lnTo>
                        <a:pt x="334298" y="614208"/>
                      </a:lnTo>
                      <a:lnTo>
                        <a:pt x="448017" y="614208"/>
                      </a:lnTo>
                      <a:lnTo>
                        <a:pt x="448017" y="500489"/>
                      </a:lnTo>
                      <a:close/>
                      <a:moveTo>
                        <a:pt x="475422" y="354938"/>
                      </a:moveTo>
                      <a:lnTo>
                        <a:pt x="475422" y="468657"/>
                      </a:lnTo>
                      <a:lnTo>
                        <a:pt x="589141" y="468657"/>
                      </a:lnTo>
                      <a:lnTo>
                        <a:pt x="589141" y="354938"/>
                      </a:lnTo>
                      <a:close/>
                      <a:moveTo>
                        <a:pt x="334298" y="354938"/>
                      </a:moveTo>
                      <a:lnTo>
                        <a:pt x="334298" y="468657"/>
                      </a:lnTo>
                      <a:lnTo>
                        <a:pt x="448017" y="468657"/>
                      </a:lnTo>
                      <a:lnTo>
                        <a:pt x="448017" y="354938"/>
                      </a:lnTo>
                      <a:close/>
                      <a:moveTo>
                        <a:pt x="461720" y="0"/>
                      </a:moveTo>
                      <a:lnTo>
                        <a:pt x="923439" y="308459"/>
                      </a:lnTo>
                      <a:lnTo>
                        <a:pt x="768082" y="308459"/>
                      </a:lnTo>
                      <a:lnTo>
                        <a:pt x="768082" y="1647670"/>
                      </a:lnTo>
                      <a:lnTo>
                        <a:pt x="155357" y="1647670"/>
                      </a:lnTo>
                      <a:lnTo>
                        <a:pt x="155357" y="308459"/>
                      </a:lnTo>
                      <a:lnTo>
                        <a:pt x="0" y="30845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07F29D7-BC56-49CF-A2D3-727660E0F930}"/>
                    </a:ext>
                  </a:extLst>
                </p:cNvPr>
                <p:cNvSpPr/>
                <p:nvPr/>
              </p:nvSpPr>
              <p:spPr>
                <a:xfrm>
                  <a:off x="7531101" y="3229418"/>
                  <a:ext cx="202983" cy="1027168"/>
                </a:xfrm>
                <a:custGeom>
                  <a:avLst/>
                  <a:gdLst>
                    <a:gd name="connsiteX0" fmla="*/ 99275 w 306850"/>
                    <a:gd name="connsiteY0" fmla="*/ 1096373 h 1339211"/>
                    <a:gd name="connsiteX1" fmla="*/ 99275 w 306850"/>
                    <a:gd name="connsiteY1" fmla="*/ 1150665 h 1339211"/>
                    <a:gd name="connsiteX2" fmla="*/ 207575 w 306850"/>
                    <a:gd name="connsiteY2" fmla="*/ 1150665 h 1339211"/>
                    <a:gd name="connsiteX3" fmla="*/ 207575 w 306850"/>
                    <a:gd name="connsiteY3" fmla="*/ 1096373 h 1339211"/>
                    <a:gd name="connsiteX4" fmla="*/ 99275 w 306850"/>
                    <a:gd name="connsiteY4" fmla="*/ 974391 h 1339211"/>
                    <a:gd name="connsiteX5" fmla="*/ 99275 w 306850"/>
                    <a:gd name="connsiteY5" fmla="*/ 1028684 h 1339211"/>
                    <a:gd name="connsiteX6" fmla="*/ 207575 w 306850"/>
                    <a:gd name="connsiteY6" fmla="*/ 1028684 h 1339211"/>
                    <a:gd name="connsiteX7" fmla="*/ 207575 w 306850"/>
                    <a:gd name="connsiteY7" fmla="*/ 974391 h 1339211"/>
                    <a:gd name="connsiteX8" fmla="*/ 99275 w 306850"/>
                    <a:gd name="connsiteY8" fmla="*/ 852409 h 1339211"/>
                    <a:gd name="connsiteX9" fmla="*/ 99275 w 306850"/>
                    <a:gd name="connsiteY9" fmla="*/ 906702 h 1339211"/>
                    <a:gd name="connsiteX10" fmla="*/ 207575 w 306850"/>
                    <a:gd name="connsiteY10" fmla="*/ 906702 h 1339211"/>
                    <a:gd name="connsiteX11" fmla="*/ 207575 w 306850"/>
                    <a:gd name="connsiteY11" fmla="*/ 852409 h 1339211"/>
                    <a:gd name="connsiteX12" fmla="*/ 99275 w 306850"/>
                    <a:gd name="connsiteY12" fmla="*/ 730427 h 1339211"/>
                    <a:gd name="connsiteX13" fmla="*/ 99275 w 306850"/>
                    <a:gd name="connsiteY13" fmla="*/ 784720 h 1339211"/>
                    <a:gd name="connsiteX14" fmla="*/ 207575 w 306850"/>
                    <a:gd name="connsiteY14" fmla="*/ 784720 h 1339211"/>
                    <a:gd name="connsiteX15" fmla="*/ 207575 w 306850"/>
                    <a:gd name="connsiteY15" fmla="*/ 730427 h 1339211"/>
                    <a:gd name="connsiteX16" fmla="*/ 99275 w 306850"/>
                    <a:gd name="connsiteY16" fmla="*/ 608446 h 1339211"/>
                    <a:gd name="connsiteX17" fmla="*/ 99275 w 306850"/>
                    <a:gd name="connsiteY17" fmla="*/ 662738 h 1339211"/>
                    <a:gd name="connsiteX18" fmla="*/ 207575 w 306850"/>
                    <a:gd name="connsiteY18" fmla="*/ 662738 h 1339211"/>
                    <a:gd name="connsiteX19" fmla="*/ 207575 w 306850"/>
                    <a:gd name="connsiteY19" fmla="*/ 608446 h 1339211"/>
                    <a:gd name="connsiteX20" fmla="*/ 99275 w 306850"/>
                    <a:gd name="connsiteY20" fmla="*/ 486464 h 1339211"/>
                    <a:gd name="connsiteX21" fmla="*/ 99275 w 306850"/>
                    <a:gd name="connsiteY21" fmla="*/ 540756 h 1339211"/>
                    <a:gd name="connsiteX22" fmla="*/ 207575 w 306850"/>
                    <a:gd name="connsiteY22" fmla="*/ 540756 h 1339211"/>
                    <a:gd name="connsiteX23" fmla="*/ 207575 w 306850"/>
                    <a:gd name="connsiteY23" fmla="*/ 486464 h 1339211"/>
                    <a:gd name="connsiteX24" fmla="*/ 99275 w 306850"/>
                    <a:gd name="connsiteY24" fmla="*/ 364482 h 1339211"/>
                    <a:gd name="connsiteX25" fmla="*/ 99275 w 306850"/>
                    <a:gd name="connsiteY25" fmla="*/ 418774 h 1339211"/>
                    <a:gd name="connsiteX26" fmla="*/ 207575 w 306850"/>
                    <a:gd name="connsiteY26" fmla="*/ 418774 h 1339211"/>
                    <a:gd name="connsiteX27" fmla="*/ 207575 w 306850"/>
                    <a:gd name="connsiteY27" fmla="*/ 364482 h 1339211"/>
                    <a:gd name="connsiteX28" fmla="*/ 99275 w 306850"/>
                    <a:gd name="connsiteY28" fmla="*/ 242500 h 1339211"/>
                    <a:gd name="connsiteX29" fmla="*/ 99275 w 306850"/>
                    <a:gd name="connsiteY29" fmla="*/ 296792 h 1339211"/>
                    <a:gd name="connsiteX30" fmla="*/ 207575 w 306850"/>
                    <a:gd name="connsiteY30" fmla="*/ 296792 h 1339211"/>
                    <a:gd name="connsiteX31" fmla="*/ 207575 w 306850"/>
                    <a:gd name="connsiteY31" fmla="*/ 242500 h 1339211"/>
                    <a:gd name="connsiteX32" fmla="*/ 99275 w 306850"/>
                    <a:gd name="connsiteY32" fmla="*/ 120518 h 1339211"/>
                    <a:gd name="connsiteX33" fmla="*/ 99275 w 306850"/>
                    <a:gd name="connsiteY33" fmla="*/ 174811 h 1339211"/>
                    <a:gd name="connsiteX34" fmla="*/ 207575 w 306850"/>
                    <a:gd name="connsiteY34" fmla="*/ 174811 h 1339211"/>
                    <a:gd name="connsiteX35" fmla="*/ 207575 w 306850"/>
                    <a:gd name="connsiteY35" fmla="*/ 120518 h 1339211"/>
                    <a:gd name="connsiteX36" fmla="*/ 0 w 306850"/>
                    <a:gd name="connsiteY36" fmla="*/ 0 h 1339211"/>
                    <a:gd name="connsiteX37" fmla="*/ 306850 w 306850"/>
                    <a:gd name="connsiteY37" fmla="*/ 0 h 1339211"/>
                    <a:gd name="connsiteX38" fmla="*/ 306850 w 306850"/>
                    <a:gd name="connsiteY38" fmla="*/ 1339211 h 1339211"/>
                    <a:gd name="connsiteX39" fmla="*/ 0 w 306850"/>
                    <a:gd name="connsiteY39" fmla="*/ 1339211 h 1339211"/>
                    <a:gd name="connsiteX0" fmla="*/ 99275 w 306850"/>
                    <a:gd name="connsiteY0" fmla="*/ 1277348 h 1520186"/>
                    <a:gd name="connsiteX1" fmla="*/ 99275 w 306850"/>
                    <a:gd name="connsiteY1" fmla="*/ 1331640 h 1520186"/>
                    <a:gd name="connsiteX2" fmla="*/ 207575 w 306850"/>
                    <a:gd name="connsiteY2" fmla="*/ 1331640 h 1520186"/>
                    <a:gd name="connsiteX3" fmla="*/ 207575 w 306850"/>
                    <a:gd name="connsiteY3" fmla="*/ 1277348 h 1520186"/>
                    <a:gd name="connsiteX4" fmla="*/ 99275 w 306850"/>
                    <a:gd name="connsiteY4" fmla="*/ 1277348 h 1520186"/>
                    <a:gd name="connsiteX5" fmla="*/ 99275 w 306850"/>
                    <a:gd name="connsiteY5" fmla="*/ 1155366 h 1520186"/>
                    <a:gd name="connsiteX6" fmla="*/ 99275 w 306850"/>
                    <a:gd name="connsiteY6" fmla="*/ 1209659 h 1520186"/>
                    <a:gd name="connsiteX7" fmla="*/ 207575 w 306850"/>
                    <a:gd name="connsiteY7" fmla="*/ 1209659 h 1520186"/>
                    <a:gd name="connsiteX8" fmla="*/ 207575 w 306850"/>
                    <a:gd name="connsiteY8" fmla="*/ 1155366 h 1520186"/>
                    <a:gd name="connsiteX9" fmla="*/ 99275 w 306850"/>
                    <a:gd name="connsiteY9" fmla="*/ 1155366 h 1520186"/>
                    <a:gd name="connsiteX10" fmla="*/ 99275 w 306850"/>
                    <a:gd name="connsiteY10" fmla="*/ 1033384 h 1520186"/>
                    <a:gd name="connsiteX11" fmla="*/ 99275 w 306850"/>
                    <a:gd name="connsiteY11" fmla="*/ 1087677 h 1520186"/>
                    <a:gd name="connsiteX12" fmla="*/ 207575 w 306850"/>
                    <a:gd name="connsiteY12" fmla="*/ 1087677 h 1520186"/>
                    <a:gd name="connsiteX13" fmla="*/ 207575 w 306850"/>
                    <a:gd name="connsiteY13" fmla="*/ 1033384 h 1520186"/>
                    <a:gd name="connsiteX14" fmla="*/ 99275 w 306850"/>
                    <a:gd name="connsiteY14" fmla="*/ 1033384 h 1520186"/>
                    <a:gd name="connsiteX15" fmla="*/ 99275 w 306850"/>
                    <a:gd name="connsiteY15" fmla="*/ 911402 h 1520186"/>
                    <a:gd name="connsiteX16" fmla="*/ 99275 w 306850"/>
                    <a:gd name="connsiteY16" fmla="*/ 965695 h 1520186"/>
                    <a:gd name="connsiteX17" fmla="*/ 207575 w 306850"/>
                    <a:gd name="connsiteY17" fmla="*/ 965695 h 1520186"/>
                    <a:gd name="connsiteX18" fmla="*/ 207575 w 306850"/>
                    <a:gd name="connsiteY18" fmla="*/ 911402 h 1520186"/>
                    <a:gd name="connsiteX19" fmla="*/ 99275 w 306850"/>
                    <a:gd name="connsiteY19" fmla="*/ 911402 h 1520186"/>
                    <a:gd name="connsiteX20" fmla="*/ 99275 w 306850"/>
                    <a:gd name="connsiteY20" fmla="*/ 789421 h 1520186"/>
                    <a:gd name="connsiteX21" fmla="*/ 99275 w 306850"/>
                    <a:gd name="connsiteY21" fmla="*/ 843713 h 1520186"/>
                    <a:gd name="connsiteX22" fmla="*/ 207575 w 306850"/>
                    <a:gd name="connsiteY22" fmla="*/ 843713 h 1520186"/>
                    <a:gd name="connsiteX23" fmla="*/ 207575 w 306850"/>
                    <a:gd name="connsiteY23" fmla="*/ 789421 h 1520186"/>
                    <a:gd name="connsiteX24" fmla="*/ 99275 w 306850"/>
                    <a:gd name="connsiteY24" fmla="*/ 789421 h 1520186"/>
                    <a:gd name="connsiteX25" fmla="*/ 99275 w 306850"/>
                    <a:gd name="connsiteY25" fmla="*/ 667439 h 1520186"/>
                    <a:gd name="connsiteX26" fmla="*/ 99275 w 306850"/>
                    <a:gd name="connsiteY26" fmla="*/ 721731 h 1520186"/>
                    <a:gd name="connsiteX27" fmla="*/ 207575 w 306850"/>
                    <a:gd name="connsiteY27" fmla="*/ 721731 h 1520186"/>
                    <a:gd name="connsiteX28" fmla="*/ 207575 w 306850"/>
                    <a:gd name="connsiteY28" fmla="*/ 667439 h 1520186"/>
                    <a:gd name="connsiteX29" fmla="*/ 99275 w 306850"/>
                    <a:gd name="connsiteY29" fmla="*/ 667439 h 1520186"/>
                    <a:gd name="connsiteX30" fmla="*/ 99275 w 306850"/>
                    <a:gd name="connsiteY30" fmla="*/ 545457 h 1520186"/>
                    <a:gd name="connsiteX31" fmla="*/ 99275 w 306850"/>
                    <a:gd name="connsiteY31" fmla="*/ 599749 h 1520186"/>
                    <a:gd name="connsiteX32" fmla="*/ 207575 w 306850"/>
                    <a:gd name="connsiteY32" fmla="*/ 599749 h 1520186"/>
                    <a:gd name="connsiteX33" fmla="*/ 207575 w 306850"/>
                    <a:gd name="connsiteY33" fmla="*/ 545457 h 1520186"/>
                    <a:gd name="connsiteX34" fmla="*/ 99275 w 306850"/>
                    <a:gd name="connsiteY34" fmla="*/ 545457 h 1520186"/>
                    <a:gd name="connsiteX35" fmla="*/ 99275 w 306850"/>
                    <a:gd name="connsiteY35" fmla="*/ 423475 h 1520186"/>
                    <a:gd name="connsiteX36" fmla="*/ 99275 w 306850"/>
                    <a:gd name="connsiteY36" fmla="*/ 477767 h 1520186"/>
                    <a:gd name="connsiteX37" fmla="*/ 207575 w 306850"/>
                    <a:gd name="connsiteY37" fmla="*/ 477767 h 1520186"/>
                    <a:gd name="connsiteX38" fmla="*/ 207575 w 306850"/>
                    <a:gd name="connsiteY38" fmla="*/ 423475 h 1520186"/>
                    <a:gd name="connsiteX39" fmla="*/ 99275 w 306850"/>
                    <a:gd name="connsiteY39" fmla="*/ 423475 h 1520186"/>
                    <a:gd name="connsiteX40" fmla="*/ 99275 w 306850"/>
                    <a:gd name="connsiteY40" fmla="*/ 301493 h 1520186"/>
                    <a:gd name="connsiteX41" fmla="*/ 99275 w 306850"/>
                    <a:gd name="connsiteY41" fmla="*/ 355786 h 1520186"/>
                    <a:gd name="connsiteX42" fmla="*/ 207575 w 306850"/>
                    <a:gd name="connsiteY42" fmla="*/ 355786 h 1520186"/>
                    <a:gd name="connsiteX43" fmla="*/ 207575 w 306850"/>
                    <a:gd name="connsiteY43" fmla="*/ 301493 h 1520186"/>
                    <a:gd name="connsiteX44" fmla="*/ 99275 w 306850"/>
                    <a:gd name="connsiteY44" fmla="*/ 301493 h 1520186"/>
                    <a:gd name="connsiteX45" fmla="*/ 0 w 306850"/>
                    <a:gd name="connsiteY45" fmla="*/ 180975 h 1520186"/>
                    <a:gd name="connsiteX46" fmla="*/ 297325 w 306850"/>
                    <a:gd name="connsiteY46" fmla="*/ 0 h 1520186"/>
                    <a:gd name="connsiteX47" fmla="*/ 306850 w 306850"/>
                    <a:gd name="connsiteY47" fmla="*/ 1520186 h 1520186"/>
                    <a:gd name="connsiteX48" fmla="*/ 0 w 306850"/>
                    <a:gd name="connsiteY48" fmla="*/ 1520186 h 1520186"/>
                    <a:gd name="connsiteX49" fmla="*/ 0 w 306850"/>
                    <a:gd name="connsiteY49" fmla="*/ 180975 h 1520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06850" h="1520186">
                      <a:moveTo>
                        <a:pt x="99275" y="1277348"/>
                      </a:moveTo>
                      <a:lnTo>
                        <a:pt x="99275" y="1331640"/>
                      </a:lnTo>
                      <a:lnTo>
                        <a:pt x="207575" y="1331640"/>
                      </a:lnTo>
                      <a:lnTo>
                        <a:pt x="207575" y="1277348"/>
                      </a:lnTo>
                      <a:lnTo>
                        <a:pt x="99275" y="1277348"/>
                      </a:lnTo>
                      <a:close/>
                      <a:moveTo>
                        <a:pt x="99275" y="1155366"/>
                      </a:moveTo>
                      <a:lnTo>
                        <a:pt x="99275" y="1209659"/>
                      </a:lnTo>
                      <a:lnTo>
                        <a:pt x="207575" y="1209659"/>
                      </a:lnTo>
                      <a:lnTo>
                        <a:pt x="207575" y="1155366"/>
                      </a:lnTo>
                      <a:lnTo>
                        <a:pt x="99275" y="1155366"/>
                      </a:lnTo>
                      <a:close/>
                      <a:moveTo>
                        <a:pt x="99275" y="1033384"/>
                      </a:moveTo>
                      <a:lnTo>
                        <a:pt x="99275" y="1087677"/>
                      </a:lnTo>
                      <a:lnTo>
                        <a:pt x="207575" y="1087677"/>
                      </a:lnTo>
                      <a:lnTo>
                        <a:pt x="207575" y="1033384"/>
                      </a:lnTo>
                      <a:lnTo>
                        <a:pt x="99275" y="1033384"/>
                      </a:lnTo>
                      <a:close/>
                      <a:moveTo>
                        <a:pt x="99275" y="911402"/>
                      </a:moveTo>
                      <a:lnTo>
                        <a:pt x="99275" y="965695"/>
                      </a:lnTo>
                      <a:lnTo>
                        <a:pt x="207575" y="965695"/>
                      </a:lnTo>
                      <a:lnTo>
                        <a:pt x="207575" y="911402"/>
                      </a:lnTo>
                      <a:lnTo>
                        <a:pt x="99275" y="911402"/>
                      </a:lnTo>
                      <a:close/>
                      <a:moveTo>
                        <a:pt x="99275" y="789421"/>
                      </a:moveTo>
                      <a:lnTo>
                        <a:pt x="99275" y="843713"/>
                      </a:lnTo>
                      <a:lnTo>
                        <a:pt x="207575" y="843713"/>
                      </a:lnTo>
                      <a:lnTo>
                        <a:pt x="207575" y="789421"/>
                      </a:lnTo>
                      <a:lnTo>
                        <a:pt x="99275" y="789421"/>
                      </a:lnTo>
                      <a:close/>
                      <a:moveTo>
                        <a:pt x="99275" y="667439"/>
                      </a:moveTo>
                      <a:lnTo>
                        <a:pt x="99275" y="721731"/>
                      </a:lnTo>
                      <a:lnTo>
                        <a:pt x="207575" y="721731"/>
                      </a:lnTo>
                      <a:lnTo>
                        <a:pt x="207575" y="667439"/>
                      </a:lnTo>
                      <a:lnTo>
                        <a:pt x="99275" y="667439"/>
                      </a:lnTo>
                      <a:close/>
                      <a:moveTo>
                        <a:pt x="99275" y="545457"/>
                      </a:moveTo>
                      <a:lnTo>
                        <a:pt x="99275" y="599749"/>
                      </a:lnTo>
                      <a:lnTo>
                        <a:pt x="207575" y="599749"/>
                      </a:lnTo>
                      <a:lnTo>
                        <a:pt x="207575" y="545457"/>
                      </a:lnTo>
                      <a:lnTo>
                        <a:pt x="99275" y="545457"/>
                      </a:lnTo>
                      <a:close/>
                      <a:moveTo>
                        <a:pt x="99275" y="423475"/>
                      </a:moveTo>
                      <a:lnTo>
                        <a:pt x="99275" y="477767"/>
                      </a:lnTo>
                      <a:lnTo>
                        <a:pt x="207575" y="477767"/>
                      </a:lnTo>
                      <a:lnTo>
                        <a:pt x="207575" y="423475"/>
                      </a:lnTo>
                      <a:lnTo>
                        <a:pt x="99275" y="423475"/>
                      </a:lnTo>
                      <a:close/>
                      <a:moveTo>
                        <a:pt x="99275" y="301493"/>
                      </a:moveTo>
                      <a:lnTo>
                        <a:pt x="99275" y="355786"/>
                      </a:lnTo>
                      <a:lnTo>
                        <a:pt x="207575" y="355786"/>
                      </a:lnTo>
                      <a:lnTo>
                        <a:pt x="207575" y="301493"/>
                      </a:lnTo>
                      <a:lnTo>
                        <a:pt x="99275" y="301493"/>
                      </a:lnTo>
                      <a:close/>
                      <a:moveTo>
                        <a:pt x="0" y="180975"/>
                      </a:moveTo>
                      <a:lnTo>
                        <a:pt x="297325" y="0"/>
                      </a:lnTo>
                      <a:lnTo>
                        <a:pt x="306850" y="1520186"/>
                      </a:lnTo>
                      <a:lnTo>
                        <a:pt x="0" y="1520186"/>
                      </a:lnTo>
                      <a:lnTo>
                        <a:pt x="0" y="180975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732B431D-0F58-44A3-B257-38039320B3EB}"/>
                    </a:ext>
                  </a:extLst>
                </p:cNvPr>
                <p:cNvSpPr/>
                <p:nvPr/>
              </p:nvSpPr>
              <p:spPr>
                <a:xfrm>
                  <a:off x="7673737" y="3386055"/>
                  <a:ext cx="602196" cy="870531"/>
                </a:xfrm>
                <a:custGeom>
                  <a:avLst/>
                  <a:gdLst>
                    <a:gd name="connsiteX0" fmla="*/ 238494 w 462454"/>
                    <a:gd name="connsiteY0" fmla="*/ 563076 h 870531"/>
                    <a:gd name="connsiteX1" fmla="*/ 238494 w 462454"/>
                    <a:gd name="connsiteY1" fmla="*/ 715154 h 870531"/>
                    <a:gd name="connsiteX2" fmla="*/ 324676 w 462454"/>
                    <a:gd name="connsiteY2" fmla="*/ 715154 h 870531"/>
                    <a:gd name="connsiteX3" fmla="*/ 324676 w 462454"/>
                    <a:gd name="connsiteY3" fmla="*/ 563076 h 870531"/>
                    <a:gd name="connsiteX4" fmla="*/ 238494 w 462454"/>
                    <a:gd name="connsiteY4" fmla="*/ 353251 h 870531"/>
                    <a:gd name="connsiteX5" fmla="*/ 238494 w 462454"/>
                    <a:gd name="connsiteY5" fmla="*/ 505329 h 870531"/>
                    <a:gd name="connsiteX6" fmla="*/ 324676 w 462454"/>
                    <a:gd name="connsiteY6" fmla="*/ 505329 h 870531"/>
                    <a:gd name="connsiteX7" fmla="*/ 324676 w 462454"/>
                    <a:gd name="connsiteY7" fmla="*/ 353251 h 870531"/>
                    <a:gd name="connsiteX8" fmla="*/ 231227 w 462454"/>
                    <a:gd name="connsiteY8" fmla="*/ 0 h 870531"/>
                    <a:gd name="connsiteX9" fmla="*/ 462454 w 462454"/>
                    <a:gd name="connsiteY9" fmla="*/ 308459 h 870531"/>
                    <a:gd name="connsiteX10" fmla="*/ 384652 w 462454"/>
                    <a:gd name="connsiteY10" fmla="*/ 308459 h 870531"/>
                    <a:gd name="connsiteX11" fmla="*/ 384652 w 462454"/>
                    <a:gd name="connsiteY11" fmla="*/ 870531 h 870531"/>
                    <a:gd name="connsiteX12" fmla="*/ 77802 w 462454"/>
                    <a:gd name="connsiteY12" fmla="*/ 870531 h 870531"/>
                    <a:gd name="connsiteX13" fmla="*/ 77802 w 462454"/>
                    <a:gd name="connsiteY13" fmla="*/ 308459 h 870531"/>
                    <a:gd name="connsiteX14" fmla="*/ 0 w 462454"/>
                    <a:gd name="connsiteY14" fmla="*/ 308459 h 870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2454" h="870531">
                      <a:moveTo>
                        <a:pt x="238494" y="563076"/>
                      </a:moveTo>
                      <a:lnTo>
                        <a:pt x="238494" y="715154"/>
                      </a:lnTo>
                      <a:lnTo>
                        <a:pt x="324676" y="715154"/>
                      </a:lnTo>
                      <a:lnTo>
                        <a:pt x="324676" y="563076"/>
                      </a:lnTo>
                      <a:close/>
                      <a:moveTo>
                        <a:pt x="238494" y="353251"/>
                      </a:moveTo>
                      <a:lnTo>
                        <a:pt x="238494" y="505329"/>
                      </a:lnTo>
                      <a:lnTo>
                        <a:pt x="324676" y="505329"/>
                      </a:lnTo>
                      <a:lnTo>
                        <a:pt x="324676" y="353251"/>
                      </a:lnTo>
                      <a:close/>
                      <a:moveTo>
                        <a:pt x="231227" y="0"/>
                      </a:moveTo>
                      <a:lnTo>
                        <a:pt x="462454" y="308459"/>
                      </a:lnTo>
                      <a:lnTo>
                        <a:pt x="384652" y="308459"/>
                      </a:lnTo>
                      <a:lnTo>
                        <a:pt x="384652" y="870531"/>
                      </a:lnTo>
                      <a:lnTo>
                        <a:pt x="77802" y="870531"/>
                      </a:lnTo>
                      <a:lnTo>
                        <a:pt x="77802" y="308459"/>
                      </a:lnTo>
                      <a:lnTo>
                        <a:pt x="0" y="30845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998142EA-F09E-4869-9DA5-149049E9711C}"/>
                    </a:ext>
                  </a:extLst>
                </p:cNvPr>
                <p:cNvSpPr/>
                <p:nvPr/>
              </p:nvSpPr>
              <p:spPr>
                <a:xfrm>
                  <a:off x="7084624" y="3097854"/>
                  <a:ext cx="399552" cy="1158732"/>
                </a:xfrm>
                <a:custGeom>
                  <a:avLst/>
                  <a:gdLst>
                    <a:gd name="connsiteX0" fmla="*/ 159201 w 408118"/>
                    <a:gd name="connsiteY0" fmla="*/ 578755 h 1158732"/>
                    <a:gd name="connsiteX1" fmla="*/ 159201 w 408118"/>
                    <a:gd name="connsiteY1" fmla="*/ 665832 h 1158732"/>
                    <a:gd name="connsiteX2" fmla="*/ 248917 w 408118"/>
                    <a:gd name="connsiteY2" fmla="*/ 665832 h 1158732"/>
                    <a:gd name="connsiteX3" fmla="*/ 248917 w 408118"/>
                    <a:gd name="connsiteY3" fmla="*/ 578755 h 1158732"/>
                    <a:gd name="connsiteX4" fmla="*/ 159201 w 408118"/>
                    <a:gd name="connsiteY4" fmla="*/ 578755 h 1158732"/>
                    <a:gd name="connsiteX5" fmla="*/ 278823 w 408118"/>
                    <a:gd name="connsiteY5" fmla="*/ 576996 h 1158732"/>
                    <a:gd name="connsiteX6" fmla="*/ 278823 w 408118"/>
                    <a:gd name="connsiteY6" fmla="*/ 664073 h 1158732"/>
                    <a:gd name="connsiteX7" fmla="*/ 365020 w 408118"/>
                    <a:gd name="connsiteY7" fmla="*/ 664073 h 1158732"/>
                    <a:gd name="connsiteX8" fmla="*/ 365020 w 408118"/>
                    <a:gd name="connsiteY8" fmla="*/ 576996 h 1158732"/>
                    <a:gd name="connsiteX9" fmla="*/ 278823 w 408118"/>
                    <a:gd name="connsiteY9" fmla="*/ 576996 h 1158732"/>
                    <a:gd name="connsiteX10" fmla="*/ 43979 w 408118"/>
                    <a:gd name="connsiteY10" fmla="*/ 576996 h 1158732"/>
                    <a:gd name="connsiteX11" fmla="*/ 43979 w 408118"/>
                    <a:gd name="connsiteY11" fmla="*/ 664952 h 1158732"/>
                    <a:gd name="connsiteX12" fmla="*/ 131935 w 408118"/>
                    <a:gd name="connsiteY12" fmla="*/ 665832 h 1158732"/>
                    <a:gd name="connsiteX13" fmla="*/ 132814 w 408118"/>
                    <a:gd name="connsiteY13" fmla="*/ 576996 h 1158732"/>
                    <a:gd name="connsiteX14" fmla="*/ 43979 w 408118"/>
                    <a:gd name="connsiteY14" fmla="*/ 576996 h 1158732"/>
                    <a:gd name="connsiteX15" fmla="*/ 160960 w 408118"/>
                    <a:gd name="connsiteY15" fmla="*/ 449459 h 1158732"/>
                    <a:gd name="connsiteX16" fmla="*/ 160960 w 408118"/>
                    <a:gd name="connsiteY16" fmla="*/ 539174 h 1158732"/>
                    <a:gd name="connsiteX17" fmla="*/ 248917 w 408118"/>
                    <a:gd name="connsiteY17" fmla="*/ 539174 h 1158732"/>
                    <a:gd name="connsiteX18" fmla="*/ 248917 w 408118"/>
                    <a:gd name="connsiteY18" fmla="*/ 449459 h 1158732"/>
                    <a:gd name="connsiteX19" fmla="*/ 160960 w 408118"/>
                    <a:gd name="connsiteY19" fmla="*/ 449459 h 1158732"/>
                    <a:gd name="connsiteX20" fmla="*/ 44858 w 408118"/>
                    <a:gd name="connsiteY20" fmla="*/ 449459 h 1158732"/>
                    <a:gd name="connsiteX21" fmla="*/ 44858 w 408118"/>
                    <a:gd name="connsiteY21" fmla="*/ 539174 h 1158732"/>
                    <a:gd name="connsiteX22" fmla="*/ 131935 w 408118"/>
                    <a:gd name="connsiteY22" fmla="*/ 539174 h 1158732"/>
                    <a:gd name="connsiteX23" fmla="*/ 131935 w 408118"/>
                    <a:gd name="connsiteY23" fmla="*/ 449459 h 1158732"/>
                    <a:gd name="connsiteX24" fmla="*/ 44858 w 408118"/>
                    <a:gd name="connsiteY24" fmla="*/ 449459 h 1158732"/>
                    <a:gd name="connsiteX25" fmla="*/ 278823 w 408118"/>
                    <a:gd name="connsiteY25" fmla="*/ 448579 h 1158732"/>
                    <a:gd name="connsiteX26" fmla="*/ 278823 w 408118"/>
                    <a:gd name="connsiteY26" fmla="*/ 538295 h 1158732"/>
                    <a:gd name="connsiteX27" fmla="*/ 365020 w 408118"/>
                    <a:gd name="connsiteY27" fmla="*/ 538295 h 1158732"/>
                    <a:gd name="connsiteX28" fmla="*/ 365020 w 408118"/>
                    <a:gd name="connsiteY28" fmla="*/ 448579 h 1158732"/>
                    <a:gd name="connsiteX29" fmla="*/ 278823 w 408118"/>
                    <a:gd name="connsiteY29" fmla="*/ 448579 h 1158732"/>
                    <a:gd name="connsiteX30" fmla="*/ 277943 w 408118"/>
                    <a:gd name="connsiteY30" fmla="*/ 318403 h 1158732"/>
                    <a:gd name="connsiteX31" fmla="*/ 277943 w 408118"/>
                    <a:gd name="connsiteY31" fmla="*/ 408999 h 1158732"/>
                    <a:gd name="connsiteX32" fmla="*/ 366779 w 408118"/>
                    <a:gd name="connsiteY32" fmla="*/ 408999 h 1158732"/>
                    <a:gd name="connsiteX33" fmla="*/ 366779 w 408118"/>
                    <a:gd name="connsiteY33" fmla="*/ 318403 h 1158732"/>
                    <a:gd name="connsiteX34" fmla="*/ 277943 w 408118"/>
                    <a:gd name="connsiteY34" fmla="*/ 318403 h 1158732"/>
                    <a:gd name="connsiteX35" fmla="*/ 159201 w 408118"/>
                    <a:gd name="connsiteY35" fmla="*/ 318403 h 1158732"/>
                    <a:gd name="connsiteX36" fmla="*/ 159201 w 408118"/>
                    <a:gd name="connsiteY36" fmla="*/ 407239 h 1158732"/>
                    <a:gd name="connsiteX37" fmla="*/ 249797 w 408118"/>
                    <a:gd name="connsiteY37" fmla="*/ 407239 h 1158732"/>
                    <a:gd name="connsiteX38" fmla="*/ 249797 w 408118"/>
                    <a:gd name="connsiteY38" fmla="*/ 318403 h 1158732"/>
                    <a:gd name="connsiteX39" fmla="*/ 159201 w 408118"/>
                    <a:gd name="connsiteY39" fmla="*/ 318403 h 1158732"/>
                    <a:gd name="connsiteX40" fmla="*/ 43979 w 408118"/>
                    <a:gd name="connsiteY40" fmla="*/ 318403 h 1158732"/>
                    <a:gd name="connsiteX41" fmla="*/ 43979 w 408118"/>
                    <a:gd name="connsiteY41" fmla="*/ 408119 h 1158732"/>
                    <a:gd name="connsiteX42" fmla="*/ 131935 w 408118"/>
                    <a:gd name="connsiteY42" fmla="*/ 408119 h 1158732"/>
                    <a:gd name="connsiteX43" fmla="*/ 131935 w 408118"/>
                    <a:gd name="connsiteY43" fmla="*/ 318403 h 1158732"/>
                    <a:gd name="connsiteX44" fmla="*/ 43979 w 408118"/>
                    <a:gd name="connsiteY44" fmla="*/ 318403 h 1158732"/>
                    <a:gd name="connsiteX45" fmla="*/ 43098 w 408118"/>
                    <a:gd name="connsiteY45" fmla="*/ 187348 h 1158732"/>
                    <a:gd name="connsiteX46" fmla="*/ 43098 w 408118"/>
                    <a:gd name="connsiteY46" fmla="*/ 279702 h 1158732"/>
                    <a:gd name="connsiteX47" fmla="*/ 132814 w 408118"/>
                    <a:gd name="connsiteY47" fmla="*/ 279702 h 1158732"/>
                    <a:gd name="connsiteX48" fmla="*/ 132814 w 408118"/>
                    <a:gd name="connsiteY48" fmla="*/ 187348 h 1158732"/>
                    <a:gd name="connsiteX49" fmla="*/ 43098 w 408118"/>
                    <a:gd name="connsiteY49" fmla="*/ 187348 h 1158732"/>
                    <a:gd name="connsiteX50" fmla="*/ 43979 w 408118"/>
                    <a:gd name="connsiteY50" fmla="*/ 60690 h 1158732"/>
                    <a:gd name="connsiteX51" fmla="*/ 43979 w 408118"/>
                    <a:gd name="connsiteY51" fmla="*/ 152166 h 1158732"/>
                    <a:gd name="connsiteX52" fmla="*/ 133694 w 408118"/>
                    <a:gd name="connsiteY52" fmla="*/ 152166 h 1158732"/>
                    <a:gd name="connsiteX53" fmla="*/ 133694 w 408118"/>
                    <a:gd name="connsiteY53" fmla="*/ 60690 h 1158732"/>
                    <a:gd name="connsiteX54" fmla="*/ 43979 w 408118"/>
                    <a:gd name="connsiteY54" fmla="*/ 60690 h 1158732"/>
                    <a:gd name="connsiteX55" fmla="*/ 0 w 408118"/>
                    <a:gd name="connsiteY55" fmla="*/ 0 h 1158732"/>
                    <a:gd name="connsiteX56" fmla="*/ 155702 w 408118"/>
                    <a:gd name="connsiteY56" fmla="*/ 0 h 1158732"/>
                    <a:gd name="connsiteX57" fmla="*/ 155702 w 408118"/>
                    <a:gd name="connsiteY57" fmla="*/ 281913 h 1158732"/>
                    <a:gd name="connsiteX58" fmla="*/ 277943 w 408118"/>
                    <a:gd name="connsiteY58" fmla="*/ 281913 h 1158732"/>
                    <a:gd name="connsiteX59" fmla="*/ 277943 w 408118"/>
                    <a:gd name="connsiteY59" fmla="*/ 282341 h 1158732"/>
                    <a:gd name="connsiteX60" fmla="*/ 366779 w 408118"/>
                    <a:gd name="connsiteY60" fmla="*/ 282341 h 1158732"/>
                    <a:gd name="connsiteX61" fmla="*/ 366779 w 408118"/>
                    <a:gd name="connsiteY61" fmla="*/ 281913 h 1158732"/>
                    <a:gd name="connsiteX62" fmla="*/ 408118 w 408118"/>
                    <a:gd name="connsiteY62" fmla="*/ 281913 h 1158732"/>
                    <a:gd name="connsiteX63" fmla="*/ 408118 w 408118"/>
                    <a:gd name="connsiteY63" fmla="*/ 1158732 h 1158732"/>
                    <a:gd name="connsiteX64" fmla="*/ 0 w 408118"/>
                    <a:gd name="connsiteY64" fmla="*/ 1158732 h 115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08118" h="1158732">
                      <a:moveTo>
                        <a:pt x="159201" y="578755"/>
                      </a:moveTo>
                      <a:cubicBezTo>
                        <a:pt x="159201" y="608660"/>
                        <a:pt x="159201" y="638565"/>
                        <a:pt x="159201" y="665832"/>
                      </a:cubicBezTo>
                      <a:cubicBezTo>
                        <a:pt x="189986" y="668470"/>
                        <a:pt x="222530" y="665832"/>
                        <a:pt x="248917" y="665832"/>
                      </a:cubicBezTo>
                      <a:cubicBezTo>
                        <a:pt x="248917" y="634168"/>
                        <a:pt x="248917" y="608660"/>
                        <a:pt x="248917" y="578755"/>
                      </a:cubicBezTo>
                      <a:cubicBezTo>
                        <a:pt x="217253" y="578755"/>
                        <a:pt x="188227" y="578755"/>
                        <a:pt x="159201" y="578755"/>
                      </a:cubicBezTo>
                      <a:close/>
                      <a:moveTo>
                        <a:pt x="278823" y="576996"/>
                      </a:moveTo>
                      <a:cubicBezTo>
                        <a:pt x="278823" y="606901"/>
                        <a:pt x="278823" y="632408"/>
                        <a:pt x="278823" y="664073"/>
                      </a:cubicBezTo>
                      <a:cubicBezTo>
                        <a:pt x="311366" y="664073"/>
                        <a:pt x="346549" y="664952"/>
                        <a:pt x="365020" y="664073"/>
                      </a:cubicBezTo>
                      <a:cubicBezTo>
                        <a:pt x="365020" y="632408"/>
                        <a:pt x="365020" y="606021"/>
                        <a:pt x="365020" y="576996"/>
                      </a:cubicBezTo>
                      <a:cubicBezTo>
                        <a:pt x="335114" y="576996"/>
                        <a:pt x="306968" y="576996"/>
                        <a:pt x="278823" y="576996"/>
                      </a:cubicBezTo>
                      <a:close/>
                      <a:moveTo>
                        <a:pt x="43979" y="576996"/>
                      </a:moveTo>
                      <a:cubicBezTo>
                        <a:pt x="43979" y="605142"/>
                        <a:pt x="43979" y="638565"/>
                        <a:pt x="43979" y="664952"/>
                      </a:cubicBezTo>
                      <a:cubicBezTo>
                        <a:pt x="81799" y="664952"/>
                        <a:pt x="105548" y="664073"/>
                        <a:pt x="131935" y="665832"/>
                      </a:cubicBezTo>
                      <a:cubicBezTo>
                        <a:pt x="131935" y="631529"/>
                        <a:pt x="132814" y="602503"/>
                        <a:pt x="132814" y="576996"/>
                      </a:cubicBezTo>
                      <a:cubicBezTo>
                        <a:pt x="102030" y="576996"/>
                        <a:pt x="73884" y="576996"/>
                        <a:pt x="43979" y="576996"/>
                      </a:cubicBezTo>
                      <a:close/>
                      <a:moveTo>
                        <a:pt x="160960" y="449459"/>
                      </a:moveTo>
                      <a:cubicBezTo>
                        <a:pt x="160960" y="481123"/>
                        <a:pt x="160960" y="509268"/>
                        <a:pt x="160960" y="539174"/>
                      </a:cubicBezTo>
                      <a:cubicBezTo>
                        <a:pt x="189986" y="539174"/>
                        <a:pt x="217253" y="539174"/>
                        <a:pt x="248917" y="539174"/>
                      </a:cubicBezTo>
                      <a:cubicBezTo>
                        <a:pt x="248917" y="506630"/>
                        <a:pt x="248917" y="477604"/>
                        <a:pt x="248917" y="449459"/>
                      </a:cubicBezTo>
                      <a:cubicBezTo>
                        <a:pt x="218132" y="449459"/>
                        <a:pt x="189107" y="449459"/>
                        <a:pt x="160960" y="449459"/>
                      </a:cubicBezTo>
                      <a:close/>
                      <a:moveTo>
                        <a:pt x="44858" y="449459"/>
                      </a:moveTo>
                      <a:cubicBezTo>
                        <a:pt x="44858" y="481123"/>
                        <a:pt x="44858" y="509268"/>
                        <a:pt x="44858" y="539174"/>
                      </a:cubicBezTo>
                      <a:cubicBezTo>
                        <a:pt x="75643" y="539174"/>
                        <a:pt x="102910" y="539174"/>
                        <a:pt x="131935" y="539174"/>
                      </a:cubicBezTo>
                      <a:cubicBezTo>
                        <a:pt x="131935" y="505751"/>
                        <a:pt x="131935" y="477604"/>
                        <a:pt x="131935" y="449459"/>
                      </a:cubicBezTo>
                      <a:cubicBezTo>
                        <a:pt x="100271" y="449459"/>
                        <a:pt x="72125" y="449459"/>
                        <a:pt x="44858" y="449459"/>
                      </a:cubicBezTo>
                      <a:close/>
                      <a:moveTo>
                        <a:pt x="278823" y="448579"/>
                      </a:moveTo>
                      <a:cubicBezTo>
                        <a:pt x="278823" y="479364"/>
                        <a:pt x="278823" y="508389"/>
                        <a:pt x="278823" y="538295"/>
                      </a:cubicBezTo>
                      <a:cubicBezTo>
                        <a:pt x="308727" y="538295"/>
                        <a:pt x="335994" y="538295"/>
                        <a:pt x="365020" y="538295"/>
                      </a:cubicBezTo>
                      <a:cubicBezTo>
                        <a:pt x="365020" y="507510"/>
                        <a:pt x="365020" y="478484"/>
                        <a:pt x="365020" y="448579"/>
                      </a:cubicBezTo>
                      <a:cubicBezTo>
                        <a:pt x="335994" y="448579"/>
                        <a:pt x="308727" y="448579"/>
                        <a:pt x="278823" y="448579"/>
                      </a:cubicBezTo>
                      <a:close/>
                      <a:moveTo>
                        <a:pt x="277943" y="318403"/>
                      </a:moveTo>
                      <a:cubicBezTo>
                        <a:pt x="277943" y="350067"/>
                        <a:pt x="277943" y="379094"/>
                        <a:pt x="277943" y="408999"/>
                      </a:cubicBezTo>
                      <a:cubicBezTo>
                        <a:pt x="309607" y="408999"/>
                        <a:pt x="337753" y="408999"/>
                        <a:pt x="366779" y="408999"/>
                      </a:cubicBezTo>
                      <a:cubicBezTo>
                        <a:pt x="366779" y="378214"/>
                        <a:pt x="366779" y="349187"/>
                        <a:pt x="366779" y="318403"/>
                      </a:cubicBezTo>
                      <a:cubicBezTo>
                        <a:pt x="336873" y="318403"/>
                        <a:pt x="307848" y="318403"/>
                        <a:pt x="277943" y="318403"/>
                      </a:cubicBezTo>
                      <a:close/>
                      <a:moveTo>
                        <a:pt x="159201" y="318403"/>
                      </a:moveTo>
                      <a:cubicBezTo>
                        <a:pt x="159201" y="349187"/>
                        <a:pt x="159201" y="378214"/>
                        <a:pt x="159201" y="407239"/>
                      </a:cubicBezTo>
                      <a:cubicBezTo>
                        <a:pt x="190866" y="407239"/>
                        <a:pt x="219892" y="407239"/>
                        <a:pt x="249797" y="407239"/>
                      </a:cubicBezTo>
                      <a:cubicBezTo>
                        <a:pt x="249797" y="376454"/>
                        <a:pt x="249797" y="349187"/>
                        <a:pt x="249797" y="318403"/>
                      </a:cubicBezTo>
                      <a:cubicBezTo>
                        <a:pt x="217253" y="318403"/>
                        <a:pt x="188227" y="318403"/>
                        <a:pt x="159201" y="318403"/>
                      </a:cubicBezTo>
                      <a:close/>
                      <a:moveTo>
                        <a:pt x="43979" y="318403"/>
                      </a:moveTo>
                      <a:cubicBezTo>
                        <a:pt x="43979" y="349187"/>
                        <a:pt x="43979" y="378214"/>
                        <a:pt x="43979" y="408119"/>
                      </a:cubicBezTo>
                      <a:cubicBezTo>
                        <a:pt x="74764" y="408119"/>
                        <a:pt x="102910" y="408119"/>
                        <a:pt x="131935" y="408119"/>
                      </a:cubicBezTo>
                      <a:cubicBezTo>
                        <a:pt x="131935" y="376454"/>
                        <a:pt x="131935" y="347429"/>
                        <a:pt x="131935" y="318403"/>
                      </a:cubicBezTo>
                      <a:cubicBezTo>
                        <a:pt x="100271" y="318403"/>
                        <a:pt x="72125" y="318403"/>
                        <a:pt x="43979" y="318403"/>
                      </a:cubicBezTo>
                      <a:close/>
                      <a:moveTo>
                        <a:pt x="43098" y="187348"/>
                      </a:moveTo>
                      <a:cubicBezTo>
                        <a:pt x="43098" y="219892"/>
                        <a:pt x="43098" y="249797"/>
                        <a:pt x="43098" y="279702"/>
                      </a:cubicBezTo>
                      <a:cubicBezTo>
                        <a:pt x="74764" y="279702"/>
                        <a:pt x="104668" y="279702"/>
                        <a:pt x="132814" y="279702"/>
                      </a:cubicBezTo>
                      <a:cubicBezTo>
                        <a:pt x="132814" y="247159"/>
                        <a:pt x="132814" y="218133"/>
                        <a:pt x="132814" y="187348"/>
                      </a:cubicBezTo>
                      <a:cubicBezTo>
                        <a:pt x="102030" y="187348"/>
                        <a:pt x="73884" y="187348"/>
                        <a:pt x="43098" y="187348"/>
                      </a:cubicBezTo>
                      <a:close/>
                      <a:moveTo>
                        <a:pt x="43979" y="60690"/>
                      </a:moveTo>
                      <a:cubicBezTo>
                        <a:pt x="43979" y="93234"/>
                        <a:pt x="43979" y="122259"/>
                        <a:pt x="43979" y="152166"/>
                      </a:cubicBezTo>
                      <a:cubicBezTo>
                        <a:pt x="75643" y="152166"/>
                        <a:pt x="103789" y="152166"/>
                        <a:pt x="133694" y="152166"/>
                      </a:cubicBezTo>
                      <a:cubicBezTo>
                        <a:pt x="133694" y="121380"/>
                        <a:pt x="133694" y="93234"/>
                        <a:pt x="133694" y="60690"/>
                      </a:cubicBezTo>
                      <a:cubicBezTo>
                        <a:pt x="101151" y="60690"/>
                        <a:pt x="72125" y="60690"/>
                        <a:pt x="43979" y="60690"/>
                      </a:cubicBezTo>
                      <a:close/>
                      <a:moveTo>
                        <a:pt x="0" y="0"/>
                      </a:moveTo>
                      <a:lnTo>
                        <a:pt x="155702" y="0"/>
                      </a:lnTo>
                      <a:lnTo>
                        <a:pt x="155702" y="281913"/>
                      </a:lnTo>
                      <a:lnTo>
                        <a:pt x="277943" y="281913"/>
                      </a:lnTo>
                      <a:lnTo>
                        <a:pt x="277943" y="282341"/>
                      </a:lnTo>
                      <a:cubicBezTo>
                        <a:pt x="307848" y="282341"/>
                        <a:pt x="334235" y="282341"/>
                        <a:pt x="366779" y="282341"/>
                      </a:cubicBezTo>
                      <a:lnTo>
                        <a:pt x="366779" y="281913"/>
                      </a:lnTo>
                      <a:lnTo>
                        <a:pt x="408118" y="281913"/>
                      </a:lnTo>
                      <a:lnTo>
                        <a:pt x="408118" y="1158732"/>
                      </a:lnTo>
                      <a:lnTo>
                        <a:pt x="0" y="115873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5A56874-29EF-41C9-8302-8F96C239B361}"/>
                    </a:ext>
                  </a:extLst>
                </p:cNvPr>
                <p:cNvSpPr/>
                <p:nvPr/>
              </p:nvSpPr>
              <p:spPr>
                <a:xfrm flipH="1">
                  <a:off x="4055658" y="3389508"/>
                  <a:ext cx="299970" cy="869936"/>
                </a:xfrm>
                <a:custGeom>
                  <a:avLst/>
                  <a:gdLst>
                    <a:gd name="connsiteX0" fmla="*/ 159201 w 408118"/>
                    <a:gd name="connsiteY0" fmla="*/ 578755 h 1158732"/>
                    <a:gd name="connsiteX1" fmla="*/ 159201 w 408118"/>
                    <a:gd name="connsiteY1" fmla="*/ 665832 h 1158732"/>
                    <a:gd name="connsiteX2" fmla="*/ 248917 w 408118"/>
                    <a:gd name="connsiteY2" fmla="*/ 665832 h 1158732"/>
                    <a:gd name="connsiteX3" fmla="*/ 248917 w 408118"/>
                    <a:gd name="connsiteY3" fmla="*/ 578755 h 1158732"/>
                    <a:gd name="connsiteX4" fmla="*/ 159201 w 408118"/>
                    <a:gd name="connsiteY4" fmla="*/ 578755 h 1158732"/>
                    <a:gd name="connsiteX5" fmla="*/ 278823 w 408118"/>
                    <a:gd name="connsiteY5" fmla="*/ 576996 h 1158732"/>
                    <a:gd name="connsiteX6" fmla="*/ 278823 w 408118"/>
                    <a:gd name="connsiteY6" fmla="*/ 664073 h 1158732"/>
                    <a:gd name="connsiteX7" fmla="*/ 365020 w 408118"/>
                    <a:gd name="connsiteY7" fmla="*/ 664073 h 1158732"/>
                    <a:gd name="connsiteX8" fmla="*/ 365020 w 408118"/>
                    <a:gd name="connsiteY8" fmla="*/ 576996 h 1158732"/>
                    <a:gd name="connsiteX9" fmla="*/ 278823 w 408118"/>
                    <a:gd name="connsiteY9" fmla="*/ 576996 h 1158732"/>
                    <a:gd name="connsiteX10" fmla="*/ 43979 w 408118"/>
                    <a:gd name="connsiteY10" fmla="*/ 576996 h 1158732"/>
                    <a:gd name="connsiteX11" fmla="*/ 43979 w 408118"/>
                    <a:gd name="connsiteY11" fmla="*/ 664952 h 1158732"/>
                    <a:gd name="connsiteX12" fmla="*/ 131935 w 408118"/>
                    <a:gd name="connsiteY12" fmla="*/ 665832 h 1158732"/>
                    <a:gd name="connsiteX13" fmla="*/ 132814 w 408118"/>
                    <a:gd name="connsiteY13" fmla="*/ 576996 h 1158732"/>
                    <a:gd name="connsiteX14" fmla="*/ 43979 w 408118"/>
                    <a:gd name="connsiteY14" fmla="*/ 576996 h 1158732"/>
                    <a:gd name="connsiteX15" fmla="*/ 160960 w 408118"/>
                    <a:gd name="connsiteY15" fmla="*/ 449459 h 1158732"/>
                    <a:gd name="connsiteX16" fmla="*/ 160960 w 408118"/>
                    <a:gd name="connsiteY16" fmla="*/ 539174 h 1158732"/>
                    <a:gd name="connsiteX17" fmla="*/ 248917 w 408118"/>
                    <a:gd name="connsiteY17" fmla="*/ 539174 h 1158732"/>
                    <a:gd name="connsiteX18" fmla="*/ 248917 w 408118"/>
                    <a:gd name="connsiteY18" fmla="*/ 449459 h 1158732"/>
                    <a:gd name="connsiteX19" fmla="*/ 160960 w 408118"/>
                    <a:gd name="connsiteY19" fmla="*/ 449459 h 1158732"/>
                    <a:gd name="connsiteX20" fmla="*/ 44858 w 408118"/>
                    <a:gd name="connsiteY20" fmla="*/ 449459 h 1158732"/>
                    <a:gd name="connsiteX21" fmla="*/ 44858 w 408118"/>
                    <a:gd name="connsiteY21" fmla="*/ 539174 h 1158732"/>
                    <a:gd name="connsiteX22" fmla="*/ 131935 w 408118"/>
                    <a:gd name="connsiteY22" fmla="*/ 539174 h 1158732"/>
                    <a:gd name="connsiteX23" fmla="*/ 131935 w 408118"/>
                    <a:gd name="connsiteY23" fmla="*/ 449459 h 1158732"/>
                    <a:gd name="connsiteX24" fmla="*/ 44858 w 408118"/>
                    <a:gd name="connsiteY24" fmla="*/ 449459 h 1158732"/>
                    <a:gd name="connsiteX25" fmla="*/ 278823 w 408118"/>
                    <a:gd name="connsiteY25" fmla="*/ 448579 h 1158732"/>
                    <a:gd name="connsiteX26" fmla="*/ 278823 w 408118"/>
                    <a:gd name="connsiteY26" fmla="*/ 538295 h 1158732"/>
                    <a:gd name="connsiteX27" fmla="*/ 365020 w 408118"/>
                    <a:gd name="connsiteY27" fmla="*/ 538295 h 1158732"/>
                    <a:gd name="connsiteX28" fmla="*/ 365020 w 408118"/>
                    <a:gd name="connsiteY28" fmla="*/ 448579 h 1158732"/>
                    <a:gd name="connsiteX29" fmla="*/ 278823 w 408118"/>
                    <a:gd name="connsiteY29" fmla="*/ 448579 h 1158732"/>
                    <a:gd name="connsiteX30" fmla="*/ 277943 w 408118"/>
                    <a:gd name="connsiteY30" fmla="*/ 318403 h 1158732"/>
                    <a:gd name="connsiteX31" fmla="*/ 277943 w 408118"/>
                    <a:gd name="connsiteY31" fmla="*/ 408999 h 1158732"/>
                    <a:gd name="connsiteX32" fmla="*/ 366779 w 408118"/>
                    <a:gd name="connsiteY32" fmla="*/ 408999 h 1158732"/>
                    <a:gd name="connsiteX33" fmla="*/ 366779 w 408118"/>
                    <a:gd name="connsiteY33" fmla="*/ 318403 h 1158732"/>
                    <a:gd name="connsiteX34" fmla="*/ 277943 w 408118"/>
                    <a:gd name="connsiteY34" fmla="*/ 318403 h 1158732"/>
                    <a:gd name="connsiteX35" fmla="*/ 159201 w 408118"/>
                    <a:gd name="connsiteY35" fmla="*/ 318403 h 1158732"/>
                    <a:gd name="connsiteX36" fmla="*/ 159201 w 408118"/>
                    <a:gd name="connsiteY36" fmla="*/ 407239 h 1158732"/>
                    <a:gd name="connsiteX37" fmla="*/ 249797 w 408118"/>
                    <a:gd name="connsiteY37" fmla="*/ 407239 h 1158732"/>
                    <a:gd name="connsiteX38" fmla="*/ 249797 w 408118"/>
                    <a:gd name="connsiteY38" fmla="*/ 318403 h 1158732"/>
                    <a:gd name="connsiteX39" fmla="*/ 159201 w 408118"/>
                    <a:gd name="connsiteY39" fmla="*/ 318403 h 1158732"/>
                    <a:gd name="connsiteX40" fmla="*/ 43979 w 408118"/>
                    <a:gd name="connsiteY40" fmla="*/ 318403 h 1158732"/>
                    <a:gd name="connsiteX41" fmla="*/ 43979 w 408118"/>
                    <a:gd name="connsiteY41" fmla="*/ 408119 h 1158732"/>
                    <a:gd name="connsiteX42" fmla="*/ 131935 w 408118"/>
                    <a:gd name="connsiteY42" fmla="*/ 408119 h 1158732"/>
                    <a:gd name="connsiteX43" fmla="*/ 131935 w 408118"/>
                    <a:gd name="connsiteY43" fmla="*/ 318403 h 1158732"/>
                    <a:gd name="connsiteX44" fmla="*/ 43979 w 408118"/>
                    <a:gd name="connsiteY44" fmla="*/ 318403 h 1158732"/>
                    <a:gd name="connsiteX45" fmla="*/ 43098 w 408118"/>
                    <a:gd name="connsiteY45" fmla="*/ 187348 h 1158732"/>
                    <a:gd name="connsiteX46" fmla="*/ 43098 w 408118"/>
                    <a:gd name="connsiteY46" fmla="*/ 279702 h 1158732"/>
                    <a:gd name="connsiteX47" fmla="*/ 132814 w 408118"/>
                    <a:gd name="connsiteY47" fmla="*/ 279702 h 1158732"/>
                    <a:gd name="connsiteX48" fmla="*/ 132814 w 408118"/>
                    <a:gd name="connsiteY48" fmla="*/ 187348 h 1158732"/>
                    <a:gd name="connsiteX49" fmla="*/ 43098 w 408118"/>
                    <a:gd name="connsiteY49" fmla="*/ 187348 h 1158732"/>
                    <a:gd name="connsiteX50" fmla="*/ 43979 w 408118"/>
                    <a:gd name="connsiteY50" fmla="*/ 60690 h 1158732"/>
                    <a:gd name="connsiteX51" fmla="*/ 43979 w 408118"/>
                    <a:gd name="connsiteY51" fmla="*/ 152166 h 1158732"/>
                    <a:gd name="connsiteX52" fmla="*/ 133694 w 408118"/>
                    <a:gd name="connsiteY52" fmla="*/ 152166 h 1158732"/>
                    <a:gd name="connsiteX53" fmla="*/ 133694 w 408118"/>
                    <a:gd name="connsiteY53" fmla="*/ 60690 h 1158732"/>
                    <a:gd name="connsiteX54" fmla="*/ 43979 w 408118"/>
                    <a:gd name="connsiteY54" fmla="*/ 60690 h 1158732"/>
                    <a:gd name="connsiteX55" fmla="*/ 0 w 408118"/>
                    <a:gd name="connsiteY55" fmla="*/ 0 h 1158732"/>
                    <a:gd name="connsiteX56" fmla="*/ 155702 w 408118"/>
                    <a:gd name="connsiteY56" fmla="*/ 0 h 1158732"/>
                    <a:gd name="connsiteX57" fmla="*/ 155702 w 408118"/>
                    <a:gd name="connsiteY57" fmla="*/ 281913 h 1158732"/>
                    <a:gd name="connsiteX58" fmla="*/ 277943 w 408118"/>
                    <a:gd name="connsiteY58" fmla="*/ 281913 h 1158732"/>
                    <a:gd name="connsiteX59" fmla="*/ 277943 w 408118"/>
                    <a:gd name="connsiteY59" fmla="*/ 282341 h 1158732"/>
                    <a:gd name="connsiteX60" fmla="*/ 366779 w 408118"/>
                    <a:gd name="connsiteY60" fmla="*/ 282341 h 1158732"/>
                    <a:gd name="connsiteX61" fmla="*/ 366779 w 408118"/>
                    <a:gd name="connsiteY61" fmla="*/ 281913 h 1158732"/>
                    <a:gd name="connsiteX62" fmla="*/ 408118 w 408118"/>
                    <a:gd name="connsiteY62" fmla="*/ 281913 h 1158732"/>
                    <a:gd name="connsiteX63" fmla="*/ 408118 w 408118"/>
                    <a:gd name="connsiteY63" fmla="*/ 1158732 h 1158732"/>
                    <a:gd name="connsiteX64" fmla="*/ 0 w 408118"/>
                    <a:gd name="connsiteY64" fmla="*/ 1158732 h 115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08118" h="1158732">
                      <a:moveTo>
                        <a:pt x="159201" y="578755"/>
                      </a:moveTo>
                      <a:cubicBezTo>
                        <a:pt x="159201" y="608660"/>
                        <a:pt x="159201" y="638565"/>
                        <a:pt x="159201" y="665832"/>
                      </a:cubicBezTo>
                      <a:cubicBezTo>
                        <a:pt x="189986" y="668470"/>
                        <a:pt x="222530" y="665832"/>
                        <a:pt x="248917" y="665832"/>
                      </a:cubicBezTo>
                      <a:cubicBezTo>
                        <a:pt x="248917" y="634168"/>
                        <a:pt x="248917" y="608660"/>
                        <a:pt x="248917" y="578755"/>
                      </a:cubicBezTo>
                      <a:cubicBezTo>
                        <a:pt x="217253" y="578755"/>
                        <a:pt x="188227" y="578755"/>
                        <a:pt x="159201" y="578755"/>
                      </a:cubicBezTo>
                      <a:close/>
                      <a:moveTo>
                        <a:pt x="278823" y="576996"/>
                      </a:moveTo>
                      <a:cubicBezTo>
                        <a:pt x="278823" y="606901"/>
                        <a:pt x="278823" y="632408"/>
                        <a:pt x="278823" y="664073"/>
                      </a:cubicBezTo>
                      <a:cubicBezTo>
                        <a:pt x="311366" y="664073"/>
                        <a:pt x="346549" y="664952"/>
                        <a:pt x="365020" y="664073"/>
                      </a:cubicBezTo>
                      <a:cubicBezTo>
                        <a:pt x="365020" y="632408"/>
                        <a:pt x="365020" y="606021"/>
                        <a:pt x="365020" y="576996"/>
                      </a:cubicBezTo>
                      <a:cubicBezTo>
                        <a:pt x="335114" y="576996"/>
                        <a:pt x="306968" y="576996"/>
                        <a:pt x="278823" y="576996"/>
                      </a:cubicBezTo>
                      <a:close/>
                      <a:moveTo>
                        <a:pt x="43979" y="576996"/>
                      </a:moveTo>
                      <a:cubicBezTo>
                        <a:pt x="43979" y="605142"/>
                        <a:pt x="43979" y="638565"/>
                        <a:pt x="43979" y="664952"/>
                      </a:cubicBezTo>
                      <a:cubicBezTo>
                        <a:pt x="81799" y="664952"/>
                        <a:pt x="105548" y="664073"/>
                        <a:pt x="131935" y="665832"/>
                      </a:cubicBezTo>
                      <a:cubicBezTo>
                        <a:pt x="131935" y="631529"/>
                        <a:pt x="132814" y="602503"/>
                        <a:pt x="132814" y="576996"/>
                      </a:cubicBezTo>
                      <a:cubicBezTo>
                        <a:pt x="102030" y="576996"/>
                        <a:pt x="73884" y="576996"/>
                        <a:pt x="43979" y="576996"/>
                      </a:cubicBezTo>
                      <a:close/>
                      <a:moveTo>
                        <a:pt x="160960" y="449459"/>
                      </a:moveTo>
                      <a:cubicBezTo>
                        <a:pt x="160960" y="481123"/>
                        <a:pt x="160960" y="509268"/>
                        <a:pt x="160960" y="539174"/>
                      </a:cubicBezTo>
                      <a:cubicBezTo>
                        <a:pt x="189986" y="539174"/>
                        <a:pt x="217253" y="539174"/>
                        <a:pt x="248917" y="539174"/>
                      </a:cubicBezTo>
                      <a:cubicBezTo>
                        <a:pt x="248917" y="506630"/>
                        <a:pt x="248917" y="477604"/>
                        <a:pt x="248917" y="449459"/>
                      </a:cubicBezTo>
                      <a:cubicBezTo>
                        <a:pt x="218132" y="449459"/>
                        <a:pt x="189107" y="449459"/>
                        <a:pt x="160960" y="449459"/>
                      </a:cubicBezTo>
                      <a:close/>
                      <a:moveTo>
                        <a:pt x="44858" y="449459"/>
                      </a:moveTo>
                      <a:cubicBezTo>
                        <a:pt x="44858" y="481123"/>
                        <a:pt x="44858" y="509268"/>
                        <a:pt x="44858" y="539174"/>
                      </a:cubicBezTo>
                      <a:cubicBezTo>
                        <a:pt x="75643" y="539174"/>
                        <a:pt x="102910" y="539174"/>
                        <a:pt x="131935" y="539174"/>
                      </a:cubicBezTo>
                      <a:cubicBezTo>
                        <a:pt x="131935" y="505751"/>
                        <a:pt x="131935" y="477604"/>
                        <a:pt x="131935" y="449459"/>
                      </a:cubicBezTo>
                      <a:cubicBezTo>
                        <a:pt x="100271" y="449459"/>
                        <a:pt x="72125" y="449459"/>
                        <a:pt x="44858" y="449459"/>
                      </a:cubicBezTo>
                      <a:close/>
                      <a:moveTo>
                        <a:pt x="278823" y="448579"/>
                      </a:moveTo>
                      <a:cubicBezTo>
                        <a:pt x="278823" y="479364"/>
                        <a:pt x="278823" y="508389"/>
                        <a:pt x="278823" y="538295"/>
                      </a:cubicBezTo>
                      <a:cubicBezTo>
                        <a:pt x="308727" y="538295"/>
                        <a:pt x="335994" y="538295"/>
                        <a:pt x="365020" y="538295"/>
                      </a:cubicBezTo>
                      <a:cubicBezTo>
                        <a:pt x="365020" y="507510"/>
                        <a:pt x="365020" y="478484"/>
                        <a:pt x="365020" y="448579"/>
                      </a:cubicBezTo>
                      <a:cubicBezTo>
                        <a:pt x="335994" y="448579"/>
                        <a:pt x="308727" y="448579"/>
                        <a:pt x="278823" y="448579"/>
                      </a:cubicBezTo>
                      <a:close/>
                      <a:moveTo>
                        <a:pt x="277943" y="318403"/>
                      </a:moveTo>
                      <a:cubicBezTo>
                        <a:pt x="277943" y="350067"/>
                        <a:pt x="277943" y="379094"/>
                        <a:pt x="277943" y="408999"/>
                      </a:cubicBezTo>
                      <a:cubicBezTo>
                        <a:pt x="309607" y="408999"/>
                        <a:pt x="337753" y="408999"/>
                        <a:pt x="366779" y="408999"/>
                      </a:cubicBezTo>
                      <a:cubicBezTo>
                        <a:pt x="366779" y="378214"/>
                        <a:pt x="366779" y="349187"/>
                        <a:pt x="366779" y="318403"/>
                      </a:cubicBezTo>
                      <a:cubicBezTo>
                        <a:pt x="336873" y="318403"/>
                        <a:pt x="307848" y="318403"/>
                        <a:pt x="277943" y="318403"/>
                      </a:cubicBezTo>
                      <a:close/>
                      <a:moveTo>
                        <a:pt x="159201" y="318403"/>
                      </a:moveTo>
                      <a:cubicBezTo>
                        <a:pt x="159201" y="349187"/>
                        <a:pt x="159201" y="378214"/>
                        <a:pt x="159201" y="407239"/>
                      </a:cubicBezTo>
                      <a:cubicBezTo>
                        <a:pt x="190866" y="407239"/>
                        <a:pt x="219892" y="407239"/>
                        <a:pt x="249797" y="407239"/>
                      </a:cubicBezTo>
                      <a:cubicBezTo>
                        <a:pt x="249797" y="376454"/>
                        <a:pt x="249797" y="349187"/>
                        <a:pt x="249797" y="318403"/>
                      </a:cubicBezTo>
                      <a:cubicBezTo>
                        <a:pt x="217253" y="318403"/>
                        <a:pt x="188227" y="318403"/>
                        <a:pt x="159201" y="318403"/>
                      </a:cubicBezTo>
                      <a:close/>
                      <a:moveTo>
                        <a:pt x="43979" y="318403"/>
                      </a:moveTo>
                      <a:cubicBezTo>
                        <a:pt x="43979" y="349187"/>
                        <a:pt x="43979" y="378214"/>
                        <a:pt x="43979" y="408119"/>
                      </a:cubicBezTo>
                      <a:cubicBezTo>
                        <a:pt x="74764" y="408119"/>
                        <a:pt x="102910" y="408119"/>
                        <a:pt x="131935" y="408119"/>
                      </a:cubicBezTo>
                      <a:cubicBezTo>
                        <a:pt x="131935" y="376454"/>
                        <a:pt x="131935" y="347429"/>
                        <a:pt x="131935" y="318403"/>
                      </a:cubicBezTo>
                      <a:cubicBezTo>
                        <a:pt x="100271" y="318403"/>
                        <a:pt x="72125" y="318403"/>
                        <a:pt x="43979" y="318403"/>
                      </a:cubicBezTo>
                      <a:close/>
                      <a:moveTo>
                        <a:pt x="43098" y="187348"/>
                      </a:moveTo>
                      <a:cubicBezTo>
                        <a:pt x="43098" y="219892"/>
                        <a:pt x="43098" y="249797"/>
                        <a:pt x="43098" y="279702"/>
                      </a:cubicBezTo>
                      <a:cubicBezTo>
                        <a:pt x="74764" y="279702"/>
                        <a:pt x="104668" y="279702"/>
                        <a:pt x="132814" y="279702"/>
                      </a:cubicBezTo>
                      <a:cubicBezTo>
                        <a:pt x="132814" y="247159"/>
                        <a:pt x="132814" y="218133"/>
                        <a:pt x="132814" y="187348"/>
                      </a:cubicBezTo>
                      <a:cubicBezTo>
                        <a:pt x="102030" y="187348"/>
                        <a:pt x="73884" y="187348"/>
                        <a:pt x="43098" y="187348"/>
                      </a:cubicBezTo>
                      <a:close/>
                      <a:moveTo>
                        <a:pt x="43979" y="60690"/>
                      </a:moveTo>
                      <a:cubicBezTo>
                        <a:pt x="43979" y="93234"/>
                        <a:pt x="43979" y="122259"/>
                        <a:pt x="43979" y="152166"/>
                      </a:cubicBezTo>
                      <a:cubicBezTo>
                        <a:pt x="75643" y="152166"/>
                        <a:pt x="103789" y="152166"/>
                        <a:pt x="133694" y="152166"/>
                      </a:cubicBezTo>
                      <a:cubicBezTo>
                        <a:pt x="133694" y="121380"/>
                        <a:pt x="133694" y="93234"/>
                        <a:pt x="133694" y="60690"/>
                      </a:cubicBezTo>
                      <a:cubicBezTo>
                        <a:pt x="101151" y="60690"/>
                        <a:pt x="72125" y="60690"/>
                        <a:pt x="43979" y="60690"/>
                      </a:cubicBezTo>
                      <a:close/>
                      <a:moveTo>
                        <a:pt x="0" y="0"/>
                      </a:moveTo>
                      <a:lnTo>
                        <a:pt x="155702" y="0"/>
                      </a:lnTo>
                      <a:lnTo>
                        <a:pt x="155702" y="281913"/>
                      </a:lnTo>
                      <a:lnTo>
                        <a:pt x="277943" y="281913"/>
                      </a:lnTo>
                      <a:lnTo>
                        <a:pt x="277943" y="282341"/>
                      </a:lnTo>
                      <a:cubicBezTo>
                        <a:pt x="307848" y="282341"/>
                        <a:pt x="334235" y="282341"/>
                        <a:pt x="366779" y="282341"/>
                      </a:cubicBezTo>
                      <a:lnTo>
                        <a:pt x="366779" y="281913"/>
                      </a:lnTo>
                      <a:lnTo>
                        <a:pt x="408118" y="281913"/>
                      </a:lnTo>
                      <a:lnTo>
                        <a:pt x="408118" y="1158732"/>
                      </a:lnTo>
                      <a:lnTo>
                        <a:pt x="0" y="115873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1F7FED3-0970-49CB-890B-D9EAD286C480}"/>
                </a:ext>
              </a:extLst>
            </p:cNvPr>
            <p:cNvSpPr/>
            <p:nvPr/>
          </p:nvSpPr>
          <p:spPr>
            <a:xfrm>
              <a:off x="3765130" y="3802333"/>
              <a:ext cx="4690951" cy="464687"/>
            </a:xfrm>
            <a:custGeom>
              <a:avLst/>
              <a:gdLst>
                <a:gd name="connsiteX0" fmla="*/ 0 w 4466492"/>
                <a:gd name="connsiteY0" fmla="*/ 211016 h 211016"/>
                <a:gd name="connsiteX1" fmla="*/ 2321169 w 4466492"/>
                <a:gd name="connsiteY1" fmla="*/ 0 h 211016"/>
                <a:gd name="connsiteX2" fmla="*/ 4466492 w 4466492"/>
                <a:gd name="connsiteY2" fmla="*/ 0 h 211016"/>
                <a:gd name="connsiteX3" fmla="*/ 2057400 w 4466492"/>
                <a:gd name="connsiteY3" fmla="*/ 123093 h 211016"/>
                <a:gd name="connsiteX4" fmla="*/ 0 w 4466492"/>
                <a:gd name="connsiteY4" fmla="*/ 211016 h 211016"/>
                <a:gd name="connsiteX0" fmla="*/ 0 w 4466492"/>
                <a:gd name="connsiteY0" fmla="*/ 361271 h 361271"/>
                <a:gd name="connsiteX1" fmla="*/ 2321169 w 4466492"/>
                <a:gd name="connsiteY1" fmla="*/ 150255 h 361271"/>
                <a:gd name="connsiteX2" fmla="*/ 4466492 w 4466492"/>
                <a:gd name="connsiteY2" fmla="*/ 150255 h 361271"/>
                <a:gd name="connsiteX3" fmla="*/ 2057400 w 4466492"/>
                <a:gd name="connsiteY3" fmla="*/ 273348 h 361271"/>
                <a:gd name="connsiteX4" fmla="*/ 0 w 4466492"/>
                <a:gd name="connsiteY4" fmla="*/ 361271 h 361271"/>
                <a:gd name="connsiteX0" fmla="*/ 0 w 4466492"/>
                <a:gd name="connsiteY0" fmla="*/ 361271 h 439870"/>
                <a:gd name="connsiteX1" fmla="*/ 2321169 w 4466492"/>
                <a:gd name="connsiteY1" fmla="*/ 150255 h 439870"/>
                <a:gd name="connsiteX2" fmla="*/ 4466492 w 4466492"/>
                <a:gd name="connsiteY2" fmla="*/ 150255 h 439870"/>
                <a:gd name="connsiteX3" fmla="*/ 2057400 w 4466492"/>
                <a:gd name="connsiteY3" fmla="*/ 273348 h 439870"/>
                <a:gd name="connsiteX4" fmla="*/ 0 w 4466492"/>
                <a:gd name="connsiteY4" fmla="*/ 361271 h 439870"/>
                <a:gd name="connsiteX0" fmla="*/ 0 w 4466492"/>
                <a:gd name="connsiteY0" fmla="*/ 211016 h 289615"/>
                <a:gd name="connsiteX1" fmla="*/ 4466492 w 4466492"/>
                <a:gd name="connsiteY1" fmla="*/ 0 h 289615"/>
                <a:gd name="connsiteX2" fmla="*/ 2057400 w 4466492"/>
                <a:gd name="connsiteY2" fmla="*/ 123093 h 289615"/>
                <a:gd name="connsiteX3" fmla="*/ 0 w 4466492"/>
                <a:gd name="connsiteY3" fmla="*/ 211016 h 289615"/>
                <a:gd name="connsiteX0" fmla="*/ 0 w 4466492"/>
                <a:gd name="connsiteY0" fmla="*/ 384499 h 463098"/>
                <a:gd name="connsiteX1" fmla="*/ 4466492 w 4466492"/>
                <a:gd name="connsiteY1" fmla="*/ 173483 h 463098"/>
                <a:gd name="connsiteX2" fmla="*/ 2057400 w 4466492"/>
                <a:gd name="connsiteY2" fmla="*/ 296576 h 463098"/>
                <a:gd name="connsiteX3" fmla="*/ 0 w 4466492"/>
                <a:gd name="connsiteY3" fmla="*/ 384499 h 463098"/>
                <a:gd name="connsiteX0" fmla="*/ 0 w 4466492"/>
                <a:gd name="connsiteY0" fmla="*/ 432630 h 511229"/>
                <a:gd name="connsiteX1" fmla="*/ 4466492 w 4466492"/>
                <a:gd name="connsiteY1" fmla="*/ 221614 h 511229"/>
                <a:gd name="connsiteX2" fmla="*/ 2057400 w 4466492"/>
                <a:gd name="connsiteY2" fmla="*/ 344707 h 511229"/>
                <a:gd name="connsiteX3" fmla="*/ 0 w 4466492"/>
                <a:gd name="connsiteY3" fmla="*/ 432630 h 511229"/>
                <a:gd name="connsiteX0" fmla="*/ 0 w 4466492"/>
                <a:gd name="connsiteY0" fmla="*/ 342947 h 421546"/>
                <a:gd name="connsiteX1" fmla="*/ 4466492 w 4466492"/>
                <a:gd name="connsiteY1" fmla="*/ 131931 h 421546"/>
                <a:gd name="connsiteX2" fmla="*/ 2057400 w 4466492"/>
                <a:gd name="connsiteY2" fmla="*/ 255024 h 421546"/>
                <a:gd name="connsiteX3" fmla="*/ 0 w 4466492"/>
                <a:gd name="connsiteY3" fmla="*/ 342947 h 421546"/>
                <a:gd name="connsiteX0" fmla="*/ 0 w 4466492"/>
                <a:gd name="connsiteY0" fmla="*/ 313032 h 391631"/>
                <a:gd name="connsiteX1" fmla="*/ 4466492 w 4466492"/>
                <a:gd name="connsiteY1" fmla="*/ 102016 h 391631"/>
                <a:gd name="connsiteX2" fmla="*/ 2057400 w 4466492"/>
                <a:gd name="connsiteY2" fmla="*/ 225109 h 391631"/>
                <a:gd name="connsiteX3" fmla="*/ 0 w 4466492"/>
                <a:gd name="connsiteY3" fmla="*/ 313032 h 391631"/>
                <a:gd name="connsiteX0" fmla="*/ 0 w 4466492"/>
                <a:gd name="connsiteY0" fmla="*/ 327389 h 405988"/>
                <a:gd name="connsiteX1" fmla="*/ 4466492 w 4466492"/>
                <a:gd name="connsiteY1" fmla="*/ 116373 h 405988"/>
                <a:gd name="connsiteX2" fmla="*/ 2057400 w 4466492"/>
                <a:gd name="connsiteY2" fmla="*/ 239466 h 405988"/>
                <a:gd name="connsiteX3" fmla="*/ 0 w 4466492"/>
                <a:gd name="connsiteY3" fmla="*/ 327389 h 405988"/>
                <a:gd name="connsiteX0" fmla="*/ 0 w 4466492"/>
                <a:gd name="connsiteY0" fmla="*/ 371163 h 449762"/>
                <a:gd name="connsiteX1" fmla="*/ 4466492 w 4466492"/>
                <a:gd name="connsiteY1" fmla="*/ 160147 h 449762"/>
                <a:gd name="connsiteX2" fmla="*/ 2057400 w 4466492"/>
                <a:gd name="connsiteY2" fmla="*/ 283240 h 449762"/>
                <a:gd name="connsiteX3" fmla="*/ 0 w 4466492"/>
                <a:gd name="connsiteY3" fmla="*/ 371163 h 449762"/>
                <a:gd name="connsiteX0" fmla="*/ 0 w 4466492"/>
                <a:gd name="connsiteY0" fmla="*/ 359671 h 438270"/>
                <a:gd name="connsiteX1" fmla="*/ 4466492 w 4466492"/>
                <a:gd name="connsiteY1" fmla="*/ 148655 h 438270"/>
                <a:gd name="connsiteX2" fmla="*/ 2057400 w 4466492"/>
                <a:gd name="connsiteY2" fmla="*/ 271748 h 438270"/>
                <a:gd name="connsiteX3" fmla="*/ 0 w 4466492"/>
                <a:gd name="connsiteY3" fmla="*/ 359671 h 438270"/>
                <a:gd name="connsiteX0" fmla="*/ 0 w 4466492"/>
                <a:gd name="connsiteY0" fmla="*/ 364024 h 442623"/>
                <a:gd name="connsiteX1" fmla="*/ 4466492 w 4466492"/>
                <a:gd name="connsiteY1" fmla="*/ 153008 h 442623"/>
                <a:gd name="connsiteX2" fmla="*/ 2057400 w 4466492"/>
                <a:gd name="connsiteY2" fmla="*/ 276101 h 442623"/>
                <a:gd name="connsiteX3" fmla="*/ 0 w 4466492"/>
                <a:gd name="connsiteY3" fmla="*/ 364024 h 442623"/>
                <a:gd name="connsiteX0" fmla="*/ 0 w 4466492"/>
                <a:gd name="connsiteY0" fmla="*/ 372025 h 450624"/>
                <a:gd name="connsiteX1" fmla="*/ 4466492 w 4466492"/>
                <a:gd name="connsiteY1" fmla="*/ 161009 h 450624"/>
                <a:gd name="connsiteX2" fmla="*/ 2057400 w 4466492"/>
                <a:gd name="connsiteY2" fmla="*/ 284102 h 450624"/>
                <a:gd name="connsiteX3" fmla="*/ 0 w 4466492"/>
                <a:gd name="connsiteY3" fmla="*/ 372025 h 450624"/>
                <a:gd name="connsiteX0" fmla="*/ 0 w 4466492"/>
                <a:gd name="connsiteY0" fmla="*/ 378529 h 457128"/>
                <a:gd name="connsiteX1" fmla="*/ 4466492 w 4466492"/>
                <a:gd name="connsiteY1" fmla="*/ 167513 h 457128"/>
                <a:gd name="connsiteX2" fmla="*/ 2057400 w 4466492"/>
                <a:gd name="connsiteY2" fmla="*/ 290606 h 457128"/>
                <a:gd name="connsiteX3" fmla="*/ 0 w 4466492"/>
                <a:gd name="connsiteY3" fmla="*/ 378529 h 457128"/>
                <a:gd name="connsiteX0" fmla="*/ 0 w 4466492"/>
                <a:gd name="connsiteY0" fmla="*/ 378529 h 458597"/>
                <a:gd name="connsiteX1" fmla="*/ 4466492 w 4466492"/>
                <a:gd name="connsiteY1" fmla="*/ 167513 h 458597"/>
                <a:gd name="connsiteX2" fmla="*/ 2057400 w 4466492"/>
                <a:gd name="connsiteY2" fmla="*/ 290606 h 458597"/>
                <a:gd name="connsiteX3" fmla="*/ 0 w 4466492"/>
                <a:gd name="connsiteY3" fmla="*/ 378529 h 458597"/>
                <a:gd name="connsiteX0" fmla="*/ 0 w 4466492"/>
                <a:gd name="connsiteY0" fmla="*/ 378529 h 378529"/>
                <a:gd name="connsiteX1" fmla="*/ 4466492 w 4466492"/>
                <a:gd name="connsiteY1" fmla="*/ 167513 h 378529"/>
                <a:gd name="connsiteX2" fmla="*/ 0 w 4466492"/>
                <a:gd name="connsiteY2" fmla="*/ 378529 h 378529"/>
                <a:gd name="connsiteX0" fmla="*/ 0 w 4466492"/>
                <a:gd name="connsiteY0" fmla="*/ 378529 h 497014"/>
                <a:gd name="connsiteX1" fmla="*/ 4466492 w 4466492"/>
                <a:gd name="connsiteY1" fmla="*/ 167513 h 497014"/>
                <a:gd name="connsiteX2" fmla="*/ 0 w 4466492"/>
                <a:gd name="connsiteY2" fmla="*/ 378529 h 497014"/>
                <a:gd name="connsiteX0" fmla="*/ 0 w 4466492"/>
                <a:gd name="connsiteY0" fmla="*/ 378529 h 392160"/>
                <a:gd name="connsiteX1" fmla="*/ 4466492 w 4466492"/>
                <a:gd name="connsiteY1" fmla="*/ 167513 h 392160"/>
                <a:gd name="connsiteX2" fmla="*/ 0 w 4466492"/>
                <a:gd name="connsiteY2" fmla="*/ 378529 h 392160"/>
                <a:gd name="connsiteX0" fmla="*/ 0 w 4466492"/>
                <a:gd name="connsiteY0" fmla="*/ 378529 h 378529"/>
                <a:gd name="connsiteX1" fmla="*/ 4466492 w 4466492"/>
                <a:gd name="connsiteY1" fmla="*/ 167513 h 378529"/>
                <a:gd name="connsiteX2" fmla="*/ 0 w 4466492"/>
                <a:gd name="connsiteY2" fmla="*/ 378529 h 378529"/>
                <a:gd name="connsiteX0" fmla="*/ 0 w 4466492"/>
                <a:gd name="connsiteY0" fmla="*/ 378529 h 446473"/>
                <a:gd name="connsiteX1" fmla="*/ 4466492 w 4466492"/>
                <a:gd name="connsiteY1" fmla="*/ 167513 h 446473"/>
                <a:gd name="connsiteX2" fmla="*/ 0 w 4466492"/>
                <a:gd name="connsiteY2" fmla="*/ 378529 h 446473"/>
                <a:gd name="connsiteX0" fmla="*/ 0 w 4466492"/>
                <a:gd name="connsiteY0" fmla="*/ 378529 h 449292"/>
                <a:gd name="connsiteX1" fmla="*/ 4466492 w 4466492"/>
                <a:gd name="connsiteY1" fmla="*/ 167513 h 449292"/>
                <a:gd name="connsiteX2" fmla="*/ 0 w 4466492"/>
                <a:gd name="connsiteY2" fmla="*/ 378529 h 449292"/>
                <a:gd name="connsiteX0" fmla="*/ 0 w 4466492"/>
                <a:gd name="connsiteY0" fmla="*/ 378529 h 448819"/>
                <a:gd name="connsiteX1" fmla="*/ 4466492 w 4466492"/>
                <a:gd name="connsiteY1" fmla="*/ 167513 h 448819"/>
                <a:gd name="connsiteX2" fmla="*/ 0 w 4466492"/>
                <a:gd name="connsiteY2" fmla="*/ 378529 h 448819"/>
                <a:gd name="connsiteX0" fmla="*/ 0 w 4466492"/>
                <a:gd name="connsiteY0" fmla="*/ 378529 h 448819"/>
                <a:gd name="connsiteX1" fmla="*/ 4466492 w 4466492"/>
                <a:gd name="connsiteY1" fmla="*/ 167513 h 448819"/>
                <a:gd name="connsiteX2" fmla="*/ 0 w 4466492"/>
                <a:gd name="connsiteY2" fmla="*/ 378529 h 448819"/>
                <a:gd name="connsiteX0" fmla="*/ 0 w 4466492"/>
                <a:gd name="connsiteY0" fmla="*/ 378529 h 448819"/>
                <a:gd name="connsiteX1" fmla="*/ 4466492 w 4466492"/>
                <a:gd name="connsiteY1" fmla="*/ 167513 h 448819"/>
                <a:gd name="connsiteX2" fmla="*/ 0 w 4466492"/>
                <a:gd name="connsiteY2" fmla="*/ 378529 h 448819"/>
                <a:gd name="connsiteX0" fmla="*/ 0 w 4466492"/>
                <a:gd name="connsiteY0" fmla="*/ 378529 h 452165"/>
                <a:gd name="connsiteX1" fmla="*/ 4466492 w 4466492"/>
                <a:gd name="connsiteY1" fmla="*/ 167513 h 452165"/>
                <a:gd name="connsiteX2" fmla="*/ 0 w 4466492"/>
                <a:gd name="connsiteY2" fmla="*/ 378529 h 452165"/>
                <a:gd name="connsiteX0" fmla="*/ 0 w 4466492"/>
                <a:gd name="connsiteY0" fmla="*/ 378529 h 450722"/>
                <a:gd name="connsiteX1" fmla="*/ 4466492 w 4466492"/>
                <a:gd name="connsiteY1" fmla="*/ 167513 h 450722"/>
                <a:gd name="connsiteX2" fmla="*/ 0 w 4466492"/>
                <a:gd name="connsiteY2" fmla="*/ 378529 h 450722"/>
                <a:gd name="connsiteX0" fmla="*/ 0 w 4466492"/>
                <a:gd name="connsiteY0" fmla="*/ 372609 h 444802"/>
                <a:gd name="connsiteX1" fmla="*/ 4466492 w 4466492"/>
                <a:gd name="connsiteY1" fmla="*/ 161593 h 444802"/>
                <a:gd name="connsiteX2" fmla="*/ 0 w 4466492"/>
                <a:gd name="connsiteY2" fmla="*/ 372609 h 444802"/>
                <a:gd name="connsiteX0" fmla="*/ 0 w 4466492"/>
                <a:gd name="connsiteY0" fmla="*/ 372609 h 444802"/>
                <a:gd name="connsiteX1" fmla="*/ 4466492 w 4466492"/>
                <a:gd name="connsiteY1" fmla="*/ 161593 h 444802"/>
                <a:gd name="connsiteX2" fmla="*/ 0 w 4466492"/>
                <a:gd name="connsiteY2" fmla="*/ 372609 h 444802"/>
                <a:gd name="connsiteX0" fmla="*/ 0 w 4466492"/>
                <a:gd name="connsiteY0" fmla="*/ 372609 h 445281"/>
                <a:gd name="connsiteX1" fmla="*/ 4466492 w 4466492"/>
                <a:gd name="connsiteY1" fmla="*/ 161593 h 445281"/>
                <a:gd name="connsiteX2" fmla="*/ 0 w 4466492"/>
                <a:gd name="connsiteY2" fmla="*/ 372609 h 445281"/>
                <a:gd name="connsiteX0" fmla="*/ 0 w 4466492"/>
                <a:gd name="connsiteY0" fmla="*/ 372609 h 442453"/>
                <a:gd name="connsiteX1" fmla="*/ 4466492 w 4466492"/>
                <a:gd name="connsiteY1" fmla="*/ 161593 h 442453"/>
                <a:gd name="connsiteX2" fmla="*/ 0 w 4466492"/>
                <a:gd name="connsiteY2" fmla="*/ 372609 h 442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6492" h="442453">
                  <a:moveTo>
                    <a:pt x="0" y="372609"/>
                  </a:moveTo>
                  <a:cubicBezTo>
                    <a:pt x="2062834" y="-612130"/>
                    <a:pt x="1959808" y="732516"/>
                    <a:pt x="4466492" y="161593"/>
                  </a:cubicBezTo>
                  <a:cubicBezTo>
                    <a:pt x="2190074" y="992819"/>
                    <a:pt x="2273080" y="-358501"/>
                    <a:pt x="0" y="372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9E43C16-37B1-46AD-B310-C957C09758DA}"/>
              </a:ext>
            </a:extLst>
          </p:cNvPr>
          <p:cNvGrpSpPr/>
          <p:nvPr/>
        </p:nvGrpSpPr>
        <p:grpSpPr>
          <a:xfrm>
            <a:off x="6804306" y="1617756"/>
            <a:ext cx="4485126" cy="2068346"/>
            <a:chOff x="3058674" y="1780667"/>
            <a:chExt cx="6074652" cy="2801367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F8C755B4-6039-48F0-A2D5-B9963D5CA752}"/>
                </a:ext>
              </a:extLst>
            </p:cNvPr>
            <p:cNvGrpSpPr/>
            <p:nvPr/>
          </p:nvGrpSpPr>
          <p:grpSpPr>
            <a:xfrm>
              <a:off x="3387274" y="1780667"/>
              <a:ext cx="5347719" cy="2333046"/>
              <a:chOff x="3387275" y="1423862"/>
              <a:chExt cx="5347719" cy="2333046"/>
            </a:xfrm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3FB4045C-F175-413D-8498-877C6FCF32DD}"/>
                  </a:ext>
                </a:extLst>
              </p:cNvPr>
              <p:cNvSpPr/>
              <p:nvPr/>
            </p:nvSpPr>
            <p:spPr>
              <a:xfrm>
                <a:off x="5167979" y="1635491"/>
                <a:ext cx="428693" cy="211936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D177C42-251F-46CA-95E7-7A256198DA06}"/>
                  </a:ext>
                </a:extLst>
              </p:cNvPr>
              <p:cNvSpPr/>
              <p:nvPr/>
            </p:nvSpPr>
            <p:spPr>
              <a:xfrm>
                <a:off x="5647753" y="1778275"/>
                <a:ext cx="565541" cy="1976576"/>
              </a:xfrm>
              <a:custGeom>
                <a:avLst/>
                <a:gdLst>
                  <a:gd name="connsiteX0" fmla="*/ 335796 w 565541"/>
                  <a:gd name="connsiteY0" fmla="*/ 1531565 h 1976576"/>
                  <a:gd name="connsiteX1" fmla="*/ 335796 w 565541"/>
                  <a:gd name="connsiteY1" fmla="*/ 1585857 h 1976576"/>
                  <a:gd name="connsiteX2" fmla="*/ 441823 w 565541"/>
                  <a:gd name="connsiteY2" fmla="*/ 1585857 h 1976576"/>
                  <a:gd name="connsiteX3" fmla="*/ 441823 w 565541"/>
                  <a:gd name="connsiteY3" fmla="*/ 1531565 h 1976576"/>
                  <a:gd name="connsiteX4" fmla="*/ 123718 w 565541"/>
                  <a:gd name="connsiteY4" fmla="*/ 1526871 h 1976576"/>
                  <a:gd name="connsiteX5" fmla="*/ 123718 w 565541"/>
                  <a:gd name="connsiteY5" fmla="*/ 1581163 h 1976576"/>
                  <a:gd name="connsiteX6" fmla="*/ 229745 w 565541"/>
                  <a:gd name="connsiteY6" fmla="*/ 1581163 h 1976576"/>
                  <a:gd name="connsiteX7" fmla="*/ 229745 w 565541"/>
                  <a:gd name="connsiteY7" fmla="*/ 1526871 h 1976576"/>
                  <a:gd name="connsiteX8" fmla="*/ 335796 w 565541"/>
                  <a:gd name="connsiteY8" fmla="*/ 1409581 h 1976576"/>
                  <a:gd name="connsiteX9" fmla="*/ 335796 w 565541"/>
                  <a:gd name="connsiteY9" fmla="*/ 1463873 h 1976576"/>
                  <a:gd name="connsiteX10" fmla="*/ 441823 w 565541"/>
                  <a:gd name="connsiteY10" fmla="*/ 1463873 h 1976576"/>
                  <a:gd name="connsiteX11" fmla="*/ 441823 w 565541"/>
                  <a:gd name="connsiteY11" fmla="*/ 1409581 h 1976576"/>
                  <a:gd name="connsiteX12" fmla="*/ 123718 w 565541"/>
                  <a:gd name="connsiteY12" fmla="*/ 1404887 h 1976576"/>
                  <a:gd name="connsiteX13" fmla="*/ 123718 w 565541"/>
                  <a:gd name="connsiteY13" fmla="*/ 1459180 h 1976576"/>
                  <a:gd name="connsiteX14" fmla="*/ 229745 w 565541"/>
                  <a:gd name="connsiteY14" fmla="*/ 1459180 h 1976576"/>
                  <a:gd name="connsiteX15" fmla="*/ 229745 w 565541"/>
                  <a:gd name="connsiteY15" fmla="*/ 1404887 h 1976576"/>
                  <a:gd name="connsiteX16" fmla="*/ 335796 w 565541"/>
                  <a:gd name="connsiteY16" fmla="*/ 1287599 h 1976576"/>
                  <a:gd name="connsiteX17" fmla="*/ 335796 w 565541"/>
                  <a:gd name="connsiteY17" fmla="*/ 1341892 h 1976576"/>
                  <a:gd name="connsiteX18" fmla="*/ 441823 w 565541"/>
                  <a:gd name="connsiteY18" fmla="*/ 1341892 h 1976576"/>
                  <a:gd name="connsiteX19" fmla="*/ 441823 w 565541"/>
                  <a:gd name="connsiteY19" fmla="*/ 1287599 h 1976576"/>
                  <a:gd name="connsiteX20" fmla="*/ 123718 w 565541"/>
                  <a:gd name="connsiteY20" fmla="*/ 1282905 h 1976576"/>
                  <a:gd name="connsiteX21" fmla="*/ 123718 w 565541"/>
                  <a:gd name="connsiteY21" fmla="*/ 1337198 h 1976576"/>
                  <a:gd name="connsiteX22" fmla="*/ 229745 w 565541"/>
                  <a:gd name="connsiteY22" fmla="*/ 1337198 h 1976576"/>
                  <a:gd name="connsiteX23" fmla="*/ 229745 w 565541"/>
                  <a:gd name="connsiteY23" fmla="*/ 1282905 h 1976576"/>
                  <a:gd name="connsiteX24" fmla="*/ 335796 w 565541"/>
                  <a:gd name="connsiteY24" fmla="*/ 1165617 h 1976576"/>
                  <a:gd name="connsiteX25" fmla="*/ 335796 w 565541"/>
                  <a:gd name="connsiteY25" fmla="*/ 1219910 h 1976576"/>
                  <a:gd name="connsiteX26" fmla="*/ 441823 w 565541"/>
                  <a:gd name="connsiteY26" fmla="*/ 1219910 h 1976576"/>
                  <a:gd name="connsiteX27" fmla="*/ 441823 w 565541"/>
                  <a:gd name="connsiteY27" fmla="*/ 1165617 h 1976576"/>
                  <a:gd name="connsiteX28" fmla="*/ 123718 w 565541"/>
                  <a:gd name="connsiteY28" fmla="*/ 1160924 h 1976576"/>
                  <a:gd name="connsiteX29" fmla="*/ 123718 w 565541"/>
                  <a:gd name="connsiteY29" fmla="*/ 1215216 h 1976576"/>
                  <a:gd name="connsiteX30" fmla="*/ 229745 w 565541"/>
                  <a:gd name="connsiteY30" fmla="*/ 1215216 h 1976576"/>
                  <a:gd name="connsiteX31" fmla="*/ 229745 w 565541"/>
                  <a:gd name="connsiteY31" fmla="*/ 1160924 h 1976576"/>
                  <a:gd name="connsiteX32" fmla="*/ 335796 w 565541"/>
                  <a:gd name="connsiteY32" fmla="*/ 1043636 h 1976576"/>
                  <a:gd name="connsiteX33" fmla="*/ 335796 w 565541"/>
                  <a:gd name="connsiteY33" fmla="*/ 1097928 h 1976576"/>
                  <a:gd name="connsiteX34" fmla="*/ 441823 w 565541"/>
                  <a:gd name="connsiteY34" fmla="*/ 1097928 h 1976576"/>
                  <a:gd name="connsiteX35" fmla="*/ 441823 w 565541"/>
                  <a:gd name="connsiteY35" fmla="*/ 1043636 h 1976576"/>
                  <a:gd name="connsiteX36" fmla="*/ 123718 w 565541"/>
                  <a:gd name="connsiteY36" fmla="*/ 1038942 h 1976576"/>
                  <a:gd name="connsiteX37" fmla="*/ 123718 w 565541"/>
                  <a:gd name="connsiteY37" fmla="*/ 1093234 h 1976576"/>
                  <a:gd name="connsiteX38" fmla="*/ 229745 w 565541"/>
                  <a:gd name="connsiteY38" fmla="*/ 1093234 h 1976576"/>
                  <a:gd name="connsiteX39" fmla="*/ 229745 w 565541"/>
                  <a:gd name="connsiteY39" fmla="*/ 1038942 h 1976576"/>
                  <a:gd name="connsiteX40" fmla="*/ 335796 w 565541"/>
                  <a:gd name="connsiteY40" fmla="*/ 921654 h 1976576"/>
                  <a:gd name="connsiteX41" fmla="*/ 335796 w 565541"/>
                  <a:gd name="connsiteY41" fmla="*/ 975946 h 1976576"/>
                  <a:gd name="connsiteX42" fmla="*/ 441823 w 565541"/>
                  <a:gd name="connsiteY42" fmla="*/ 975946 h 1976576"/>
                  <a:gd name="connsiteX43" fmla="*/ 441823 w 565541"/>
                  <a:gd name="connsiteY43" fmla="*/ 921654 h 1976576"/>
                  <a:gd name="connsiteX44" fmla="*/ 123718 w 565541"/>
                  <a:gd name="connsiteY44" fmla="*/ 916960 h 1976576"/>
                  <a:gd name="connsiteX45" fmla="*/ 123718 w 565541"/>
                  <a:gd name="connsiteY45" fmla="*/ 971252 h 1976576"/>
                  <a:gd name="connsiteX46" fmla="*/ 229745 w 565541"/>
                  <a:gd name="connsiteY46" fmla="*/ 971252 h 1976576"/>
                  <a:gd name="connsiteX47" fmla="*/ 229745 w 565541"/>
                  <a:gd name="connsiteY47" fmla="*/ 916960 h 1976576"/>
                  <a:gd name="connsiteX48" fmla="*/ 335796 w 565541"/>
                  <a:gd name="connsiteY48" fmla="*/ 799672 h 1976576"/>
                  <a:gd name="connsiteX49" fmla="*/ 335796 w 565541"/>
                  <a:gd name="connsiteY49" fmla="*/ 853964 h 1976576"/>
                  <a:gd name="connsiteX50" fmla="*/ 441823 w 565541"/>
                  <a:gd name="connsiteY50" fmla="*/ 853964 h 1976576"/>
                  <a:gd name="connsiteX51" fmla="*/ 441823 w 565541"/>
                  <a:gd name="connsiteY51" fmla="*/ 799672 h 1976576"/>
                  <a:gd name="connsiteX52" fmla="*/ 123718 w 565541"/>
                  <a:gd name="connsiteY52" fmla="*/ 794978 h 1976576"/>
                  <a:gd name="connsiteX53" fmla="*/ 123718 w 565541"/>
                  <a:gd name="connsiteY53" fmla="*/ 849270 h 1976576"/>
                  <a:gd name="connsiteX54" fmla="*/ 229745 w 565541"/>
                  <a:gd name="connsiteY54" fmla="*/ 849270 h 1976576"/>
                  <a:gd name="connsiteX55" fmla="*/ 229745 w 565541"/>
                  <a:gd name="connsiteY55" fmla="*/ 794978 h 1976576"/>
                  <a:gd name="connsiteX56" fmla="*/ 335796 w 565541"/>
                  <a:gd name="connsiteY56" fmla="*/ 677690 h 1976576"/>
                  <a:gd name="connsiteX57" fmla="*/ 335796 w 565541"/>
                  <a:gd name="connsiteY57" fmla="*/ 731982 h 1976576"/>
                  <a:gd name="connsiteX58" fmla="*/ 441823 w 565541"/>
                  <a:gd name="connsiteY58" fmla="*/ 731982 h 1976576"/>
                  <a:gd name="connsiteX59" fmla="*/ 441823 w 565541"/>
                  <a:gd name="connsiteY59" fmla="*/ 677690 h 1976576"/>
                  <a:gd name="connsiteX60" fmla="*/ 123718 w 565541"/>
                  <a:gd name="connsiteY60" fmla="*/ 672996 h 1976576"/>
                  <a:gd name="connsiteX61" fmla="*/ 123718 w 565541"/>
                  <a:gd name="connsiteY61" fmla="*/ 727289 h 1976576"/>
                  <a:gd name="connsiteX62" fmla="*/ 229745 w 565541"/>
                  <a:gd name="connsiteY62" fmla="*/ 727289 h 1976576"/>
                  <a:gd name="connsiteX63" fmla="*/ 229745 w 565541"/>
                  <a:gd name="connsiteY63" fmla="*/ 672996 h 1976576"/>
                  <a:gd name="connsiteX64" fmla="*/ 335796 w 565541"/>
                  <a:gd name="connsiteY64" fmla="*/ 555708 h 1976576"/>
                  <a:gd name="connsiteX65" fmla="*/ 335796 w 565541"/>
                  <a:gd name="connsiteY65" fmla="*/ 610000 h 1976576"/>
                  <a:gd name="connsiteX66" fmla="*/ 441823 w 565541"/>
                  <a:gd name="connsiteY66" fmla="*/ 610000 h 1976576"/>
                  <a:gd name="connsiteX67" fmla="*/ 441823 w 565541"/>
                  <a:gd name="connsiteY67" fmla="*/ 555708 h 1976576"/>
                  <a:gd name="connsiteX68" fmla="*/ 123718 w 565541"/>
                  <a:gd name="connsiteY68" fmla="*/ 551014 h 1976576"/>
                  <a:gd name="connsiteX69" fmla="*/ 123718 w 565541"/>
                  <a:gd name="connsiteY69" fmla="*/ 605307 h 1976576"/>
                  <a:gd name="connsiteX70" fmla="*/ 229745 w 565541"/>
                  <a:gd name="connsiteY70" fmla="*/ 605307 h 1976576"/>
                  <a:gd name="connsiteX71" fmla="*/ 229745 w 565541"/>
                  <a:gd name="connsiteY71" fmla="*/ 551014 h 1976576"/>
                  <a:gd name="connsiteX72" fmla="*/ 335796 w 565541"/>
                  <a:gd name="connsiteY72" fmla="*/ 433726 h 1976576"/>
                  <a:gd name="connsiteX73" fmla="*/ 335796 w 565541"/>
                  <a:gd name="connsiteY73" fmla="*/ 488019 h 1976576"/>
                  <a:gd name="connsiteX74" fmla="*/ 441823 w 565541"/>
                  <a:gd name="connsiteY74" fmla="*/ 488019 h 1976576"/>
                  <a:gd name="connsiteX75" fmla="*/ 441823 w 565541"/>
                  <a:gd name="connsiteY75" fmla="*/ 433726 h 1976576"/>
                  <a:gd name="connsiteX76" fmla="*/ 123718 w 565541"/>
                  <a:gd name="connsiteY76" fmla="*/ 429032 h 1976576"/>
                  <a:gd name="connsiteX77" fmla="*/ 123718 w 565541"/>
                  <a:gd name="connsiteY77" fmla="*/ 483325 h 1976576"/>
                  <a:gd name="connsiteX78" fmla="*/ 229745 w 565541"/>
                  <a:gd name="connsiteY78" fmla="*/ 483325 h 1976576"/>
                  <a:gd name="connsiteX79" fmla="*/ 229745 w 565541"/>
                  <a:gd name="connsiteY79" fmla="*/ 429032 h 1976576"/>
                  <a:gd name="connsiteX80" fmla="*/ 244058 w 565541"/>
                  <a:gd name="connsiteY80" fmla="*/ 0 h 1976576"/>
                  <a:gd name="connsiteX81" fmla="*/ 321484 w 565541"/>
                  <a:gd name="connsiteY81" fmla="*/ 0 h 1976576"/>
                  <a:gd name="connsiteX82" fmla="*/ 321484 w 565541"/>
                  <a:gd name="connsiteY82" fmla="*/ 178763 h 1976576"/>
                  <a:gd name="connsiteX83" fmla="*/ 388810 w 565541"/>
                  <a:gd name="connsiteY83" fmla="*/ 178763 h 1976576"/>
                  <a:gd name="connsiteX84" fmla="*/ 388810 w 565541"/>
                  <a:gd name="connsiteY84" fmla="*/ 299617 h 1976576"/>
                  <a:gd name="connsiteX85" fmla="*/ 565541 w 565541"/>
                  <a:gd name="connsiteY85" fmla="*/ 299617 h 1976576"/>
                  <a:gd name="connsiteX86" fmla="*/ 565541 w 565541"/>
                  <a:gd name="connsiteY86" fmla="*/ 1976576 h 1976576"/>
                  <a:gd name="connsiteX87" fmla="*/ 448247 w 565541"/>
                  <a:gd name="connsiteY87" fmla="*/ 1976576 h 1976576"/>
                  <a:gd name="connsiteX88" fmla="*/ 371127 w 565541"/>
                  <a:gd name="connsiteY88" fmla="*/ 1976576 h 1976576"/>
                  <a:gd name="connsiteX89" fmla="*/ 194414 w 565541"/>
                  <a:gd name="connsiteY89" fmla="*/ 1976576 h 1976576"/>
                  <a:gd name="connsiteX90" fmla="*/ 88332 w 565541"/>
                  <a:gd name="connsiteY90" fmla="*/ 1976576 h 1976576"/>
                  <a:gd name="connsiteX91" fmla="*/ 0 w 565541"/>
                  <a:gd name="connsiteY91" fmla="*/ 1976576 h 1976576"/>
                  <a:gd name="connsiteX92" fmla="*/ 0 w 565541"/>
                  <a:gd name="connsiteY92" fmla="*/ 299617 h 1976576"/>
                  <a:gd name="connsiteX93" fmla="*/ 176731 w 565541"/>
                  <a:gd name="connsiteY93" fmla="*/ 299617 h 1976576"/>
                  <a:gd name="connsiteX94" fmla="*/ 176731 w 565541"/>
                  <a:gd name="connsiteY94" fmla="*/ 178763 h 1976576"/>
                  <a:gd name="connsiteX95" fmla="*/ 244058 w 565541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65541" h="1976576">
                    <a:moveTo>
                      <a:pt x="335796" y="1531565"/>
                    </a:moveTo>
                    <a:lnTo>
                      <a:pt x="335796" y="1585857"/>
                    </a:lnTo>
                    <a:lnTo>
                      <a:pt x="441823" y="1585857"/>
                    </a:lnTo>
                    <a:lnTo>
                      <a:pt x="441823" y="1531565"/>
                    </a:lnTo>
                    <a:close/>
                    <a:moveTo>
                      <a:pt x="123718" y="1526871"/>
                    </a:moveTo>
                    <a:lnTo>
                      <a:pt x="123718" y="1581163"/>
                    </a:lnTo>
                    <a:lnTo>
                      <a:pt x="229745" y="1581163"/>
                    </a:lnTo>
                    <a:lnTo>
                      <a:pt x="229745" y="1526871"/>
                    </a:lnTo>
                    <a:close/>
                    <a:moveTo>
                      <a:pt x="335796" y="1409581"/>
                    </a:moveTo>
                    <a:lnTo>
                      <a:pt x="335796" y="1463873"/>
                    </a:lnTo>
                    <a:lnTo>
                      <a:pt x="441823" y="1463873"/>
                    </a:lnTo>
                    <a:lnTo>
                      <a:pt x="441823" y="1409581"/>
                    </a:lnTo>
                    <a:close/>
                    <a:moveTo>
                      <a:pt x="123718" y="1404887"/>
                    </a:moveTo>
                    <a:lnTo>
                      <a:pt x="123718" y="1459180"/>
                    </a:lnTo>
                    <a:lnTo>
                      <a:pt x="229745" y="1459180"/>
                    </a:lnTo>
                    <a:lnTo>
                      <a:pt x="229745" y="1404887"/>
                    </a:lnTo>
                    <a:close/>
                    <a:moveTo>
                      <a:pt x="335796" y="1287599"/>
                    </a:moveTo>
                    <a:lnTo>
                      <a:pt x="335796" y="1341892"/>
                    </a:lnTo>
                    <a:lnTo>
                      <a:pt x="441823" y="1341892"/>
                    </a:lnTo>
                    <a:lnTo>
                      <a:pt x="441823" y="1287599"/>
                    </a:lnTo>
                    <a:close/>
                    <a:moveTo>
                      <a:pt x="123718" y="1282905"/>
                    </a:moveTo>
                    <a:lnTo>
                      <a:pt x="123718" y="1337198"/>
                    </a:lnTo>
                    <a:lnTo>
                      <a:pt x="229745" y="1337198"/>
                    </a:lnTo>
                    <a:lnTo>
                      <a:pt x="229745" y="1282905"/>
                    </a:lnTo>
                    <a:close/>
                    <a:moveTo>
                      <a:pt x="335796" y="1165617"/>
                    </a:moveTo>
                    <a:lnTo>
                      <a:pt x="335796" y="1219910"/>
                    </a:lnTo>
                    <a:lnTo>
                      <a:pt x="441823" y="1219910"/>
                    </a:lnTo>
                    <a:lnTo>
                      <a:pt x="441823" y="1165617"/>
                    </a:lnTo>
                    <a:close/>
                    <a:moveTo>
                      <a:pt x="123718" y="1160924"/>
                    </a:moveTo>
                    <a:lnTo>
                      <a:pt x="123718" y="1215216"/>
                    </a:lnTo>
                    <a:lnTo>
                      <a:pt x="229745" y="1215216"/>
                    </a:lnTo>
                    <a:lnTo>
                      <a:pt x="229745" y="1160924"/>
                    </a:lnTo>
                    <a:close/>
                    <a:moveTo>
                      <a:pt x="335796" y="1043636"/>
                    </a:moveTo>
                    <a:lnTo>
                      <a:pt x="335796" y="1097928"/>
                    </a:lnTo>
                    <a:lnTo>
                      <a:pt x="441823" y="1097928"/>
                    </a:lnTo>
                    <a:lnTo>
                      <a:pt x="441823" y="1043636"/>
                    </a:lnTo>
                    <a:close/>
                    <a:moveTo>
                      <a:pt x="123718" y="1038942"/>
                    </a:moveTo>
                    <a:lnTo>
                      <a:pt x="123718" y="1093234"/>
                    </a:lnTo>
                    <a:lnTo>
                      <a:pt x="229745" y="1093234"/>
                    </a:lnTo>
                    <a:lnTo>
                      <a:pt x="229745" y="1038942"/>
                    </a:lnTo>
                    <a:close/>
                    <a:moveTo>
                      <a:pt x="335796" y="921654"/>
                    </a:moveTo>
                    <a:lnTo>
                      <a:pt x="335796" y="975946"/>
                    </a:lnTo>
                    <a:lnTo>
                      <a:pt x="441823" y="975946"/>
                    </a:lnTo>
                    <a:lnTo>
                      <a:pt x="441823" y="921654"/>
                    </a:lnTo>
                    <a:close/>
                    <a:moveTo>
                      <a:pt x="123718" y="916960"/>
                    </a:moveTo>
                    <a:lnTo>
                      <a:pt x="123718" y="971252"/>
                    </a:lnTo>
                    <a:lnTo>
                      <a:pt x="229745" y="971252"/>
                    </a:lnTo>
                    <a:lnTo>
                      <a:pt x="229745" y="916960"/>
                    </a:lnTo>
                    <a:close/>
                    <a:moveTo>
                      <a:pt x="335796" y="799672"/>
                    </a:moveTo>
                    <a:lnTo>
                      <a:pt x="335796" y="853964"/>
                    </a:lnTo>
                    <a:lnTo>
                      <a:pt x="441823" y="853964"/>
                    </a:lnTo>
                    <a:lnTo>
                      <a:pt x="441823" y="799672"/>
                    </a:lnTo>
                    <a:close/>
                    <a:moveTo>
                      <a:pt x="123718" y="794978"/>
                    </a:moveTo>
                    <a:lnTo>
                      <a:pt x="123718" y="849270"/>
                    </a:lnTo>
                    <a:lnTo>
                      <a:pt x="229745" y="849270"/>
                    </a:lnTo>
                    <a:lnTo>
                      <a:pt x="229745" y="794978"/>
                    </a:lnTo>
                    <a:close/>
                    <a:moveTo>
                      <a:pt x="335796" y="677690"/>
                    </a:moveTo>
                    <a:lnTo>
                      <a:pt x="335796" y="731982"/>
                    </a:lnTo>
                    <a:lnTo>
                      <a:pt x="441823" y="731982"/>
                    </a:lnTo>
                    <a:lnTo>
                      <a:pt x="441823" y="677690"/>
                    </a:lnTo>
                    <a:close/>
                    <a:moveTo>
                      <a:pt x="123718" y="672996"/>
                    </a:moveTo>
                    <a:lnTo>
                      <a:pt x="123718" y="727289"/>
                    </a:lnTo>
                    <a:lnTo>
                      <a:pt x="229745" y="727289"/>
                    </a:lnTo>
                    <a:lnTo>
                      <a:pt x="229745" y="672996"/>
                    </a:lnTo>
                    <a:close/>
                    <a:moveTo>
                      <a:pt x="335796" y="555708"/>
                    </a:moveTo>
                    <a:lnTo>
                      <a:pt x="335796" y="610000"/>
                    </a:lnTo>
                    <a:lnTo>
                      <a:pt x="441823" y="610000"/>
                    </a:lnTo>
                    <a:lnTo>
                      <a:pt x="441823" y="555708"/>
                    </a:lnTo>
                    <a:close/>
                    <a:moveTo>
                      <a:pt x="123718" y="551014"/>
                    </a:moveTo>
                    <a:lnTo>
                      <a:pt x="123718" y="605307"/>
                    </a:lnTo>
                    <a:lnTo>
                      <a:pt x="229745" y="605307"/>
                    </a:lnTo>
                    <a:lnTo>
                      <a:pt x="229745" y="551014"/>
                    </a:lnTo>
                    <a:close/>
                    <a:moveTo>
                      <a:pt x="335796" y="433726"/>
                    </a:moveTo>
                    <a:lnTo>
                      <a:pt x="335796" y="488019"/>
                    </a:lnTo>
                    <a:lnTo>
                      <a:pt x="441823" y="488019"/>
                    </a:lnTo>
                    <a:lnTo>
                      <a:pt x="441823" y="433726"/>
                    </a:lnTo>
                    <a:close/>
                    <a:moveTo>
                      <a:pt x="123718" y="429032"/>
                    </a:moveTo>
                    <a:lnTo>
                      <a:pt x="123718" y="483325"/>
                    </a:lnTo>
                    <a:lnTo>
                      <a:pt x="229745" y="483325"/>
                    </a:lnTo>
                    <a:lnTo>
                      <a:pt x="229745" y="429032"/>
                    </a:lnTo>
                    <a:close/>
                    <a:moveTo>
                      <a:pt x="244058" y="0"/>
                    </a:moveTo>
                    <a:lnTo>
                      <a:pt x="321484" y="0"/>
                    </a:lnTo>
                    <a:lnTo>
                      <a:pt x="321484" y="178763"/>
                    </a:lnTo>
                    <a:lnTo>
                      <a:pt x="388810" y="178763"/>
                    </a:lnTo>
                    <a:lnTo>
                      <a:pt x="388810" y="299617"/>
                    </a:lnTo>
                    <a:lnTo>
                      <a:pt x="565541" y="299617"/>
                    </a:lnTo>
                    <a:lnTo>
                      <a:pt x="565541" y="1976576"/>
                    </a:lnTo>
                    <a:lnTo>
                      <a:pt x="448247" y="1976576"/>
                    </a:lnTo>
                    <a:lnTo>
                      <a:pt x="371127" y="1976576"/>
                    </a:lnTo>
                    <a:lnTo>
                      <a:pt x="194414" y="1976576"/>
                    </a:lnTo>
                    <a:lnTo>
                      <a:pt x="8833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76731" y="299617"/>
                    </a:lnTo>
                    <a:lnTo>
                      <a:pt x="176731" y="178763"/>
                    </a:lnTo>
                    <a:lnTo>
                      <a:pt x="244058" y="1787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AD62F5B-AC2E-433E-B2C7-9AC55F090F66}"/>
                  </a:ext>
                </a:extLst>
              </p:cNvPr>
              <p:cNvSpPr/>
              <p:nvPr/>
            </p:nvSpPr>
            <p:spPr>
              <a:xfrm>
                <a:off x="6261477" y="1635492"/>
                <a:ext cx="373686" cy="2119359"/>
              </a:xfrm>
              <a:custGeom>
                <a:avLst/>
                <a:gdLst>
                  <a:gd name="connsiteX0" fmla="*/ 335280 w 333375"/>
                  <a:gd name="connsiteY0" fmla="*/ 3057525 h 3057525"/>
                  <a:gd name="connsiteX1" fmla="*/ 0 w 333375"/>
                  <a:gd name="connsiteY1" fmla="*/ 3057525 h 3057525"/>
                  <a:gd name="connsiteX2" fmla="*/ 0 w 333375"/>
                  <a:gd name="connsiteY2" fmla="*/ 0 h 3057525"/>
                  <a:gd name="connsiteX3" fmla="*/ 203835 w 333375"/>
                  <a:gd name="connsiteY3" fmla="*/ 217170 h 3057525"/>
                  <a:gd name="connsiteX4" fmla="*/ 218123 w 333375"/>
                  <a:gd name="connsiteY4" fmla="*/ 269558 h 3057525"/>
                  <a:gd name="connsiteX5" fmla="*/ 218123 w 333375"/>
                  <a:gd name="connsiteY5" fmla="*/ 788670 h 3057525"/>
                  <a:gd name="connsiteX6" fmla="*/ 252413 w 333375"/>
                  <a:gd name="connsiteY6" fmla="*/ 870585 h 3057525"/>
                  <a:gd name="connsiteX7" fmla="*/ 338138 w 333375"/>
                  <a:gd name="connsiteY7" fmla="*/ 1076325 h 3057525"/>
                  <a:gd name="connsiteX8" fmla="*/ 336233 w 333375"/>
                  <a:gd name="connsiteY8" fmla="*/ 2999423 h 3057525"/>
                  <a:gd name="connsiteX9" fmla="*/ 335280 w 333375"/>
                  <a:gd name="connsiteY9" fmla="*/ 3057525 h 3057525"/>
                  <a:gd name="connsiteX10" fmla="*/ 58103 w 333375"/>
                  <a:gd name="connsiteY10" fmla="*/ 796290 h 3057525"/>
                  <a:gd name="connsiteX11" fmla="*/ 35243 w 333375"/>
                  <a:gd name="connsiteY11" fmla="*/ 755333 h 3057525"/>
                  <a:gd name="connsiteX12" fmla="*/ 20955 w 333375"/>
                  <a:gd name="connsiteY12" fmla="*/ 768668 h 3057525"/>
                  <a:gd name="connsiteX13" fmla="*/ 20955 w 333375"/>
                  <a:gd name="connsiteY13" fmla="*/ 1084898 h 3057525"/>
                  <a:gd name="connsiteX14" fmla="*/ 91440 w 333375"/>
                  <a:gd name="connsiteY14" fmla="*/ 1084898 h 3057525"/>
                  <a:gd name="connsiteX15" fmla="*/ 90488 w 333375"/>
                  <a:gd name="connsiteY15" fmla="*/ 832485 h 3057525"/>
                  <a:gd name="connsiteX16" fmla="*/ 61913 w 333375"/>
                  <a:gd name="connsiteY16" fmla="*/ 801053 h 3057525"/>
                  <a:gd name="connsiteX17" fmla="*/ 58103 w 333375"/>
                  <a:gd name="connsiteY17" fmla="*/ 796290 h 3057525"/>
                  <a:gd name="connsiteX18" fmla="*/ 158115 w 333375"/>
                  <a:gd name="connsiteY18" fmla="*/ 875347 h 3057525"/>
                  <a:gd name="connsiteX19" fmla="*/ 159068 w 333375"/>
                  <a:gd name="connsiteY19" fmla="*/ 877253 h 3057525"/>
                  <a:gd name="connsiteX20" fmla="*/ 116205 w 333375"/>
                  <a:gd name="connsiteY20" fmla="*/ 837247 h 3057525"/>
                  <a:gd name="connsiteX21" fmla="*/ 116205 w 333375"/>
                  <a:gd name="connsiteY21" fmla="*/ 1084898 h 3057525"/>
                  <a:gd name="connsiteX22" fmla="*/ 215265 w 333375"/>
                  <a:gd name="connsiteY22" fmla="*/ 1084898 h 3057525"/>
                  <a:gd name="connsiteX23" fmla="*/ 216218 w 333375"/>
                  <a:gd name="connsiteY23" fmla="*/ 975360 h 3057525"/>
                  <a:gd name="connsiteX24" fmla="*/ 158115 w 333375"/>
                  <a:gd name="connsiteY24" fmla="*/ 875347 h 3057525"/>
                  <a:gd name="connsiteX25" fmla="*/ 215265 w 333375"/>
                  <a:gd name="connsiteY25" fmla="*/ 1448753 h 3057525"/>
                  <a:gd name="connsiteX26" fmla="*/ 215265 w 333375"/>
                  <a:gd name="connsiteY26" fmla="*/ 1114425 h 3057525"/>
                  <a:gd name="connsiteX27" fmla="*/ 118110 w 333375"/>
                  <a:gd name="connsiteY27" fmla="*/ 1114425 h 3057525"/>
                  <a:gd name="connsiteX28" fmla="*/ 118110 w 333375"/>
                  <a:gd name="connsiteY28" fmla="*/ 1448753 h 3057525"/>
                  <a:gd name="connsiteX29" fmla="*/ 215265 w 333375"/>
                  <a:gd name="connsiteY29" fmla="*/ 1448753 h 3057525"/>
                  <a:gd name="connsiteX30" fmla="*/ 236220 w 333375"/>
                  <a:gd name="connsiteY30" fmla="*/ 1113473 h 3057525"/>
                  <a:gd name="connsiteX31" fmla="*/ 236220 w 333375"/>
                  <a:gd name="connsiteY31" fmla="*/ 1447800 h 3057525"/>
                  <a:gd name="connsiteX32" fmla="*/ 313373 w 333375"/>
                  <a:gd name="connsiteY32" fmla="*/ 1447800 h 3057525"/>
                  <a:gd name="connsiteX33" fmla="*/ 313373 w 333375"/>
                  <a:gd name="connsiteY33" fmla="*/ 1113473 h 3057525"/>
                  <a:gd name="connsiteX34" fmla="*/ 236220 w 333375"/>
                  <a:gd name="connsiteY34" fmla="*/ 1113473 h 3057525"/>
                  <a:gd name="connsiteX35" fmla="*/ 89535 w 333375"/>
                  <a:gd name="connsiteY35" fmla="*/ 1448753 h 3057525"/>
                  <a:gd name="connsiteX36" fmla="*/ 89535 w 333375"/>
                  <a:gd name="connsiteY36" fmla="*/ 1114425 h 3057525"/>
                  <a:gd name="connsiteX37" fmla="*/ 20003 w 333375"/>
                  <a:gd name="connsiteY37" fmla="*/ 1114425 h 3057525"/>
                  <a:gd name="connsiteX38" fmla="*/ 20003 w 333375"/>
                  <a:gd name="connsiteY38" fmla="*/ 1448753 h 3057525"/>
                  <a:gd name="connsiteX39" fmla="*/ 89535 w 333375"/>
                  <a:gd name="connsiteY39" fmla="*/ 1448753 h 3057525"/>
                  <a:gd name="connsiteX40" fmla="*/ 135255 w 333375"/>
                  <a:gd name="connsiteY40" fmla="*/ 742950 h 3057525"/>
                  <a:gd name="connsiteX41" fmla="*/ 135255 w 333375"/>
                  <a:gd name="connsiteY41" fmla="*/ 366713 h 3057525"/>
                  <a:gd name="connsiteX42" fmla="*/ 76200 w 333375"/>
                  <a:gd name="connsiteY42" fmla="*/ 366713 h 3057525"/>
                  <a:gd name="connsiteX43" fmla="*/ 75248 w 333375"/>
                  <a:gd name="connsiteY43" fmla="*/ 633413 h 3057525"/>
                  <a:gd name="connsiteX44" fmla="*/ 135255 w 333375"/>
                  <a:gd name="connsiteY44" fmla="*/ 742950 h 3057525"/>
                  <a:gd name="connsiteX45" fmla="*/ 154305 w 333375"/>
                  <a:gd name="connsiteY45" fmla="*/ 367665 h 3057525"/>
                  <a:gd name="connsiteX46" fmla="*/ 156210 w 333375"/>
                  <a:gd name="connsiteY46" fmla="*/ 753428 h 3057525"/>
                  <a:gd name="connsiteX47" fmla="*/ 194310 w 333375"/>
                  <a:gd name="connsiteY47" fmla="*/ 816293 h 3057525"/>
                  <a:gd name="connsiteX48" fmla="*/ 194310 w 333375"/>
                  <a:gd name="connsiteY48" fmla="*/ 365760 h 3057525"/>
                  <a:gd name="connsiteX49" fmla="*/ 154305 w 333375"/>
                  <a:gd name="connsiteY49" fmla="*/ 367665 h 3057525"/>
                  <a:gd name="connsiteX50" fmla="*/ 176213 w 333375"/>
                  <a:gd name="connsiteY50" fmla="*/ 1740218 h 3057525"/>
                  <a:gd name="connsiteX51" fmla="*/ 20955 w 333375"/>
                  <a:gd name="connsiteY51" fmla="*/ 1740218 h 3057525"/>
                  <a:gd name="connsiteX52" fmla="*/ 20955 w 333375"/>
                  <a:gd name="connsiteY52" fmla="*/ 1836420 h 3057525"/>
                  <a:gd name="connsiteX53" fmla="*/ 176213 w 333375"/>
                  <a:gd name="connsiteY53" fmla="*/ 1836420 h 3057525"/>
                  <a:gd name="connsiteX54" fmla="*/ 176213 w 333375"/>
                  <a:gd name="connsiteY54" fmla="*/ 1740218 h 3057525"/>
                  <a:gd name="connsiteX55" fmla="*/ 155258 w 333375"/>
                  <a:gd name="connsiteY55" fmla="*/ 1618298 h 3057525"/>
                  <a:gd name="connsiteX56" fmla="*/ 155258 w 333375"/>
                  <a:gd name="connsiteY56" fmla="*/ 1713548 h 3057525"/>
                  <a:gd name="connsiteX57" fmla="*/ 311468 w 333375"/>
                  <a:gd name="connsiteY57" fmla="*/ 1713548 h 3057525"/>
                  <a:gd name="connsiteX58" fmla="*/ 311468 w 333375"/>
                  <a:gd name="connsiteY58" fmla="*/ 1618298 h 3057525"/>
                  <a:gd name="connsiteX59" fmla="*/ 155258 w 333375"/>
                  <a:gd name="connsiteY59" fmla="*/ 1618298 h 3057525"/>
                  <a:gd name="connsiteX60" fmla="*/ 87630 w 333375"/>
                  <a:gd name="connsiteY60" fmla="*/ 1595438 h 3057525"/>
                  <a:gd name="connsiteX61" fmla="*/ 243840 w 333375"/>
                  <a:gd name="connsiteY61" fmla="*/ 1595438 h 3057525"/>
                  <a:gd name="connsiteX62" fmla="*/ 243840 w 333375"/>
                  <a:gd name="connsiteY62" fmla="*/ 1501140 h 3057525"/>
                  <a:gd name="connsiteX63" fmla="*/ 87630 w 333375"/>
                  <a:gd name="connsiteY63" fmla="*/ 1501140 h 3057525"/>
                  <a:gd name="connsiteX64" fmla="*/ 87630 w 333375"/>
                  <a:gd name="connsiteY64" fmla="*/ 1595438 h 3057525"/>
                  <a:gd name="connsiteX65" fmla="*/ 244793 w 333375"/>
                  <a:gd name="connsiteY65" fmla="*/ 1861185 h 3057525"/>
                  <a:gd name="connsiteX66" fmla="*/ 89535 w 333375"/>
                  <a:gd name="connsiteY66" fmla="*/ 1861185 h 3057525"/>
                  <a:gd name="connsiteX67" fmla="*/ 89535 w 333375"/>
                  <a:gd name="connsiteY67" fmla="*/ 1955482 h 3057525"/>
                  <a:gd name="connsiteX68" fmla="*/ 244793 w 333375"/>
                  <a:gd name="connsiteY68" fmla="*/ 1955482 h 3057525"/>
                  <a:gd name="connsiteX69" fmla="*/ 244793 w 333375"/>
                  <a:gd name="connsiteY69" fmla="*/ 1861185 h 3057525"/>
                  <a:gd name="connsiteX70" fmla="*/ 40958 w 333375"/>
                  <a:gd name="connsiteY70" fmla="*/ 659130 h 3057525"/>
                  <a:gd name="connsiteX71" fmla="*/ 53340 w 333375"/>
                  <a:gd name="connsiteY71" fmla="*/ 652463 h 3057525"/>
                  <a:gd name="connsiteX72" fmla="*/ 53340 w 333375"/>
                  <a:gd name="connsiteY72" fmla="*/ 369570 h 3057525"/>
                  <a:gd name="connsiteX73" fmla="*/ 17145 w 333375"/>
                  <a:gd name="connsiteY73" fmla="*/ 396240 h 3057525"/>
                  <a:gd name="connsiteX74" fmla="*/ 18098 w 333375"/>
                  <a:gd name="connsiteY74" fmla="*/ 599123 h 3057525"/>
                  <a:gd name="connsiteX75" fmla="*/ 40958 w 333375"/>
                  <a:gd name="connsiteY75" fmla="*/ 659130 h 3057525"/>
                  <a:gd name="connsiteX76" fmla="*/ 178118 w 333375"/>
                  <a:gd name="connsiteY76" fmla="*/ 2103120 h 3057525"/>
                  <a:gd name="connsiteX77" fmla="*/ 21908 w 333375"/>
                  <a:gd name="connsiteY77" fmla="*/ 2103120 h 3057525"/>
                  <a:gd name="connsiteX78" fmla="*/ 21908 w 333375"/>
                  <a:gd name="connsiteY78" fmla="*/ 2197418 h 3057525"/>
                  <a:gd name="connsiteX79" fmla="*/ 175260 w 333375"/>
                  <a:gd name="connsiteY79" fmla="*/ 2197418 h 3057525"/>
                  <a:gd name="connsiteX80" fmla="*/ 178118 w 333375"/>
                  <a:gd name="connsiteY80" fmla="*/ 2177415 h 3057525"/>
                  <a:gd name="connsiteX81" fmla="*/ 178118 w 333375"/>
                  <a:gd name="connsiteY81" fmla="*/ 2103120 h 3057525"/>
                  <a:gd name="connsiteX82" fmla="*/ 313373 w 333375"/>
                  <a:gd name="connsiteY82" fmla="*/ 1086803 h 3057525"/>
                  <a:gd name="connsiteX83" fmla="*/ 238125 w 333375"/>
                  <a:gd name="connsiteY83" fmla="*/ 942022 h 3057525"/>
                  <a:gd name="connsiteX84" fmla="*/ 238125 w 333375"/>
                  <a:gd name="connsiteY84" fmla="*/ 1086803 h 3057525"/>
                  <a:gd name="connsiteX85" fmla="*/ 313373 w 333375"/>
                  <a:gd name="connsiteY85" fmla="*/ 1086803 h 3057525"/>
                  <a:gd name="connsiteX86" fmla="*/ 133350 w 333375"/>
                  <a:gd name="connsiteY86" fmla="*/ 339090 h 3057525"/>
                  <a:gd name="connsiteX87" fmla="*/ 79058 w 333375"/>
                  <a:gd name="connsiteY87" fmla="*/ 186690 h 3057525"/>
                  <a:gd name="connsiteX88" fmla="*/ 79058 w 333375"/>
                  <a:gd name="connsiteY88" fmla="*/ 339090 h 3057525"/>
                  <a:gd name="connsiteX89" fmla="*/ 133350 w 333375"/>
                  <a:gd name="connsiteY89" fmla="*/ 339090 h 3057525"/>
                  <a:gd name="connsiteX90" fmla="*/ 33338 w 333375"/>
                  <a:gd name="connsiteY90" fmla="*/ 140970 h 3057525"/>
                  <a:gd name="connsiteX91" fmla="*/ 20003 w 333375"/>
                  <a:gd name="connsiteY91" fmla="*/ 142875 h 3057525"/>
                  <a:gd name="connsiteX92" fmla="*/ 20003 w 333375"/>
                  <a:gd name="connsiteY92" fmla="*/ 346710 h 3057525"/>
                  <a:gd name="connsiteX93" fmla="*/ 52388 w 333375"/>
                  <a:gd name="connsiteY93" fmla="*/ 325755 h 3057525"/>
                  <a:gd name="connsiteX94" fmla="*/ 33338 w 333375"/>
                  <a:gd name="connsiteY94" fmla="*/ 140970 h 3057525"/>
                  <a:gd name="connsiteX95" fmla="*/ 130493 w 333375"/>
                  <a:gd name="connsiteY95" fmla="*/ 1713548 h 3057525"/>
                  <a:gd name="connsiteX96" fmla="*/ 130493 w 333375"/>
                  <a:gd name="connsiteY96" fmla="*/ 1614488 h 3057525"/>
                  <a:gd name="connsiteX97" fmla="*/ 87630 w 333375"/>
                  <a:gd name="connsiteY97" fmla="*/ 1619250 h 3057525"/>
                  <a:gd name="connsiteX98" fmla="*/ 87630 w 333375"/>
                  <a:gd name="connsiteY98" fmla="*/ 1713548 h 3057525"/>
                  <a:gd name="connsiteX99" fmla="*/ 130493 w 333375"/>
                  <a:gd name="connsiteY99" fmla="*/ 1713548 h 3057525"/>
                  <a:gd name="connsiteX100" fmla="*/ 312420 w 333375"/>
                  <a:gd name="connsiteY100" fmla="*/ 2099310 h 3057525"/>
                  <a:gd name="connsiteX101" fmla="*/ 269558 w 333375"/>
                  <a:gd name="connsiteY101" fmla="*/ 2103120 h 3057525"/>
                  <a:gd name="connsiteX102" fmla="*/ 269558 w 333375"/>
                  <a:gd name="connsiteY102" fmla="*/ 2196465 h 3057525"/>
                  <a:gd name="connsiteX103" fmla="*/ 312420 w 333375"/>
                  <a:gd name="connsiteY103" fmla="*/ 2196465 h 3057525"/>
                  <a:gd name="connsiteX104" fmla="*/ 312420 w 333375"/>
                  <a:gd name="connsiteY104" fmla="*/ 2099310 h 3057525"/>
                  <a:gd name="connsiteX105" fmla="*/ 244793 w 333375"/>
                  <a:gd name="connsiteY105" fmla="*/ 1975485 h 3057525"/>
                  <a:gd name="connsiteX106" fmla="*/ 200978 w 333375"/>
                  <a:gd name="connsiteY106" fmla="*/ 1980248 h 3057525"/>
                  <a:gd name="connsiteX107" fmla="*/ 200978 w 333375"/>
                  <a:gd name="connsiteY107" fmla="*/ 2073593 h 3057525"/>
                  <a:gd name="connsiteX108" fmla="*/ 244793 w 333375"/>
                  <a:gd name="connsiteY108" fmla="*/ 2073593 h 3057525"/>
                  <a:gd name="connsiteX109" fmla="*/ 244793 w 333375"/>
                  <a:gd name="connsiteY109" fmla="*/ 1975485 h 3057525"/>
                  <a:gd name="connsiteX110" fmla="*/ 202883 w 333375"/>
                  <a:gd name="connsiteY110" fmla="*/ 2101215 h 3057525"/>
                  <a:gd name="connsiteX111" fmla="*/ 202883 w 333375"/>
                  <a:gd name="connsiteY111" fmla="*/ 2196465 h 3057525"/>
                  <a:gd name="connsiteX112" fmla="*/ 243840 w 333375"/>
                  <a:gd name="connsiteY112" fmla="*/ 2196465 h 3057525"/>
                  <a:gd name="connsiteX113" fmla="*/ 243840 w 333375"/>
                  <a:gd name="connsiteY113" fmla="*/ 2101215 h 3057525"/>
                  <a:gd name="connsiteX114" fmla="*/ 202883 w 333375"/>
                  <a:gd name="connsiteY114" fmla="*/ 2101215 h 3057525"/>
                  <a:gd name="connsiteX115" fmla="*/ 270510 w 333375"/>
                  <a:gd name="connsiteY115" fmla="*/ 1979295 h 3057525"/>
                  <a:gd name="connsiteX116" fmla="*/ 270510 w 333375"/>
                  <a:gd name="connsiteY116" fmla="*/ 2078355 h 3057525"/>
                  <a:gd name="connsiteX117" fmla="*/ 312420 w 333375"/>
                  <a:gd name="connsiteY117" fmla="*/ 2073593 h 3057525"/>
                  <a:gd name="connsiteX118" fmla="*/ 312420 w 333375"/>
                  <a:gd name="connsiteY118" fmla="*/ 1979295 h 3057525"/>
                  <a:gd name="connsiteX119" fmla="*/ 270510 w 333375"/>
                  <a:gd name="connsiteY119" fmla="*/ 1979295 h 3057525"/>
                  <a:gd name="connsiteX120" fmla="*/ 313373 w 333375"/>
                  <a:gd name="connsiteY120" fmla="*/ 1741170 h 3057525"/>
                  <a:gd name="connsiteX121" fmla="*/ 268605 w 333375"/>
                  <a:gd name="connsiteY121" fmla="*/ 1741170 h 3057525"/>
                  <a:gd name="connsiteX122" fmla="*/ 268605 w 333375"/>
                  <a:gd name="connsiteY122" fmla="*/ 1836420 h 3057525"/>
                  <a:gd name="connsiteX123" fmla="*/ 313373 w 333375"/>
                  <a:gd name="connsiteY123" fmla="*/ 1836420 h 3057525"/>
                  <a:gd name="connsiteX124" fmla="*/ 313373 w 333375"/>
                  <a:gd name="connsiteY124" fmla="*/ 1741170 h 3057525"/>
                  <a:gd name="connsiteX125" fmla="*/ 268605 w 333375"/>
                  <a:gd name="connsiteY125" fmla="*/ 1499235 h 3057525"/>
                  <a:gd name="connsiteX126" fmla="*/ 268605 w 333375"/>
                  <a:gd name="connsiteY126" fmla="*/ 1594485 h 3057525"/>
                  <a:gd name="connsiteX127" fmla="*/ 312420 w 333375"/>
                  <a:gd name="connsiteY127" fmla="*/ 1594485 h 3057525"/>
                  <a:gd name="connsiteX128" fmla="*/ 312420 w 333375"/>
                  <a:gd name="connsiteY128" fmla="*/ 1499235 h 3057525"/>
                  <a:gd name="connsiteX129" fmla="*/ 268605 w 333375"/>
                  <a:gd name="connsiteY129" fmla="*/ 1499235 h 3057525"/>
                  <a:gd name="connsiteX130" fmla="*/ 62865 w 333375"/>
                  <a:gd name="connsiteY130" fmla="*/ 1595438 h 3057525"/>
                  <a:gd name="connsiteX131" fmla="*/ 62865 w 333375"/>
                  <a:gd name="connsiteY131" fmla="*/ 1500188 h 3057525"/>
                  <a:gd name="connsiteX132" fmla="*/ 20003 w 333375"/>
                  <a:gd name="connsiteY132" fmla="*/ 1500188 h 3057525"/>
                  <a:gd name="connsiteX133" fmla="*/ 20003 w 333375"/>
                  <a:gd name="connsiteY133" fmla="*/ 1595438 h 3057525"/>
                  <a:gd name="connsiteX134" fmla="*/ 62865 w 333375"/>
                  <a:gd name="connsiteY134" fmla="*/ 1595438 h 3057525"/>
                  <a:gd name="connsiteX135" fmla="*/ 157163 w 333375"/>
                  <a:gd name="connsiteY135" fmla="*/ 2435543 h 3057525"/>
                  <a:gd name="connsiteX136" fmla="*/ 308610 w 333375"/>
                  <a:gd name="connsiteY136" fmla="*/ 2435543 h 3057525"/>
                  <a:gd name="connsiteX137" fmla="*/ 308610 w 333375"/>
                  <a:gd name="connsiteY137" fmla="*/ 2342198 h 3057525"/>
                  <a:gd name="connsiteX138" fmla="*/ 157163 w 333375"/>
                  <a:gd name="connsiteY138" fmla="*/ 2342198 h 3057525"/>
                  <a:gd name="connsiteX139" fmla="*/ 157163 w 333375"/>
                  <a:gd name="connsiteY139" fmla="*/ 2435543 h 3057525"/>
                  <a:gd name="connsiteX140" fmla="*/ 63818 w 333375"/>
                  <a:gd name="connsiteY140" fmla="*/ 1862138 h 3057525"/>
                  <a:gd name="connsiteX141" fmla="*/ 20003 w 333375"/>
                  <a:gd name="connsiteY141" fmla="*/ 1862138 h 3057525"/>
                  <a:gd name="connsiteX142" fmla="*/ 20003 w 333375"/>
                  <a:gd name="connsiteY142" fmla="*/ 1954530 h 3057525"/>
                  <a:gd name="connsiteX143" fmla="*/ 63818 w 333375"/>
                  <a:gd name="connsiteY143" fmla="*/ 1954530 h 3057525"/>
                  <a:gd name="connsiteX144" fmla="*/ 63818 w 333375"/>
                  <a:gd name="connsiteY144" fmla="*/ 1862138 h 3057525"/>
                  <a:gd name="connsiteX145" fmla="*/ 21908 w 333375"/>
                  <a:gd name="connsiteY145" fmla="*/ 2225993 h 3057525"/>
                  <a:gd name="connsiteX146" fmla="*/ 21908 w 333375"/>
                  <a:gd name="connsiteY146" fmla="*/ 2310765 h 3057525"/>
                  <a:gd name="connsiteX147" fmla="*/ 61913 w 333375"/>
                  <a:gd name="connsiteY147" fmla="*/ 2270760 h 3057525"/>
                  <a:gd name="connsiteX148" fmla="*/ 21908 w 333375"/>
                  <a:gd name="connsiteY148" fmla="*/ 2225993 h 3057525"/>
                  <a:gd name="connsiteX149" fmla="*/ 157163 w 333375"/>
                  <a:gd name="connsiteY149" fmla="*/ 242888 h 3057525"/>
                  <a:gd name="connsiteX150" fmla="*/ 195263 w 333375"/>
                  <a:gd name="connsiteY150" fmla="*/ 334328 h 3057525"/>
                  <a:gd name="connsiteX151" fmla="*/ 157163 w 333375"/>
                  <a:gd name="connsiteY151" fmla="*/ 242888 h 3057525"/>
                  <a:gd name="connsiteX152" fmla="*/ 268605 w 333375"/>
                  <a:gd name="connsiteY152" fmla="*/ 1861185 h 3057525"/>
                  <a:gd name="connsiteX153" fmla="*/ 268605 w 333375"/>
                  <a:gd name="connsiteY153" fmla="*/ 1953578 h 3057525"/>
                  <a:gd name="connsiteX154" fmla="*/ 312420 w 333375"/>
                  <a:gd name="connsiteY154" fmla="*/ 1953578 h 3057525"/>
                  <a:gd name="connsiteX155" fmla="*/ 312420 w 333375"/>
                  <a:gd name="connsiteY155" fmla="*/ 1861185 h 3057525"/>
                  <a:gd name="connsiteX156" fmla="*/ 268605 w 333375"/>
                  <a:gd name="connsiteY156" fmla="*/ 1861185 h 3057525"/>
                  <a:gd name="connsiteX157" fmla="*/ 90488 w 333375"/>
                  <a:gd name="connsiteY157" fmla="*/ 2223135 h 3057525"/>
                  <a:gd name="connsiteX158" fmla="*/ 90488 w 333375"/>
                  <a:gd name="connsiteY158" fmla="*/ 2312670 h 3057525"/>
                  <a:gd name="connsiteX159" fmla="*/ 242888 w 333375"/>
                  <a:gd name="connsiteY159" fmla="*/ 2312670 h 3057525"/>
                  <a:gd name="connsiteX160" fmla="*/ 242888 w 333375"/>
                  <a:gd name="connsiteY160" fmla="*/ 2223135 h 3057525"/>
                  <a:gd name="connsiteX161" fmla="*/ 90488 w 333375"/>
                  <a:gd name="connsiteY161" fmla="*/ 2223135 h 3057525"/>
                  <a:gd name="connsiteX162" fmla="*/ 126683 w 333375"/>
                  <a:gd name="connsiteY162" fmla="*/ 2436495 h 3057525"/>
                  <a:gd name="connsiteX163" fmla="*/ 126683 w 333375"/>
                  <a:gd name="connsiteY163" fmla="*/ 2336483 h 3057525"/>
                  <a:gd name="connsiteX164" fmla="*/ 90488 w 333375"/>
                  <a:gd name="connsiteY164" fmla="*/ 2346960 h 3057525"/>
                  <a:gd name="connsiteX165" fmla="*/ 88583 w 333375"/>
                  <a:gd name="connsiteY165" fmla="*/ 2436495 h 3057525"/>
                  <a:gd name="connsiteX166" fmla="*/ 126683 w 333375"/>
                  <a:gd name="connsiteY166" fmla="*/ 2436495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33375" h="3057525">
                    <a:moveTo>
                      <a:pt x="335280" y="3057525"/>
                    </a:moveTo>
                    <a:cubicBezTo>
                      <a:pt x="220980" y="3057525"/>
                      <a:pt x="112395" y="3057525"/>
                      <a:pt x="0" y="3057525"/>
                    </a:cubicBezTo>
                    <a:cubicBezTo>
                      <a:pt x="0" y="2040255"/>
                      <a:pt x="0" y="1022985"/>
                      <a:pt x="0" y="0"/>
                    </a:cubicBezTo>
                    <a:cubicBezTo>
                      <a:pt x="70485" y="74295"/>
                      <a:pt x="138113" y="144780"/>
                      <a:pt x="203835" y="217170"/>
                    </a:cubicBezTo>
                    <a:cubicBezTo>
                      <a:pt x="214313" y="229552"/>
                      <a:pt x="218123" y="251460"/>
                      <a:pt x="218123" y="269558"/>
                    </a:cubicBezTo>
                    <a:cubicBezTo>
                      <a:pt x="219075" y="442913"/>
                      <a:pt x="220028" y="615315"/>
                      <a:pt x="218123" y="788670"/>
                    </a:cubicBezTo>
                    <a:cubicBezTo>
                      <a:pt x="218123" y="822960"/>
                      <a:pt x="224790" y="850583"/>
                      <a:pt x="252413" y="870585"/>
                    </a:cubicBezTo>
                    <a:cubicBezTo>
                      <a:pt x="323850" y="922020"/>
                      <a:pt x="338138" y="989647"/>
                      <a:pt x="338138" y="1076325"/>
                    </a:cubicBezTo>
                    <a:cubicBezTo>
                      <a:pt x="334328" y="1717358"/>
                      <a:pt x="336233" y="2358390"/>
                      <a:pt x="336233" y="2999423"/>
                    </a:cubicBezTo>
                    <a:cubicBezTo>
                      <a:pt x="335280" y="3017520"/>
                      <a:pt x="335280" y="3036570"/>
                      <a:pt x="335280" y="3057525"/>
                    </a:cubicBezTo>
                    <a:close/>
                    <a:moveTo>
                      <a:pt x="58103" y="796290"/>
                    </a:moveTo>
                    <a:cubicBezTo>
                      <a:pt x="50483" y="782955"/>
                      <a:pt x="42863" y="768668"/>
                      <a:pt x="35243" y="755333"/>
                    </a:cubicBezTo>
                    <a:cubicBezTo>
                      <a:pt x="30480" y="760095"/>
                      <a:pt x="25718" y="763905"/>
                      <a:pt x="20955" y="768668"/>
                    </a:cubicBezTo>
                    <a:cubicBezTo>
                      <a:pt x="20955" y="873443"/>
                      <a:pt x="20955" y="979170"/>
                      <a:pt x="20955" y="1084898"/>
                    </a:cubicBezTo>
                    <a:cubicBezTo>
                      <a:pt x="45720" y="1084898"/>
                      <a:pt x="66675" y="1084898"/>
                      <a:pt x="91440" y="1084898"/>
                    </a:cubicBezTo>
                    <a:cubicBezTo>
                      <a:pt x="91440" y="999172"/>
                      <a:pt x="92393" y="915353"/>
                      <a:pt x="90488" y="832485"/>
                    </a:cubicBezTo>
                    <a:cubicBezTo>
                      <a:pt x="90488" y="822008"/>
                      <a:pt x="71438" y="811530"/>
                      <a:pt x="61913" y="801053"/>
                    </a:cubicBezTo>
                    <a:cubicBezTo>
                      <a:pt x="60008" y="799147"/>
                      <a:pt x="59055" y="798195"/>
                      <a:pt x="58103" y="796290"/>
                    </a:cubicBezTo>
                    <a:close/>
                    <a:moveTo>
                      <a:pt x="158115" y="875347"/>
                    </a:moveTo>
                    <a:lnTo>
                      <a:pt x="159068" y="877253"/>
                    </a:lnTo>
                    <a:cubicBezTo>
                      <a:pt x="145733" y="864870"/>
                      <a:pt x="133350" y="852488"/>
                      <a:pt x="116205" y="837247"/>
                    </a:cubicBezTo>
                    <a:cubicBezTo>
                      <a:pt x="116205" y="923925"/>
                      <a:pt x="116205" y="1003935"/>
                      <a:pt x="116205" y="1084898"/>
                    </a:cubicBezTo>
                    <a:cubicBezTo>
                      <a:pt x="149543" y="1084898"/>
                      <a:pt x="180023" y="1084898"/>
                      <a:pt x="215265" y="1084898"/>
                    </a:cubicBezTo>
                    <a:cubicBezTo>
                      <a:pt x="215265" y="1046797"/>
                      <a:pt x="212408" y="1010603"/>
                      <a:pt x="216218" y="975360"/>
                    </a:cubicBezTo>
                    <a:cubicBezTo>
                      <a:pt x="221933" y="925830"/>
                      <a:pt x="203835" y="893445"/>
                      <a:pt x="158115" y="875347"/>
                    </a:cubicBezTo>
                    <a:close/>
                    <a:moveTo>
                      <a:pt x="215265" y="1448753"/>
                    </a:moveTo>
                    <a:cubicBezTo>
                      <a:pt x="215265" y="1334453"/>
                      <a:pt x="215265" y="1225868"/>
                      <a:pt x="215265" y="1114425"/>
                    </a:cubicBezTo>
                    <a:cubicBezTo>
                      <a:pt x="180975" y="1114425"/>
                      <a:pt x="148590" y="1114425"/>
                      <a:pt x="118110" y="1114425"/>
                    </a:cubicBezTo>
                    <a:cubicBezTo>
                      <a:pt x="118110" y="1227773"/>
                      <a:pt x="118110" y="1338263"/>
                      <a:pt x="118110" y="1448753"/>
                    </a:cubicBezTo>
                    <a:cubicBezTo>
                      <a:pt x="151448" y="1448753"/>
                      <a:pt x="180975" y="1448753"/>
                      <a:pt x="215265" y="1448753"/>
                    </a:cubicBezTo>
                    <a:close/>
                    <a:moveTo>
                      <a:pt x="236220" y="1113473"/>
                    </a:moveTo>
                    <a:cubicBezTo>
                      <a:pt x="236220" y="1225868"/>
                      <a:pt x="236220" y="1337310"/>
                      <a:pt x="236220" y="1447800"/>
                    </a:cubicBezTo>
                    <a:cubicBezTo>
                      <a:pt x="263843" y="1447800"/>
                      <a:pt x="288608" y="1447800"/>
                      <a:pt x="313373" y="1447800"/>
                    </a:cubicBezTo>
                    <a:cubicBezTo>
                      <a:pt x="313373" y="1335405"/>
                      <a:pt x="313373" y="1224915"/>
                      <a:pt x="313373" y="1113473"/>
                    </a:cubicBezTo>
                    <a:cubicBezTo>
                      <a:pt x="286703" y="1113473"/>
                      <a:pt x="262890" y="1113473"/>
                      <a:pt x="236220" y="1113473"/>
                    </a:cubicBezTo>
                    <a:close/>
                    <a:moveTo>
                      <a:pt x="89535" y="1448753"/>
                    </a:moveTo>
                    <a:cubicBezTo>
                      <a:pt x="89535" y="1333500"/>
                      <a:pt x="89535" y="1223963"/>
                      <a:pt x="89535" y="1114425"/>
                    </a:cubicBezTo>
                    <a:cubicBezTo>
                      <a:pt x="63818" y="1114425"/>
                      <a:pt x="42863" y="1114425"/>
                      <a:pt x="20003" y="1114425"/>
                    </a:cubicBezTo>
                    <a:cubicBezTo>
                      <a:pt x="20003" y="1226820"/>
                      <a:pt x="20003" y="1337310"/>
                      <a:pt x="20003" y="1448753"/>
                    </a:cubicBezTo>
                    <a:cubicBezTo>
                      <a:pt x="44768" y="1448753"/>
                      <a:pt x="66675" y="1448753"/>
                      <a:pt x="89535" y="1448753"/>
                    </a:cubicBezTo>
                    <a:close/>
                    <a:moveTo>
                      <a:pt x="135255" y="742950"/>
                    </a:moveTo>
                    <a:cubicBezTo>
                      <a:pt x="135255" y="615315"/>
                      <a:pt x="135255" y="491490"/>
                      <a:pt x="135255" y="366713"/>
                    </a:cubicBezTo>
                    <a:cubicBezTo>
                      <a:pt x="115253" y="366713"/>
                      <a:pt x="98108" y="366713"/>
                      <a:pt x="76200" y="366713"/>
                    </a:cubicBezTo>
                    <a:cubicBezTo>
                      <a:pt x="76200" y="457200"/>
                      <a:pt x="80010" y="545783"/>
                      <a:pt x="75248" y="633413"/>
                    </a:cubicBezTo>
                    <a:cubicBezTo>
                      <a:pt x="71438" y="685800"/>
                      <a:pt x="94298" y="715328"/>
                      <a:pt x="135255" y="742950"/>
                    </a:cubicBezTo>
                    <a:close/>
                    <a:moveTo>
                      <a:pt x="154305" y="367665"/>
                    </a:moveTo>
                    <a:cubicBezTo>
                      <a:pt x="154305" y="497205"/>
                      <a:pt x="153353" y="625793"/>
                      <a:pt x="156210" y="753428"/>
                    </a:cubicBezTo>
                    <a:cubicBezTo>
                      <a:pt x="156210" y="770572"/>
                      <a:pt x="176213" y="787718"/>
                      <a:pt x="194310" y="816293"/>
                    </a:cubicBezTo>
                    <a:cubicBezTo>
                      <a:pt x="194310" y="656273"/>
                      <a:pt x="194310" y="511492"/>
                      <a:pt x="194310" y="365760"/>
                    </a:cubicBezTo>
                    <a:cubicBezTo>
                      <a:pt x="180023" y="365760"/>
                      <a:pt x="169545" y="366713"/>
                      <a:pt x="154305" y="367665"/>
                    </a:cubicBezTo>
                    <a:close/>
                    <a:moveTo>
                      <a:pt x="176213" y="1740218"/>
                    </a:moveTo>
                    <a:cubicBezTo>
                      <a:pt x="122873" y="1740218"/>
                      <a:pt x="71438" y="1740218"/>
                      <a:pt x="20955" y="1740218"/>
                    </a:cubicBezTo>
                    <a:cubicBezTo>
                      <a:pt x="20955" y="1774508"/>
                      <a:pt x="20955" y="1804988"/>
                      <a:pt x="20955" y="1836420"/>
                    </a:cubicBezTo>
                    <a:cubicBezTo>
                      <a:pt x="74295" y="1836420"/>
                      <a:pt x="124778" y="1836420"/>
                      <a:pt x="176213" y="1836420"/>
                    </a:cubicBezTo>
                    <a:cubicBezTo>
                      <a:pt x="176213" y="1803083"/>
                      <a:pt x="176213" y="1772603"/>
                      <a:pt x="176213" y="1740218"/>
                    </a:cubicBezTo>
                    <a:close/>
                    <a:moveTo>
                      <a:pt x="155258" y="1618298"/>
                    </a:moveTo>
                    <a:cubicBezTo>
                      <a:pt x="155258" y="1651635"/>
                      <a:pt x="155258" y="1682115"/>
                      <a:pt x="155258" y="1713548"/>
                    </a:cubicBezTo>
                    <a:cubicBezTo>
                      <a:pt x="209550" y="1713548"/>
                      <a:pt x="260985" y="1713548"/>
                      <a:pt x="311468" y="1713548"/>
                    </a:cubicBezTo>
                    <a:cubicBezTo>
                      <a:pt x="311468" y="1679258"/>
                      <a:pt x="311468" y="1648778"/>
                      <a:pt x="311468" y="1618298"/>
                    </a:cubicBezTo>
                    <a:cubicBezTo>
                      <a:pt x="257175" y="1618298"/>
                      <a:pt x="207645" y="1618298"/>
                      <a:pt x="155258" y="1618298"/>
                    </a:cubicBezTo>
                    <a:close/>
                    <a:moveTo>
                      <a:pt x="87630" y="1595438"/>
                    </a:moveTo>
                    <a:cubicBezTo>
                      <a:pt x="140970" y="1595438"/>
                      <a:pt x="191453" y="1595438"/>
                      <a:pt x="243840" y="1595438"/>
                    </a:cubicBezTo>
                    <a:cubicBezTo>
                      <a:pt x="243840" y="1563053"/>
                      <a:pt x="243840" y="1531620"/>
                      <a:pt x="243840" y="1501140"/>
                    </a:cubicBezTo>
                    <a:cubicBezTo>
                      <a:pt x="190500" y="1501140"/>
                      <a:pt x="139065" y="1501140"/>
                      <a:pt x="87630" y="1501140"/>
                    </a:cubicBezTo>
                    <a:cubicBezTo>
                      <a:pt x="87630" y="1533525"/>
                      <a:pt x="87630" y="1563053"/>
                      <a:pt x="87630" y="1595438"/>
                    </a:cubicBezTo>
                    <a:close/>
                    <a:moveTo>
                      <a:pt x="244793" y="1861185"/>
                    </a:moveTo>
                    <a:cubicBezTo>
                      <a:pt x="190500" y="1861185"/>
                      <a:pt x="140970" y="1861185"/>
                      <a:pt x="89535" y="1861185"/>
                    </a:cubicBezTo>
                    <a:cubicBezTo>
                      <a:pt x="89535" y="1894523"/>
                      <a:pt x="89535" y="1924050"/>
                      <a:pt x="89535" y="1955482"/>
                    </a:cubicBezTo>
                    <a:cubicBezTo>
                      <a:pt x="142875" y="1955482"/>
                      <a:pt x="192405" y="1955482"/>
                      <a:pt x="244793" y="1955482"/>
                    </a:cubicBezTo>
                    <a:cubicBezTo>
                      <a:pt x="244793" y="1924050"/>
                      <a:pt x="244793" y="1894523"/>
                      <a:pt x="244793" y="1861185"/>
                    </a:cubicBezTo>
                    <a:close/>
                    <a:moveTo>
                      <a:pt x="40958" y="659130"/>
                    </a:moveTo>
                    <a:cubicBezTo>
                      <a:pt x="44768" y="657225"/>
                      <a:pt x="48578" y="654368"/>
                      <a:pt x="53340" y="652463"/>
                    </a:cubicBezTo>
                    <a:cubicBezTo>
                      <a:pt x="53340" y="558165"/>
                      <a:pt x="53340" y="463867"/>
                      <a:pt x="53340" y="369570"/>
                    </a:cubicBezTo>
                    <a:cubicBezTo>
                      <a:pt x="22860" y="357188"/>
                      <a:pt x="17145" y="371475"/>
                      <a:pt x="17145" y="396240"/>
                    </a:cubicBezTo>
                    <a:cubicBezTo>
                      <a:pt x="18098" y="463867"/>
                      <a:pt x="15240" y="531495"/>
                      <a:pt x="18098" y="599123"/>
                    </a:cubicBezTo>
                    <a:cubicBezTo>
                      <a:pt x="19050" y="620078"/>
                      <a:pt x="33338" y="640080"/>
                      <a:pt x="40958" y="659130"/>
                    </a:cubicBezTo>
                    <a:close/>
                    <a:moveTo>
                      <a:pt x="178118" y="2103120"/>
                    </a:moveTo>
                    <a:cubicBezTo>
                      <a:pt x="121920" y="2103120"/>
                      <a:pt x="71438" y="2103120"/>
                      <a:pt x="21908" y="2103120"/>
                    </a:cubicBezTo>
                    <a:cubicBezTo>
                      <a:pt x="21908" y="2136458"/>
                      <a:pt x="21908" y="2165985"/>
                      <a:pt x="21908" y="2197418"/>
                    </a:cubicBezTo>
                    <a:cubicBezTo>
                      <a:pt x="74295" y="2197418"/>
                      <a:pt x="123825" y="2197418"/>
                      <a:pt x="175260" y="2197418"/>
                    </a:cubicBezTo>
                    <a:cubicBezTo>
                      <a:pt x="176213" y="2189798"/>
                      <a:pt x="178118" y="2183130"/>
                      <a:pt x="178118" y="2177415"/>
                    </a:cubicBezTo>
                    <a:cubicBezTo>
                      <a:pt x="178118" y="2153603"/>
                      <a:pt x="178118" y="2129790"/>
                      <a:pt x="178118" y="2103120"/>
                    </a:cubicBezTo>
                    <a:close/>
                    <a:moveTo>
                      <a:pt x="313373" y="1086803"/>
                    </a:moveTo>
                    <a:cubicBezTo>
                      <a:pt x="320993" y="989647"/>
                      <a:pt x="316230" y="981075"/>
                      <a:pt x="238125" y="942022"/>
                    </a:cubicBezTo>
                    <a:cubicBezTo>
                      <a:pt x="238125" y="989647"/>
                      <a:pt x="238125" y="1037272"/>
                      <a:pt x="238125" y="1086803"/>
                    </a:cubicBezTo>
                    <a:cubicBezTo>
                      <a:pt x="263843" y="1086803"/>
                      <a:pt x="287655" y="1086803"/>
                      <a:pt x="313373" y="1086803"/>
                    </a:cubicBezTo>
                    <a:close/>
                    <a:moveTo>
                      <a:pt x="133350" y="339090"/>
                    </a:moveTo>
                    <a:cubicBezTo>
                      <a:pt x="146685" y="225742"/>
                      <a:pt x="140018" y="207645"/>
                      <a:pt x="79058" y="186690"/>
                    </a:cubicBezTo>
                    <a:cubicBezTo>
                      <a:pt x="79058" y="236220"/>
                      <a:pt x="79058" y="286703"/>
                      <a:pt x="79058" y="339090"/>
                    </a:cubicBezTo>
                    <a:cubicBezTo>
                      <a:pt x="97155" y="339090"/>
                      <a:pt x="113348" y="339090"/>
                      <a:pt x="133350" y="339090"/>
                    </a:cubicBezTo>
                    <a:close/>
                    <a:moveTo>
                      <a:pt x="33338" y="140970"/>
                    </a:moveTo>
                    <a:cubicBezTo>
                      <a:pt x="28575" y="141923"/>
                      <a:pt x="23813" y="142875"/>
                      <a:pt x="20003" y="142875"/>
                    </a:cubicBezTo>
                    <a:cubicBezTo>
                      <a:pt x="20003" y="207645"/>
                      <a:pt x="20003" y="271463"/>
                      <a:pt x="20003" y="346710"/>
                    </a:cubicBezTo>
                    <a:cubicBezTo>
                      <a:pt x="35243" y="337185"/>
                      <a:pt x="53340" y="330517"/>
                      <a:pt x="52388" y="325755"/>
                    </a:cubicBezTo>
                    <a:cubicBezTo>
                      <a:pt x="44768" y="263842"/>
                      <a:pt x="75248" y="197167"/>
                      <a:pt x="33338" y="140970"/>
                    </a:cubicBezTo>
                    <a:close/>
                    <a:moveTo>
                      <a:pt x="130493" y="1713548"/>
                    </a:moveTo>
                    <a:cubicBezTo>
                      <a:pt x="130493" y="1678305"/>
                      <a:pt x="130493" y="1647825"/>
                      <a:pt x="130493" y="1614488"/>
                    </a:cubicBezTo>
                    <a:cubicBezTo>
                      <a:pt x="113348" y="1616393"/>
                      <a:pt x="100013" y="1618298"/>
                      <a:pt x="87630" y="1619250"/>
                    </a:cubicBezTo>
                    <a:cubicBezTo>
                      <a:pt x="87630" y="1652588"/>
                      <a:pt x="87630" y="1682115"/>
                      <a:pt x="87630" y="1713548"/>
                    </a:cubicBezTo>
                    <a:cubicBezTo>
                      <a:pt x="101918" y="1713548"/>
                      <a:pt x="115253" y="1713548"/>
                      <a:pt x="130493" y="1713548"/>
                    </a:cubicBezTo>
                    <a:close/>
                    <a:moveTo>
                      <a:pt x="312420" y="2099310"/>
                    </a:moveTo>
                    <a:cubicBezTo>
                      <a:pt x="295275" y="2101215"/>
                      <a:pt x="281940" y="2102168"/>
                      <a:pt x="269558" y="2103120"/>
                    </a:cubicBezTo>
                    <a:cubicBezTo>
                      <a:pt x="269558" y="2136458"/>
                      <a:pt x="269558" y="2165985"/>
                      <a:pt x="269558" y="2196465"/>
                    </a:cubicBezTo>
                    <a:cubicBezTo>
                      <a:pt x="284798" y="2196465"/>
                      <a:pt x="297180" y="2196465"/>
                      <a:pt x="312420" y="2196465"/>
                    </a:cubicBezTo>
                    <a:cubicBezTo>
                      <a:pt x="312420" y="2164080"/>
                      <a:pt x="312420" y="2135505"/>
                      <a:pt x="312420" y="2099310"/>
                    </a:cubicBezTo>
                    <a:close/>
                    <a:moveTo>
                      <a:pt x="244793" y="1975485"/>
                    </a:moveTo>
                    <a:cubicBezTo>
                      <a:pt x="226695" y="1977390"/>
                      <a:pt x="213360" y="1979295"/>
                      <a:pt x="200978" y="1980248"/>
                    </a:cubicBezTo>
                    <a:cubicBezTo>
                      <a:pt x="200978" y="2013585"/>
                      <a:pt x="200978" y="2043113"/>
                      <a:pt x="200978" y="2073593"/>
                    </a:cubicBezTo>
                    <a:cubicBezTo>
                      <a:pt x="217170" y="2073593"/>
                      <a:pt x="230505" y="2073593"/>
                      <a:pt x="244793" y="2073593"/>
                    </a:cubicBezTo>
                    <a:cubicBezTo>
                      <a:pt x="244793" y="2042160"/>
                      <a:pt x="244793" y="2012632"/>
                      <a:pt x="244793" y="1975485"/>
                    </a:cubicBezTo>
                    <a:close/>
                    <a:moveTo>
                      <a:pt x="202883" y="2101215"/>
                    </a:moveTo>
                    <a:cubicBezTo>
                      <a:pt x="202883" y="2135505"/>
                      <a:pt x="202883" y="2165985"/>
                      <a:pt x="202883" y="2196465"/>
                    </a:cubicBezTo>
                    <a:cubicBezTo>
                      <a:pt x="218123" y="2196465"/>
                      <a:pt x="229553" y="2196465"/>
                      <a:pt x="243840" y="2196465"/>
                    </a:cubicBezTo>
                    <a:cubicBezTo>
                      <a:pt x="243840" y="2164080"/>
                      <a:pt x="243840" y="2132648"/>
                      <a:pt x="243840" y="2101215"/>
                    </a:cubicBezTo>
                    <a:cubicBezTo>
                      <a:pt x="229553" y="2101215"/>
                      <a:pt x="218123" y="2101215"/>
                      <a:pt x="202883" y="2101215"/>
                    </a:cubicBezTo>
                    <a:close/>
                    <a:moveTo>
                      <a:pt x="270510" y="1979295"/>
                    </a:moveTo>
                    <a:cubicBezTo>
                      <a:pt x="270510" y="2014538"/>
                      <a:pt x="270510" y="2045018"/>
                      <a:pt x="270510" y="2078355"/>
                    </a:cubicBezTo>
                    <a:cubicBezTo>
                      <a:pt x="287655" y="2076450"/>
                      <a:pt x="300038" y="2075498"/>
                      <a:pt x="312420" y="2073593"/>
                    </a:cubicBezTo>
                    <a:cubicBezTo>
                      <a:pt x="312420" y="2039303"/>
                      <a:pt x="312420" y="2009775"/>
                      <a:pt x="312420" y="1979295"/>
                    </a:cubicBezTo>
                    <a:cubicBezTo>
                      <a:pt x="297180" y="1979295"/>
                      <a:pt x="284798" y="1979295"/>
                      <a:pt x="270510" y="1979295"/>
                    </a:cubicBezTo>
                    <a:close/>
                    <a:moveTo>
                      <a:pt x="313373" y="1741170"/>
                    </a:moveTo>
                    <a:cubicBezTo>
                      <a:pt x="296228" y="1741170"/>
                      <a:pt x="281940" y="1741170"/>
                      <a:pt x="268605" y="1741170"/>
                    </a:cubicBezTo>
                    <a:cubicBezTo>
                      <a:pt x="268605" y="1774508"/>
                      <a:pt x="268605" y="1804988"/>
                      <a:pt x="268605" y="1836420"/>
                    </a:cubicBezTo>
                    <a:cubicBezTo>
                      <a:pt x="283845" y="1836420"/>
                      <a:pt x="297180" y="1836420"/>
                      <a:pt x="313373" y="1836420"/>
                    </a:cubicBezTo>
                    <a:cubicBezTo>
                      <a:pt x="313373" y="1803083"/>
                      <a:pt x="313373" y="1772603"/>
                      <a:pt x="313373" y="1741170"/>
                    </a:cubicBezTo>
                    <a:close/>
                    <a:moveTo>
                      <a:pt x="268605" y="1499235"/>
                    </a:moveTo>
                    <a:cubicBezTo>
                      <a:pt x="268605" y="1533525"/>
                      <a:pt x="268605" y="1564005"/>
                      <a:pt x="268605" y="1594485"/>
                    </a:cubicBezTo>
                    <a:cubicBezTo>
                      <a:pt x="284798" y="1594485"/>
                      <a:pt x="298133" y="1594485"/>
                      <a:pt x="312420" y="1594485"/>
                    </a:cubicBezTo>
                    <a:cubicBezTo>
                      <a:pt x="312420" y="1561148"/>
                      <a:pt x="312420" y="1530668"/>
                      <a:pt x="312420" y="1499235"/>
                    </a:cubicBezTo>
                    <a:cubicBezTo>
                      <a:pt x="298133" y="1499235"/>
                      <a:pt x="285750" y="1499235"/>
                      <a:pt x="268605" y="1499235"/>
                    </a:cubicBezTo>
                    <a:close/>
                    <a:moveTo>
                      <a:pt x="62865" y="1595438"/>
                    </a:moveTo>
                    <a:cubicBezTo>
                      <a:pt x="62865" y="1561148"/>
                      <a:pt x="62865" y="1531620"/>
                      <a:pt x="62865" y="1500188"/>
                    </a:cubicBezTo>
                    <a:cubicBezTo>
                      <a:pt x="47625" y="1500188"/>
                      <a:pt x="34290" y="1500188"/>
                      <a:pt x="20003" y="1500188"/>
                    </a:cubicBezTo>
                    <a:cubicBezTo>
                      <a:pt x="20003" y="1533525"/>
                      <a:pt x="20003" y="1564005"/>
                      <a:pt x="20003" y="1595438"/>
                    </a:cubicBezTo>
                    <a:cubicBezTo>
                      <a:pt x="36195" y="1595438"/>
                      <a:pt x="47625" y="1595438"/>
                      <a:pt x="62865" y="1595438"/>
                    </a:cubicBezTo>
                    <a:close/>
                    <a:moveTo>
                      <a:pt x="157163" y="2435543"/>
                    </a:moveTo>
                    <a:cubicBezTo>
                      <a:pt x="210503" y="2435543"/>
                      <a:pt x="258128" y="2435543"/>
                      <a:pt x="308610" y="2435543"/>
                    </a:cubicBezTo>
                    <a:cubicBezTo>
                      <a:pt x="308610" y="2402205"/>
                      <a:pt x="308610" y="2372678"/>
                      <a:pt x="308610" y="2342198"/>
                    </a:cubicBezTo>
                    <a:cubicBezTo>
                      <a:pt x="256223" y="2342198"/>
                      <a:pt x="208598" y="2342198"/>
                      <a:pt x="157163" y="2342198"/>
                    </a:cubicBezTo>
                    <a:cubicBezTo>
                      <a:pt x="157163" y="2373630"/>
                      <a:pt x="157163" y="2403158"/>
                      <a:pt x="157163" y="2435543"/>
                    </a:cubicBezTo>
                    <a:close/>
                    <a:moveTo>
                      <a:pt x="63818" y="1862138"/>
                    </a:moveTo>
                    <a:cubicBezTo>
                      <a:pt x="46673" y="1862138"/>
                      <a:pt x="34290" y="1862138"/>
                      <a:pt x="20003" y="1862138"/>
                    </a:cubicBezTo>
                    <a:cubicBezTo>
                      <a:pt x="20003" y="1894523"/>
                      <a:pt x="20003" y="1924050"/>
                      <a:pt x="20003" y="1954530"/>
                    </a:cubicBezTo>
                    <a:cubicBezTo>
                      <a:pt x="35243" y="1954530"/>
                      <a:pt x="48578" y="1954530"/>
                      <a:pt x="63818" y="1954530"/>
                    </a:cubicBezTo>
                    <a:cubicBezTo>
                      <a:pt x="63818" y="1923098"/>
                      <a:pt x="63818" y="1895475"/>
                      <a:pt x="63818" y="1862138"/>
                    </a:cubicBezTo>
                    <a:close/>
                    <a:moveTo>
                      <a:pt x="21908" y="2225993"/>
                    </a:moveTo>
                    <a:cubicBezTo>
                      <a:pt x="21908" y="2253615"/>
                      <a:pt x="21908" y="2282190"/>
                      <a:pt x="21908" y="2310765"/>
                    </a:cubicBezTo>
                    <a:cubicBezTo>
                      <a:pt x="63818" y="2324100"/>
                      <a:pt x="62865" y="2297430"/>
                      <a:pt x="61913" y="2270760"/>
                    </a:cubicBezTo>
                    <a:cubicBezTo>
                      <a:pt x="61913" y="2245995"/>
                      <a:pt x="72390" y="2212658"/>
                      <a:pt x="21908" y="2225993"/>
                    </a:cubicBezTo>
                    <a:close/>
                    <a:moveTo>
                      <a:pt x="157163" y="242888"/>
                    </a:moveTo>
                    <a:cubicBezTo>
                      <a:pt x="151448" y="340995"/>
                      <a:pt x="151448" y="340995"/>
                      <a:pt x="195263" y="334328"/>
                    </a:cubicBezTo>
                    <a:cubicBezTo>
                      <a:pt x="193358" y="300990"/>
                      <a:pt x="211455" y="260033"/>
                      <a:pt x="157163" y="242888"/>
                    </a:cubicBezTo>
                    <a:close/>
                    <a:moveTo>
                      <a:pt x="268605" y="1861185"/>
                    </a:moveTo>
                    <a:cubicBezTo>
                      <a:pt x="268605" y="1892618"/>
                      <a:pt x="268605" y="1922145"/>
                      <a:pt x="268605" y="1953578"/>
                    </a:cubicBezTo>
                    <a:cubicBezTo>
                      <a:pt x="283845" y="1953578"/>
                      <a:pt x="297180" y="1953578"/>
                      <a:pt x="312420" y="1953578"/>
                    </a:cubicBezTo>
                    <a:cubicBezTo>
                      <a:pt x="312420" y="1922145"/>
                      <a:pt x="312420" y="1892618"/>
                      <a:pt x="312420" y="1861185"/>
                    </a:cubicBezTo>
                    <a:cubicBezTo>
                      <a:pt x="297180" y="1861185"/>
                      <a:pt x="283845" y="1861185"/>
                      <a:pt x="268605" y="1861185"/>
                    </a:cubicBezTo>
                    <a:close/>
                    <a:moveTo>
                      <a:pt x="90488" y="2223135"/>
                    </a:moveTo>
                    <a:cubicBezTo>
                      <a:pt x="90488" y="2255520"/>
                      <a:pt x="90488" y="2283143"/>
                      <a:pt x="90488" y="2312670"/>
                    </a:cubicBezTo>
                    <a:cubicBezTo>
                      <a:pt x="142875" y="2312670"/>
                      <a:pt x="192405" y="2312670"/>
                      <a:pt x="242888" y="2312670"/>
                    </a:cubicBezTo>
                    <a:cubicBezTo>
                      <a:pt x="242888" y="2281238"/>
                      <a:pt x="242888" y="2252663"/>
                      <a:pt x="242888" y="2223135"/>
                    </a:cubicBezTo>
                    <a:cubicBezTo>
                      <a:pt x="190500" y="2223135"/>
                      <a:pt x="141923" y="2223135"/>
                      <a:pt x="90488" y="2223135"/>
                    </a:cubicBezTo>
                    <a:close/>
                    <a:moveTo>
                      <a:pt x="126683" y="2436495"/>
                    </a:moveTo>
                    <a:cubicBezTo>
                      <a:pt x="126683" y="2402205"/>
                      <a:pt x="126683" y="2371725"/>
                      <a:pt x="126683" y="2336483"/>
                    </a:cubicBezTo>
                    <a:cubicBezTo>
                      <a:pt x="111443" y="2341245"/>
                      <a:pt x="90488" y="2343150"/>
                      <a:pt x="90488" y="2346960"/>
                    </a:cubicBezTo>
                    <a:cubicBezTo>
                      <a:pt x="87630" y="2376488"/>
                      <a:pt x="88583" y="2405063"/>
                      <a:pt x="88583" y="2436495"/>
                    </a:cubicBezTo>
                    <a:cubicBezTo>
                      <a:pt x="102870" y="2436495"/>
                      <a:pt x="113348" y="2436495"/>
                      <a:pt x="126683" y="243649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3331F3B3-5E90-447E-AD2E-071D0553E1C7}"/>
                  </a:ext>
                </a:extLst>
              </p:cNvPr>
              <p:cNvSpPr/>
              <p:nvPr/>
            </p:nvSpPr>
            <p:spPr>
              <a:xfrm>
                <a:off x="4641190" y="1423862"/>
                <a:ext cx="477157" cy="2330989"/>
              </a:xfrm>
              <a:custGeom>
                <a:avLst/>
                <a:gdLst>
                  <a:gd name="connsiteX0" fmla="*/ 285608 w 487386"/>
                  <a:gd name="connsiteY0" fmla="*/ 1339706 h 2330989"/>
                  <a:gd name="connsiteX1" fmla="*/ 285608 w 487386"/>
                  <a:gd name="connsiteY1" fmla="*/ 1414297 h 2330989"/>
                  <a:gd name="connsiteX2" fmla="*/ 356272 w 487386"/>
                  <a:gd name="connsiteY2" fmla="*/ 1414297 h 2330989"/>
                  <a:gd name="connsiteX3" fmla="*/ 356272 w 487386"/>
                  <a:gd name="connsiteY3" fmla="*/ 1339706 h 2330989"/>
                  <a:gd name="connsiteX4" fmla="*/ 285608 w 487386"/>
                  <a:gd name="connsiteY4" fmla="*/ 1339706 h 2330989"/>
                  <a:gd name="connsiteX5" fmla="*/ 31407 w 487386"/>
                  <a:gd name="connsiteY5" fmla="*/ 1338724 h 2330989"/>
                  <a:gd name="connsiteX6" fmla="*/ 31407 w 487386"/>
                  <a:gd name="connsiteY6" fmla="*/ 1414297 h 2330989"/>
                  <a:gd name="connsiteX7" fmla="*/ 258126 w 487386"/>
                  <a:gd name="connsiteY7" fmla="*/ 1414297 h 2330989"/>
                  <a:gd name="connsiteX8" fmla="*/ 258126 w 487386"/>
                  <a:gd name="connsiteY8" fmla="*/ 1338724 h 2330989"/>
                  <a:gd name="connsiteX9" fmla="*/ 31407 w 487386"/>
                  <a:gd name="connsiteY9" fmla="*/ 1338724 h 2330989"/>
                  <a:gd name="connsiteX10" fmla="*/ 385716 w 487386"/>
                  <a:gd name="connsiteY10" fmla="*/ 1245485 h 2330989"/>
                  <a:gd name="connsiteX11" fmla="*/ 385716 w 487386"/>
                  <a:gd name="connsiteY11" fmla="*/ 1318113 h 2330989"/>
                  <a:gd name="connsiteX12" fmla="*/ 453438 w 487386"/>
                  <a:gd name="connsiteY12" fmla="*/ 1318113 h 2330989"/>
                  <a:gd name="connsiteX13" fmla="*/ 453438 w 487386"/>
                  <a:gd name="connsiteY13" fmla="*/ 1245485 h 2330989"/>
                  <a:gd name="connsiteX14" fmla="*/ 385716 w 487386"/>
                  <a:gd name="connsiteY14" fmla="*/ 1245485 h 2330989"/>
                  <a:gd name="connsiteX15" fmla="*/ 32388 w 487386"/>
                  <a:gd name="connsiteY15" fmla="*/ 1243522 h 2330989"/>
                  <a:gd name="connsiteX16" fmla="*/ 32388 w 487386"/>
                  <a:gd name="connsiteY16" fmla="*/ 1318113 h 2330989"/>
                  <a:gd name="connsiteX17" fmla="*/ 102073 w 487386"/>
                  <a:gd name="connsiteY17" fmla="*/ 1318113 h 2330989"/>
                  <a:gd name="connsiteX18" fmla="*/ 102073 w 487386"/>
                  <a:gd name="connsiteY18" fmla="*/ 1243522 h 2330989"/>
                  <a:gd name="connsiteX19" fmla="*/ 32388 w 487386"/>
                  <a:gd name="connsiteY19" fmla="*/ 1243522 h 2330989"/>
                  <a:gd name="connsiteX20" fmla="*/ 130535 w 487386"/>
                  <a:gd name="connsiteY20" fmla="*/ 1242540 h 2330989"/>
                  <a:gd name="connsiteX21" fmla="*/ 130535 w 487386"/>
                  <a:gd name="connsiteY21" fmla="*/ 1317131 h 2330989"/>
                  <a:gd name="connsiteX22" fmla="*/ 356272 w 487386"/>
                  <a:gd name="connsiteY22" fmla="*/ 1317131 h 2330989"/>
                  <a:gd name="connsiteX23" fmla="*/ 356272 w 487386"/>
                  <a:gd name="connsiteY23" fmla="*/ 1242540 h 2330989"/>
                  <a:gd name="connsiteX24" fmla="*/ 130535 w 487386"/>
                  <a:gd name="connsiteY24" fmla="*/ 1242540 h 2330989"/>
                  <a:gd name="connsiteX25" fmla="*/ 128572 w 487386"/>
                  <a:gd name="connsiteY25" fmla="*/ 1149301 h 2330989"/>
                  <a:gd name="connsiteX26" fmla="*/ 128572 w 487386"/>
                  <a:gd name="connsiteY26" fmla="*/ 1220947 h 2330989"/>
                  <a:gd name="connsiteX27" fmla="*/ 199237 w 487386"/>
                  <a:gd name="connsiteY27" fmla="*/ 1220947 h 2330989"/>
                  <a:gd name="connsiteX28" fmla="*/ 199237 w 487386"/>
                  <a:gd name="connsiteY28" fmla="*/ 1149301 h 2330989"/>
                  <a:gd name="connsiteX29" fmla="*/ 128572 w 487386"/>
                  <a:gd name="connsiteY29" fmla="*/ 1149301 h 2330989"/>
                  <a:gd name="connsiteX30" fmla="*/ 226720 w 487386"/>
                  <a:gd name="connsiteY30" fmla="*/ 1148319 h 2330989"/>
                  <a:gd name="connsiteX31" fmla="*/ 226720 w 487386"/>
                  <a:gd name="connsiteY31" fmla="*/ 1219966 h 2330989"/>
                  <a:gd name="connsiteX32" fmla="*/ 453438 w 487386"/>
                  <a:gd name="connsiteY32" fmla="*/ 1219966 h 2330989"/>
                  <a:gd name="connsiteX33" fmla="*/ 453438 w 487386"/>
                  <a:gd name="connsiteY33" fmla="*/ 1148319 h 2330989"/>
                  <a:gd name="connsiteX34" fmla="*/ 226720 w 487386"/>
                  <a:gd name="connsiteY34" fmla="*/ 1148319 h 2330989"/>
                  <a:gd name="connsiteX35" fmla="*/ 128572 w 487386"/>
                  <a:gd name="connsiteY35" fmla="*/ 1050172 h 2330989"/>
                  <a:gd name="connsiteX36" fmla="*/ 128572 w 487386"/>
                  <a:gd name="connsiteY36" fmla="*/ 1121820 h 2330989"/>
                  <a:gd name="connsiteX37" fmla="*/ 357254 w 487386"/>
                  <a:gd name="connsiteY37" fmla="*/ 1121820 h 2330989"/>
                  <a:gd name="connsiteX38" fmla="*/ 357254 w 487386"/>
                  <a:gd name="connsiteY38" fmla="*/ 1050172 h 2330989"/>
                  <a:gd name="connsiteX39" fmla="*/ 128572 w 487386"/>
                  <a:gd name="connsiteY39" fmla="*/ 1050172 h 2330989"/>
                  <a:gd name="connsiteX40" fmla="*/ 32388 w 487386"/>
                  <a:gd name="connsiteY40" fmla="*/ 1050172 h 2330989"/>
                  <a:gd name="connsiteX41" fmla="*/ 32388 w 487386"/>
                  <a:gd name="connsiteY41" fmla="*/ 1122800 h 2330989"/>
                  <a:gd name="connsiteX42" fmla="*/ 103055 w 487386"/>
                  <a:gd name="connsiteY42" fmla="*/ 1122800 h 2330989"/>
                  <a:gd name="connsiteX43" fmla="*/ 103055 w 487386"/>
                  <a:gd name="connsiteY43" fmla="*/ 1050172 h 2330989"/>
                  <a:gd name="connsiteX44" fmla="*/ 32388 w 487386"/>
                  <a:gd name="connsiteY44" fmla="*/ 1050172 h 2330989"/>
                  <a:gd name="connsiteX45" fmla="*/ 383754 w 487386"/>
                  <a:gd name="connsiteY45" fmla="*/ 953007 h 2330989"/>
                  <a:gd name="connsiteX46" fmla="*/ 383754 w 487386"/>
                  <a:gd name="connsiteY46" fmla="*/ 1024654 h 2330989"/>
                  <a:gd name="connsiteX47" fmla="*/ 452457 w 487386"/>
                  <a:gd name="connsiteY47" fmla="*/ 1024654 h 2330989"/>
                  <a:gd name="connsiteX48" fmla="*/ 452457 w 487386"/>
                  <a:gd name="connsiteY48" fmla="*/ 953007 h 2330989"/>
                  <a:gd name="connsiteX49" fmla="*/ 383754 w 487386"/>
                  <a:gd name="connsiteY49" fmla="*/ 953007 h 2330989"/>
                  <a:gd name="connsiteX50" fmla="*/ 30425 w 487386"/>
                  <a:gd name="connsiteY50" fmla="*/ 953007 h 2330989"/>
                  <a:gd name="connsiteX51" fmla="*/ 30425 w 487386"/>
                  <a:gd name="connsiteY51" fmla="*/ 1023673 h 2330989"/>
                  <a:gd name="connsiteX52" fmla="*/ 259108 w 487386"/>
                  <a:gd name="connsiteY52" fmla="*/ 1023673 h 2330989"/>
                  <a:gd name="connsiteX53" fmla="*/ 259108 w 487386"/>
                  <a:gd name="connsiteY53" fmla="*/ 953007 h 2330989"/>
                  <a:gd name="connsiteX54" fmla="*/ 30425 w 487386"/>
                  <a:gd name="connsiteY54" fmla="*/ 953007 h 2330989"/>
                  <a:gd name="connsiteX55" fmla="*/ 286589 w 487386"/>
                  <a:gd name="connsiteY55" fmla="*/ 952025 h 2330989"/>
                  <a:gd name="connsiteX56" fmla="*/ 286589 w 487386"/>
                  <a:gd name="connsiteY56" fmla="*/ 1023673 h 2330989"/>
                  <a:gd name="connsiteX57" fmla="*/ 357254 w 487386"/>
                  <a:gd name="connsiteY57" fmla="*/ 1023673 h 2330989"/>
                  <a:gd name="connsiteX58" fmla="*/ 357254 w 487386"/>
                  <a:gd name="connsiteY58" fmla="*/ 952025 h 2330989"/>
                  <a:gd name="connsiteX59" fmla="*/ 286589 w 487386"/>
                  <a:gd name="connsiteY59" fmla="*/ 952025 h 2330989"/>
                  <a:gd name="connsiteX60" fmla="*/ 382772 w 487386"/>
                  <a:gd name="connsiteY60" fmla="*/ 854860 h 2330989"/>
                  <a:gd name="connsiteX61" fmla="*/ 382772 w 487386"/>
                  <a:gd name="connsiteY61" fmla="*/ 927489 h 2330989"/>
                  <a:gd name="connsiteX62" fmla="*/ 452457 w 487386"/>
                  <a:gd name="connsiteY62" fmla="*/ 927489 h 2330989"/>
                  <a:gd name="connsiteX63" fmla="*/ 452457 w 487386"/>
                  <a:gd name="connsiteY63" fmla="*/ 854860 h 2330989"/>
                  <a:gd name="connsiteX64" fmla="*/ 382772 w 487386"/>
                  <a:gd name="connsiteY64" fmla="*/ 854860 h 2330989"/>
                  <a:gd name="connsiteX65" fmla="*/ 286589 w 487386"/>
                  <a:gd name="connsiteY65" fmla="*/ 853878 h 2330989"/>
                  <a:gd name="connsiteX66" fmla="*/ 286589 w 487386"/>
                  <a:gd name="connsiteY66" fmla="*/ 927489 h 2330989"/>
                  <a:gd name="connsiteX67" fmla="*/ 355291 w 487386"/>
                  <a:gd name="connsiteY67" fmla="*/ 927489 h 2330989"/>
                  <a:gd name="connsiteX68" fmla="*/ 355291 w 487386"/>
                  <a:gd name="connsiteY68" fmla="*/ 853878 h 2330989"/>
                  <a:gd name="connsiteX69" fmla="*/ 286589 w 487386"/>
                  <a:gd name="connsiteY69" fmla="*/ 853878 h 2330989"/>
                  <a:gd name="connsiteX70" fmla="*/ 384735 w 487386"/>
                  <a:gd name="connsiteY70" fmla="*/ 756713 h 2330989"/>
                  <a:gd name="connsiteX71" fmla="*/ 384735 w 487386"/>
                  <a:gd name="connsiteY71" fmla="*/ 829342 h 2330989"/>
                  <a:gd name="connsiteX72" fmla="*/ 453438 w 487386"/>
                  <a:gd name="connsiteY72" fmla="*/ 829342 h 2330989"/>
                  <a:gd name="connsiteX73" fmla="*/ 453438 w 487386"/>
                  <a:gd name="connsiteY73" fmla="*/ 756713 h 2330989"/>
                  <a:gd name="connsiteX74" fmla="*/ 384735 w 487386"/>
                  <a:gd name="connsiteY74" fmla="*/ 756713 h 2330989"/>
                  <a:gd name="connsiteX75" fmla="*/ 130535 w 487386"/>
                  <a:gd name="connsiteY75" fmla="*/ 756713 h 2330989"/>
                  <a:gd name="connsiteX76" fmla="*/ 130535 w 487386"/>
                  <a:gd name="connsiteY76" fmla="*/ 829342 h 2330989"/>
                  <a:gd name="connsiteX77" fmla="*/ 357254 w 487386"/>
                  <a:gd name="connsiteY77" fmla="*/ 829342 h 2330989"/>
                  <a:gd name="connsiteX78" fmla="*/ 357254 w 487386"/>
                  <a:gd name="connsiteY78" fmla="*/ 756713 h 2330989"/>
                  <a:gd name="connsiteX79" fmla="*/ 130535 w 487386"/>
                  <a:gd name="connsiteY79" fmla="*/ 756713 h 2330989"/>
                  <a:gd name="connsiteX80" fmla="*/ 32388 w 487386"/>
                  <a:gd name="connsiteY80" fmla="*/ 755731 h 2330989"/>
                  <a:gd name="connsiteX81" fmla="*/ 32388 w 487386"/>
                  <a:gd name="connsiteY81" fmla="*/ 830323 h 2330989"/>
                  <a:gd name="connsiteX82" fmla="*/ 102073 w 487386"/>
                  <a:gd name="connsiteY82" fmla="*/ 830323 h 2330989"/>
                  <a:gd name="connsiteX83" fmla="*/ 102073 w 487386"/>
                  <a:gd name="connsiteY83" fmla="*/ 755731 h 2330989"/>
                  <a:gd name="connsiteX84" fmla="*/ 32388 w 487386"/>
                  <a:gd name="connsiteY84" fmla="*/ 755731 h 2330989"/>
                  <a:gd name="connsiteX85" fmla="*/ 382772 w 487386"/>
                  <a:gd name="connsiteY85" fmla="*/ 658566 h 2330989"/>
                  <a:gd name="connsiteX86" fmla="*/ 382772 w 487386"/>
                  <a:gd name="connsiteY86" fmla="*/ 733158 h 2330989"/>
                  <a:gd name="connsiteX87" fmla="*/ 452457 w 487386"/>
                  <a:gd name="connsiteY87" fmla="*/ 733158 h 2330989"/>
                  <a:gd name="connsiteX88" fmla="*/ 452457 w 487386"/>
                  <a:gd name="connsiteY88" fmla="*/ 658566 h 2330989"/>
                  <a:gd name="connsiteX89" fmla="*/ 382772 w 487386"/>
                  <a:gd name="connsiteY89" fmla="*/ 658566 h 2330989"/>
                  <a:gd name="connsiteX90" fmla="*/ 31407 w 487386"/>
                  <a:gd name="connsiteY90" fmla="*/ 658566 h 2330989"/>
                  <a:gd name="connsiteX91" fmla="*/ 31407 w 487386"/>
                  <a:gd name="connsiteY91" fmla="*/ 735121 h 2330989"/>
                  <a:gd name="connsiteX92" fmla="*/ 259108 w 487386"/>
                  <a:gd name="connsiteY92" fmla="*/ 735121 h 2330989"/>
                  <a:gd name="connsiteX93" fmla="*/ 259108 w 487386"/>
                  <a:gd name="connsiteY93" fmla="*/ 658566 h 2330989"/>
                  <a:gd name="connsiteX94" fmla="*/ 31407 w 487386"/>
                  <a:gd name="connsiteY94" fmla="*/ 658566 h 2330989"/>
                  <a:gd name="connsiteX95" fmla="*/ 226720 w 487386"/>
                  <a:gd name="connsiteY95" fmla="*/ 561400 h 2330989"/>
                  <a:gd name="connsiteX96" fmla="*/ 226720 w 487386"/>
                  <a:gd name="connsiteY96" fmla="*/ 638937 h 2330989"/>
                  <a:gd name="connsiteX97" fmla="*/ 451475 w 487386"/>
                  <a:gd name="connsiteY97" fmla="*/ 638937 h 2330989"/>
                  <a:gd name="connsiteX98" fmla="*/ 451475 w 487386"/>
                  <a:gd name="connsiteY98" fmla="*/ 561400 h 2330989"/>
                  <a:gd name="connsiteX99" fmla="*/ 226720 w 487386"/>
                  <a:gd name="connsiteY99" fmla="*/ 561400 h 2330989"/>
                  <a:gd name="connsiteX100" fmla="*/ 128572 w 487386"/>
                  <a:gd name="connsiteY100" fmla="*/ 561400 h 2330989"/>
                  <a:gd name="connsiteX101" fmla="*/ 128572 w 487386"/>
                  <a:gd name="connsiteY101" fmla="*/ 636974 h 2330989"/>
                  <a:gd name="connsiteX102" fmla="*/ 198257 w 487386"/>
                  <a:gd name="connsiteY102" fmla="*/ 636974 h 2330989"/>
                  <a:gd name="connsiteX103" fmla="*/ 198257 w 487386"/>
                  <a:gd name="connsiteY103" fmla="*/ 561400 h 2330989"/>
                  <a:gd name="connsiteX104" fmla="*/ 128572 w 487386"/>
                  <a:gd name="connsiteY104" fmla="*/ 561400 h 2330989"/>
                  <a:gd name="connsiteX105" fmla="*/ 129554 w 487386"/>
                  <a:gd name="connsiteY105" fmla="*/ 464235 h 2330989"/>
                  <a:gd name="connsiteX106" fmla="*/ 129554 w 487386"/>
                  <a:gd name="connsiteY106" fmla="*/ 540790 h 2330989"/>
                  <a:gd name="connsiteX107" fmla="*/ 356272 w 487386"/>
                  <a:gd name="connsiteY107" fmla="*/ 540790 h 2330989"/>
                  <a:gd name="connsiteX108" fmla="*/ 356272 w 487386"/>
                  <a:gd name="connsiteY108" fmla="*/ 464235 h 2330989"/>
                  <a:gd name="connsiteX109" fmla="*/ 129554 w 487386"/>
                  <a:gd name="connsiteY109" fmla="*/ 464235 h 2330989"/>
                  <a:gd name="connsiteX110" fmla="*/ 34352 w 487386"/>
                  <a:gd name="connsiteY110" fmla="*/ 463253 h 2330989"/>
                  <a:gd name="connsiteX111" fmla="*/ 34352 w 487386"/>
                  <a:gd name="connsiteY111" fmla="*/ 539808 h 2330989"/>
                  <a:gd name="connsiteX112" fmla="*/ 102073 w 487386"/>
                  <a:gd name="connsiteY112" fmla="*/ 539808 h 2330989"/>
                  <a:gd name="connsiteX113" fmla="*/ 102073 w 487386"/>
                  <a:gd name="connsiteY113" fmla="*/ 463253 h 2330989"/>
                  <a:gd name="connsiteX114" fmla="*/ 34352 w 487386"/>
                  <a:gd name="connsiteY114" fmla="*/ 463253 h 2330989"/>
                  <a:gd name="connsiteX115" fmla="*/ 384735 w 487386"/>
                  <a:gd name="connsiteY115" fmla="*/ 462272 h 2330989"/>
                  <a:gd name="connsiteX116" fmla="*/ 384735 w 487386"/>
                  <a:gd name="connsiteY116" fmla="*/ 540790 h 2330989"/>
                  <a:gd name="connsiteX117" fmla="*/ 451475 w 487386"/>
                  <a:gd name="connsiteY117" fmla="*/ 540790 h 2330989"/>
                  <a:gd name="connsiteX118" fmla="*/ 451475 w 487386"/>
                  <a:gd name="connsiteY118" fmla="*/ 462272 h 2330989"/>
                  <a:gd name="connsiteX119" fmla="*/ 384735 w 487386"/>
                  <a:gd name="connsiteY119" fmla="*/ 462272 h 2330989"/>
                  <a:gd name="connsiteX120" fmla="*/ 52999 w 487386"/>
                  <a:gd name="connsiteY120" fmla="*/ 286589 h 2330989"/>
                  <a:gd name="connsiteX121" fmla="*/ 52999 w 487386"/>
                  <a:gd name="connsiteY121" fmla="*/ 364126 h 2330989"/>
                  <a:gd name="connsiteX122" fmla="*/ 192368 w 487386"/>
                  <a:gd name="connsiteY122" fmla="*/ 364126 h 2330989"/>
                  <a:gd name="connsiteX123" fmla="*/ 192368 w 487386"/>
                  <a:gd name="connsiteY123" fmla="*/ 286589 h 2330989"/>
                  <a:gd name="connsiteX124" fmla="*/ 52999 w 487386"/>
                  <a:gd name="connsiteY124" fmla="*/ 286589 h 2330989"/>
                  <a:gd name="connsiteX125" fmla="*/ 295422 w 487386"/>
                  <a:gd name="connsiteY125" fmla="*/ 285608 h 2330989"/>
                  <a:gd name="connsiteX126" fmla="*/ 295422 w 487386"/>
                  <a:gd name="connsiteY126" fmla="*/ 364126 h 2330989"/>
                  <a:gd name="connsiteX127" fmla="*/ 434790 w 487386"/>
                  <a:gd name="connsiteY127" fmla="*/ 364126 h 2330989"/>
                  <a:gd name="connsiteX128" fmla="*/ 434790 w 487386"/>
                  <a:gd name="connsiteY128" fmla="*/ 285608 h 2330989"/>
                  <a:gd name="connsiteX129" fmla="*/ 295422 w 487386"/>
                  <a:gd name="connsiteY129" fmla="*/ 285608 h 2330989"/>
                  <a:gd name="connsiteX130" fmla="*/ 51036 w 487386"/>
                  <a:gd name="connsiteY130" fmla="*/ 186479 h 2330989"/>
                  <a:gd name="connsiteX131" fmla="*/ 51036 w 487386"/>
                  <a:gd name="connsiteY131" fmla="*/ 259108 h 2330989"/>
                  <a:gd name="connsiteX132" fmla="*/ 190405 w 487386"/>
                  <a:gd name="connsiteY132" fmla="*/ 259108 h 2330989"/>
                  <a:gd name="connsiteX133" fmla="*/ 190405 w 487386"/>
                  <a:gd name="connsiteY133" fmla="*/ 186479 h 2330989"/>
                  <a:gd name="connsiteX134" fmla="*/ 51036 w 487386"/>
                  <a:gd name="connsiteY134" fmla="*/ 186479 h 2330989"/>
                  <a:gd name="connsiteX135" fmla="*/ 294440 w 487386"/>
                  <a:gd name="connsiteY135" fmla="*/ 185498 h 2330989"/>
                  <a:gd name="connsiteX136" fmla="*/ 294440 w 487386"/>
                  <a:gd name="connsiteY136" fmla="*/ 260090 h 2330989"/>
                  <a:gd name="connsiteX137" fmla="*/ 432828 w 487386"/>
                  <a:gd name="connsiteY137" fmla="*/ 260090 h 2330989"/>
                  <a:gd name="connsiteX138" fmla="*/ 432828 w 487386"/>
                  <a:gd name="connsiteY138" fmla="*/ 185498 h 2330989"/>
                  <a:gd name="connsiteX139" fmla="*/ 294440 w 487386"/>
                  <a:gd name="connsiteY139" fmla="*/ 185498 h 2330989"/>
                  <a:gd name="connsiteX140" fmla="*/ 52999 w 487386"/>
                  <a:gd name="connsiteY140" fmla="*/ 89314 h 2330989"/>
                  <a:gd name="connsiteX141" fmla="*/ 52999 w 487386"/>
                  <a:gd name="connsiteY141" fmla="*/ 158017 h 2330989"/>
                  <a:gd name="connsiteX142" fmla="*/ 191387 w 487386"/>
                  <a:gd name="connsiteY142" fmla="*/ 158017 h 2330989"/>
                  <a:gd name="connsiteX143" fmla="*/ 191387 w 487386"/>
                  <a:gd name="connsiteY143" fmla="*/ 89314 h 2330989"/>
                  <a:gd name="connsiteX144" fmla="*/ 52999 w 487386"/>
                  <a:gd name="connsiteY144" fmla="*/ 89314 h 2330989"/>
                  <a:gd name="connsiteX145" fmla="*/ 296403 w 487386"/>
                  <a:gd name="connsiteY145" fmla="*/ 87351 h 2330989"/>
                  <a:gd name="connsiteX146" fmla="*/ 296403 w 487386"/>
                  <a:gd name="connsiteY146" fmla="*/ 158998 h 2330989"/>
                  <a:gd name="connsiteX147" fmla="*/ 432828 w 487386"/>
                  <a:gd name="connsiteY147" fmla="*/ 158998 h 2330989"/>
                  <a:gd name="connsiteX148" fmla="*/ 432828 w 487386"/>
                  <a:gd name="connsiteY148" fmla="*/ 87351 h 2330989"/>
                  <a:gd name="connsiteX149" fmla="*/ 296403 w 487386"/>
                  <a:gd name="connsiteY149" fmla="*/ 87351 h 2330989"/>
                  <a:gd name="connsiteX150" fmla="*/ 26499 w 487386"/>
                  <a:gd name="connsiteY150" fmla="*/ 0 h 2330989"/>
                  <a:gd name="connsiteX151" fmla="*/ 219849 w 487386"/>
                  <a:gd name="connsiteY151" fmla="*/ 0 h 2330989"/>
                  <a:gd name="connsiteX152" fmla="*/ 219849 w 487386"/>
                  <a:gd name="connsiteY152" fmla="*/ 111888 h 2330989"/>
                  <a:gd name="connsiteX153" fmla="*/ 219849 w 487386"/>
                  <a:gd name="connsiteY153" fmla="*/ 337625 h 2330989"/>
                  <a:gd name="connsiteX154" fmla="*/ 263033 w 487386"/>
                  <a:gd name="connsiteY154" fmla="*/ 366088 h 2330989"/>
                  <a:gd name="connsiteX155" fmla="*/ 263033 w 487386"/>
                  <a:gd name="connsiteY155" fmla="*/ 2945 h 2330989"/>
                  <a:gd name="connsiteX156" fmla="*/ 461290 w 487386"/>
                  <a:gd name="connsiteY156" fmla="*/ 2945 h 2330989"/>
                  <a:gd name="connsiteX157" fmla="*/ 463253 w 487386"/>
                  <a:gd name="connsiteY157" fmla="*/ 330756 h 2330989"/>
                  <a:gd name="connsiteX158" fmla="*/ 481901 w 487386"/>
                  <a:gd name="connsiteY158" fmla="*/ 1297502 h 2330989"/>
                  <a:gd name="connsiteX159" fmla="*/ 483863 w 487386"/>
                  <a:gd name="connsiteY159" fmla="*/ 2269156 h 2330989"/>
                  <a:gd name="connsiteX160" fmla="*/ 483863 w 487386"/>
                  <a:gd name="connsiteY160" fmla="*/ 2330989 h 2330989"/>
                  <a:gd name="connsiteX161" fmla="*/ 0 w 487386"/>
                  <a:gd name="connsiteY161" fmla="*/ 2330989 h 2330989"/>
                  <a:gd name="connsiteX162" fmla="*/ 0 w 487386"/>
                  <a:gd name="connsiteY162" fmla="*/ 2284859 h 2330989"/>
                  <a:gd name="connsiteX163" fmla="*/ 0 w 487386"/>
                  <a:gd name="connsiteY163" fmla="*/ 421051 h 2330989"/>
                  <a:gd name="connsiteX164" fmla="*/ 26499 w 487386"/>
                  <a:gd name="connsiteY164" fmla="*/ 0 h 2330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</a:cxnLst>
                <a:rect l="l" t="t" r="r" b="b"/>
                <a:pathLst>
                  <a:path w="487386" h="2330989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BC65272-CBD3-48D9-B17F-4A315DA5ABCB}"/>
                  </a:ext>
                </a:extLst>
              </p:cNvPr>
              <p:cNvSpPr/>
              <p:nvPr/>
            </p:nvSpPr>
            <p:spPr>
              <a:xfrm>
                <a:off x="7034837" y="2159409"/>
                <a:ext cx="252773" cy="1597499"/>
              </a:xfrm>
              <a:custGeom>
                <a:avLst/>
                <a:gdLst>
                  <a:gd name="connsiteX0" fmla="*/ 94664 w 252773"/>
                  <a:gd name="connsiteY0" fmla="*/ 1169580 h 1597499"/>
                  <a:gd name="connsiteX1" fmla="*/ 94664 w 252773"/>
                  <a:gd name="connsiteY1" fmla="*/ 1232327 h 1597499"/>
                  <a:gd name="connsiteX2" fmla="*/ 158109 w 252773"/>
                  <a:gd name="connsiteY2" fmla="*/ 1232327 h 1597499"/>
                  <a:gd name="connsiteX3" fmla="*/ 158109 w 252773"/>
                  <a:gd name="connsiteY3" fmla="*/ 1169580 h 1597499"/>
                  <a:gd name="connsiteX4" fmla="*/ 94664 w 252773"/>
                  <a:gd name="connsiteY4" fmla="*/ 1169580 h 1597499"/>
                  <a:gd name="connsiteX5" fmla="*/ 175733 w 252773"/>
                  <a:gd name="connsiteY5" fmla="*/ 1168551 h 1597499"/>
                  <a:gd name="connsiteX6" fmla="*/ 175733 w 252773"/>
                  <a:gd name="connsiteY6" fmla="*/ 1231813 h 1597499"/>
                  <a:gd name="connsiteX7" fmla="*/ 237667 w 252773"/>
                  <a:gd name="connsiteY7" fmla="*/ 1231813 h 1597499"/>
                  <a:gd name="connsiteX8" fmla="*/ 237667 w 252773"/>
                  <a:gd name="connsiteY8" fmla="*/ 1168551 h 1597499"/>
                  <a:gd name="connsiteX9" fmla="*/ 175733 w 252773"/>
                  <a:gd name="connsiteY9" fmla="*/ 1168551 h 1597499"/>
                  <a:gd name="connsiteX10" fmla="*/ 95168 w 252773"/>
                  <a:gd name="connsiteY10" fmla="*/ 1090888 h 1597499"/>
                  <a:gd name="connsiteX11" fmla="*/ 95168 w 252773"/>
                  <a:gd name="connsiteY11" fmla="*/ 1153636 h 1597499"/>
                  <a:gd name="connsiteX12" fmla="*/ 157605 w 252773"/>
                  <a:gd name="connsiteY12" fmla="*/ 1153636 h 1597499"/>
                  <a:gd name="connsiteX13" fmla="*/ 157605 w 252773"/>
                  <a:gd name="connsiteY13" fmla="*/ 1090888 h 1597499"/>
                  <a:gd name="connsiteX14" fmla="*/ 95168 w 252773"/>
                  <a:gd name="connsiteY14" fmla="*/ 1090888 h 1597499"/>
                  <a:gd name="connsiteX15" fmla="*/ 15106 w 252773"/>
                  <a:gd name="connsiteY15" fmla="*/ 1090888 h 1597499"/>
                  <a:gd name="connsiteX16" fmla="*/ 15106 w 252773"/>
                  <a:gd name="connsiteY16" fmla="*/ 1153636 h 1597499"/>
                  <a:gd name="connsiteX17" fmla="*/ 77544 w 252773"/>
                  <a:gd name="connsiteY17" fmla="*/ 1153636 h 1597499"/>
                  <a:gd name="connsiteX18" fmla="*/ 77544 w 252773"/>
                  <a:gd name="connsiteY18" fmla="*/ 1090888 h 1597499"/>
                  <a:gd name="connsiteX19" fmla="*/ 15106 w 252773"/>
                  <a:gd name="connsiteY19" fmla="*/ 1090888 h 1597499"/>
                  <a:gd name="connsiteX20" fmla="*/ 95671 w 252773"/>
                  <a:gd name="connsiteY20" fmla="*/ 1009110 h 1597499"/>
                  <a:gd name="connsiteX21" fmla="*/ 95671 w 252773"/>
                  <a:gd name="connsiteY21" fmla="*/ 1072886 h 1597499"/>
                  <a:gd name="connsiteX22" fmla="*/ 157605 w 252773"/>
                  <a:gd name="connsiteY22" fmla="*/ 1072886 h 1597499"/>
                  <a:gd name="connsiteX23" fmla="*/ 157605 w 252773"/>
                  <a:gd name="connsiteY23" fmla="*/ 1009110 h 1597499"/>
                  <a:gd name="connsiteX24" fmla="*/ 95671 w 252773"/>
                  <a:gd name="connsiteY24" fmla="*/ 1009110 h 1597499"/>
                  <a:gd name="connsiteX25" fmla="*/ 175733 w 252773"/>
                  <a:gd name="connsiteY25" fmla="*/ 1008595 h 1597499"/>
                  <a:gd name="connsiteX26" fmla="*/ 175733 w 252773"/>
                  <a:gd name="connsiteY26" fmla="*/ 1072371 h 1597499"/>
                  <a:gd name="connsiteX27" fmla="*/ 238674 w 252773"/>
                  <a:gd name="connsiteY27" fmla="*/ 1072371 h 1597499"/>
                  <a:gd name="connsiteX28" fmla="*/ 238674 w 252773"/>
                  <a:gd name="connsiteY28" fmla="*/ 1008595 h 1597499"/>
                  <a:gd name="connsiteX29" fmla="*/ 175733 w 252773"/>
                  <a:gd name="connsiteY29" fmla="*/ 1008595 h 1597499"/>
                  <a:gd name="connsiteX30" fmla="*/ 175733 w 252773"/>
                  <a:gd name="connsiteY30" fmla="*/ 929389 h 1597499"/>
                  <a:gd name="connsiteX31" fmla="*/ 175733 w 252773"/>
                  <a:gd name="connsiteY31" fmla="*/ 992651 h 1597499"/>
                  <a:gd name="connsiteX32" fmla="*/ 239178 w 252773"/>
                  <a:gd name="connsiteY32" fmla="*/ 992651 h 1597499"/>
                  <a:gd name="connsiteX33" fmla="*/ 239178 w 252773"/>
                  <a:gd name="connsiteY33" fmla="*/ 929389 h 1597499"/>
                  <a:gd name="connsiteX34" fmla="*/ 175733 w 252773"/>
                  <a:gd name="connsiteY34" fmla="*/ 929389 h 1597499"/>
                  <a:gd name="connsiteX35" fmla="*/ 95671 w 252773"/>
                  <a:gd name="connsiteY35" fmla="*/ 928875 h 1597499"/>
                  <a:gd name="connsiteX36" fmla="*/ 95671 w 252773"/>
                  <a:gd name="connsiteY36" fmla="*/ 993680 h 1597499"/>
                  <a:gd name="connsiteX37" fmla="*/ 157605 w 252773"/>
                  <a:gd name="connsiteY37" fmla="*/ 993680 h 1597499"/>
                  <a:gd name="connsiteX38" fmla="*/ 157605 w 252773"/>
                  <a:gd name="connsiteY38" fmla="*/ 928875 h 1597499"/>
                  <a:gd name="connsiteX39" fmla="*/ 95671 w 252773"/>
                  <a:gd name="connsiteY39" fmla="*/ 928875 h 1597499"/>
                  <a:gd name="connsiteX40" fmla="*/ 14602 w 252773"/>
                  <a:gd name="connsiteY40" fmla="*/ 928875 h 1597499"/>
                  <a:gd name="connsiteX41" fmla="*/ 14602 w 252773"/>
                  <a:gd name="connsiteY41" fmla="*/ 992651 h 1597499"/>
                  <a:gd name="connsiteX42" fmla="*/ 77544 w 252773"/>
                  <a:gd name="connsiteY42" fmla="*/ 992651 h 1597499"/>
                  <a:gd name="connsiteX43" fmla="*/ 77544 w 252773"/>
                  <a:gd name="connsiteY43" fmla="*/ 928875 h 1597499"/>
                  <a:gd name="connsiteX44" fmla="*/ 14602 w 252773"/>
                  <a:gd name="connsiteY44" fmla="*/ 928875 h 1597499"/>
                  <a:gd name="connsiteX45" fmla="*/ 175229 w 252773"/>
                  <a:gd name="connsiteY45" fmla="*/ 849668 h 1597499"/>
                  <a:gd name="connsiteX46" fmla="*/ 175229 w 252773"/>
                  <a:gd name="connsiteY46" fmla="*/ 912930 h 1597499"/>
                  <a:gd name="connsiteX47" fmla="*/ 238171 w 252773"/>
                  <a:gd name="connsiteY47" fmla="*/ 912930 h 1597499"/>
                  <a:gd name="connsiteX48" fmla="*/ 238171 w 252773"/>
                  <a:gd name="connsiteY48" fmla="*/ 849668 h 1597499"/>
                  <a:gd name="connsiteX49" fmla="*/ 175229 w 252773"/>
                  <a:gd name="connsiteY49" fmla="*/ 849668 h 1597499"/>
                  <a:gd name="connsiteX50" fmla="*/ 94664 w 252773"/>
                  <a:gd name="connsiteY50" fmla="*/ 767890 h 1597499"/>
                  <a:gd name="connsiteX51" fmla="*/ 94664 w 252773"/>
                  <a:gd name="connsiteY51" fmla="*/ 831152 h 1597499"/>
                  <a:gd name="connsiteX52" fmla="*/ 157605 w 252773"/>
                  <a:gd name="connsiteY52" fmla="*/ 831152 h 1597499"/>
                  <a:gd name="connsiteX53" fmla="*/ 157605 w 252773"/>
                  <a:gd name="connsiteY53" fmla="*/ 767890 h 1597499"/>
                  <a:gd name="connsiteX54" fmla="*/ 94664 w 252773"/>
                  <a:gd name="connsiteY54" fmla="*/ 767890 h 1597499"/>
                  <a:gd name="connsiteX55" fmla="*/ 15106 w 252773"/>
                  <a:gd name="connsiteY55" fmla="*/ 767890 h 1597499"/>
                  <a:gd name="connsiteX56" fmla="*/ 15106 w 252773"/>
                  <a:gd name="connsiteY56" fmla="*/ 831152 h 1597499"/>
                  <a:gd name="connsiteX57" fmla="*/ 77040 w 252773"/>
                  <a:gd name="connsiteY57" fmla="*/ 831152 h 1597499"/>
                  <a:gd name="connsiteX58" fmla="*/ 77040 w 252773"/>
                  <a:gd name="connsiteY58" fmla="*/ 767890 h 1597499"/>
                  <a:gd name="connsiteX59" fmla="*/ 15106 w 252773"/>
                  <a:gd name="connsiteY59" fmla="*/ 767890 h 1597499"/>
                  <a:gd name="connsiteX60" fmla="*/ 175229 w 252773"/>
                  <a:gd name="connsiteY60" fmla="*/ 767376 h 1597499"/>
                  <a:gd name="connsiteX61" fmla="*/ 175229 w 252773"/>
                  <a:gd name="connsiteY61" fmla="*/ 831667 h 1597499"/>
                  <a:gd name="connsiteX62" fmla="*/ 238171 w 252773"/>
                  <a:gd name="connsiteY62" fmla="*/ 831667 h 1597499"/>
                  <a:gd name="connsiteX63" fmla="*/ 238171 w 252773"/>
                  <a:gd name="connsiteY63" fmla="*/ 767376 h 1597499"/>
                  <a:gd name="connsiteX64" fmla="*/ 175229 w 252773"/>
                  <a:gd name="connsiteY64" fmla="*/ 767376 h 1597499"/>
                  <a:gd name="connsiteX65" fmla="*/ 175229 w 252773"/>
                  <a:gd name="connsiteY65" fmla="*/ 689712 h 1597499"/>
                  <a:gd name="connsiteX66" fmla="*/ 175229 w 252773"/>
                  <a:gd name="connsiteY66" fmla="*/ 752975 h 1597499"/>
                  <a:gd name="connsiteX67" fmla="*/ 238171 w 252773"/>
                  <a:gd name="connsiteY67" fmla="*/ 752975 h 1597499"/>
                  <a:gd name="connsiteX68" fmla="*/ 238171 w 252773"/>
                  <a:gd name="connsiteY68" fmla="*/ 689712 h 1597499"/>
                  <a:gd name="connsiteX69" fmla="*/ 175229 w 252773"/>
                  <a:gd name="connsiteY69" fmla="*/ 689712 h 1597499"/>
                  <a:gd name="connsiteX70" fmla="*/ 14602 w 252773"/>
                  <a:gd name="connsiteY70" fmla="*/ 689198 h 1597499"/>
                  <a:gd name="connsiteX71" fmla="*/ 14602 w 252773"/>
                  <a:gd name="connsiteY71" fmla="*/ 752460 h 1597499"/>
                  <a:gd name="connsiteX72" fmla="*/ 78048 w 252773"/>
                  <a:gd name="connsiteY72" fmla="*/ 752460 h 1597499"/>
                  <a:gd name="connsiteX73" fmla="*/ 78048 w 252773"/>
                  <a:gd name="connsiteY73" fmla="*/ 689198 h 1597499"/>
                  <a:gd name="connsiteX74" fmla="*/ 14602 w 252773"/>
                  <a:gd name="connsiteY74" fmla="*/ 689198 h 1597499"/>
                  <a:gd name="connsiteX75" fmla="*/ 14099 w 252773"/>
                  <a:gd name="connsiteY75" fmla="*/ 608449 h 1597499"/>
                  <a:gd name="connsiteX76" fmla="*/ 14099 w 252773"/>
                  <a:gd name="connsiteY76" fmla="*/ 671711 h 1597499"/>
                  <a:gd name="connsiteX77" fmla="*/ 78048 w 252773"/>
                  <a:gd name="connsiteY77" fmla="*/ 671711 h 1597499"/>
                  <a:gd name="connsiteX78" fmla="*/ 78048 w 252773"/>
                  <a:gd name="connsiteY78" fmla="*/ 608449 h 1597499"/>
                  <a:gd name="connsiteX79" fmla="*/ 14099 w 252773"/>
                  <a:gd name="connsiteY79" fmla="*/ 608449 h 1597499"/>
                  <a:gd name="connsiteX80" fmla="*/ 95168 w 252773"/>
                  <a:gd name="connsiteY80" fmla="*/ 607935 h 1597499"/>
                  <a:gd name="connsiteX81" fmla="*/ 95168 w 252773"/>
                  <a:gd name="connsiteY81" fmla="*/ 672226 h 1597499"/>
                  <a:gd name="connsiteX82" fmla="*/ 158109 w 252773"/>
                  <a:gd name="connsiteY82" fmla="*/ 672226 h 1597499"/>
                  <a:gd name="connsiteX83" fmla="*/ 158109 w 252773"/>
                  <a:gd name="connsiteY83" fmla="*/ 607935 h 1597499"/>
                  <a:gd name="connsiteX84" fmla="*/ 95168 w 252773"/>
                  <a:gd name="connsiteY84" fmla="*/ 607935 h 1597499"/>
                  <a:gd name="connsiteX85" fmla="*/ 175229 w 252773"/>
                  <a:gd name="connsiteY85" fmla="*/ 528728 h 1597499"/>
                  <a:gd name="connsiteX86" fmla="*/ 175229 w 252773"/>
                  <a:gd name="connsiteY86" fmla="*/ 592505 h 1597499"/>
                  <a:gd name="connsiteX87" fmla="*/ 239178 w 252773"/>
                  <a:gd name="connsiteY87" fmla="*/ 592505 h 1597499"/>
                  <a:gd name="connsiteX88" fmla="*/ 239178 w 252773"/>
                  <a:gd name="connsiteY88" fmla="*/ 528728 h 1597499"/>
                  <a:gd name="connsiteX89" fmla="*/ 175229 w 252773"/>
                  <a:gd name="connsiteY89" fmla="*/ 528728 h 1597499"/>
                  <a:gd name="connsiteX90" fmla="*/ 95168 w 252773"/>
                  <a:gd name="connsiteY90" fmla="*/ 528214 h 1597499"/>
                  <a:gd name="connsiteX91" fmla="*/ 95168 w 252773"/>
                  <a:gd name="connsiteY91" fmla="*/ 593019 h 1597499"/>
                  <a:gd name="connsiteX92" fmla="*/ 158613 w 252773"/>
                  <a:gd name="connsiteY92" fmla="*/ 593019 h 1597499"/>
                  <a:gd name="connsiteX93" fmla="*/ 158613 w 252773"/>
                  <a:gd name="connsiteY93" fmla="*/ 528214 h 1597499"/>
                  <a:gd name="connsiteX94" fmla="*/ 95168 w 252773"/>
                  <a:gd name="connsiteY94" fmla="*/ 528214 h 1597499"/>
                  <a:gd name="connsiteX95" fmla="*/ 15106 w 252773"/>
                  <a:gd name="connsiteY95" fmla="*/ 528214 h 1597499"/>
                  <a:gd name="connsiteX96" fmla="*/ 15106 w 252773"/>
                  <a:gd name="connsiteY96" fmla="*/ 593019 h 1597499"/>
                  <a:gd name="connsiteX97" fmla="*/ 78048 w 252773"/>
                  <a:gd name="connsiteY97" fmla="*/ 593019 h 1597499"/>
                  <a:gd name="connsiteX98" fmla="*/ 78048 w 252773"/>
                  <a:gd name="connsiteY98" fmla="*/ 528214 h 1597499"/>
                  <a:gd name="connsiteX99" fmla="*/ 15106 w 252773"/>
                  <a:gd name="connsiteY99" fmla="*/ 528214 h 1597499"/>
                  <a:gd name="connsiteX100" fmla="*/ 14602 w 252773"/>
                  <a:gd name="connsiteY100" fmla="*/ 449007 h 1597499"/>
                  <a:gd name="connsiteX101" fmla="*/ 14602 w 252773"/>
                  <a:gd name="connsiteY101" fmla="*/ 512270 h 1597499"/>
                  <a:gd name="connsiteX102" fmla="*/ 77544 w 252773"/>
                  <a:gd name="connsiteY102" fmla="*/ 512270 h 1597499"/>
                  <a:gd name="connsiteX103" fmla="*/ 77544 w 252773"/>
                  <a:gd name="connsiteY103" fmla="*/ 449007 h 1597499"/>
                  <a:gd name="connsiteX104" fmla="*/ 14602 w 252773"/>
                  <a:gd name="connsiteY104" fmla="*/ 449007 h 1597499"/>
                  <a:gd name="connsiteX105" fmla="*/ 94664 w 252773"/>
                  <a:gd name="connsiteY105" fmla="*/ 447979 h 1597499"/>
                  <a:gd name="connsiteX106" fmla="*/ 94664 w 252773"/>
                  <a:gd name="connsiteY106" fmla="*/ 512270 h 1597499"/>
                  <a:gd name="connsiteX107" fmla="*/ 158613 w 252773"/>
                  <a:gd name="connsiteY107" fmla="*/ 512270 h 1597499"/>
                  <a:gd name="connsiteX108" fmla="*/ 158613 w 252773"/>
                  <a:gd name="connsiteY108" fmla="*/ 447979 h 1597499"/>
                  <a:gd name="connsiteX109" fmla="*/ 94664 w 252773"/>
                  <a:gd name="connsiteY109" fmla="*/ 447979 h 1597499"/>
                  <a:gd name="connsiteX110" fmla="*/ 174726 w 252773"/>
                  <a:gd name="connsiteY110" fmla="*/ 368258 h 1597499"/>
                  <a:gd name="connsiteX111" fmla="*/ 174726 w 252773"/>
                  <a:gd name="connsiteY111" fmla="*/ 431006 h 1597499"/>
                  <a:gd name="connsiteX112" fmla="*/ 239178 w 252773"/>
                  <a:gd name="connsiteY112" fmla="*/ 431006 h 1597499"/>
                  <a:gd name="connsiteX113" fmla="*/ 239178 w 252773"/>
                  <a:gd name="connsiteY113" fmla="*/ 368258 h 1597499"/>
                  <a:gd name="connsiteX114" fmla="*/ 174726 w 252773"/>
                  <a:gd name="connsiteY114" fmla="*/ 368258 h 1597499"/>
                  <a:gd name="connsiteX115" fmla="*/ 95168 w 252773"/>
                  <a:gd name="connsiteY115" fmla="*/ 367744 h 1597499"/>
                  <a:gd name="connsiteX116" fmla="*/ 95168 w 252773"/>
                  <a:gd name="connsiteY116" fmla="*/ 431520 h 1597499"/>
                  <a:gd name="connsiteX117" fmla="*/ 158613 w 252773"/>
                  <a:gd name="connsiteY117" fmla="*/ 431520 h 1597499"/>
                  <a:gd name="connsiteX118" fmla="*/ 158613 w 252773"/>
                  <a:gd name="connsiteY118" fmla="*/ 367744 h 1597499"/>
                  <a:gd name="connsiteX119" fmla="*/ 95168 w 252773"/>
                  <a:gd name="connsiteY119" fmla="*/ 367744 h 1597499"/>
                  <a:gd name="connsiteX120" fmla="*/ 0 w 252773"/>
                  <a:gd name="connsiteY120" fmla="*/ 350771 h 1597499"/>
                  <a:gd name="connsiteX121" fmla="*/ 252270 w 252773"/>
                  <a:gd name="connsiteY121" fmla="*/ 350771 h 1597499"/>
                  <a:gd name="connsiteX122" fmla="*/ 252270 w 252773"/>
                  <a:gd name="connsiteY122" fmla="*/ 1597499 h 1597499"/>
                  <a:gd name="connsiteX123" fmla="*/ 0 w 252773"/>
                  <a:gd name="connsiteY123" fmla="*/ 1597499 h 1597499"/>
                  <a:gd name="connsiteX124" fmla="*/ 0 w 252773"/>
                  <a:gd name="connsiteY124" fmla="*/ 350771 h 1597499"/>
                  <a:gd name="connsiteX125" fmla="*/ 134947 w 252773"/>
                  <a:gd name="connsiteY125" fmla="*/ 273107 h 1597499"/>
                  <a:gd name="connsiteX126" fmla="*/ 134947 w 252773"/>
                  <a:gd name="connsiteY126" fmla="*/ 321969 h 1597499"/>
                  <a:gd name="connsiteX127" fmla="*/ 238674 w 252773"/>
                  <a:gd name="connsiteY127" fmla="*/ 321969 h 1597499"/>
                  <a:gd name="connsiteX128" fmla="*/ 238674 w 252773"/>
                  <a:gd name="connsiteY128" fmla="*/ 273107 h 1597499"/>
                  <a:gd name="connsiteX129" fmla="*/ 134947 w 252773"/>
                  <a:gd name="connsiteY129" fmla="*/ 273107 h 1597499"/>
                  <a:gd name="connsiteX130" fmla="*/ 14099 w 252773"/>
                  <a:gd name="connsiteY130" fmla="*/ 271564 h 1597499"/>
                  <a:gd name="connsiteX131" fmla="*/ 14099 w 252773"/>
                  <a:gd name="connsiteY131" fmla="*/ 321969 h 1597499"/>
                  <a:gd name="connsiteX132" fmla="*/ 117827 w 252773"/>
                  <a:gd name="connsiteY132" fmla="*/ 321969 h 1597499"/>
                  <a:gd name="connsiteX133" fmla="*/ 117827 w 252773"/>
                  <a:gd name="connsiteY133" fmla="*/ 271564 h 1597499"/>
                  <a:gd name="connsiteX134" fmla="*/ 66466 w 252773"/>
                  <a:gd name="connsiteY134" fmla="*/ 271564 h 1597499"/>
                  <a:gd name="connsiteX135" fmla="*/ 14099 w 252773"/>
                  <a:gd name="connsiteY135" fmla="*/ 271564 h 1597499"/>
                  <a:gd name="connsiteX136" fmla="*/ 49346 w 252773"/>
                  <a:gd name="connsiteY136" fmla="*/ 209331 h 1597499"/>
                  <a:gd name="connsiteX137" fmla="*/ 17120 w 252773"/>
                  <a:gd name="connsiteY137" fmla="*/ 255106 h 1597499"/>
                  <a:gd name="connsiteX138" fmla="*/ 237164 w 252773"/>
                  <a:gd name="connsiteY138" fmla="*/ 255106 h 1597499"/>
                  <a:gd name="connsiteX139" fmla="*/ 202923 w 252773"/>
                  <a:gd name="connsiteY139" fmla="*/ 209331 h 1597499"/>
                  <a:gd name="connsiteX140" fmla="*/ 49346 w 252773"/>
                  <a:gd name="connsiteY140" fmla="*/ 209331 h 1597499"/>
                  <a:gd name="connsiteX141" fmla="*/ 0 w 252773"/>
                  <a:gd name="connsiteY141" fmla="*/ 190815 h 1597499"/>
                  <a:gd name="connsiteX142" fmla="*/ 252773 w 252773"/>
                  <a:gd name="connsiteY142" fmla="*/ 190815 h 1597499"/>
                  <a:gd name="connsiteX143" fmla="*/ 252773 w 252773"/>
                  <a:gd name="connsiteY143" fmla="*/ 340484 h 1597499"/>
                  <a:gd name="connsiteX144" fmla="*/ 0 w 252773"/>
                  <a:gd name="connsiteY144" fmla="*/ 340484 h 1597499"/>
                  <a:gd name="connsiteX145" fmla="*/ 0 w 252773"/>
                  <a:gd name="connsiteY145" fmla="*/ 190815 h 1597499"/>
                  <a:gd name="connsiteX146" fmla="*/ 31723 w 252773"/>
                  <a:gd name="connsiteY146" fmla="*/ 0 h 1597499"/>
                  <a:gd name="connsiteX147" fmla="*/ 31723 w 252773"/>
                  <a:gd name="connsiteY147" fmla="*/ 120867 h 1597499"/>
                  <a:gd name="connsiteX148" fmla="*/ 95168 w 252773"/>
                  <a:gd name="connsiteY148" fmla="*/ 120867 h 1597499"/>
                  <a:gd name="connsiteX149" fmla="*/ 95168 w 252773"/>
                  <a:gd name="connsiteY149" fmla="*/ 183100 h 1597499"/>
                  <a:gd name="connsiteX150" fmla="*/ 11078 w 252773"/>
                  <a:gd name="connsiteY150" fmla="*/ 183100 h 1597499"/>
                  <a:gd name="connsiteX151" fmla="*/ 24170 w 252773"/>
                  <a:gd name="connsiteY151" fmla="*/ 514 h 1597499"/>
                  <a:gd name="connsiteX152" fmla="*/ 31723 w 252773"/>
                  <a:gd name="connsiteY152" fmla="*/ 0 h 1597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252773" h="1597499">
                    <a:moveTo>
                      <a:pt x="94664" y="1169580"/>
                    </a:moveTo>
                    <a:cubicBezTo>
                      <a:pt x="94664" y="1191696"/>
                      <a:pt x="94664" y="1211754"/>
                      <a:pt x="94664" y="1232327"/>
                    </a:cubicBezTo>
                    <a:cubicBezTo>
                      <a:pt x="115813" y="1232327"/>
                      <a:pt x="135450" y="1232327"/>
                      <a:pt x="158109" y="1232327"/>
                    </a:cubicBezTo>
                    <a:cubicBezTo>
                      <a:pt x="158109" y="1209697"/>
                      <a:pt x="158109" y="1189639"/>
                      <a:pt x="158109" y="1169580"/>
                    </a:cubicBezTo>
                    <a:cubicBezTo>
                      <a:pt x="136457" y="1169580"/>
                      <a:pt x="115813" y="1169580"/>
                      <a:pt x="94664" y="1169580"/>
                    </a:cubicBezTo>
                    <a:close/>
                    <a:moveTo>
                      <a:pt x="175733" y="1168551"/>
                    </a:moveTo>
                    <a:cubicBezTo>
                      <a:pt x="175733" y="1190153"/>
                      <a:pt x="175733" y="1210726"/>
                      <a:pt x="175733" y="1231813"/>
                    </a:cubicBezTo>
                    <a:cubicBezTo>
                      <a:pt x="197385" y="1231813"/>
                      <a:pt x="217022" y="1231813"/>
                      <a:pt x="237667" y="1231813"/>
                    </a:cubicBezTo>
                    <a:cubicBezTo>
                      <a:pt x="237667" y="1210212"/>
                      <a:pt x="237667" y="1189639"/>
                      <a:pt x="237667" y="1168551"/>
                    </a:cubicBezTo>
                    <a:cubicBezTo>
                      <a:pt x="216519" y="1168551"/>
                      <a:pt x="196881" y="1168551"/>
                      <a:pt x="175733" y="1168551"/>
                    </a:cubicBezTo>
                    <a:close/>
                    <a:moveTo>
                      <a:pt x="95168" y="1090888"/>
                    </a:moveTo>
                    <a:cubicBezTo>
                      <a:pt x="95168" y="1112490"/>
                      <a:pt x="95168" y="1132548"/>
                      <a:pt x="95168" y="1153636"/>
                    </a:cubicBezTo>
                    <a:cubicBezTo>
                      <a:pt x="116820" y="1153636"/>
                      <a:pt x="135954" y="1153636"/>
                      <a:pt x="157605" y="1153636"/>
                    </a:cubicBezTo>
                    <a:cubicBezTo>
                      <a:pt x="157605" y="1132548"/>
                      <a:pt x="157605" y="1113004"/>
                      <a:pt x="157605" y="1090888"/>
                    </a:cubicBezTo>
                    <a:cubicBezTo>
                      <a:pt x="135954" y="1090888"/>
                      <a:pt x="115309" y="1090888"/>
                      <a:pt x="95168" y="1090888"/>
                    </a:cubicBezTo>
                    <a:close/>
                    <a:moveTo>
                      <a:pt x="15106" y="1090888"/>
                    </a:moveTo>
                    <a:cubicBezTo>
                      <a:pt x="15106" y="1112490"/>
                      <a:pt x="15106" y="1132548"/>
                      <a:pt x="15106" y="1153636"/>
                    </a:cubicBezTo>
                    <a:cubicBezTo>
                      <a:pt x="36758" y="1153636"/>
                      <a:pt x="56396" y="1153636"/>
                      <a:pt x="77544" y="1153636"/>
                    </a:cubicBezTo>
                    <a:cubicBezTo>
                      <a:pt x="77544" y="1132548"/>
                      <a:pt x="77544" y="1112490"/>
                      <a:pt x="77544" y="1090888"/>
                    </a:cubicBezTo>
                    <a:cubicBezTo>
                      <a:pt x="55389" y="1090888"/>
                      <a:pt x="34744" y="1090888"/>
                      <a:pt x="15106" y="1090888"/>
                    </a:cubicBezTo>
                    <a:close/>
                    <a:moveTo>
                      <a:pt x="95671" y="1009110"/>
                    </a:moveTo>
                    <a:cubicBezTo>
                      <a:pt x="95671" y="1031225"/>
                      <a:pt x="95671" y="1051798"/>
                      <a:pt x="95671" y="1072886"/>
                    </a:cubicBezTo>
                    <a:cubicBezTo>
                      <a:pt x="116820" y="1072886"/>
                      <a:pt x="135954" y="1072886"/>
                      <a:pt x="157605" y="1072886"/>
                    </a:cubicBezTo>
                    <a:cubicBezTo>
                      <a:pt x="157605" y="1050256"/>
                      <a:pt x="157605" y="1029683"/>
                      <a:pt x="157605" y="1009110"/>
                    </a:cubicBezTo>
                    <a:cubicBezTo>
                      <a:pt x="135450" y="1009110"/>
                      <a:pt x="115813" y="1009110"/>
                      <a:pt x="95671" y="1009110"/>
                    </a:cubicBezTo>
                    <a:close/>
                    <a:moveTo>
                      <a:pt x="175733" y="1008595"/>
                    </a:moveTo>
                    <a:cubicBezTo>
                      <a:pt x="175733" y="1030197"/>
                      <a:pt x="175733" y="1050770"/>
                      <a:pt x="175733" y="1072371"/>
                    </a:cubicBezTo>
                    <a:cubicBezTo>
                      <a:pt x="197385" y="1072371"/>
                      <a:pt x="217022" y="1072371"/>
                      <a:pt x="238674" y="1072371"/>
                    </a:cubicBezTo>
                    <a:cubicBezTo>
                      <a:pt x="238674" y="1050770"/>
                      <a:pt x="238674" y="1029683"/>
                      <a:pt x="238674" y="1008595"/>
                    </a:cubicBezTo>
                    <a:cubicBezTo>
                      <a:pt x="216519" y="1008595"/>
                      <a:pt x="196881" y="1008595"/>
                      <a:pt x="175733" y="1008595"/>
                    </a:cubicBezTo>
                    <a:close/>
                    <a:moveTo>
                      <a:pt x="175733" y="929389"/>
                    </a:moveTo>
                    <a:cubicBezTo>
                      <a:pt x="175733" y="951505"/>
                      <a:pt x="175733" y="972078"/>
                      <a:pt x="175733" y="992651"/>
                    </a:cubicBezTo>
                    <a:cubicBezTo>
                      <a:pt x="197888" y="992651"/>
                      <a:pt x="218029" y="992651"/>
                      <a:pt x="239178" y="992651"/>
                    </a:cubicBezTo>
                    <a:cubicBezTo>
                      <a:pt x="239178" y="970535"/>
                      <a:pt x="239178" y="950990"/>
                      <a:pt x="239178" y="929389"/>
                    </a:cubicBezTo>
                    <a:cubicBezTo>
                      <a:pt x="218029" y="929389"/>
                      <a:pt x="196881" y="929389"/>
                      <a:pt x="175733" y="929389"/>
                    </a:cubicBezTo>
                    <a:close/>
                    <a:moveTo>
                      <a:pt x="95671" y="928875"/>
                    </a:moveTo>
                    <a:cubicBezTo>
                      <a:pt x="95671" y="951505"/>
                      <a:pt x="95671" y="972593"/>
                      <a:pt x="95671" y="993680"/>
                    </a:cubicBezTo>
                    <a:cubicBezTo>
                      <a:pt x="116820" y="993680"/>
                      <a:pt x="135954" y="993680"/>
                      <a:pt x="157605" y="993680"/>
                    </a:cubicBezTo>
                    <a:cubicBezTo>
                      <a:pt x="157605" y="970535"/>
                      <a:pt x="157605" y="949448"/>
                      <a:pt x="157605" y="928875"/>
                    </a:cubicBezTo>
                    <a:cubicBezTo>
                      <a:pt x="135450" y="928875"/>
                      <a:pt x="115309" y="928875"/>
                      <a:pt x="95671" y="928875"/>
                    </a:cubicBezTo>
                    <a:close/>
                    <a:moveTo>
                      <a:pt x="14602" y="928875"/>
                    </a:moveTo>
                    <a:cubicBezTo>
                      <a:pt x="14602" y="951505"/>
                      <a:pt x="14602" y="971563"/>
                      <a:pt x="14602" y="992651"/>
                    </a:cubicBezTo>
                    <a:cubicBezTo>
                      <a:pt x="36255" y="992651"/>
                      <a:pt x="56396" y="992651"/>
                      <a:pt x="77544" y="992651"/>
                    </a:cubicBezTo>
                    <a:cubicBezTo>
                      <a:pt x="77544" y="970021"/>
                      <a:pt x="77544" y="949448"/>
                      <a:pt x="77544" y="928875"/>
                    </a:cubicBezTo>
                    <a:cubicBezTo>
                      <a:pt x="55389" y="928875"/>
                      <a:pt x="35247" y="928875"/>
                      <a:pt x="14602" y="928875"/>
                    </a:cubicBezTo>
                    <a:close/>
                    <a:moveTo>
                      <a:pt x="175229" y="849668"/>
                    </a:moveTo>
                    <a:cubicBezTo>
                      <a:pt x="175229" y="871784"/>
                      <a:pt x="175229" y="891843"/>
                      <a:pt x="175229" y="912930"/>
                    </a:cubicBezTo>
                    <a:cubicBezTo>
                      <a:pt x="196881" y="912930"/>
                      <a:pt x="217022" y="912930"/>
                      <a:pt x="238171" y="912930"/>
                    </a:cubicBezTo>
                    <a:cubicBezTo>
                      <a:pt x="238171" y="891328"/>
                      <a:pt x="238171" y="870241"/>
                      <a:pt x="238171" y="849668"/>
                    </a:cubicBezTo>
                    <a:cubicBezTo>
                      <a:pt x="216015" y="849668"/>
                      <a:pt x="195874" y="849668"/>
                      <a:pt x="175229" y="849668"/>
                    </a:cubicBezTo>
                    <a:close/>
                    <a:moveTo>
                      <a:pt x="94664" y="767890"/>
                    </a:moveTo>
                    <a:cubicBezTo>
                      <a:pt x="94664" y="789492"/>
                      <a:pt x="94664" y="809551"/>
                      <a:pt x="94664" y="831152"/>
                    </a:cubicBezTo>
                    <a:cubicBezTo>
                      <a:pt x="116316" y="831152"/>
                      <a:pt x="136457" y="831152"/>
                      <a:pt x="157605" y="831152"/>
                    </a:cubicBezTo>
                    <a:cubicBezTo>
                      <a:pt x="157605" y="809036"/>
                      <a:pt x="157605" y="788463"/>
                      <a:pt x="157605" y="767890"/>
                    </a:cubicBezTo>
                    <a:cubicBezTo>
                      <a:pt x="135450" y="767890"/>
                      <a:pt x="115813" y="767890"/>
                      <a:pt x="94664" y="767890"/>
                    </a:cubicBezTo>
                    <a:close/>
                    <a:moveTo>
                      <a:pt x="15106" y="767890"/>
                    </a:moveTo>
                    <a:cubicBezTo>
                      <a:pt x="15106" y="790006"/>
                      <a:pt x="15106" y="810579"/>
                      <a:pt x="15106" y="831152"/>
                    </a:cubicBezTo>
                    <a:cubicBezTo>
                      <a:pt x="37262" y="831152"/>
                      <a:pt x="56899" y="831152"/>
                      <a:pt x="77040" y="831152"/>
                    </a:cubicBezTo>
                    <a:cubicBezTo>
                      <a:pt x="77040" y="809036"/>
                      <a:pt x="77040" y="788463"/>
                      <a:pt x="77040" y="767890"/>
                    </a:cubicBezTo>
                    <a:cubicBezTo>
                      <a:pt x="54885" y="767890"/>
                      <a:pt x="35247" y="767890"/>
                      <a:pt x="15106" y="767890"/>
                    </a:cubicBezTo>
                    <a:close/>
                    <a:moveTo>
                      <a:pt x="175229" y="767376"/>
                    </a:moveTo>
                    <a:cubicBezTo>
                      <a:pt x="175229" y="788978"/>
                      <a:pt x="175229" y="810065"/>
                      <a:pt x="175229" y="831667"/>
                    </a:cubicBezTo>
                    <a:cubicBezTo>
                      <a:pt x="196881" y="831667"/>
                      <a:pt x="217022" y="831667"/>
                      <a:pt x="238171" y="831667"/>
                    </a:cubicBezTo>
                    <a:cubicBezTo>
                      <a:pt x="238171" y="809551"/>
                      <a:pt x="238171" y="788978"/>
                      <a:pt x="238171" y="767376"/>
                    </a:cubicBezTo>
                    <a:cubicBezTo>
                      <a:pt x="216519" y="767376"/>
                      <a:pt x="196881" y="767376"/>
                      <a:pt x="175229" y="767376"/>
                    </a:cubicBezTo>
                    <a:close/>
                    <a:moveTo>
                      <a:pt x="175229" y="689712"/>
                    </a:moveTo>
                    <a:cubicBezTo>
                      <a:pt x="175229" y="711829"/>
                      <a:pt x="175229" y="731887"/>
                      <a:pt x="175229" y="752975"/>
                    </a:cubicBezTo>
                    <a:cubicBezTo>
                      <a:pt x="196378" y="752975"/>
                      <a:pt x="216519" y="752975"/>
                      <a:pt x="238171" y="752975"/>
                    </a:cubicBezTo>
                    <a:cubicBezTo>
                      <a:pt x="238171" y="730344"/>
                      <a:pt x="238171" y="709771"/>
                      <a:pt x="238171" y="689712"/>
                    </a:cubicBezTo>
                    <a:cubicBezTo>
                      <a:pt x="216015" y="689712"/>
                      <a:pt x="195371" y="689712"/>
                      <a:pt x="175229" y="689712"/>
                    </a:cubicBezTo>
                    <a:close/>
                    <a:moveTo>
                      <a:pt x="14602" y="689198"/>
                    </a:moveTo>
                    <a:cubicBezTo>
                      <a:pt x="14602" y="711314"/>
                      <a:pt x="14602" y="732402"/>
                      <a:pt x="14602" y="752460"/>
                    </a:cubicBezTo>
                    <a:cubicBezTo>
                      <a:pt x="36758" y="752460"/>
                      <a:pt x="56899" y="752460"/>
                      <a:pt x="78048" y="752460"/>
                    </a:cubicBezTo>
                    <a:cubicBezTo>
                      <a:pt x="78048" y="730344"/>
                      <a:pt x="78048" y="710285"/>
                      <a:pt x="78048" y="689198"/>
                    </a:cubicBezTo>
                    <a:cubicBezTo>
                      <a:pt x="56396" y="689198"/>
                      <a:pt x="35751" y="689198"/>
                      <a:pt x="14602" y="689198"/>
                    </a:cubicBezTo>
                    <a:close/>
                    <a:moveTo>
                      <a:pt x="14099" y="608449"/>
                    </a:moveTo>
                    <a:cubicBezTo>
                      <a:pt x="14099" y="630050"/>
                      <a:pt x="14099" y="650109"/>
                      <a:pt x="14099" y="671711"/>
                    </a:cubicBezTo>
                    <a:cubicBezTo>
                      <a:pt x="35751" y="671711"/>
                      <a:pt x="56396" y="671711"/>
                      <a:pt x="78048" y="671711"/>
                    </a:cubicBezTo>
                    <a:cubicBezTo>
                      <a:pt x="78048" y="650109"/>
                      <a:pt x="78048" y="630050"/>
                      <a:pt x="78048" y="608449"/>
                    </a:cubicBezTo>
                    <a:cubicBezTo>
                      <a:pt x="55389" y="608449"/>
                      <a:pt x="35247" y="608449"/>
                      <a:pt x="14099" y="608449"/>
                    </a:cubicBezTo>
                    <a:close/>
                    <a:moveTo>
                      <a:pt x="95168" y="607935"/>
                    </a:moveTo>
                    <a:cubicBezTo>
                      <a:pt x="95168" y="630565"/>
                      <a:pt x="95168" y="651138"/>
                      <a:pt x="95168" y="672226"/>
                    </a:cubicBezTo>
                    <a:cubicBezTo>
                      <a:pt x="116820" y="672226"/>
                      <a:pt x="136961" y="672226"/>
                      <a:pt x="158109" y="672226"/>
                    </a:cubicBezTo>
                    <a:cubicBezTo>
                      <a:pt x="158109" y="650109"/>
                      <a:pt x="158109" y="629536"/>
                      <a:pt x="158109" y="607935"/>
                    </a:cubicBezTo>
                    <a:cubicBezTo>
                      <a:pt x="136961" y="607935"/>
                      <a:pt x="116820" y="607935"/>
                      <a:pt x="95168" y="607935"/>
                    </a:cubicBezTo>
                    <a:close/>
                    <a:moveTo>
                      <a:pt x="175229" y="528728"/>
                    </a:moveTo>
                    <a:cubicBezTo>
                      <a:pt x="175229" y="550844"/>
                      <a:pt x="175229" y="571417"/>
                      <a:pt x="175229" y="592505"/>
                    </a:cubicBezTo>
                    <a:cubicBezTo>
                      <a:pt x="196378" y="592505"/>
                      <a:pt x="216519" y="592505"/>
                      <a:pt x="239178" y="592505"/>
                    </a:cubicBezTo>
                    <a:cubicBezTo>
                      <a:pt x="239178" y="570388"/>
                      <a:pt x="239178" y="550330"/>
                      <a:pt x="239178" y="528728"/>
                    </a:cubicBezTo>
                    <a:cubicBezTo>
                      <a:pt x="217526" y="528728"/>
                      <a:pt x="196378" y="528728"/>
                      <a:pt x="175229" y="528728"/>
                    </a:cubicBezTo>
                    <a:close/>
                    <a:moveTo>
                      <a:pt x="95168" y="528214"/>
                    </a:moveTo>
                    <a:cubicBezTo>
                      <a:pt x="95168" y="550844"/>
                      <a:pt x="95168" y="571417"/>
                      <a:pt x="95168" y="593019"/>
                    </a:cubicBezTo>
                    <a:cubicBezTo>
                      <a:pt x="116820" y="593019"/>
                      <a:pt x="136457" y="593019"/>
                      <a:pt x="158613" y="593019"/>
                    </a:cubicBezTo>
                    <a:cubicBezTo>
                      <a:pt x="158613" y="569874"/>
                      <a:pt x="158613" y="549815"/>
                      <a:pt x="158613" y="528214"/>
                    </a:cubicBezTo>
                    <a:cubicBezTo>
                      <a:pt x="136457" y="528214"/>
                      <a:pt x="115813" y="528214"/>
                      <a:pt x="95168" y="528214"/>
                    </a:cubicBezTo>
                    <a:close/>
                    <a:moveTo>
                      <a:pt x="15106" y="528214"/>
                    </a:moveTo>
                    <a:cubicBezTo>
                      <a:pt x="15106" y="551873"/>
                      <a:pt x="15106" y="572446"/>
                      <a:pt x="15106" y="593019"/>
                    </a:cubicBezTo>
                    <a:cubicBezTo>
                      <a:pt x="37262" y="593019"/>
                      <a:pt x="56899" y="593019"/>
                      <a:pt x="78048" y="593019"/>
                    </a:cubicBezTo>
                    <a:cubicBezTo>
                      <a:pt x="78048" y="570903"/>
                      <a:pt x="78048" y="550330"/>
                      <a:pt x="78048" y="528214"/>
                    </a:cubicBezTo>
                    <a:cubicBezTo>
                      <a:pt x="56396" y="528214"/>
                      <a:pt x="36255" y="528214"/>
                      <a:pt x="15106" y="528214"/>
                    </a:cubicBezTo>
                    <a:close/>
                    <a:moveTo>
                      <a:pt x="14602" y="449007"/>
                    </a:moveTo>
                    <a:cubicBezTo>
                      <a:pt x="14602" y="471124"/>
                      <a:pt x="14602" y="491182"/>
                      <a:pt x="14602" y="512270"/>
                    </a:cubicBezTo>
                    <a:cubicBezTo>
                      <a:pt x="35751" y="512270"/>
                      <a:pt x="55389" y="512270"/>
                      <a:pt x="77544" y="512270"/>
                    </a:cubicBezTo>
                    <a:cubicBezTo>
                      <a:pt x="77544" y="489125"/>
                      <a:pt x="77544" y="468552"/>
                      <a:pt x="77544" y="449007"/>
                    </a:cubicBezTo>
                    <a:cubicBezTo>
                      <a:pt x="54885" y="449007"/>
                      <a:pt x="34744" y="449007"/>
                      <a:pt x="14602" y="449007"/>
                    </a:cubicBezTo>
                    <a:close/>
                    <a:moveTo>
                      <a:pt x="94664" y="447979"/>
                    </a:moveTo>
                    <a:cubicBezTo>
                      <a:pt x="94664" y="469580"/>
                      <a:pt x="94664" y="490153"/>
                      <a:pt x="94664" y="512270"/>
                    </a:cubicBezTo>
                    <a:cubicBezTo>
                      <a:pt x="116316" y="512270"/>
                      <a:pt x="136457" y="512270"/>
                      <a:pt x="158613" y="512270"/>
                    </a:cubicBezTo>
                    <a:cubicBezTo>
                      <a:pt x="158613" y="489639"/>
                      <a:pt x="158613" y="469580"/>
                      <a:pt x="158613" y="447979"/>
                    </a:cubicBezTo>
                    <a:cubicBezTo>
                      <a:pt x="136961" y="447979"/>
                      <a:pt x="116316" y="447979"/>
                      <a:pt x="94664" y="447979"/>
                    </a:cubicBezTo>
                    <a:close/>
                    <a:moveTo>
                      <a:pt x="174726" y="368258"/>
                    </a:moveTo>
                    <a:cubicBezTo>
                      <a:pt x="174726" y="389346"/>
                      <a:pt x="174726" y="409404"/>
                      <a:pt x="174726" y="431006"/>
                    </a:cubicBezTo>
                    <a:cubicBezTo>
                      <a:pt x="196378" y="431006"/>
                      <a:pt x="217526" y="431006"/>
                      <a:pt x="239178" y="431006"/>
                    </a:cubicBezTo>
                    <a:cubicBezTo>
                      <a:pt x="239178" y="409919"/>
                      <a:pt x="239178" y="390374"/>
                      <a:pt x="239178" y="368258"/>
                    </a:cubicBezTo>
                    <a:cubicBezTo>
                      <a:pt x="217526" y="368258"/>
                      <a:pt x="196881" y="368258"/>
                      <a:pt x="174726" y="368258"/>
                    </a:cubicBezTo>
                    <a:close/>
                    <a:moveTo>
                      <a:pt x="95168" y="367744"/>
                    </a:moveTo>
                    <a:cubicBezTo>
                      <a:pt x="95168" y="389860"/>
                      <a:pt x="95168" y="410947"/>
                      <a:pt x="95168" y="431520"/>
                    </a:cubicBezTo>
                    <a:cubicBezTo>
                      <a:pt x="117323" y="431520"/>
                      <a:pt x="137968" y="431520"/>
                      <a:pt x="158613" y="431520"/>
                    </a:cubicBezTo>
                    <a:cubicBezTo>
                      <a:pt x="158613" y="409404"/>
                      <a:pt x="158613" y="389346"/>
                      <a:pt x="158613" y="367744"/>
                    </a:cubicBezTo>
                    <a:cubicBezTo>
                      <a:pt x="135954" y="367744"/>
                      <a:pt x="115813" y="367744"/>
                      <a:pt x="95168" y="367744"/>
                    </a:cubicBezTo>
                    <a:close/>
                    <a:moveTo>
                      <a:pt x="0" y="350771"/>
                    </a:moveTo>
                    <a:cubicBezTo>
                      <a:pt x="83083" y="350771"/>
                      <a:pt x="166669" y="350771"/>
                      <a:pt x="252270" y="350771"/>
                    </a:cubicBezTo>
                    <a:cubicBezTo>
                      <a:pt x="252270" y="765319"/>
                      <a:pt x="252270" y="1180380"/>
                      <a:pt x="252270" y="1597499"/>
                    </a:cubicBezTo>
                    <a:cubicBezTo>
                      <a:pt x="167173" y="1597499"/>
                      <a:pt x="84594" y="1597499"/>
                      <a:pt x="0" y="1597499"/>
                    </a:cubicBezTo>
                    <a:cubicBezTo>
                      <a:pt x="0" y="1181923"/>
                      <a:pt x="0" y="767376"/>
                      <a:pt x="0" y="350771"/>
                    </a:cubicBezTo>
                    <a:close/>
                    <a:moveTo>
                      <a:pt x="134947" y="273107"/>
                    </a:moveTo>
                    <a:cubicBezTo>
                      <a:pt x="134947" y="290080"/>
                      <a:pt x="134947" y="306024"/>
                      <a:pt x="134947" y="321969"/>
                    </a:cubicBezTo>
                    <a:cubicBezTo>
                      <a:pt x="170194" y="321969"/>
                      <a:pt x="203931" y="321969"/>
                      <a:pt x="238674" y="321969"/>
                    </a:cubicBezTo>
                    <a:cubicBezTo>
                      <a:pt x="238674" y="304482"/>
                      <a:pt x="238674" y="289566"/>
                      <a:pt x="238674" y="273107"/>
                    </a:cubicBezTo>
                    <a:cubicBezTo>
                      <a:pt x="202420" y="273107"/>
                      <a:pt x="169691" y="273107"/>
                      <a:pt x="134947" y="273107"/>
                    </a:cubicBezTo>
                    <a:close/>
                    <a:moveTo>
                      <a:pt x="14099" y="271564"/>
                    </a:moveTo>
                    <a:cubicBezTo>
                      <a:pt x="14099" y="290080"/>
                      <a:pt x="14099" y="304996"/>
                      <a:pt x="14099" y="321969"/>
                    </a:cubicBezTo>
                    <a:cubicBezTo>
                      <a:pt x="50353" y="321969"/>
                      <a:pt x="83587" y="321969"/>
                      <a:pt x="117827" y="321969"/>
                    </a:cubicBezTo>
                    <a:cubicBezTo>
                      <a:pt x="117827" y="304996"/>
                      <a:pt x="117827" y="289052"/>
                      <a:pt x="117827" y="271564"/>
                    </a:cubicBezTo>
                    <a:cubicBezTo>
                      <a:pt x="99700" y="271564"/>
                      <a:pt x="83083" y="271564"/>
                      <a:pt x="66466" y="271564"/>
                    </a:cubicBezTo>
                    <a:cubicBezTo>
                      <a:pt x="49346" y="271564"/>
                      <a:pt x="32226" y="271564"/>
                      <a:pt x="14099" y="271564"/>
                    </a:cubicBezTo>
                    <a:close/>
                    <a:moveTo>
                      <a:pt x="49346" y="209331"/>
                    </a:moveTo>
                    <a:cubicBezTo>
                      <a:pt x="11581" y="209331"/>
                      <a:pt x="6043" y="217045"/>
                      <a:pt x="17120" y="255106"/>
                    </a:cubicBezTo>
                    <a:cubicBezTo>
                      <a:pt x="90132" y="255106"/>
                      <a:pt x="163145" y="255106"/>
                      <a:pt x="237164" y="255106"/>
                    </a:cubicBezTo>
                    <a:cubicBezTo>
                      <a:pt x="243710" y="212417"/>
                      <a:pt x="241192" y="209331"/>
                      <a:pt x="202923" y="209331"/>
                    </a:cubicBezTo>
                    <a:cubicBezTo>
                      <a:pt x="151563" y="209331"/>
                      <a:pt x="100707" y="209331"/>
                      <a:pt x="49346" y="209331"/>
                    </a:cubicBezTo>
                    <a:close/>
                    <a:moveTo>
                      <a:pt x="0" y="190815"/>
                    </a:moveTo>
                    <a:cubicBezTo>
                      <a:pt x="84594" y="190815"/>
                      <a:pt x="167676" y="190815"/>
                      <a:pt x="252773" y="190815"/>
                    </a:cubicBezTo>
                    <a:cubicBezTo>
                      <a:pt x="252773" y="240704"/>
                      <a:pt x="252773" y="290080"/>
                      <a:pt x="252773" y="340484"/>
                    </a:cubicBezTo>
                    <a:cubicBezTo>
                      <a:pt x="168180" y="340484"/>
                      <a:pt x="84594" y="340484"/>
                      <a:pt x="0" y="340484"/>
                    </a:cubicBezTo>
                    <a:cubicBezTo>
                      <a:pt x="0" y="290594"/>
                      <a:pt x="0" y="241219"/>
                      <a:pt x="0" y="190815"/>
                    </a:cubicBezTo>
                    <a:close/>
                    <a:moveTo>
                      <a:pt x="31723" y="0"/>
                    </a:moveTo>
                    <a:cubicBezTo>
                      <a:pt x="31723" y="39603"/>
                      <a:pt x="31723" y="78691"/>
                      <a:pt x="31723" y="120867"/>
                    </a:cubicBezTo>
                    <a:cubicBezTo>
                      <a:pt x="55892" y="120867"/>
                      <a:pt x="74523" y="120867"/>
                      <a:pt x="95168" y="120867"/>
                    </a:cubicBezTo>
                    <a:cubicBezTo>
                      <a:pt x="95168" y="142468"/>
                      <a:pt x="95168" y="162013"/>
                      <a:pt x="95168" y="183100"/>
                    </a:cubicBezTo>
                    <a:cubicBezTo>
                      <a:pt x="66467" y="183100"/>
                      <a:pt x="40786" y="183100"/>
                      <a:pt x="11078" y="183100"/>
                    </a:cubicBezTo>
                    <a:cubicBezTo>
                      <a:pt x="15610" y="121381"/>
                      <a:pt x="20142" y="61205"/>
                      <a:pt x="24170" y="514"/>
                    </a:cubicBezTo>
                    <a:cubicBezTo>
                      <a:pt x="26688" y="514"/>
                      <a:pt x="29205" y="514"/>
                      <a:pt x="3172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3E05359E-78CD-4A86-8D25-743C98F3757C}"/>
                  </a:ext>
                </a:extLst>
              </p:cNvPr>
              <p:cNvSpPr/>
              <p:nvPr/>
            </p:nvSpPr>
            <p:spPr>
              <a:xfrm>
                <a:off x="7336235" y="2262006"/>
                <a:ext cx="427135" cy="1492845"/>
              </a:xfrm>
              <a:custGeom>
                <a:avLst/>
                <a:gdLst>
                  <a:gd name="connsiteX0" fmla="*/ 342995 w 577665"/>
                  <a:gd name="connsiteY0" fmla="*/ 1531565 h 1976576"/>
                  <a:gd name="connsiteX1" fmla="*/ 342995 w 577665"/>
                  <a:gd name="connsiteY1" fmla="*/ 1585857 h 1976576"/>
                  <a:gd name="connsiteX2" fmla="*/ 451295 w 577665"/>
                  <a:gd name="connsiteY2" fmla="*/ 1585857 h 1976576"/>
                  <a:gd name="connsiteX3" fmla="*/ 451295 w 577665"/>
                  <a:gd name="connsiteY3" fmla="*/ 1531565 h 1976576"/>
                  <a:gd name="connsiteX4" fmla="*/ 126370 w 577665"/>
                  <a:gd name="connsiteY4" fmla="*/ 1526871 h 1976576"/>
                  <a:gd name="connsiteX5" fmla="*/ 126370 w 577665"/>
                  <a:gd name="connsiteY5" fmla="*/ 1581163 h 1976576"/>
                  <a:gd name="connsiteX6" fmla="*/ 234670 w 577665"/>
                  <a:gd name="connsiteY6" fmla="*/ 1581163 h 1976576"/>
                  <a:gd name="connsiteX7" fmla="*/ 234670 w 577665"/>
                  <a:gd name="connsiteY7" fmla="*/ 1526871 h 1976576"/>
                  <a:gd name="connsiteX8" fmla="*/ 342995 w 577665"/>
                  <a:gd name="connsiteY8" fmla="*/ 1409581 h 1976576"/>
                  <a:gd name="connsiteX9" fmla="*/ 342995 w 577665"/>
                  <a:gd name="connsiteY9" fmla="*/ 1463873 h 1976576"/>
                  <a:gd name="connsiteX10" fmla="*/ 451295 w 577665"/>
                  <a:gd name="connsiteY10" fmla="*/ 1463873 h 1976576"/>
                  <a:gd name="connsiteX11" fmla="*/ 451295 w 577665"/>
                  <a:gd name="connsiteY11" fmla="*/ 1409581 h 1976576"/>
                  <a:gd name="connsiteX12" fmla="*/ 126370 w 577665"/>
                  <a:gd name="connsiteY12" fmla="*/ 1404887 h 1976576"/>
                  <a:gd name="connsiteX13" fmla="*/ 126370 w 577665"/>
                  <a:gd name="connsiteY13" fmla="*/ 1459180 h 1976576"/>
                  <a:gd name="connsiteX14" fmla="*/ 234670 w 577665"/>
                  <a:gd name="connsiteY14" fmla="*/ 1459180 h 1976576"/>
                  <a:gd name="connsiteX15" fmla="*/ 234670 w 577665"/>
                  <a:gd name="connsiteY15" fmla="*/ 1404887 h 1976576"/>
                  <a:gd name="connsiteX16" fmla="*/ 342995 w 577665"/>
                  <a:gd name="connsiteY16" fmla="*/ 1287599 h 1976576"/>
                  <a:gd name="connsiteX17" fmla="*/ 342995 w 577665"/>
                  <a:gd name="connsiteY17" fmla="*/ 1341892 h 1976576"/>
                  <a:gd name="connsiteX18" fmla="*/ 451295 w 577665"/>
                  <a:gd name="connsiteY18" fmla="*/ 1341892 h 1976576"/>
                  <a:gd name="connsiteX19" fmla="*/ 451295 w 577665"/>
                  <a:gd name="connsiteY19" fmla="*/ 1287599 h 1976576"/>
                  <a:gd name="connsiteX20" fmla="*/ 126370 w 577665"/>
                  <a:gd name="connsiteY20" fmla="*/ 1282905 h 1976576"/>
                  <a:gd name="connsiteX21" fmla="*/ 126370 w 577665"/>
                  <a:gd name="connsiteY21" fmla="*/ 1337198 h 1976576"/>
                  <a:gd name="connsiteX22" fmla="*/ 234670 w 577665"/>
                  <a:gd name="connsiteY22" fmla="*/ 1337198 h 1976576"/>
                  <a:gd name="connsiteX23" fmla="*/ 234670 w 577665"/>
                  <a:gd name="connsiteY23" fmla="*/ 1282905 h 1976576"/>
                  <a:gd name="connsiteX24" fmla="*/ 342995 w 577665"/>
                  <a:gd name="connsiteY24" fmla="*/ 1165617 h 1976576"/>
                  <a:gd name="connsiteX25" fmla="*/ 342995 w 577665"/>
                  <a:gd name="connsiteY25" fmla="*/ 1219910 h 1976576"/>
                  <a:gd name="connsiteX26" fmla="*/ 451295 w 577665"/>
                  <a:gd name="connsiteY26" fmla="*/ 1219910 h 1976576"/>
                  <a:gd name="connsiteX27" fmla="*/ 451295 w 577665"/>
                  <a:gd name="connsiteY27" fmla="*/ 1165617 h 1976576"/>
                  <a:gd name="connsiteX28" fmla="*/ 126370 w 577665"/>
                  <a:gd name="connsiteY28" fmla="*/ 1160924 h 1976576"/>
                  <a:gd name="connsiteX29" fmla="*/ 126370 w 577665"/>
                  <a:gd name="connsiteY29" fmla="*/ 1215216 h 1976576"/>
                  <a:gd name="connsiteX30" fmla="*/ 234670 w 577665"/>
                  <a:gd name="connsiteY30" fmla="*/ 1215216 h 1976576"/>
                  <a:gd name="connsiteX31" fmla="*/ 234670 w 577665"/>
                  <a:gd name="connsiteY31" fmla="*/ 1160924 h 1976576"/>
                  <a:gd name="connsiteX32" fmla="*/ 342995 w 577665"/>
                  <a:gd name="connsiteY32" fmla="*/ 1043636 h 1976576"/>
                  <a:gd name="connsiteX33" fmla="*/ 342995 w 577665"/>
                  <a:gd name="connsiteY33" fmla="*/ 1097928 h 1976576"/>
                  <a:gd name="connsiteX34" fmla="*/ 451295 w 577665"/>
                  <a:gd name="connsiteY34" fmla="*/ 1097928 h 1976576"/>
                  <a:gd name="connsiteX35" fmla="*/ 451295 w 577665"/>
                  <a:gd name="connsiteY35" fmla="*/ 1043636 h 1976576"/>
                  <a:gd name="connsiteX36" fmla="*/ 126370 w 577665"/>
                  <a:gd name="connsiteY36" fmla="*/ 1038942 h 1976576"/>
                  <a:gd name="connsiteX37" fmla="*/ 126370 w 577665"/>
                  <a:gd name="connsiteY37" fmla="*/ 1093234 h 1976576"/>
                  <a:gd name="connsiteX38" fmla="*/ 234670 w 577665"/>
                  <a:gd name="connsiteY38" fmla="*/ 1093234 h 1976576"/>
                  <a:gd name="connsiteX39" fmla="*/ 234670 w 577665"/>
                  <a:gd name="connsiteY39" fmla="*/ 1038942 h 1976576"/>
                  <a:gd name="connsiteX40" fmla="*/ 342995 w 577665"/>
                  <a:gd name="connsiteY40" fmla="*/ 921654 h 1976576"/>
                  <a:gd name="connsiteX41" fmla="*/ 342995 w 577665"/>
                  <a:gd name="connsiteY41" fmla="*/ 975946 h 1976576"/>
                  <a:gd name="connsiteX42" fmla="*/ 451295 w 577665"/>
                  <a:gd name="connsiteY42" fmla="*/ 975946 h 1976576"/>
                  <a:gd name="connsiteX43" fmla="*/ 451295 w 577665"/>
                  <a:gd name="connsiteY43" fmla="*/ 921654 h 1976576"/>
                  <a:gd name="connsiteX44" fmla="*/ 126370 w 577665"/>
                  <a:gd name="connsiteY44" fmla="*/ 916960 h 1976576"/>
                  <a:gd name="connsiteX45" fmla="*/ 126370 w 577665"/>
                  <a:gd name="connsiteY45" fmla="*/ 971252 h 1976576"/>
                  <a:gd name="connsiteX46" fmla="*/ 234670 w 577665"/>
                  <a:gd name="connsiteY46" fmla="*/ 971252 h 1976576"/>
                  <a:gd name="connsiteX47" fmla="*/ 234670 w 577665"/>
                  <a:gd name="connsiteY47" fmla="*/ 916960 h 1976576"/>
                  <a:gd name="connsiteX48" fmla="*/ 342995 w 577665"/>
                  <a:gd name="connsiteY48" fmla="*/ 799672 h 1976576"/>
                  <a:gd name="connsiteX49" fmla="*/ 342995 w 577665"/>
                  <a:gd name="connsiteY49" fmla="*/ 853964 h 1976576"/>
                  <a:gd name="connsiteX50" fmla="*/ 451295 w 577665"/>
                  <a:gd name="connsiteY50" fmla="*/ 853964 h 1976576"/>
                  <a:gd name="connsiteX51" fmla="*/ 451295 w 577665"/>
                  <a:gd name="connsiteY51" fmla="*/ 799672 h 1976576"/>
                  <a:gd name="connsiteX52" fmla="*/ 126370 w 577665"/>
                  <a:gd name="connsiteY52" fmla="*/ 794978 h 1976576"/>
                  <a:gd name="connsiteX53" fmla="*/ 126370 w 577665"/>
                  <a:gd name="connsiteY53" fmla="*/ 849270 h 1976576"/>
                  <a:gd name="connsiteX54" fmla="*/ 234670 w 577665"/>
                  <a:gd name="connsiteY54" fmla="*/ 849270 h 1976576"/>
                  <a:gd name="connsiteX55" fmla="*/ 234670 w 577665"/>
                  <a:gd name="connsiteY55" fmla="*/ 794978 h 1976576"/>
                  <a:gd name="connsiteX56" fmla="*/ 342995 w 577665"/>
                  <a:gd name="connsiteY56" fmla="*/ 677690 h 1976576"/>
                  <a:gd name="connsiteX57" fmla="*/ 342995 w 577665"/>
                  <a:gd name="connsiteY57" fmla="*/ 731982 h 1976576"/>
                  <a:gd name="connsiteX58" fmla="*/ 451295 w 577665"/>
                  <a:gd name="connsiteY58" fmla="*/ 731982 h 1976576"/>
                  <a:gd name="connsiteX59" fmla="*/ 451295 w 577665"/>
                  <a:gd name="connsiteY59" fmla="*/ 677690 h 1976576"/>
                  <a:gd name="connsiteX60" fmla="*/ 126370 w 577665"/>
                  <a:gd name="connsiteY60" fmla="*/ 672996 h 1976576"/>
                  <a:gd name="connsiteX61" fmla="*/ 126370 w 577665"/>
                  <a:gd name="connsiteY61" fmla="*/ 727289 h 1976576"/>
                  <a:gd name="connsiteX62" fmla="*/ 234670 w 577665"/>
                  <a:gd name="connsiteY62" fmla="*/ 727289 h 1976576"/>
                  <a:gd name="connsiteX63" fmla="*/ 234670 w 577665"/>
                  <a:gd name="connsiteY63" fmla="*/ 672996 h 1976576"/>
                  <a:gd name="connsiteX64" fmla="*/ 342995 w 577665"/>
                  <a:gd name="connsiteY64" fmla="*/ 555708 h 1976576"/>
                  <a:gd name="connsiteX65" fmla="*/ 342995 w 577665"/>
                  <a:gd name="connsiteY65" fmla="*/ 610000 h 1976576"/>
                  <a:gd name="connsiteX66" fmla="*/ 451295 w 577665"/>
                  <a:gd name="connsiteY66" fmla="*/ 610000 h 1976576"/>
                  <a:gd name="connsiteX67" fmla="*/ 451295 w 577665"/>
                  <a:gd name="connsiteY67" fmla="*/ 555708 h 1976576"/>
                  <a:gd name="connsiteX68" fmla="*/ 126370 w 577665"/>
                  <a:gd name="connsiteY68" fmla="*/ 551014 h 1976576"/>
                  <a:gd name="connsiteX69" fmla="*/ 126370 w 577665"/>
                  <a:gd name="connsiteY69" fmla="*/ 605307 h 1976576"/>
                  <a:gd name="connsiteX70" fmla="*/ 234670 w 577665"/>
                  <a:gd name="connsiteY70" fmla="*/ 605307 h 1976576"/>
                  <a:gd name="connsiteX71" fmla="*/ 234670 w 577665"/>
                  <a:gd name="connsiteY71" fmla="*/ 551014 h 1976576"/>
                  <a:gd name="connsiteX72" fmla="*/ 342995 w 577665"/>
                  <a:gd name="connsiteY72" fmla="*/ 433726 h 1976576"/>
                  <a:gd name="connsiteX73" fmla="*/ 342995 w 577665"/>
                  <a:gd name="connsiteY73" fmla="*/ 488019 h 1976576"/>
                  <a:gd name="connsiteX74" fmla="*/ 451295 w 577665"/>
                  <a:gd name="connsiteY74" fmla="*/ 488019 h 1976576"/>
                  <a:gd name="connsiteX75" fmla="*/ 451295 w 577665"/>
                  <a:gd name="connsiteY75" fmla="*/ 433726 h 1976576"/>
                  <a:gd name="connsiteX76" fmla="*/ 126370 w 577665"/>
                  <a:gd name="connsiteY76" fmla="*/ 429032 h 1976576"/>
                  <a:gd name="connsiteX77" fmla="*/ 126370 w 577665"/>
                  <a:gd name="connsiteY77" fmla="*/ 483325 h 1976576"/>
                  <a:gd name="connsiteX78" fmla="*/ 234670 w 577665"/>
                  <a:gd name="connsiteY78" fmla="*/ 483325 h 1976576"/>
                  <a:gd name="connsiteX79" fmla="*/ 234670 w 577665"/>
                  <a:gd name="connsiteY79" fmla="*/ 429032 h 1976576"/>
                  <a:gd name="connsiteX80" fmla="*/ 249290 w 577665"/>
                  <a:gd name="connsiteY80" fmla="*/ 0 h 1976576"/>
                  <a:gd name="connsiteX81" fmla="*/ 328376 w 577665"/>
                  <a:gd name="connsiteY81" fmla="*/ 0 h 1976576"/>
                  <a:gd name="connsiteX82" fmla="*/ 328376 w 577665"/>
                  <a:gd name="connsiteY82" fmla="*/ 178763 h 1976576"/>
                  <a:gd name="connsiteX83" fmla="*/ 397145 w 577665"/>
                  <a:gd name="connsiteY83" fmla="*/ 178763 h 1976576"/>
                  <a:gd name="connsiteX84" fmla="*/ 397145 w 577665"/>
                  <a:gd name="connsiteY84" fmla="*/ 299617 h 1976576"/>
                  <a:gd name="connsiteX85" fmla="*/ 577665 w 577665"/>
                  <a:gd name="connsiteY85" fmla="*/ 299617 h 1976576"/>
                  <a:gd name="connsiteX86" fmla="*/ 577665 w 577665"/>
                  <a:gd name="connsiteY86" fmla="*/ 1976576 h 1976576"/>
                  <a:gd name="connsiteX87" fmla="*/ 379083 w 577665"/>
                  <a:gd name="connsiteY87" fmla="*/ 1976576 h 1976576"/>
                  <a:gd name="connsiteX88" fmla="*/ 379083 w 577665"/>
                  <a:gd name="connsiteY88" fmla="*/ 1654427 h 1976576"/>
                  <a:gd name="connsiteX89" fmla="*/ 198582 w 577665"/>
                  <a:gd name="connsiteY89" fmla="*/ 1654427 h 1976576"/>
                  <a:gd name="connsiteX90" fmla="*/ 198582 w 577665"/>
                  <a:gd name="connsiteY90" fmla="*/ 1976576 h 1976576"/>
                  <a:gd name="connsiteX91" fmla="*/ 0 w 577665"/>
                  <a:gd name="connsiteY91" fmla="*/ 1976576 h 1976576"/>
                  <a:gd name="connsiteX92" fmla="*/ 0 w 577665"/>
                  <a:gd name="connsiteY92" fmla="*/ 299617 h 1976576"/>
                  <a:gd name="connsiteX93" fmla="*/ 180520 w 577665"/>
                  <a:gd name="connsiteY93" fmla="*/ 299617 h 1976576"/>
                  <a:gd name="connsiteX94" fmla="*/ 180520 w 577665"/>
                  <a:gd name="connsiteY94" fmla="*/ 178763 h 1976576"/>
                  <a:gd name="connsiteX95" fmla="*/ 249290 w 577665"/>
                  <a:gd name="connsiteY95" fmla="*/ 178763 h 1976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577665" h="1976576">
                    <a:moveTo>
                      <a:pt x="342995" y="1531565"/>
                    </a:moveTo>
                    <a:lnTo>
                      <a:pt x="342995" y="1585857"/>
                    </a:lnTo>
                    <a:lnTo>
                      <a:pt x="451295" y="1585857"/>
                    </a:lnTo>
                    <a:lnTo>
                      <a:pt x="451295" y="1531565"/>
                    </a:lnTo>
                    <a:close/>
                    <a:moveTo>
                      <a:pt x="126370" y="1526871"/>
                    </a:moveTo>
                    <a:lnTo>
                      <a:pt x="126370" y="1581163"/>
                    </a:lnTo>
                    <a:lnTo>
                      <a:pt x="234670" y="1581163"/>
                    </a:lnTo>
                    <a:lnTo>
                      <a:pt x="234670" y="1526871"/>
                    </a:lnTo>
                    <a:close/>
                    <a:moveTo>
                      <a:pt x="342995" y="1409581"/>
                    </a:moveTo>
                    <a:lnTo>
                      <a:pt x="342995" y="1463873"/>
                    </a:lnTo>
                    <a:lnTo>
                      <a:pt x="451295" y="1463873"/>
                    </a:lnTo>
                    <a:lnTo>
                      <a:pt x="451295" y="1409581"/>
                    </a:lnTo>
                    <a:close/>
                    <a:moveTo>
                      <a:pt x="126370" y="1404887"/>
                    </a:moveTo>
                    <a:lnTo>
                      <a:pt x="126370" y="1459180"/>
                    </a:lnTo>
                    <a:lnTo>
                      <a:pt x="234670" y="1459180"/>
                    </a:lnTo>
                    <a:lnTo>
                      <a:pt x="234670" y="1404887"/>
                    </a:lnTo>
                    <a:close/>
                    <a:moveTo>
                      <a:pt x="342995" y="1287599"/>
                    </a:moveTo>
                    <a:lnTo>
                      <a:pt x="342995" y="1341892"/>
                    </a:lnTo>
                    <a:lnTo>
                      <a:pt x="451295" y="1341892"/>
                    </a:lnTo>
                    <a:lnTo>
                      <a:pt x="451295" y="1287599"/>
                    </a:lnTo>
                    <a:close/>
                    <a:moveTo>
                      <a:pt x="126370" y="1282905"/>
                    </a:moveTo>
                    <a:lnTo>
                      <a:pt x="126370" y="1337198"/>
                    </a:lnTo>
                    <a:lnTo>
                      <a:pt x="234670" y="1337198"/>
                    </a:lnTo>
                    <a:lnTo>
                      <a:pt x="234670" y="1282905"/>
                    </a:lnTo>
                    <a:close/>
                    <a:moveTo>
                      <a:pt x="342995" y="1165617"/>
                    </a:moveTo>
                    <a:lnTo>
                      <a:pt x="342995" y="1219910"/>
                    </a:lnTo>
                    <a:lnTo>
                      <a:pt x="451295" y="1219910"/>
                    </a:lnTo>
                    <a:lnTo>
                      <a:pt x="451295" y="1165617"/>
                    </a:lnTo>
                    <a:close/>
                    <a:moveTo>
                      <a:pt x="126370" y="1160924"/>
                    </a:moveTo>
                    <a:lnTo>
                      <a:pt x="126370" y="1215216"/>
                    </a:lnTo>
                    <a:lnTo>
                      <a:pt x="234670" y="1215216"/>
                    </a:lnTo>
                    <a:lnTo>
                      <a:pt x="234670" y="1160924"/>
                    </a:lnTo>
                    <a:close/>
                    <a:moveTo>
                      <a:pt x="342995" y="1043636"/>
                    </a:moveTo>
                    <a:lnTo>
                      <a:pt x="342995" y="1097928"/>
                    </a:lnTo>
                    <a:lnTo>
                      <a:pt x="451295" y="1097928"/>
                    </a:lnTo>
                    <a:lnTo>
                      <a:pt x="451295" y="1043636"/>
                    </a:lnTo>
                    <a:close/>
                    <a:moveTo>
                      <a:pt x="126370" y="1038942"/>
                    </a:moveTo>
                    <a:lnTo>
                      <a:pt x="126370" y="1093234"/>
                    </a:lnTo>
                    <a:lnTo>
                      <a:pt x="234670" y="1093234"/>
                    </a:lnTo>
                    <a:lnTo>
                      <a:pt x="234670" y="1038942"/>
                    </a:lnTo>
                    <a:close/>
                    <a:moveTo>
                      <a:pt x="342995" y="921654"/>
                    </a:moveTo>
                    <a:lnTo>
                      <a:pt x="342995" y="975946"/>
                    </a:lnTo>
                    <a:lnTo>
                      <a:pt x="451295" y="975946"/>
                    </a:lnTo>
                    <a:lnTo>
                      <a:pt x="451295" y="921654"/>
                    </a:lnTo>
                    <a:close/>
                    <a:moveTo>
                      <a:pt x="126370" y="916960"/>
                    </a:moveTo>
                    <a:lnTo>
                      <a:pt x="126370" y="971252"/>
                    </a:lnTo>
                    <a:lnTo>
                      <a:pt x="234670" y="971252"/>
                    </a:lnTo>
                    <a:lnTo>
                      <a:pt x="234670" y="916960"/>
                    </a:lnTo>
                    <a:close/>
                    <a:moveTo>
                      <a:pt x="342995" y="799672"/>
                    </a:moveTo>
                    <a:lnTo>
                      <a:pt x="342995" y="853964"/>
                    </a:lnTo>
                    <a:lnTo>
                      <a:pt x="451295" y="853964"/>
                    </a:lnTo>
                    <a:lnTo>
                      <a:pt x="451295" y="799672"/>
                    </a:lnTo>
                    <a:close/>
                    <a:moveTo>
                      <a:pt x="126370" y="794978"/>
                    </a:moveTo>
                    <a:lnTo>
                      <a:pt x="126370" y="849270"/>
                    </a:lnTo>
                    <a:lnTo>
                      <a:pt x="234670" y="849270"/>
                    </a:lnTo>
                    <a:lnTo>
                      <a:pt x="234670" y="794978"/>
                    </a:lnTo>
                    <a:close/>
                    <a:moveTo>
                      <a:pt x="342995" y="677690"/>
                    </a:moveTo>
                    <a:lnTo>
                      <a:pt x="342995" y="731982"/>
                    </a:lnTo>
                    <a:lnTo>
                      <a:pt x="451295" y="731982"/>
                    </a:lnTo>
                    <a:lnTo>
                      <a:pt x="451295" y="677690"/>
                    </a:lnTo>
                    <a:close/>
                    <a:moveTo>
                      <a:pt x="126370" y="672996"/>
                    </a:moveTo>
                    <a:lnTo>
                      <a:pt x="126370" y="727289"/>
                    </a:lnTo>
                    <a:lnTo>
                      <a:pt x="234670" y="727289"/>
                    </a:lnTo>
                    <a:lnTo>
                      <a:pt x="234670" y="672996"/>
                    </a:lnTo>
                    <a:close/>
                    <a:moveTo>
                      <a:pt x="342995" y="555708"/>
                    </a:moveTo>
                    <a:lnTo>
                      <a:pt x="342995" y="610000"/>
                    </a:lnTo>
                    <a:lnTo>
                      <a:pt x="451295" y="610000"/>
                    </a:lnTo>
                    <a:lnTo>
                      <a:pt x="451295" y="555708"/>
                    </a:lnTo>
                    <a:close/>
                    <a:moveTo>
                      <a:pt x="126370" y="551014"/>
                    </a:moveTo>
                    <a:lnTo>
                      <a:pt x="126370" y="605307"/>
                    </a:lnTo>
                    <a:lnTo>
                      <a:pt x="234670" y="605307"/>
                    </a:lnTo>
                    <a:lnTo>
                      <a:pt x="234670" y="551014"/>
                    </a:lnTo>
                    <a:close/>
                    <a:moveTo>
                      <a:pt x="342995" y="433726"/>
                    </a:moveTo>
                    <a:lnTo>
                      <a:pt x="342995" y="488019"/>
                    </a:lnTo>
                    <a:lnTo>
                      <a:pt x="451295" y="488019"/>
                    </a:lnTo>
                    <a:lnTo>
                      <a:pt x="451295" y="433726"/>
                    </a:lnTo>
                    <a:close/>
                    <a:moveTo>
                      <a:pt x="126370" y="429032"/>
                    </a:moveTo>
                    <a:lnTo>
                      <a:pt x="126370" y="483325"/>
                    </a:lnTo>
                    <a:lnTo>
                      <a:pt x="234670" y="483325"/>
                    </a:lnTo>
                    <a:lnTo>
                      <a:pt x="234670" y="429032"/>
                    </a:lnTo>
                    <a:close/>
                    <a:moveTo>
                      <a:pt x="249290" y="0"/>
                    </a:moveTo>
                    <a:lnTo>
                      <a:pt x="328376" y="0"/>
                    </a:lnTo>
                    <a:lnTo>
                      <a:pt x="328376" y="178763"/>
                    </a:lnTo>
                    <a:lnTo>
                      <a:pt x="397145" y="178763"/>
                    </a:lnTo>
                    <a:lnTo>
                      <a:pt x="397145" y="299617"/>
                    </a:lnTo>
                    <a:lnTo>
                      <a:pt x="577665" y="299617"/>
                    </a:lnTo>
                    <a:lnTo>
                      <a:pt x="577665" y="1976576"/>
                    </a:lnTo>
                    <a:lnTo>
                      <a:pt x="379083" y="1976576"/>
                    </a:lnTo>
                    <a:lnTo>
                      <a:pt x="379083" y="1654427"/>
                    </a:lnTo>
                    <a:lnTo>
                      <a:pt x="198582" y="1654427"/>
                    </a:lnTo>
                    <a:lnTo>
                      <a:pt x="19858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80520" y="299617"/>
                    </a:lnTo>
                    <a:lnTo>
                      <a:pt x="180520" y="178763"/>
                    </a:lnTo>
                    <a:lnTo>
                      <a:pt x="249290" y="1787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0916243-4462-4FF3-A398-74945D532026}"/>
                  </a:ext>
                </a:extLst>
              </p:cNvPr>
              <p:cNvSpPr/>
              <p:nvPr/>
            </p:nvSpPr>
            <p:spPr>
              <a:xfrm>
                <a:off x="7813002" y="2415640"/>
                <a:ext cx="623978" cy="1339211"/>
              </a:xfrm>
              <a:custGeom>
                <a:avLst/>
                <a:gdLst>
                  <a:gd name="connsiteX0" fmla="*/ 220666 w 637355"/>
                  <a:gd name="connsiteY0" fmla="*/ 807253 h 1339211"/>
                  <a:gd name="connsiteX1" fmla="*/ 220666 w 637355"/>
                  <a:gd name="connsiteY1" fmla="*/ 920972 h 1339211"/>
                  <a:gd name="connsiteX2" fmla="*/ 334385 w 637355"/>
                  <a:gd name="connsiteY2" fmla="*/ 920972 h 1339211"/>
                  <a:gd name="connsiteX3" fmla="*/ 334385 w 637355"/>
                  <a:gd name="connsiteY3" fmla="*/ 807253 h 1339211"/>
                  <a:gd name="connsiteX4" fmla="*/ 79542 w 637355"/>
                  <a:gd name="connsiteY4" fmla="*/ 807253 h 1339211"/>
                  <a:gd name="connsiteX5" fmla="*/ 79542 w 637355"/>
                  <a:gd name="connsiteY5" fmla="*/ 920972 h 1339211"/>
                  <a:gd name="connsiteX6" fmla="*/ 193261 w 637355"/>
                  <a:gd name="connsiteY6" fmla="*/ 920972 h 1339211"/>
                  <a:gd name="connsiteX7" fmla="*/ 193261 w 637355"/>
                  <a:gd name="connsiteY7" fmla="*/ 807253 h 1339211"/>
                  <a:gd name="connsiteX8" fmla="*/ 220666 w 637355"/>
                  <a:gd name="connsiteY8" fmla="*/ 661702 h 1339211"/>
                  <a:gd name="connsiteX9" fmla="*/ 220666 w 637355"/>
                  <a:gd name="connsiteY9" fmla="*/ 775421 h 1339211"/>
                  <a:gd name="connsiteX10" fmla="*/ 334385 w 637355"/>
                  <a:gd name="connsiteY10" fmla="*/ 775421 h 1339211"/>
                  <a:gd name="connsiteX11" fmla="*/ 334385 w 637355"/>
                  <a:gd name="connsiteY11" fmla="*/ 661702 h 1339211"/>
                  <a:gd name="connsiteX12" fmla="*/ 79542 w 637355"/>
                  <a:gd name="connsiteY12" fmla="*/ 661702 h 1339211"/>
                  <a:gd name="connsiteX13" fmla="*/ 79542 w 637355"/>
                  <a:gd name="connsiteY13" fmla="*/ 775421 h 1339211"/>
                  <a:gd name="connsiteX14" fmla="*/ 193261 w 637355"/>
                  <a:gd name="connsiteY14" fmla="*/ 775421 h 1339211"/>
                  <a:gd name="connsiteX15" fmla="*/ 193261 w 637355"/>
                  <a:gd name="connsiteY15" fmla="*/ 661702 h 1339211"/>
                  <a:gd name="connsiteX16" fmla="*/ 220666 w 637355"/>
                  <a:gd name="connsiteY16" fmla="*/ 519029 h 1339211"/>
                  <a:gd name="connsiteX17" fmla="*/ 220666 w 637355"/>
                  <a:gd name="connsiteY17" fmla="*/ 632748 h 1339211"/>
                  <a:gd name="connsiteX18" fmla="*/ 334385 w 637355"/>
                  <a:gd name="connsiteY18" fmla="*/ 632748 h 1339211"/>
                  <a:gd name="connsiteX19" fmla="*/ 334385 w 637355"/>
                  <a:gd name="connsiteY19" fmla="*/ 519029 h 1339211"/>
                  <a:gd name="connsiteX20" fmla="*/ 79542 w 637355"/>
                  <a:gd name="connsiteY20" fmla="*/ 519029 h 1339211"/>
                  <a:gd name="connsiteX21" fmla="*/ 79542 w 637355"/>
                  <a:gd name="connsiteY21" fmla="*/ 632748 h 1339211"/>
                  <a:gd name="connsiteX22" fmla="*/ 193261 w 637355"/>
                  <a:gd name="connsiteY22" fmla="*/ 632748 h 1339211"/>
                  <a:gd name="connsiteX23" fmla="*/ 193261 w 637355"/>
                  <a:gd name="connsiteY23" fmla="*/ 519029 h 1339211"/>
                  <a:gd name="connsiteX24" fmla="*/ 220666 w 637355"/>
                  <a:gd name="connsiteY24" fmla="*/ 373478 h 1339211"/>
                  <a:gd name="connsiteX25" fmla="*/ 220666 w 637355"/>
                  <a:gd name="connsiteY25" fmla="*/ 487197 h 1339211"/>
                  <a:gd name="connsiteX26" fmla="*/ 334385 w 637355"/>
                  <a:gd name="connsiteY26" fmla="*/ 487197 h 1339211"/>
                  <a:gd name="connsiteX27" fmla="*/ 334385 w 637355"/>
                  <a:gd name="connsiteY27" fmla="*/ 373478 h 1339211"/>
                  <a:gd name="connsiteX28" fmla="*/ 79542 w 637355"/>
                  <a:gd name="connsiteY28" fmla="*/ 373478 h 1339211"/>
                  <a:gd name="connsiteX29" fmla="*/ 79542 w 637355"/>
                  <a:gd name="connsiteY29" fmla="*/ 487197 h 1339211"/>
                  <a:gd name="connsiteX30" fmla="*/ 193261 w 637355"/>
                  <a:gd name="connsiteY30" fmla="*/ 487197 h 1339211"/>
                  <a:gd name="connsiteX31" fmla="*/ 193261 w 637355"/>
                  <a:gd name="connsiteY31" fmla="*/ 373478 h 1339211"/>
                  <a:gd name="connsiteX32" fmla="*/ 220666 w 637355"/>
                  <a:gd name="connsiteY32" fmla="*/ 230805 h 1339211"/>
                  <a:gd name="connsiteX33" fmla="*/ 220666 w 637355"/>
                  <a:gd name="connsiteY33" fmla="*/ 344524 h 1339211"/>
                  <a:gd name="connsiteX34" fmla="*/ 334385 w 637355"/>
                  <a:gd name="connsiteY34" fmla="*/ 344524 h 1339211"/>
                  <a:gd name="connsiteX35" fmla="*/ 334385 w 637355"/>
                  <a:gd name="connsiteY35" fmla="*/ 230805 h 1339211"/>
                  <a:gd name="connsiteX36" fmla="*/ 79542 w 637355"/>
                  <a:gd name="connsiteY36" fmla="*/ 230805 h 1339211"/>
                  <a:gd name="connsiteX37" fmla="*/ 79542 w 637355"/>
                  <a:gd name="connsiteY37" fmla="*/ 344524 h 1339211"/>
                  <a:gd name="connsiteX38" fmla="*/ 193261 w 637355"/>
                  <a:gd name="connsiteY38" fmla="*/ 344524 h 1339211"/>
                  <a:gd name="connsiteX39" fmla="*/ 193261 w 637355"/>
                  <a:gd name="connsiteY39" fmla="*/ 230805 h 1339211"/>
                  <a:gd name="connsiteX40" fmla="*/ 220666 w 637355"/>
                  <a:gd name="connsiteY40" fmla="*/ 85254 h 1339211"/>
                  <a:gd name="connsiteX41" fmla="*/ 220666 w 637355"/>
                  <a:gd name="connsiteY41" fmla="*/ 198973 h 1339211"/>
                  <a:gd name="connsiteX42" fmla="*/ 334385 w 637355"/>
                  <a:gd name="connsiteY42" fmla="*/ 198973 h 1339211"/>
                  <a:gd name="connsiteX43" fmla="*/ 334385 w 637355"/>
                  <a:gd name="connsiteY43" fmla="*/ 85254 h 1339211"/>
                  <a:gd name="connsiteX44" fmla="*/ 79542 w 637355"/>
                  <a:gd name="connsiteY44" fmla="*/ 85254 h 1339211"/>
                  <a:gd name="connsiteX45" fmla="*/ 79542 w 637355"/>
                  <a:gd name="connsiteY45" fmla="*/ 198973 h 1339211"/>
                  <a:gd name="connsiteX46" fmla="*/ 193261 w 637355"/>
                  <a:gd name="connsiteY46" fmla="*/ 198973 h 1339211"/>
                  <a:gd name="connsiteX47" fmla="*/ 193261 w 637355"/>
                  <a:gd name="connsiteY47" fmla="*/ 85254 h 1339211"/>
                  <a:gd name="connsiteX48" fmla="*/ 0 w 637355"/>
                  <a:gd name="connsiteY48" fmla="*/ 0 h 1339211"/>
                  <a:gd name="connsiteX49" fmla="*/ 637355 w 637355"/>
                  <a:gd name="connsiteY49" fmla="*/ 0 h 1339211"/>
                  <a:gd name="connsiteX50" fmla="*/ 637355 w 637355"/>
                  <a:gd name="connsiteY50" fmla="*/ 1339211 h 1339211"/>
                  <a:gd name="connsiteX51" fmla="*/ 0 w 637355"/>
                  <a:gd name="connsiteY51" fmla="*/ 1339211 h 1339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637355" h="1339211">
                    <a:moveTo>
                      <a:pt x="220666" y="807253"/>
                    </a:moveTo>
                    <a:lnTo>
                      <a:pt x="220666" y="920972"/>
                    </a:lnTo>
                    <a:lnTo>
                      <a:pt x="334385" y="920972"/>
                    </a:lnTo>
                    <a:lnTo>
                      <a:pt x="334385" y="807253"/>
                    </a:lnTo>
                    <a:close/>
                    <a:moveTo>
                      <a:pt x="79542" y="807253"/>
                    </a:moveTo>
                    <a:lnTo>
                      <a:pt x="79542" y="920972"/>
                    </a:lnTo>
                    <a:lnTo>
                      <a:pt x="193261" y="920972"/>
                    </a:lnTo>
                    <a:lnTo>
                      <a:pt x="193261" y="807253"/>
                    </a:lnTo>
                    <a:close/>
                    <a:moveTo>
                      <a:pt x="220666" y="661702"/>
                    </a:moveTo>
                    <a:lnTo>
                      <a:pt x="220666" y="775421"/>
                    </a:lnTo>
                    <a:lnTo>
                      <a:pt x="334385" y="775421"/>
                    </a:lnTo>
                    <a:lnTo>
                      <a:pt x="334385" y="661702"/>
                    </a:lnTo>
                    <a:close/>
                    <a:moveTo>
                      <a:pt x="79542" y="661702"/>
                    </a:moveTo>
                    <a:lnTo>
                      <a:pt x="79542" y="775421"/>
                    </a:lnTo>
                    <a:lnTo>
                      <a:pt x="193261" y="775421"/>
                    </a:lnTo>
                    <a:lnTo>
                      <a:pt x="193261" y="661702"/>
                    </a:lnTo>
                    <a:close/>
                    <a:moveTo>
                      <a:pt x="220666" y="519029"/>
                    </a:moveTo>
                    <a:lnTo>
                      <a:pt x="220666" y="632748"/>
                    </a:lnTo>
                    <a:lnTo>
                      <a:pt x="334385" y="632748"/>
                    </a:lnTo>
                    <a:lnTo>
                      <a:pt x="334385" y="519029"/>
                    </a:lnTo>
                    <a:close/>
                    <a:moveTo>
                      <a:pt x="79542" y="519029"/>
                    </a:moveTo>
                    <a:lnTo>
                      <a:pt x="79542" y="632748"/>
                    </a:lnTo>
                    <a:lnTo>
                      <a:pt x="193261" y="632748"/>
                    </a:lnTo>
                    <a:lnTo>
                      <a:pt x="193261" y="519029"/>
                    </a:lnTo>
                    <a:close/>
                    <a:moveTo>
                      <a:pt x="220666" y="373478"/>
                    </a:moveTo>
                    <a:lnTo>
                      <a:pt x="220666" y="487197"/>
                    </a:lnTo>
                    <a:lnTo>
                      <a:pt x="334385" y="487197"/>
                    </a:lnTo>
                    <a:lnTo>
                      <a:pt x="334385" y="373478"/>
                    </a:lnTo>
                    <a:close/>
                    <a:moveTo>
                      <a:pt x="79542" y="373478"/>
                    </a:moveTo>
                    <a:lnTo>
                      <a:pt x="79542" y="487197"/>
                    </a:lnTo>
                    <a:lnTo>
                      <a:pt x="193261" y="487197"/>
                    </a:lnTo>
                    <a:lnTo>
                      <a:pt x="193261" y="373478"/>
                    </a:lnTo>
                    <a:close/>
                    <a:moveTo>
                      <a:pt x="220666" y="230805"/>
                    </a:moveTo>
                    <a:lnTo>
                      <a:pt x="220666" y="344524"/>
                    </a:lnTo>
                    <a:lnTo>
                      <a:pt x="334385" y="344524"/>
                    </a:lnTo>
                    <a:lnTo>
                      <a:pt x="334385" y="230805"/>
                    </a:lnTo>
                    <a:close/>
                    <a:moveTo>
                      <a:pt x="79542" y="230805"/>
                    </a:moveTo>
                    <a:lnTo>
                      <a:pt x="79542" y="344524"/>
                    </a:lnTo>
                    <a:lnTo>
                      <a:pt x="193261" y="344524"/>
                    </a:lnTo>
                    <a:lnTo>
                      <a:pt x="193261" y="230805"/>
                    </a:lnTo>
                    <a:close/>
                    <a:moveTo>
                      <a:pt x="220666" y="85254"/>
                    </a:moveTo>
                    <a:lnTo>
                      <a:pt x="220666" y="198973"/>
                    </a:lnTo>
                    <a:lnTo>
                      <a:pt x="334385" y="198973"/>
                    </a:lnTo>
                    <a:lnTo>
                      <a:pt x="334385" y="85254"/>
                    </a:lnTo>
                    <a:close/>
                    <a:moveTo>
                      <a:pt x="79542" y="85254"/>
                    </a:moveTo>
                    <a:lnTo>
                      <a:pt x="79542" y="198973"/>
                    </a:lnTo>
                    <a:lnTo>
                      <a:pt x="193261" y="198973"/>
                    </a:lnTo>
                    <a:lnTo>
                      <a:pt x="193261" y="85254"/>
                    </a:lnTo>
                    <a:close/>
                    <a:moveTo>
                      <a:pt x="0" y="0"/>
                    </a:moveTo>
                    <a:lnTo>
                      <a:pt x="637355" y="0"/>
                    </a:lnTo>
                    <a:lnTo>
                      <a:pt x="637355" y="1339211"/>
                    </a:lnTo>
                    <a:lnTo>
                      <a:pt x="0" y="133921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69B9716-72A3-4F3F-92CA-349D3357AECD}"/>
                  </a:ext>
                </a:extLst>
              </p:cNvPr>
              <p:cNvSpPr/>
              <p:nvPr/>
            </p:nvSpPr>
            <p:spPr>
              <a:xfrm>
                <a:off x="3788766" y="2278018"/>
                <a:ext cx="452749" cy="1476833"/>
              </a:xfrm>
              <a:custGeom>
                <a:avLst/>
                <a:gdLst>
                  <a:gd name="connsiteX0" fmla="*/ 244930 w 462455"/>
                  <a:gd name="connsiteY0" fmla="*/ 661816 h 1476833"/>
                  <a:gd name="connsiteX1" fmla="*/ 244930 w 462455"/>
                  <a:gd name="connsiteY1" fmla="*/ 775535 h 1476833"/>
                  <a:gd name="connsiteX2" fmla="*/ 358649 w 462455"/>
                  <a:gd name="connsiteY2" fmla="*/ 775535 h 1476833"/>
                  <a:gd name="connsiteX3" fmla="*/ 358649 w 462455"/>
                  <a:gd name="connsiteY3" fmla="*/ 661816 h 1476833"/>
                  <a:gd name="connsiteX4" fmla="*/ 103806 w 462455"/>
                  <a:gd name="connsiteY4" fmla="*/ 661816 h 1476833"/>
                  <a:gd name="connsiteX5" fmla="*/ 103806 w 462455"/>
                  <a:gd name="connsiteY5" fmla="*/ 775535 h 1476833"/>
                  <a:gd name="connsiteX6" fmla="*/ 217525 w 462455"/>
                  <a:gd name="connsiteY6" fmla="*/ 775535 h 1476833"/>
                  <a:gd name="connsiteX7" fmla="*/ 217525 w 462455"/>
                  <a:gd name="connsiteY7" fmla="*/ 661816 h 1476833"/>
                  <a:gd name="connsiteX8" fmla="*/ 244930 w 462455"/>
                  <a:gd name="connsiteY8" fmla="*/ 516265 h 1476833"/>
                  <a:gd name="connsiteX9" fmla="*/ 244930 w 462455"/>
                  <a:gd name="connsiteY9" fmla="*/ 629984 h 1476833"/>
                  <a:gd name="connsiteX10" fmla="*/ 358649 w 462455"/>
                  <a:gd name="connsiteY10" fmla="*/ 629984 h 1476833"/>
                  <a:gd name="connsiteX11" fmla="*/ 358649 w 462455"/>
                  <a:gd name="connsiteY11" fmla="*/ 516265 h 1476833"/>
                  <a:gd name="connsiteX12" fmla="*/ 103806 w 462455"/>
                  <a:gd name="connsiteY12" fmla="*/ 516265 h 1476833"/>
                  <a:gd name="connsiteX13" fmla="*/ 103806 w 462455"/>
                  <a:gd name="connsiteY13" fmla="*/ 629984 h 1476833"/>
                  <a:gd name="connsiteX14" fmla="*/ 217525 w 462455"/>
                  <a:gd name="connsiteY14" fmla="*/ 629984 h 1476833"/>
                  <a:gd name="connsiteX15" fmla="*/ 217525 w 462455"/>
                  <a:gd name="connsiteY15" fmla="*/ 516265 h 1476833"/>
                  <a:gd name="connsiteX16" fmla="*/ 244930 w 462455"/>
                  <a:gd name="connsiteY16" fmla="*/ 368427 h 1476833"/>
                  <a:gd name="connsiteX17" fmla="*/ 244930 w 462455"/>
                  <a:gd name="connsiteY17" fmla="*/ 482146 h 1476833"/>
                  <a:gd name="connsiteX18" fmla="*/ 358649 w 462455"/>
                  <a:gd name="connsiteY18" fmla="*/ 482146 h 1476833"/>
                  <a:gd name="connsiteX19" fmla="*/ 358649 w 462455"/>
                  <a:gd name="connsiteY19" fmla="*/ 368427 h 1476833"/>
                  <a:gd name="connsiteX20" fmla="*/ 103806 w 462455"/>
                  <a:gd name="connsiteY20" fmla="*/ 368427 h 1476833"/>
                  <a:gd name="connsiteX21" fmla="*/ 103806 w 462455"/>
                  <a:gd name="connsiteY21" fmla="*/ 482146 h 1476833"/>
                  <a:gd name="connsiteX22" fmla="*/ 217525 w 462455"/>
                  <a:gd name="connsiteY22" fmla="*/ 482146 h 1476833"/>
                  <a:gd name="connsiteX23" fmla="*/ 217525 w 462455"/>
                  <a:gd name="connsiteY23" fmla="*/ 368427 h 1476833"/>
                  <a:gd name="connsiteX24" fmla="*/ 244930 w 462455"/>
                  <a:gd name="connsiteY24" fmla="*/ 222876 h 1476833"/>
                  <a:gd name="connsiteX25" fmla="*/ 244930 w 462455"/>
                  <a:gd name="connsiteY25" fmla="*/ 336595 h 1476833"/>
                  <a:gd name="connsiteX26" fmla="*/ 358649 w 462455"/>
                  <a:gd name="connsiteY26" fmla="*/ 336595 h 1476833"/>
                  <a:gd name="connsiteX27" fmla="*/ 358649 w 462455"/>
                  <a:gd name="connsiteY27" fmla="*/ 222876 h 1476833"/>
                  <a:gd name="connsiteX28" fmla="*/ 103806 w 462455"/>
                  <a:gd name="connsiteY28" fmla="*/ 222876 h 1476833"/>
                  <a:gd name="connsiteX29" fmla="*/ 103806 w 462455"/>
                  <a:gd name="connsiteY29" fmla="*/ 336595 h 1476833"/>
                  <a:gd name="connsiteX30" fmla="*/ 217525 w 462455"/>
                  <a:gd name="connsiteY30" fmla="*/ 336595 h 1476833"/>
                  <a:gd name="connsiteX31" fmla="*/ 217525 w 462455"/>
                  <a:gd name="connsiteY31" fmla="*/ 222876 h 1476833"/>
                  <a:gd name="connsiteX32" fmla="*/ 0 w 462455"/>
                  <a:gd name="connsiteY32" fmla="*/ 0 h 1476833"/>
                  <a:gd name="connsiteX33" fmla="*/ 162985 w 462455"/>
                  <a:gd name="connsiteY33" fmla="*/ 0 h 1476833"/>
                  <a:gd name="connsiteX34" fmla="*/ 162985 w 462455"/>
                  <a:gd name="connsiteY34" fmla="*/ 137622 h 1476833"/>
                  <a:gd name="connsiteX35" fmla="*/ 462455 w 462455"/>
                  <a:gd name="connsiteY35" fmla="*/ 137622 h 1476833"/>
                  <a:gd name="connsiteX36" fmla="*/ 462455 w 462455"/>
                  <a:gd name="connsiteY36" fmla="*/ 1476833 h 1476833"/>
                  <a:gd name="connsiteX37" fmla="*/ 0 w 462455"/>
                  <a:gd name="connsiteY37" fmla="*/ 1476833 h 1476833"/>
                  <a:gd name="connsiteX38" fmla="*/ 0 w 462455"/>
                  <a:gd name="connsiteY38" fmla="*/ 188757 h 1476833"/>
                  <a:gd name="connsiteX39" fmla="*/ 0 w 462455"/>
                  <a:gd name="connsiteY39" fmla="*/ 137622 h 1476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62455" h="1476833">
                    <a:moveTo>
                      <a:pt x="244930" y="661816"/>
                    </a:moveTo>
                    <a:lnTo>
                      <a:pt x="244930" y="775535"/>
                    </a:lnTo>
                    <a:lnTo>
                      <a:pt x="358649" y="775535"/>
                    </a:lnTo>
                    <a:lnTo>
                      <a:pt x="358649" y="661816"/>
                    </a:lnTo>
                    <a:close/>
                    <a:moveTo>
                      <a:pt x="103806" y="661816"/>
                    </a:moveTo>
                    <a:lnTo>
                      <a:pt x="103806" y="775535"/>
                    </a:lnTo>
                    <a:lnTo>
                      <a:pt x="217525" y="775535"/>
                    </a:lnTo>
                    <a:lnTo>
                      <a:pt x="217525" y="661816"/>
                    </a:lnTo>
                    <a:close/>
                    <a:moveTo>
                      <a:pt x="244930" y="516265"/>
                    </a:moveTo>
                    <a:lnTo>
                      <a:pt x="244930" y="629984"/>
                    </a:lnTo>
                    <a:lnTo>
                      <a:pt x="358649" y="629984"/>
                    </a:lnTo>
                    <a:lnTo>
                      <a:pt x="358649" y="516265"/>
                    </a:lnTo>
                    <a:close/>
                    <a:moveTo>
                      <a:pt x="103806" y="516265"/>
                    </a:moveTo>
                    <a:lnTo>
                      <a:pt x="103806" y="629984"/>
                    </a:lnTo>
                    <a:lnTo>
                      <a:pt x="217525" y="629984"/>
                    </a:lnTo>
                    <a:lnTo>
                      <a:pt x="217525" y="516265"/>
                    </a:lnTo>
                    <a:close/>
                    <a:moveTo>
                      <a:pt x="244930" y="368427"/>
                    </a:moveTo>
                    <a:lnTo>
                      <a:pt x="244930" y="482146"/>
                    </a:lnTo>
                    <a:lnTo>
                      <a:pt x="358649" y="482146"/>
                    </a:lnTo>
                    <a:lnTo>
                      <a:pt x="358649" y="368427"/>
                    </a:lnTo>
                    <a:close/>
                    <a:moveTo>
                      <a:pt x="103806" y="368427"/>
                    </a:moveTo>
                    <a:lnTo>
                      <a:pt x="103806" y="482146"/>
                    </a:lnTo>
                    <a:lnTo>
                      <a:pt x="217525" y="482146"/>
                    </a:lnTo>
                    <a:lnTo>
                      <a:pt x="217525" y="368427"/>
                    </a:lnTo>
                    <a:close/>
                    <a:moveTo>
                      <a:pt x="244930" y="222876"/>
                    </a:moveTo>
                    <a:lnTo>
                      <a:pt x="244930" y="336595"/>
                    </a:lnTo>
                    <a:lnTo>
                      <a:pt x="358649" y="336595"/>
                    </a:lnTo>
                    <a:lnTo>
                      <a:pt x="358649" y="222876"/>
                    </a:lnTo>
                    <a:close/>
                    <a:moveTo>
                      <a:pt x="103806" y="222876"/>
                    </a:moveTo>
                    <a:lnTo>
                      <a:pt x="103806" y="336595"/>
                    </a:lnTo>
                    <a:lnTo>
                      <a:pt x="217525" y="336595"/>
                    </a:lnTo>
                    <a:lnTo>
                      <a:pt x="217525" y="222876"/>
                    </a:lnTo>
                    <a:close/>
                    <a:moveTo>
                      <a:pt x="0" y="0"/>
                    </a:moveTo>
                    <a:lnTo>
                      <a:pt x="162985" y="0"/>
                    </a:lnTo>
                    <a:lnTo>
                      <a:pt x="162985" y="137622"/>
                    </a:lnTo>
                    <a:lnTo>
                      <a:pt x="462455" y="137622"/>
                    </a:lnTo>
                    <a:lnTo>
                      <a:pt x="462455" y="1476833"/>
                    </a:lnTo>
                    <a:lnTo>
                      <a:pt x="0" y="1476833"/>
                    </a:lnTo>
                    <a:lnTo>
                      <a:pt x="0" y="188757"/>
                    </a:lnTo>
                    <a:lnTo>
                      <a:pt x="0" y="13762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CFC4E7C7-0D01-4B97-B641-05ACC4D0874F}"/>
                  </a:ext>
                </a:extLst>
              </p:cNvPr>
              <p:cNvSpPr/>
              <p:nvPr/>
            </p:nvSpPr>
            <p:spPr>
              <a:xfrm>
                <a:off x="6684795" y="2234665"/>
                <a:ext cx="300410" cy="1520186"/>
              </a:xfrm>
              <a:custGeom>
                <a:avLst/>
                <a:gdLst>
                  <a:gd name="connsiteX0" fmla="*/ 99275 w 306850"/>
                  <a:gd name="connsiteY0" fmla="*/ 1096373 h 1339211"/>
                  <a:gd name="connsiteX1" fmla="*/ 99275 w 306850"/>
                  <a:gd name="connsiteY1" fmla="*/ 1150665 h 1339211"/>
                  <a:gd name="connsiteX2" fmla="*/ 207575 w 306850"/>
                  <a:gd name="connsiteY2" fmla="*/ 1150665 h 1339211"/>
                  <a:gd name="connsiteX3" fmla="*/ 207575 w 306850"/>
                  <a:gd name="connsiteY3" fmla="*/ 1096373 h 1339211"/>
                  <a:gd name="connsiteX4" fmla="*/ 99275 w 306850"/>
                  <a:gd name="connsiteY4" fmla="*/ 974391 h 1339211"/>
                  <a:gd name="connsiteX5" fmla="*/ 99275 w 306850"/>
                  <a:gd name="connsiteY5" fmla="*/ 1028684 h 1339211"/>
                  <a:gd name="connsiteX6" fmla="*/ 207575 w 306850"/>
                  <a:gd name="connsiteY6" fmla="*/ 1028684 h 1339211"/>
                  <a:gd name="connsiteX7" fmla="*/ 207575 w 306850"/>
                  <a:gd name="connsiteY7" fmla="*/ 974391 h 1339211"/>
                  <a:gd name="connsiteX8" fmla="*/ 99275 w 306850"/>
                  <a:gd name="connsiteY8" fmla="*/ 852409 h 1339211"/>
                  <a:gd name="connsiteX9" fmla="*/ 99275 w 306850"/>
                  <a:gd name="connsiteY9" fmla="*/ 906702 h 1339211"/>
                  <a:gd name="connsiteX10" fmla="*/ 207575 w 306850"/>
                  <a:gd name="connsiteY10" fmla="*/ 906702 h 1339211"/>
                  <a:gd name="connsiteX11" fmla="*/ 207575 w 306850"/>
                  <a:gd name="connsiteY11" fmla="*/ 852409 h 1339211"/>
                  <a:gd name="connsiteX12" fmla="*/ 99275 w 306850"/>
                  <a:gd name="connsiteY12" fmla="*/ 730427 h 1339211"/>
                  <a:gd name="connsiteX13" fmla="*/ 99275 w 306850"/>
                  <a:gd name="connsiteY13" fmla="*/ 784720 h 1339211"/>
                  <a:gd name="connsiteX14" fmla="*/ 207575 w 306850"/>
                  <a:gd name="connsiteY14" fmla="*/ 784720 h 1339211"/>
                  <a:gd name="connsiteX15" fmla="*/ 207575 w 306850"/>
                  <a:gd name="connsiteY15" fmla="*/ 730427 h 1339211"/>
                  <a:gd name="connsiteX16" fmla="*/ 99275 w 306850"/>
                  <a:gd name="connsiteY16" fmla="*/ 608446 h 1339211"/>
                  <a:gd name="connsiteX17" fmla="*/ 99275 w 306850"/>
                  <a:gd name="connsiteY17" fmla="*/ 662738 h 1339211"/>
                  <a:gd name="connsiteX18" fmla="*/ 207575 w 306850"/>
                  <a:gd name="connsiteY18" fmla="*/ 662738 h 1339211"/>
                  <a:gd name="connsiteX19" fmla="*/ 207575 w 306850"/>
                  <a:gd name="connsiteY19" fmla="*/ 608446 h 1339211"/>
                  <a:gd name="connsiteX20" fmla="*/ 99275 w 306850"/>
                  <a:gd name="connsiteY20" fmla="*/ 486464 h 1339211"/>
                  <a:gd name="connsiteX21" fmla="*/ 99275 w 306850"/>
                  <a:gd name="connsiteY21" fmla="*/ 540756 h 1339211"/>
                  <a:gd name="connsiteX22" fmla="*/ 207575 w 306850"/>
                  <a:gd name="connsiteY22" fmla="*/ 540756 h 1339211"/>
                  <a:gd name="connsiteX23" fmla="*/ 207575 w 306850"/>
                  <a:gd name="connsiteY23" fmla="*/ 486464 h 1339211"/>
                  <a:gd name="connsiteX24" fmla="*/ 99275 w 306850"/>
                  <a:gd name="connsiteY24" fmla="*/ 364482 h 1339211"/>
                  <a:gd name="connsiteX25" fmla="*/ 99275 w 306850"/>
                  <a:gd name="connsiteY25" fmla="*/ 418774 h 1339211"/>
                  <a:gd name="connsiteX26" fmla="*/ 207575 w 306850"/>
                  <a:gd name="connsiteY26" fmla="*/ 418774 h 1339211"/>
                  <a:gd name="connsiteX27" fmla="*/ 207575 w 306850"/>
                  <a:gd name="connsiteY27" fmla="*/ 364482 h 1339211"/>
                  <a:gd name="connsiteX28" fmla="*/ 99275 w 306850"/>
                  <a:gd name="connsiteY28" fmla="*/ 242500 h 1339211"/>
                  <a:gd name="connsiteX29" fmla="*/ 99275 w 306850"/>
                  <a:gd name="connsiteY29" fmla="*/ 296792 h 1339211"/>
                  <a:gd name="connsiteX30" fmla="*/ 207575 w 306850"/>
                  <a:gd name="connsiteY30" fmla="*/ 296792 h 1339211"/>
                  <a:gd name="connsiteX31" fmla="*/ 207575 w 306850"/>
                  <a:gd name="connsiteY31" fmla="*/ 242500 h 1339211"/>
                  <a:gd name="connsiteX32" fmla="*/ 99275 w 306850"/>
                  <a:gd name="connsiteY32" fmla="*/ 120518 h 1339211"/>
                  <a:gd name="connsiteX33" fmla="*/ 99275 w 306850"/>
                  <a:gd name="connsiteY33" fmla="*/ 174811 h 1339211"/>
                  <a:gd name="connsiteX34" fmla="*/ 207575 w 306850"/>
                  <a:gd name="connsiteY34" fmla="*/ 174811 h 1339211"/>
                  <a:gd name="connsiteX35" fmla="*/ 207575 w 306850"/>
                  <a:gd name="connsiteY35" fmla="*/ 120518 h 1339211"/>
                  <a:gd name="connsiteX36" fmla="*/ 0 w 306850"/>
                  <a:gd name="connsiteY36" fmla="*/ 0 h 1339211"/>
                  <a:gd name="connsiteX37" fmla="*/ 306850 w 306850"/>
                  <a:gd name="connsiteY37" fmla="*/ 0 h 1339211"/>
                  <a:gd name="connsiteX38" fmla="*/ 306850 w 306850"/>
                  <a:gd name="connsiteY38" fmla="*/ 1339211 h 1339211"/>
                  <a:gd name="connsiteX39" fmla="*/ 0 w 306850"/>
                  <a:gd name="connsiteY39" fmla="*/ 1339211 h 1339211"/>
                  <a:gd name="connsiteX0" fmla="*/ 99275 w 306850"/>
                  <a:gd name="connsiteY0" fmla="*/ 1277348 h 1520186"/>
                  <a:gd name="connsiteX1" fmla="*/ 99275 w 306850"/>
                  <a:gd name="connsiteY1" fmla="*/ 1331640 h 1520186"/>
                  <a:gd name="connsiteX2" fmla="*/ 207575 w 306850"/>
                  <a:gd name="connsiteY2" fmla="*/ 1331640 h 1520186"/>
                  <a:gd name="connsiteX3" fmla="*/ 207575 w 306850"/>
                  <a:gd name="connsiteY3" fmla="*/ 1277348 h 1520186"/>
                  <a:gd name="connsiteX4" fmla="*/ 99275 w 306850"/>
                  <a:gd name="connsiteY4" fmla="*/ 1277348 h 1520186"/>
                  <a:gd name="connsiteX5" fmla="*/ 99275 w 306850"/>
                  <a:gd name="connsiteY5" fmla="*/ 1155366 h 1520186"/>
                  <a:gd name="connsiteX6" fmla="*/ 99275 w 306850"/>
                  <a:gd name="connsiteY6" fmla="*/ 1209659 h 1520186"/>
                  <a:gd name="connsiteX7" fmla="*/ 207575 w 306850"/>
                  <a:gd name="connsiteY7" fmla="*/ 1209659 h 1520186"/>
                  <a:gd name="connsiteX8" fmla="*/ 207575 w 306850"/>
                  <a:gd name="connsiteY8" fmla="*/ 1155366 h 1520186"/>
                  <a:gd name="connsiteX9" fmla="*/ 99275 w 306850"/>
                  <a:gd name="connsiteY9" fmla="*/ 1155366 h 1520186"/>
                  <a:gd name="connsiteX10" fmla="*/ 99275 w 306850"/>
                  <a:gd name="connsiteY10" fmla="*/ 1033384 h 1520186"/>
                  <a:gd name="connsiteX11" fmla="*/ 99275 w 306850"/>
                  <a:gd name="connsiteY11" fmla="*/ 1087677 h 1520186"/>
                  <a:gd name="connsiteX12" fmla="*/ 207575 w 306850"/>
                  <a:gd name="connsiteY12" fmla="*/ 1087677 h 1520186"/>
                  <a:gd name="connsiteX13" fmla="*/ 207575 w 306850"/>
                  <a:gd name="connsiteY13" fmla="*/ 1033384 h 1520186"/>
                  <a:gd name="connsiteX14" fmla="*/ 99275 w 306850"/>
                  <a:gd name="connsiteY14" fmla="*/ 1033384 h 1520186"/>
                  <a:gd name="connsiteX15" fmla="*/ 99275 w 306850"/>
                  <a:gd name="connsiteY15" fmla="*/ 911402 h 1520186"/>
                  <a:gd name="connsiteX16" fmla="*/ 99275 w 306850"/>
                  <a:gd name="connsiteY16" fmla="*/ 965695 h 1520186"/>
                  <a:gd name="connsiteX17" fmla="*/ 207575 w 306850"/>
                  <a:gd name="connsiteY17" fmla="*/ 965695 h 1520186"/>
                  <a:gd name="connsiteX18" fmla="*/ 207575 w 306850"/>
                  <a:gd name="connsiteY18" fmla="*/ 911402 h 1520186"/>
                  <a:gd name="connsiteX19" fmla="*/ 99275 w 306850"/>
                  <a:gd name="connsiteY19" fmla="*/ 911402 h 1520186"/>
                  <a:gd name="connsiteX20" fmla="*/ 99275 w 306850"/>
                  <a:gd name="connsiteY20" fmla="*/ 789421 h 1520186"/>
                  <a:gd name="connsiteX21" fmla="*/ 99275 w 306850"/>
                  <a:gd name="connsiteY21" fmla="*/ 843713 h 1520186"/>
                  <a:gd name="connsiteX22" fmla="*/ 207575 w 306850"/>
                  <a:gd name="connsiteY22" fmla="*/ 843713 h 1520186"/>
                  <a:gd name="connsiteX23" fmla="*/ 207575 w 306850"/>
                  <a:gd name="connsiteY23" fmla="*/ 789421 h 1520186"/>
                  <a:gd name="connsiteX24" fmla="*/ 99275 w 306850"/>
                  <a:gd name="connsiteY24" fmla="*/ 789421 h 1520186"/>
                  <a:gd name="connsiteX25" fmla="*/ 99275 w 306850"/>
                  <a:gd name="connsiteY25" fmla="*/ 667439 h 1520186"/>
                  <a:gd name="connsiteX26" fmla="*/ 99275 w 306850"/>
                  <a:gd name="connsiteY26" fmla="*/ 721731 h 1520186"/>
                  <a:gd name="connsiteX27" fmla="*/ 207575 w 306850"/>
                  <a:gd name="connsiteY27" fmla="*/ 721731 h 1520186"/>
                  <a:gd name="connsiteX28" fmla="*/ 207575 w 306850"/>
                  <a:gd name="connsiteY28" fmla="*/ 667439 h 1520186"/>
                  <a:gd name="connsiteX29" fmla="*/ 99275 w 306850"/>
                  <a:gd name="connsiteY29" fmla="*/ 667439 h 1520186"/>
                  <a:gd name="connsiteX30" fmla="*/ 99275 w 306850"/>
                  <a:gd name="connsiteY30" fmla="*/ 545457 h 1520186"/>
                  <a:gd name="connsiteX31" fmla="*/ 99275 w 306850"/>
                  <a:gd name="connsiteY31" fmla="*/ 599749 h 1520186"/>
                  <a:gd name="connsiteX32" fmla="*/ 207575 w 306850"/>
                  <a:gd name="connsiteY32" fmla="*/ 599749 h 1520186"/>
                  <a:gd name="connsiteX33" fmla="*/ 207575 w 306850"/>
                  <a:gd name="connsiteY33" fmla="*/ 545457 h 1520186"/>
                  <a:gd name="connsiteX34" fmla="*/ 99275 w 306850"/>
                  <a:gd name="connsiteY34" fmla="*/ 545457 h 1520186"/>
                  <a:gd name="connsiteX35" fmla="*/ 99275 w 306850"/>
                  <a:gd name="connsiteY35" fmla="*/ 423475 h 1520186"/>
                  <a:gd name="connsiteX36" fmla="*/ 99275 w 306850"/>
                  <a:gd name="connsiteY36" fmla="*/ 477767 h 1520186"/>
                  <a:gd name="connsiteX37" fmla="*/ 207575 w 306850"/>
                  <a:gd name="connsiteY37" fmla="*/ 477767 h 1520186"/>
                  <a:gd name="connsiteX38" fmla="*/ 207575 w 306850"/>
                  <a:gd name="connsiteY38" fmla="*/ 423475 h 1520186"/>
                  <a:gd name="connsiteX39" fmla="*/ 99275 w 306850"/>
                  <a:gd name="connsiteY39" fmla="*/ 423475 h 1520186"/>
                  <a:gd name="connsiteX40" fmla="*/ 99275 w 306850"/>
                  <a:gd name="connsiteY40" fmla="*/ 301493 h 1520186"/>
                  <a:gd name="connsiteX41" fmla="*/ 99275 w 306850"/>
                  <a:gd name="connsiteY41" fmla="*/ 355786 h 1520186"/>
                  <a:gd name="connsiteX42" fmla="*/ 207575 w 306850"/>
                  <a:gd name="connsiteY42" fmla="*/ 355786 h 1520186"/>
                  <a:gd name="connsiteX43" fmla="*/ 207575 w 306850"/>
                  <a:gd name="connsiteY43" fmla="*/ 301493 h 1520186"/>
                  <a:gd name="connsiteX44" fmla="*/ 99275 w 306850"/>
                  <a:gd name="connsiteY44" fmla="*/ 301493 h 1520186"/>
                  <a:gd name="connsiteX45" fmla="*/ 0 w 306850"/>
                  <a:gd name="connsiteY45" fmla="*/ 180975 h 1520186"/>
                  <a:gd name="connsiteX46" fmla="*/ 297325 w 306850"/>
                  <a:gd name="connsiteY46" fmla="*/ 0 h 1520186"/>
                  <a:gd name="connsiteX47" fmla="*/ 306850 w 306850"/>
                  <a:gd name="connsiteY47" fmla="*/ 1520186 h 1520186"/>
                  <a:gd name="connsiteX48" fmla="*/ 0 w 306850"/>
                  <a:gd name="connsiteY48" fmla="*/ 1520186 h 1520186"/>
                  <a:gd name="connsiteX49" fmla="*/ 0 w 306850"/>
                  <a:gd name="connsiteY49" fmla="*/ 180975 h 152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06850" h="1520186">
                    <a:moveTo>
                      <a:pt x="99275" y="1277348"/>
                    </a:moveTo>
                    <a:lnTo>
                      <a:pt x="99275" y="1331640"/>
                    </a:lnTo>
                    <a:lnTo>
                      <a:pt x="207575" y="1331640"/>
                    </a:lnTo>
                    <a:lnTo>
                      <a:pt x="207575" y="1277348"/>
                    </a:lnTo>
                    <a:lnTo>
                      <a:pt x="99275" y="1277348"/>
                    </a:lnTo>
                    <a:close/>
                    <a:moveTo>
                      <a:pt x="99275" y="1155366"/>
                    </a:moveTo>
                    <a:lnTo>
                      <a:pt x="99275" y="1209659"/>
                    </a:lnTo>
                    <a:lnTo>
                      <a:pt x="207575" y="1209659"/>
                    </a:lnTo>
                    <a:lnTo>
                      <a:pt x="207575" y="1155366"/>
                    </a:lnTo>
                    <a:lnTo>
                      <a:pt x="99275" y="1155366"/>
                    </a:lnTo>
                    <a:close/>
                    <a:moveTo>
                      <a:pt x="99275" y="1033384"/>
                    </a:moveTo>
                    <a:lnTo>
                      <a:pt x="99275" y="1087677"/>
                    </a:lnTo>
                    <a:lnTo>
                      <a:pt x="207575" y="1087677"/>
                    </a:lnTo>
                    <a:lnTo>
                      <a:pt x="207575" y="1033384"/>
                    </a:lnTo>
                    <a:lnTo>
                      <a:pt x="99275" y="1033384"/>
                    </a:lnTo>
                    <a:close/>
                    <a:moveTo>
                      <a:pt x="99275" y="911402"/>
                    </a:moveTo>
                    <a:lnTo>
                      <a:pt x="99275" y="965695"/>
                    </a:lnTo>
                    <a:lnTo>
                      <a:pt x="207575" y="965695"/>
                    </a:lnTo>
                    <a:lnTo>
                      <a:pt x="207575" y="911402"/>
                    </a:lnTo>
                    <a:lnTo>
                      <a:pt x="99275" y="911402"/>
                    </a:lnTo>
                    <a:close/>
                    <a:moveTo>
                      <a:pt x="99275" y="789421"/>
                    </a:moveTo>
                    <a:lnTo>
                      <a:pt x="99275" y="843713"/>
                    </a:lnTo>
                    <a:lnTo>
                      <a:pt x="207575" y="843713"/>
                    </a:lnTo>
                    <a:lnTo>
                      <a:pt x="207575" y="789421"/>
                    </a:lnTo>
                    <a:lnTo>
                      <a:pt x="99275" y="789421"/>
                    </a:lnTo>
                    <a:close/>
                    <a:moveTo>
                      <a:pt x="99275" y="667439"/>
                    </a:moveTo>
                    <a:lnTo>
                      <a:pt x="99275" y="721731"/>
                    </a:lnTo>
                    <a:lnTo>
                      <a:pt x="207575" y="721731"/>
                    </a:lnTo>
                    <a:lnTo>
                      <a:pt x="207575" y="667439"/>
                    </a:lnTo>
                    <a:lnTo>
                      <a:pt x="99275" y="667439"/>
                    </a:lnTo>
                    <a:close/>
                    <a:moveTo>
                      <a:pt x="99275" y="545457"/>
                    </a:moveTo>
                    <a:lnTo>
                      <a:pt x="99275" y="599749"/>
                    </a:lnTo>
                    <a:lnTo>
                      <a:pt x="207575" y="599749"/>
                    </a:lnTo>
                    <a:lnTo>
                      <a:pt x="207575" y="545457"/>
                    </a:lnTo>
                    <a:lnTo>
                      <a:pt x="99275" y="545457"/>
                    </a:lnTo>
                    <a:close/>
                    <a:moveTo>
                      <a:pt x="99275" y="423475"/>
                    </a:moveTo>
                    <a:lnTo>
                      <a:pt x="99275" y="477767"/>
                    </a:lnTo>
                    <a:lnTo>
                      <a:pt x="207575" y="477767"/>
                    </a:lnTo>
                    <a:lnTo>
                      <a:pt x="207575" y="423475"/>
                    </a:lnTo>
                    <a:lnTo>
                      <a:pt x="99275" y="423475"/>
                    </a:lnTo>
                    <a:close/>
                    <a:moveTo>
                      <a:pt x="99275" y="301493"/>
                    </a:moveTo>
                    <a:lnTo>
                      <a:pt x="99275" y="355786"/>
                    </a:lnTo>
                    <a:lnTo>
                      <a:pt x="207575" y="355786"/>
                    </a:lnTo>
                    <a:lnTo>
                      <a:pt x="207575" y="301493"/>
                    </a:lnTo>
                    <a:lnTo>
                      <a:pt x="99275" y="301493"/>
                    </a:lnTo>
                    <a:close/>
                    <a:moveTo>
                      <a:pt x="0" y="180975"/>
                    </a:moveTo>
                    <a:lnTo>
                      <a:pt x="297325" y="0"/>
                    </a:lnTo>
                    <a:lnTo>
                      <a:pt x="306850" y="1520186"/>
                    </a:lnTo>
                    <a:lnTo>
                      <a:pt x="0" y="1520186"/>
                    </a:lnTo>
                    <a:lnTo>
                      <a:pt x="0" y="1809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EA9EFEE2-F833-462E-A529-904CDFBD2DD5}"/>
                  </a:ext>
                </a:extLst>
              </p:cNvPr>
              <p:cNvSpPr/>
              <p:nvPr/>
            </p:nvSpPr>
            <p:spPr>
              <a:xfrm>
                <a:off x="4291147" y="2164683"/>
                <a:ext cx="300411" cy="1590168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590168">
                    <a:moveTo>
                      <a:pt x="99275" y="1342636"/>
                    </a:moveTo>
                    <a:lnTo>
                      <a:pt x="99275" y="1396929"/>
                    </a:lnTo>
                    <a:lnTo>
                      <a:pt x="207576" y="1396929"/>
                    </a:lnTo>
                    <a:lnTo>
                      <a:pt x="207576" y="1342636"/>
                    </a:lnTo>
                    <a:lnTo>
                      <a:pt x="99275" y="1342636"/>
                    </a:lnTo>
                    <a:close/>
                    <a:moveTo>
                      <a:pt x="99275" y="1220654"/>
                    </a:moveTo>
                    <a:lnTo>
                      <a:pt x="99275" y="1274947"/>
                    </a:lnTo>
                    <a:lnTo>
                      <a:pt x="207576" y="1274947"/>
                    </a:lnTo>
                    <a:lnTo>
                      <a:pt x="207576" y="1220654"/>
                    </a:lnTo>
                    <a:lnTo>
                      <a:pt x="99275" y="1220654"/>
                    </a:lnTo>
                    <a:close/>
                    <a:moveTo>
                      <a:pt x="99275" y="1098673"/>
                    </a:moveTo>
                    <a:lnTo>
                      <a:pt x="99275" y="1152965"/>
                    </a:lnTo>
                    <a:lnTo>
                      <a:pt x="207576" y="1152965"/>
                    </a:lnTo>
                    <a:lnTo>
                      <a:pt x="207576" y="1098673"/>
                    </a:lnTo>
                    <a:lnTo>
                      <a:pt x="99275" y="1098673"/>
                    </a:lnTo>
                    <a:close/>
                    <a:moveTo>
                      <a:pt x="99275" y="976691"/>
                    </a:moveTo>
                    <a:lnTo>
                      <a:pt x="99275" y="1030983"/>
                    </a:lnTo>
                    <a:lnTo>
                      <a:pt x="207576" y="1030983"/>
                    </a:lnTo>
                    <a:lnTo>
                      <a:pt x="207576" y="976691"/>
                    </a:lnTo>
                    <a:lnTo>
                      <a:pt x="99275" y="976691"/>
                    </a:lnTo>
                    <a:close/>
                    <a:moveTo>
                      <a:pt x="99275" y="854709"/>
                    </a:moveTo>
                    <a:lnTo>
                      <a:pt x="99275" y="909001"/>
                    </a:lnTo>
                    <a:lnTo>
                      <a:pt x="207576" y="909001"/>
                    </a:lnTo>
                    <a:lnTo>
                      <a:pt x="207576" y="854709"/>
                    </a:lnTo>
                    <a:lnTo>
                      <a:pt x="99275" y="854709"/>
                    </a:lnTo>
                    <a:close/>
                    <a:moveTo>
                      <a:pt x="99275" y="732727"/>
                    </a:moveTo>
                    <a:lnTo>
                      <a:pt x="99275" y="787019"/>
                    </a:lnTo>
                    <a:lnTo>
                      <a:pt x="207576" y="787019"/>
                    </a:lnTo>
                    <a:lnTo>
                      <a:pt x="207576" y="732727"/>
                    </a:lnTo>
                    <a:lnTo>
                      <a:pt x="99275" y="732727"/>
                    </a:lnTo>
                    <a:close/>
                    <a:moveTo>
                      <a:pt x="99275" y="610745"/>
                    </a:moveTo>
                    <a:lnTo>
                      <a:pt x="99275" y="665038"/>
                    </a:lnTo>
                    <a:lnTo>
                      <a:pt x="207576" y="665038"/>
                    </a:lnTo>
                    <a:lnTo>
                      <a:pt x="207576" y="610745"/>
                    </a:lnTo>
                    <a:lnTo>
                      <a:pt x="99275" y="610745"/>
                    </a:lnTo>
                    <a:close/>
                    <a:moveTo>
                      <a:pt x="99275" y="488763"/>
                    </a:moveTo>
                    <a:lnTo>
                      <a:pt x="99275" y="543056"/>
                    </a:lnTo>
                    <a:lnTo>
                      <a:pt x="207576" y="543056"/>
                    </a:lnTo>
                    <a:lnTo>
                      <a:pt x="207576" y="488763"/>
                    </a:lnTo>
                    <a:lnTo>
                      <a:pt x="99275" y="488763"/>
                    </a:lnTo>
                    <a:close/>
                    <a:moveTo>
                      <a:pt x="0" y="0"/>
                    </a:moveTo>
                    <a:lnTo>
                      <a:pt x="306851" y="371475"/>
                    </a:lnTo>
                    <a:lnTo>
                      <a:pt x="306851" y="1590168"/>
                    </a:lnTo>
                    <a:lnTo>
                      <a:pt x="0" y="159016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C5927DF2-ADB8-4D37-BAA5-C5465126D784}"/>
                  </a:ext>
                </a:extLst>
              </p:cNvPr>
              <p:cNvSpPr/>
              <p:nvPr/>
            </p:nvSpPr>
            <p:spPr>
              <a:xfrm>
                <a:off x="8486617" y="2597309"/>
                <a:ext cx="248377" cy="1157542"/>
              </a:xfrm>
              <a:custGeom>
                <a:avLst/>
                <a:gdLst>
                  <a:gd name="connsiteX0" fmla="*/ 99275 w 306851"/>
                  <a:gd name="connsiteY0" fmla="*/ 971161 h 1218693"/>
                  <a:gd name="connsiteX1" fmla="*/ 99275 w 306851"/>
                  <a:gd name="connsiteY1" fmla="*/ 1025454 h 1218693"/>
                  <a:gd name="connsiteX2" fmla="*/ 207576 w 306851"/>
                  <a:gd name="connsiteY2" fmla="*/ 1025454 h 1218693"/>
                  <a:gd name="connsiteX3" fmla="*/ 207576 w 306851"/>
                  <a:gd name="connsiteY3" fmla="*/ 971161 h 1218693"/>
                  <a:gd name="connsiteX4" fmla="*/ 99275 w 306851"/>
                  <a:gd name="connsiteY4" fmla="*/ 849179 h 1218693"/>
                  <a:gd name="connsiteX5" fmla="*/ 99275 w 306851"/>
                  <a:gd name="connsiteY5" fmla="*/ 903472 h 1218693"/>
                  <a:gd name="connsiteX6" fmla="*/ 207576 w 306851"/>
                  <a:gd name="connsiteY6" fmla="*/ 903472 h 1218693"/>
                  <a:gd name="connsiteX7" fmla="*/ 207576 w 306851"/>
                  <a:gd name="connsiteY7" fmla="*/ 849179 h 1218693"/>
                  <a:gd name="connsiteX8" fmla="*/ 99275 w 306851"/>
                  <a:gd name="connsiteY8" fmla="*/ 727198 h 1218693"/>
                  <a:gd name="connsiteX9" fmla="*/ 99275 w 306851"/>
                  <a:gd name="connsiteY9" fmla="*/ 781490 h 1218693"/>
                  <a:gd name="connsiteX10" fmla="*/ 207576 w 306851"/>
                  <a:gd name="connsiteY10" fmla="*/ 781490 h 1218693"/>
                  <a:gd name="connsiteX11" fmla="*/ 207576 w 306851"/>
                  <a:gd name="connsiteY11" fmla="*/ 727198 h 1218693"/>
                  <a:gd name="connsiteX12" fmla="*/ 99275 w 306851"/>
                  <a:gd name="connsiteY12" fmla="*/ 605216 h 1218693"/>
                  <a:gd name="connsiteX13" fmla="*/ 99275 w 306851"/>
                  <a:gd name="connsiteY13" fmla="*/ 659508 h 1218693"/>
                  <a:gd name="connsiteX14" fmla="*/ 207576 w 306851"/>
                  <a:gd name="connsiteY14" fmla="*/ 659508 h 1218693"/>
                  <a:gd name="connsiteX15" fmla="*/ 207576 w 306851"/>
                  <a:gd name="connsiteY15" fmla="*/ 605216 h 1218693"/>
                  <a:gd name="connsiteX16" fmla="*/ 99275 w 306851"/>
                  <a:gd name="connsiteY16" fmla="*/ 483234 h 1218693"/>
                  <a:gd name="connsiteX17" fmla="*/ 99275 w 306851"/>
                  <a:gd name="connsiteY17" fmla="*/ 537526 h 1218693"/>
                  <a:gd name="connsiteX18" fmla="*/ 207576 w 306851"/>
                  <a:gd name="connsiteY18" fmla="*/ 537526 h 1218693"/>
                  <a:gd name="connsiteX19" fmla="*/ 207576 w 306851"/>
                  <a:gd name="connsiteY19" fmla="*/ 483234 h 1218693"/>
                  <a:gd name="connsiteX20" fmla="*/ 99275 w 306851"/>
                  <a:gd name="connsiteY20" fmla="*/ 361252 h 1218693"/>
                  <a:gd name="connsiteX21" fmla="*/ 99275 w 306851"/>
                  <a:gd name="connsiteY21" fmla="*/ 415544 h 1218693"/>
                  <a:gd name="connsiteX22" fmla="*/ 207576 w 306851"/>
                  <a:gd name="connsiteY22" fmla="*/ 415544 h 1218693"/>
                  <a:gd name="connsiteX23" fmla="*/ 207576 w 306851"/>
                  <a:gd name="connsiteY23" fmla="*/ 361252 h 1218693"/>
                  <a:gd name="connsiteX24" fmla="*/ 99275 w 306851"/>
                  <a:gd name="connsiteY24" fmla="*/ 239270 h 1218693"/>
                  <a:gd name="connsiteX25" fmla="*/ 99275 w 306851"/>
                  <a:gd name="connsiteY25" fmla="*/ 293563 h 1218693"/>
                  <a:gd name="connsiteX26" fmla="*/ 207576 w 306851"/>
                  <a:gd name="connsiteY26" fmla="*/ 293563 h 1218693"/>
                  <a:gd name="connsiteX27" fmla="*/ 207576 w 306851"/>
                  <a:gd name="connsiteY27" fmla="*/ 239270 h 1218693"/>
                  <a:gd name="connsiteX28" fmla="*/ 99275 w 306851"/>
                  <a:gd name="connsiteY28" fmla="*/ 117288 h 1218693"/>
                  <a:gd name="connsiteX29" fmla="*/ 99275 w 306851"/>
                  <a:gd name="connsiteY29" fmla="*/ 171581 h 1218693"/>
                  <a:gd name="connsiteX30" fmla="*/ 207576 w 306851"/>
                  <a:gd name="connsiteY30" fmla="*/ 171581 h 1218693"/>
                  <a:gd name="connsiteX31" fmla="*/ 207576 w 306851"/>
                  <a:gd name="connsiteY31" fmla="*/ 117288 h 1218693"/>
                  <a:gd name="connsiteX32" fmla="*/ 0 w 306851"/>
                  <a:gd name="connsiteY32" fmla="*/ 0 h 1218693"/>
                  <a:gd name="connsiteX33" fmla="*/ 306851 w 306851"/>
                  <a:gd name="connsiteY33" fmla="*/ 0 h 1218693"/>
                  <a:gd name="connsiteX34" fmla="*/ 306851 w 306851"/>
                  <a:gd name="connsiteY34" fmla="*/ 1218693 h 1218693"/>
                  <a:gd name="connsiteX35" fmla="*/ 0 w 306851"/>
                  <a:gd name="connsiteY35" fmla="*/ 1218693 h 1218693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9525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9525 w 306851"/>
                  <a:gd name="connsiteY44" fmla="*/ 0 h 1590168"/>
                  <a:gd name="connsiteX0" fmla="*/ 99275 w 306851"/>
                  <a:gd name="connsiteY0" fmla="*/ 1342636 h 1590168"/>
                  <a:gd name="connsiteX1" fmla="*/ 99275 w 306851"/>
                  <a:gd name="connsiteY1" fmla="*/ 1396929 h 1590168"/>
                  <a:gd name="connsiteX2" fmla="*/ 207576 w 306851"/>
                  <a:gd name="connsiteY2" fmla="*/ 1396929 h 1590168"/>
                  <a:gd name="connsiteX3" fmla="*/ 207576 w 306851"/>
                  <a:gd name="connsiteY3" fmla="*/ 1342636 h 1590168"/>
                  <a:gd name="connsiteX4" fmla="*/ 99275 w 306851"/>
                  <a:gd name="connsiteY4" fmla="*/ 1342636 h 1590168"/>
                  <a:gd name="connsiteX5" fmla="*/ 99275 w 306851"/>
                  <a:gd name="connsiteY5" fmla="*/ 1220654 h 1590168"/>
                  <a:gd name="connsiteX6" fmla="*/ 99275 w 306851"/>
                  <a:gd name="connsiteY6" fmla="*/ 1274947 h 1590168"/>
                  <a:gd name="connsiteX7" fmla="*/ 207576 w 306851"/>
                  <a:gd name="connsiteY7" fmla="*/ 1274947 h 1590168"/>
                  <a:gd name="connsiteX8" fmla="*/ 207576 w 306851"/>
                  <a:gd name="connsiteY8" fmla="*/ 1220654 h 1590168"/>
                  <a:gd name="connsiteX9" fmla="*/ 99275 w 306851"/>
                  <a:gd name="connsiteY9" fmla="*/ 1220654 h 1590168"/>
                  <a:gd name="connsiteX10" fmla="*/ 99275 w 306851"/>
                  <a:gd name="connsiteY10" fmla="*/ 1098673 h 1590168"/>
                  <a:gd name="connsiteX11" fmla="*/ 99275 w 306851"/>
                  <a:gd name="connsiteY11" fmla="*/ 1152965 h 1590168"/>
                  <a:gd name="connsiteX12" fmla="*/ 207576 w 306851"/>
                  <a:gd name="connsiteY12" fmla="*/ 1152965 h 1590168"/>
                  <a:gd name="connsiteX13" fmla="*/ 207576 w 306851"/>
                  <a:gd name="connsiteY13" fmla="*/ 1098673 h 1590168"/>
                  <a:gd name="connsiteX14" fmla="*/ 99275 w 306851"/>
                  <a:gd name="connsiteY14" fmla="*/ 1098673 h 1590168"/>
                  <a:gd name="connsiteX15" fmla="*/ 99275 w 306851"/>
                  <a:gd name="connsiteY15" fmla="*/ 976691 h 1590168"/>
                  <a:gd name="connsiteX16" fmla="*/ 99275 w 306851"/>
                  <a:gd name="connsiteY16" fmla="*/ 1030983 h 1590168"/>
                  <a:gd name="connsiteX17" fmla="*/ 207576 w 306851"/>
                  <a:gd name="connsiteY17" fmla="*/ 1030983 h 1590168"/>
                  <a:gd name="connsiteX18" fmla="*/ 207576 w 306851"/>
                  <a:gd name="connsiteY18" fmla="*/ 976691 h 1590168"/>
                  <a:gd name="connsiteX19" fmla="*/ 99275 w 306851"/>
                  <a:gd name="connsiteY19" fmla="*/ 976691 h 1590168"/>
                  <a:gd name="connsiteX20" fmla="*/ 99275 w 306851"/>
                  <a:gd name="connsiteY20" fmla="*/ 854709 h 1590168"/>
                  <a:gd name="connsiteX21" fmla="*/ 99275 w 306851"/>
                  <a:gd name="connsiteY21" fmla="*/ 909001 h 1590168"/>
                  <a:gd name="connsiteX22" fmla="*/ 207576 w 306851"/>
                  <a:gd name="connsiteY22" fmla="*/ 909001 h 1590168"/>
                  <a:gd name="connsiteX23" fmla="*/ 207576 w 306851"/>
                  <a:gd name="connsiteY23" fmla="*/ 854709 h 1590168"/>
                  <a:gd name="connsiteX24" fmla="*/ 99275 w 306851"/>
                  <a:gd name="connsiteY24" fmla="*/ 854709 h 1590168"/>
                  <a:gd name="connsiteX25" fmla="*/ 99275 w 306851"/>
                  <a:gd name="connsiteY25" fmla="*/ 732727 h 1590168"/>
                  <a:gd name="connsiteX26" fmla="*/ 99275 w 306851"/>
                  <a:gd name="connsiteY26" fmla="*/ 787019 h 1590168"/>
                  <a:gd name="connsiteX27" fmla="*/ 207576 w 306851"/>
                  <a:gd name="connsiteY27" fmla="*/ 787019 h 1590168"/>
                  <a:gd name="connsiteX28" fmla="*/ 207576 w 306851"/>
                  <a:gd name="connsiteY28" fmla="*/ 732727 h 1590168"/>
                  <a:gd name="connsiteX29" fmla="*/ 99275 w 306851"/>
                  <a:gd name="connsiteY29" fmla="*/ 732727 h 1590168"/>
                  <a:gd name="connsiteX30" fmla="*/ 99275 w 306851"/>
                  <a:gd name="connsiteY30" fmla="*/ 610745 h 1590168"/>
                  <a:gd name="connsiteX31" fmla="*/ 99275 w 306851"/>
                  <a:gd name="connsiteY31" fmla="*/ 665038 h 1590168"/>
                  <a:gd name="connsiteX32" fmla="*/ 207576 w 306851"/>
                  <a:gd name="connsiteY32" fmla="*/ 665038 h 1590168"/>
                  <a:gd name="connsiteX33" fmla="*/ 207576 w 306851"/>
                  <a:gd name="connsiteY33" fmla="*/ 610745 h 1590168"/>
                  <a:gd name="connsiteX34" fmla="*/ 99275 w 306851"/>
                  <a:gd name="connsiteY34" fmla="*/ 610745 h 1590168"/>
                  <a:gd name="connsiteX35" fmla="*/ 99275 w 306851"/>
                  <a:gd name="connsiteY35" fmla="*/ 488763 h 1590168"/>
                  <a:gd name="connsiteX36" fmla="*/ 99275 w 306851"/>
                  <a:gd name="connsiteY36" fmla="*/ 543056 h 1590168"/>
                  <a:gd name="connsiteX37" fmla="*/ 207576 w 306851"/>
                  <a:gd name="connsiteY37" fmla="*/ 543056 h 1590168"/>
                  <a:gd name="connsiteX38" fmla="*/ 207576 w 306851"/>
                  <a:gd name="connsiteY38" fmla="*/ 488763 h 1590168"/>
                  <a:gd name="connsiteX39" fmla="*/ 99275 w 306851"/>
                  <a:gd name="connsiteY39" fmla="*/ 488763 h 1590168"/>
                  <a:gd name="connsiteX40" fmla="*/ 0 w 306851"/>
                  <a:gd name="connsiteY40" fmla="*/ 0 h 1590168"/>
                  <a:gd name="connsiteX41" fmla="*/ 306851 w 306851"/>
                  <a:gd name="connsiteY41" fmla="*/ 371475 h 1590168"/>
                  <a:gd name="connsiteX42" fmla="*/ 306851 w 306851"/>
                  <a:gd name="connsiteY42" fmla="*/ 1590168 h 1590168"/>
                  <a:gd name="connsiteX43" fmla="*/ 0 w 306851"/>
                  <a:gd name="connsiteY43" fmla="*/ 1590168 h 1590168"/>
                  <a:gd name="connsiteX44" fmla="*/ 0 w 306851"/>
                  <a:gd name="connsiteY44" fmla="*/ 0 h 1590168"/>
                  <a:gd name="connsiteX0" fmla="*/ 99275 w 306851"/>
                  <a:gd name="connsiteY0" fmla="*/ 1152513 h 1400045"/>
                  <a:gd name="connsiteX1" fmla="*/ 99275 w 306851"/>
                  <a:gd name="connsiteY1" fmla="*/ 1206806 h 1400045"/>
                  <a:gd name="connsiteX2" fmla="*/ 207576 w 306851"/>
                  <a:gd name="connsiteY2" fmla="*/ 1206806 h 1400045"/>
                  <a:gd name="connsiteX3" fmla="*/ 207576 w 306851"/>
                  <a:gd name="connsiteY3" fmla="*/ 1152513 h 1400045"/>
                  <a:gd name="connsiteX4" fmla="*/ 99275 w 306851"/>
                  <a:gd name="connsiteY4" fmla="*/ 1152513 h 1400045"/>
                  <a:gd name="connsiteX5" fmla="*/ 99275 w 306851"/>
                  <a:gd name="connsiteY5" fmla="*/ 1030531 h 1400045"/>
                  <a:gd name="connsiteX6" fmla="*/ 99275 w 306851"/>
                  <a:gd name="connsiteY6" fmla="*/ 1084824 h 1400045"/>
                  <a:gd name="connsiteX7" fmla="*/ 207576 w 306851"/>
                  <a:gd name="connsiteY7" fmla="*/ 1084824 h 1400045"/>
                  <a:gd name="connsiteX8" fmla="*/ 207576 w 306851"/>
                  <a:gd name="connsiteY8" fmla="*/ 1030531 h 1400045"/>
                  <a:gd name="connsiteX9" fmla="*/ 99275 w 306851"/>
                  <a:gd name="connsiteY9" fmla="*/ 1030531 h 1400045"/>
                  <a:gd name="connsiteX10" fmla="*/ 99275 w 306851"/>
                  <a:gd name="connsiteY10" fmla="*/ 908550 h 1400045"/>
                  <a:gd name="connsiteX11" fmla="*/ 99275 w 306851"/>
                  <a:gd name="connsiteY11" fmla="*/ 962842 h 1400045"/>
                  <a:gd name="connsiteX12" fmla="*/ 207576 w 306851"/>
                  <a:gd name="connsiteY12" fmla="*/ 962842 h 1400045"/>
                  <a:gd name="connsiteX13" fmla="*/ 207576 w 306851"/>
                  <a:gd name="connsiteY13" fmla="*/ 908550 h 1400045"/>
                  <a:gd name="connsiteX14" fmla="*/ 99275 w 306851"/>
                  <a:gd name="connsiteY14" fmla="*/ 908550 h 1400045"/>
                  <a:gd name="connsiteX15" fmla="*/ 99275 w 306851"/>
                  <a:gd name="connsiteY15" fmla="*/ 786568 h 1400045"/>
                  <a:gd name="connsiteX16" fmla="*/ 99275 w 306851"/>
                  <a:gd name="connsiteY16" fmla="*/ 840860 h 1400045"/>
                  <a:gd name="connsiteX17" fmla="*/ 207576 w 306851"/>
                  <a:gd name="connsiteY17" fmla="*/ 840860 h 1400045"/>
                  <a:gd name="connsiteX18" fmla="*/ 207576 w 306851"/>
                  <a:gd name="connsiteY18" fmla="*/ 786568 h 1400045"/>
                  <a:gd name="connsiteX19" fmla="*/ 99275 w 306851"/>
                  <a:gd name="connsiteY19" fmla="*/ 786568 h 1400045"/>
                  <a:gd name="connsiteX20" fmla="*/ 99275 w 306851"/>
                  <a:gd name="connsiteY20" fmla="*/ 664586 h 1400045"/>
                  <a:gd name="connsiteX21" fmla="*/ 99275 w 306851"/>
                  <a:gd name="connsiteY21" fmla="*/ 718878 h 1400045"/>
                  <a:gd name="connsiteX22" fmla="*/ 207576 w 306851"/>
                  <a:gd name="connsiteY22" fmla="*/ 718878 h 1400045"/>
                  <a:gd name="connsiteX23" fmla="*/ 207576 w 306851"/>
                  <a:gd name="connsiteY23" fmla="*/ 664586 h 1400045"/>
                  <a:gd name="connsiteX24" fmla="*/ 99275 w 306851"/>
                  <a:gd name="connsiteY24" fmla="*/ 664586 h 1400045"/>
                  <a:gd name="connsiteX25" fmla="*/ 99275 w 306851"/>
                  <a:gd name="connsiteY25" fmla="*/ 542604 h 1400045"/>
                  <a:gd name="connsiteX26" fmla="*/ 99275 w 306851"/>
                  <a:gd name="connsiteY26" fmla="*/ 596896 h 1400045"/>
                  <a:gd name="connsiteX27" fmla="*/ 207576 w 306851"/>
                  <a:gd name="connsiteY27" fmla="*/ 596896 h 1400045"/>
                  <a:gd name="connsiteX28" fmla="*/ 207576 w 306851"/>
                  <a:gd name="connsiteY28" fmla="*/ 542604 h 1400045"/>
                  <a:gd name="connsiteX29" fmla="*/ 99275 w 306851"/>
                  <a:gd name="connsiteY29" fmla="*/ 542604 h 1400045"/>
                  <a:gd name="connsiteX30" fmla="*/ 99275 w 306851"/>
                  <a:gd name="connsiteY30" fmla="*/ 420622 h 1400045"/>
                  <a:gd name="connsiteX31" fmla="*/ 99275 w 306851"/>
                  <a:gd name="connsiteY31" fmla="*/ 474915 h 1400045"/>
                  <a:gd name="connsiteX32" fmla="*/ 207576 w 306851"/>
                  <a:gd name="connsiteY32" fmla="*/ 474915 h 1400045"/>
                  <a:gd name="connsiteX33" fmla="*/ 207576 w 306851"/>
                  <a:gd name="connsiteY33" fmla="*/ 420622 h 1400045"/>
                  <a:gd name="connsiteX34" fmla="*/ 99275 w 306851"/>
                  <a:gd name="connsiteY34" fmla="*/ 420622 h 1400045"/>
                  <a:gd name="connsiteX35" fmla="*/ 99275 w 306851"/>
                  <a:gd name="connsiteY35" fmla="*/ 298640 h 1400045"/>
                  <a:gd name="connsiteX36" fmla="*/ 99275 w 306851"/>
                  <a:gd name="connsiteY36" fmla="*/ 352933 h 1400045"/>
                  <a:gd name="connsiteX37" fmla="*/ 207576 w 306851"/>
                  <a:gd name="connsiteY37" fmla="*/ 352933 h 1400045"/>
                  <a:gd name="connsiteX38" fmla="*/ 207576 w 306851"/>
                  <a:gd name="connsiteY38" fmla="*/ 298640 h 1400045"/>
                  <a:gd name="connsiteX39" fmla="*/ 99275 w 306851"/>
                  <a:gd name="connsiteY39" fmla="*/ 298640 h 1400045"/>
                  <a:gd name="connsiteX40" fmla="*/ 0 w 306851"/>
                  <a:gd name="connsiteY40" fmla="*/ 0 h 1400045"/>
                  <a:gd name="connsiteX41" fmla="*/ 306851 w 306851"/>
                  <a:gd name="connsiteY41" fmla="*/ 181352 h 1400045"/>
                  <a:gd name="connsiteX42" fmla="*/ 306851 w 306851"/>
                  <a:gd name="connsiteY42" fmla="*/ 1400045 h 1400045"/>
                  <a:gd name="connsiteX43" fmla="*/ 0 w 306851"/>
                  <a:gd name="connsiteY43" fmla="*/ 1400045 h 1400045"/>
                  <a:gd name="connsiteX44" fmla="*/ 0 w 306851"/>
                  <a:gd name="connsiteY44" fmla="*/ 0 h 14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306851" h="1400045">
                    <a:moveTo>
                      <a:pt x="99275" y="1152513"/>
                    </a:moveTo>
                    <a:lnTo>
                      <a:pt x="99275" y="1206806"/>
                    </a:lnTo>
                    <a:lnTo>
                      <a:pt x="207576" y="1206806"/>
                    </a:lnTo>
                    <a:lnTo>
                      <a:pt x="207576" y="1152513"/>
                    </a:lnTo>
                    <a:lnTo>
                      <a:pt x="99275" y="1152513"/>
                    </a:lnTo>
                    <a:close/>
                    <a:moveTo>
                      <a:pt x="99275" y="1030531"/>
                    </a:moveTo>
                    <a:lnTo>
                      <a:pt x="99275" y="1084824"/>
                    </a:lnTo>
                    <a:lnTo>
                      <a:pt x="207576" y="1084824"/>
                    </a:lnTo>
                    <a:lnTo>
                      <a:pt x="207576" y="1030531"/>
                    </a:lnTo>
                    <a:lnTo>
                      <a:pt x="99275" y="1030531"/>
                    </a:lnTo>
                    <a:close/>
                    <a:moveTo>
                      <a:pt x="99275" y="908550"/>
                    </a:moveTo>
                    <a:lnTo>
                      <a:pt x="99275" y="962842"/>
                    </a:lnTo>
                    <a:lnTo>
                      <a:pt x="207576" y="962842"/>
                    </a:lnTo>
                    <a:lnTo>
                      <a:pt x="207576" y="908550"/>
                    </a:lnTo>
                    <a:lnTo>
                      <a:pt x="99275" y="908550"/>
                    </a:lnTo>
                    <a:close/>
                    <a:moveTo>
                      <a:pt x="99275" y="786568"/>
                    </a:moveTo>
                    <a:lnTo>
                      <a:pt x="99275" y="840860"/>
                    </a:lnTo>
                    <a:lnTo>
                      <a:pt x="207576" y="840860"/>
                    </a:lnTo>
                    <a:lnTo>
                      <a:pt x="207576" y="786568"/>
                    </a:lnTo>
                    <a:lnTo>
                      <a:pt x="99275" y="786568"/>
                    </a:lnTo>
                    <a:close/>
                    <a:moveTo>
                      <a:pt x="99275" y="664586"/>
                    </a:moveTo>
                    <a:lnTo>
                      <a:pt x="99275" y="718878"/>
                    </a:lnTo>
                    <a:lnTo>
                      <a:pt x="207576" y="718878"/>
                    </a:lnTo>
                    <a:lnTo>
                      <a:pt x="207576" y="664586"/>
                    </a:lnTo>
                    <a:lnTo>
                      <a:pt x="99275" y="664586"/>
                    </a:lnTo>
                    <a:close/>
                    <a:moveTo>
                      <a:pt x="99275" y="542604"/>
                    </a:moveTo>
                    <a:lnTo>
                      <a:pt x="99275" y="596896"/>
                    </a:lnTo>
                    <a:lnTo>
                      <a:pt x="207576" y="596896"/>
                    </a:lnTo>
                    <a:lnTo>
                      <a:pt x="207576" y="542604"/>
                    </a:lnTo>
                    <a:lnTo>
                      <a:pt x="99275" y="542604"/>
                    </a:lnTo>
                    <a:close/>
                    <a:moveTo>
                      <a:pt x="99275" y="420622"/>
                    </a:moveTo>
                    <a:lnTo>
                      <a:pt x="99275" y="474915"/>
                    </a:lnTo>
                    <a:lnTo>
                      <a:pt x="207576" y="474915"/>
                    </a:lnTo>
                    <a:lnTo>
                      <a:pt x="207576" y="420622"/>
                    </a:lnTo>
                    <a:lnTo>
                      <a:pt x="99275" y="420622"/>
                    </a:lnTo>
                    <a:close/>
                    <a:moveTo>
                      <a:pt x="99275" y="298640"/>
                    </a:moveTo>
                    <a:lnTo>
                      <a:pt x="99275" y="352933"/>
                    </a:lnTo>
                    <a:lnTo>
                      <a:pt x="207576" y="352933"/>
                    </a:lnTo>
                    <a:lnTo>
                      <a:pt x="207576" y="298640"/>
                    </a:lnTo>
                    <a:lnTo>
                      <a:pt x="99275" y="298640"/>
                    </a:lnTo>
                    <a:close/>
                    <a:moveTo>
                      <a:pt x="0" y="0"/>
                    </a:moveTo>
                    <a:lnTo>
                      <a:pt x="306851" y="181352"/>
                    </a:lnTo>
                    <a:lnTo>
                      <a:pt x="306851" y="1400045"/>
                    </a:lnTo>
                    <a:lnTo>
                      <a:pt x="0" y="14000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11B919E-AF7A-4FD7-84EF-12907899E03B}"/>
                  </a:ext>
                </a:extLst>
              </p:cNvPr>
              <p:cNvSpPr/>
              <p:nvPr/>
            </p:nvSpPr>
            <p:spPr>
              <a:xfrm flipH="1">
                <a:off x="3387275" y="2734432"/>
                <a:ext cx="351859" cy="1020419"/>
              </a:xfrm>
              <a:custGeom>
                <a:avLst/>
                <a:gdLst>
                  <a:gd name="connsiteX0" fmla="*/ 159201 w 408118"/>
                  <a:gd name="connsiteY0" fmla="*/ 578755 h 1158732"/>
                  <a:gd name="connsiteX1" fmla="*/ 159201 w 408118"/>
                  <a:gd name="connsiteY1" fmla="*/ 665832 h 1158732"/>
                  <a:gd name="connsiteX2" fmla="*/ 248917 w 408118"/>
                  <a:gd name="connsiteY2" fmla="*/ 665832 h 1158732"/>
                  <a:gd name="connsiteX3" fmla="*/ 248917 w 408118"/>
                  <a:gd name="connsiteY3" fmla="*/ 578755 h 1158732"/>
                  <a:gd name="connsiteX4" fmla="*/ 159201 w 408118"/>
                  <a:gd name="connsiteY4" fmla="*/ 578755 h 1158732"/>
                  <a:gd name="connsiteX5" fmla="*/ 278823 w 408118"/>
                  <a:gd name="connsiteY5" fmla="*/ 576996 h 1158732"/>
                  <a:gd name="connsiteX6" fmla="*/ 278823 w 408118"/>
                  <a:gd name="connsiteY6" fmla="*/ 664073 h 1158732"/>
                  <a:gd name="connsiteX7" fmla="*/ 365020 w 408118"/>
                  <a:gd name="connsiteY7" fmla="*/ 664073 h 1158732"/>
                  <a:gd name="connsiteX8" fmla="*/ 365020 w 408118"/>
                  <a:gd name="connsiteY8" fmla="*/ 576996 h 1158732"/>
                  <a:gd name="connsiteX9" fmla="*/ 278823 w 408118"/>
                  <a:gd name="connsiteY9" fmla="*/ 576996 h 1158732"/>
                  <a:gd name="connsiteX10" fmla="*/ 43979 w 408118"/>
                  <a:gd name="connsiteY10" fmla="*/ 576996 h 1158732"/>
                  <a:gd name="connsiteX11" fmla="*/ 43979 w 408118"/>
                  <a:gd name="connsiteY11" fmla="*/ 664952 h 1158732"/>
                  <a:gd name="connsiteX12" fmla="*/ 131935 w 408118"/>
                  <a:gd name="connsiteY12" fmla="*/ 665832 h 1158732"/>
                  <a:gd name="connsiteX13" fmla="*/ 132814 w 408118"/>
                  <a:gd name="connsiteY13" fmla="*/ 576996 h 1158732"/>
                  <a:gd name="connsiteX14" fmla="*/ 43979 w 408118"/>
                  <a:gd name="connsiteY14" fmla="*/ 576996 h 1158732"/>
                  <a:gd name="connsiteX15" fmla="*/ 160960 w 408118"/>
                  <a:gd name="connsiteY15" fmla="*/ 449459 h 1158732"/>
                  <a:gd name="connsiteX16" fmla="*/ 160960 w 408118"/>
                  <a:gd name="connsiteY16" fmla="*/ 539174 h 1158732"/>
                  <a:gd name="connsiteX17" fmla="*/ 248917 w 408118"/>
                  <a:gd name="connsiteY17" fmla="*/ 539174 h 1158732"/>
                  <a:gd name="connsiteX18" fmla="*/ 248917 w 408118"/>
                  <a:gd name="connsiteY18" fmla="*/ 449459 h 1158732"/>
                  <a:gd name="connsiteX19" fmla="*/ 160960 w 408118"/>
                  <a:gd name="connsiteY19" fmla="*/ 449459 h 1158732"/>
                  <a:gd name="connsiteX20" fmla="*/ 44858 w 408118"/>
                  <a:gd name="connsiteY20" fmla="*/ 449459 h 1158732"/>
                  <a:gd name="connsiteX21" fmla="*/ 44858 w 408118"/>
                  <a:gd name="connsiteY21" fmla="*/ 539174 h 1158732"/>
                  <a:gd name="connsiteX22" fmla="*/ 131935 w 408118"/>
                  <a:gd name="connsiteY22" fmla="*/ 539174 h 1158732"/>
                  <a:gd name="connsiteX23" fmla="*/ 131935 w 408118"/>
                  <a:gd name="connsiteY23" fmla="*/ 449459 h 1158732"/>
                  <a:gd name="connsiteX24" fmla="*/ 44858 w 408118"/>
                  <a:gd name="connsiteY24" fmla="*/ 449459 h 1158732"/>
                  <a:gd name="connsiteX25" fmla="*/ 278823 w 408118"/>
                  <a:gd name="connsiteY25" fmla="*/ 448579 h 1158732"/>
                  <a:gd name="connsiteX26" fmla="*/ 278823 w 408118"/>
                  <a:gd name="connsiteY26" fmla="*/ 538295 h 1158732"/>
                  <a:gd name="connsiteX27" fmla="*/ 365020 w 408118"/>
                  <a:gd name="connsiteY27" fmla="*/ 538295 h 1158732"/>
                  <a:gd name="connsiteX28" fmla="*/ 365020 w 408118"/>
                  <a:gd name="connsiteY28" fmla="*/ 448579 h 1158732"/>
                  <a:gd name="connsiteX29" fmla="*/ 278823 w 408118"/>
                  <a:gd name="connsiteY29" fmla="*/ 448579 h 1158732"/>
                  <a:gd name="connsiteX30" fmla="*/ 277943 w 408118"/>
                  <a:gd name="connsiteY30" fmla="*/ 318403 h 1158732"/>
                  <a:gd name="connsiteX31" fmla="*/ 277943 w 408118"/>
                  <a:gd name="connsiteY31" fmla="*/ 408999 h 1158732"/>
                  <a:gd name="connsiteX32" fmla="*/ 366779 w 408118"/>
                  <a:gd name="connsiteY32" fmla="*/ 408999 h 1158732"/>
                  <a:gd name="connsiteX33" fmla="*/ 366779 w 408118"/>
                  <a:gd name="connsiteY33" fmla="*/ 318403 h 1158732"/>
                  <a:gd name="connsiteX34" fmla="*/ 277943 w 408118"/>
                  <a:gd name="connsiteY34" fmla="*/ 318403 h 1158732"/>
                  <a:gd name="connsiteX35" fmla="*/ 159201 w 408118"/>
                  <a:gd name="connsiteY35" fmla="*/ 318403 h 1158732"/>
                  <a:gd name="connsiteX36" fmla="*/ 159201 w 408118"/>
                  <a:gd name="connsiteY36" fmla="*/ 407239 h 1158732"/>
                  <a:gd name="connsiteX37" fmla="*/ 249797 w 408118"/>
                  <a:gd name="connsiteY37" fmla="*/ 407239 h 1158732"/>
                  <a:gd name="connsiteX38" fmla="*/ 249797 w 408118"/>
                  <a:gd name="connsiteY38" fmla="*/ 318403 h 1158732"/>
                  <a:gd name="connsiteX39" fmla="*/ 159201 w 408118"/>
                  <a:gd name="connsiteY39" fmla="*/ 318403 h 1158732"/>
                  <a:gd name="connsiteX40" fmla="*/ 43979 w 408118"/>
                  <a:gd name="connsiteY40" fmla="*/ 318403 h 1158732"/>
                  <a:gd name="connsiteX41" fmla="*/ 43979 w 408118"/>
                  <a:gd name="connsiteY41" fmla="*/ 408119 h 1158732"/>
                  <a:gd name="connsiteX42" fmla="*/ 131935 w 408118"/>
                  <a:gd name="connsiteY42" fmla="*/ 408119 h 1158732"/>
                  <a:gd name="connsiteX43" fmla="*/ 131935 w 408118"/>
                  <a:gd name="connsiteY43" fmla="*/ 318403 h 1158732"/>
                  <a:gd name="connsiteX44" fmla="*/ 43979 w 408118"/>
                  <a:gd name="connsiteY44" fmla="*/ 318403 h 1158732"/>
                  <a:gd name="connsiteX45" fmla="*/ 43098 w 408118"/>
                  <a:gd name="connsiteY45" fmla="*/ 187348 h 1158732"/>
                  <a:gd name="connsiteX46" fmla="*/ 43098 w 408118"/>
                  <a:gd name="connsiteY46" fmla="*/ 279702 h 1158732"/>
                  <a:gd name="connsiteX47" fmla="*/ 132814 w 408118"/>
                  <a:gd name="connsiteY47" fmla="*/ 279702 h 1158732"/>
                  <a:gd name="connsiteX48" fmla="*/ 132814 w 408118"/>
                  <a:gd name="connsiteY48" fmla="*/ 187348 h 1158732"/>
                  <a:gd name="connsiteX49" fmla="*/ 43098 w 408118"/>
                  <a:gd name="connsiteY49" fmla="*/ 187348 h 1158732"/>
                  <a:gd name="connsiteX50" fmla="*/ 43979 w 408118"/>
                  <a:gd name="connsiteY50" fmla="*/ 60690 h 1158732"/>
                  <a:gd name="connsiteX51" fmla="*/ 43979 w 408118"/>
                  <a:gd name="connsiteY51" fmla="*/ 152166 h 1158732"/>
                  <a:gd name="connsiteX52" fmla="*/ 133694 w 408118"/>
                  <a:gd name="connsiteY52" fmla="*/ 152166 h 1158732"/>
                  <a:gd name="connsiteX53" fmla="*/ 133694 w 408118"/>
                  <a:gd name="connsiteY53" fmla="*/ 60690 h 1158732"/>
                  <a:gd name="connsiteX54" fmla="*/ 43979 w 408118"/>
                  <a:gd name="connsiteY54" fmla="*/ 60690 h 1158732"/>
                  <a:gd name="connsiteX55" fmla="*/ 0 w 408118"/>
                  <a:gd name="connsiteY55" fmla="*/ 0 h 1158732"/>
                  <a:gd name="connsiteX56" fmla="*/ 155702 w 408118"/>
                  <a:gd name="connsiteY56" fmla="*/ 0 h 1158732"/>
                  <a:gd name="connsiteX57" fmla="*/ 155702 w 408118"/>
                  <a:gd name="connsiteY57" fmla="*/ 281913 h 1158732"/>
                  <a:gd name="connsiteX58" fmla="*/ 277943 w 408118"/>
                  <a:gd name="connsiteY58" fmla="*/ 281913 h 1158732"/>
                  <a:gd name="connsiteX59" fmla="*/ 277943 w 408118"/>
                  <a:gd name="connsiteY59" fmla="*/ 282341 h 1158732"/>
                  <a:gd name="connsiteX60" fmla="*/ 366779 w 408118"/>
                  <a:gd name="connsiteY60" fmla="*/ 282341 h 1158732"/>
                  <a:gd name="connsiteX61" fmla="*/ 366779 w 408118"/>
                  <a:gd name="connsiteY61" fmla="*/ 281913 h 1158732"/>
                  <a:gd name="connsiteX62" fmla="*/ 408118 w 408118"/>
                  <a:gd name="connsiteY62" fmla="*/ 281913 h 1158732"/>
                  <a:gd name="connsiteX63" fmla="*/ 408118 w 408118"/>
                  <a:gd name="connsiteY63" fmla="*/ 1158732 h 1158732"/>
                  <a:gd name="connsiteX64" fmla="*/ 0 w 408118"/>
                  <a:gd name="connsiteY64" fmla="*/ 1158732 h 115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08118" h="1158732">
                    <a:moveTo>
                      <a:pt x="159201" y="578755"/>
                    </a:moveTo>
                    <a:cubicBezTo>
                      <a:pt x="159201" y="608660"/>
                      <a:pt x="159201" y="638565"/>
                      <a:pt x="159201" y="665832"/>
                    </a:cubicBezTo>
                    <a:cubicBezTo>
                      <a:pt x="189986" y="668470"/>
                      <a:pt x="222530" y="665832"/>
                      <a:pt x="248917" y="665832"/>
                    </a:cubicBezTo>
                    <a:cubicBezTo>
                      <a:pt x="248917" y="634168"/>
                      <a:pt x="248917" y="608660"/>
                      <a:pt x="248917" y="578755"/>
                    </a:cubicBezTo>
                    <a:cubicBezTo>
                      <a:pt x="217253" y="578755"/>
                      <a:pt x="188227" y="578755"/>
                      <a:pt x="159201" y="578755"/>
                    </a:cubicBezTo>
                    <a:close/>
                    <a:moveTo>
                      <a:pt x="278823" y="576996"/>
                    </a:moveTo>
                    <a:cubicBezTo>
                      <a:pt x="278823" y="606901"/>
                      <a:pt x="278823" y="632408"/>
                      <a:pt x="278823" y="664073"/>
                    </a:cubicBezTo>
                    <a:cubicBezTo>
                      <a:pt x="311366" y="664073"/>
                      <a:pt x="346549" y="664952"/>
                      <a:pt x="365020" y="664073"/>
                    </a:cubicBezTo>
                    <a:cubicBezTo>
                      <a:pt x="365020" y="632408"/>
                      <a:pt x="365020" y="606021"/>
                      <a:pt x="365020" y="576996"/>
                    </a:cubicBezTo>
                    <a:cubicBezTo>
                      <a:pt x="335114" y="576996"/>
                      <a:pt x="306968" y="576996"/>
                      <a:pt x="278823" y="576996"/>
                    </a:cubicBezTo>
                    <a:close/>
                    <a:moveTo>
                      <a:pt x="43979" y="576996"/>
                    </a:moveTo>
                    <a:cubicBezTo>
                      <a:pt x="43979" y="605142"/>
                      <a:pt x="43979" y="638565"/>
                      <a:pt x="43979" y="664952"/>
                    </a:cubicBezTo>
                    <a:cubicBezTo>
                      <a:pt x="81799" y="664952"/>
                      <a:pt x="105548" y="664073"/>
                      <a:pt x="131935" y="665832"/>
                    </a:cubicBezTo>
                    <a:cubicBezTo>
                      <a:pt x="131935" y="631529"/>
                      <a:pt x="132814" y="602503"/>
                      <a:pt x="132814" y="576996"/>
                    </a:cubicBezTo>
                    <a:cubicBezTo>
                      <a:pt x="102030" y="576996"/>
                      <a:pt x="73884" y="576996"/>
                      <a:pt x="43979" y="576996"/>
                    </a:cubicBezTo>
                    <a:close/>
                    <a:moveTo>
                      <a:pt x="160960" y="449459"/>
                    </a:moveTo>
                    <a:cubicBezTo>
                      <a:pt x="160960" y="481123"/>
                      <a:pt x="160960" y="509268"/>
                      <a:pt x="160960" y="539174"/>
                    </a:cubicBezTo>
                    <a:cubicBezTo>
                      <a:pt x="189986" y="539174"/>
                      <a:pt x="217253" y="539174"/>
                      <a:pt x="248917" y="539174"/>
                    </a:cubicBezTo>
                    <a:cubicBezTo>
                      <a:pt x="248917" y="506630"/>
                      <a:pt x="248917" y="477604"/>
                      <a:pt x="248917" y="449459"/>
                    </a:cubicBezTo>
                    <a:cubicBezTo>
                      <a:pt x="218132" y="449459"/>
                      <a:pt x="189107" y="449459"/>
                      <a:pt x="160960" y="449459"/>
                    </a:cubicBezTo>
                    <a:close/>
                    <a:moveTo>
                      <a:pt x="44858" y="449459"/>
                    </a:moveTo>
                    <a:cubicBezTo>
                      <a:pt x="44858" y="481123"/>
                      <a:pt x="44858" y="509268"/>
                      <a:pt x="44858" y="539174"/>
                    </a:cubicBezTo>
                    <a:cubicBezTo>
                      <a:pt x="75643" y="539174"/>
                      <a:pt x="102910" y="539174"/>
                      <a:pt x="131935" y="539174"/>
                    </a:cubicBezTo>
                    <a:cubicBezTo>
                      <a:pt x="131935" y="505751"/>
                      <a:pt x="131935" y="477604"/>
                      <a:pt x="131935" y="449459"/>
                    </a:cubicBezTo>
                    <a:cubicBezTo>
                      <a:pt x="100271" y="449459"/>
                      <a:pt x="72125" y="449459"/>
                      <a:pt x="44858" y="449459"/>
                    </a:cubicBezTo>
                    <a:close/>
                    <a:moveTo>
                      <a:pt x="278823" y="448579"/>
                    </a:moveTo>
                    <a:cubicBezTo>
                      <a:pt x="278823" y="479364"/>
                      <a:pt x="278823" y="508389"/>
                      <a:pt x="278823" y="538295"/>
                    </a:cubicBezTo>
                    <a:cubicBezTo>
                      <a:pt x="308727" y="538295"/>
                      <a:pt x="335994" y="538295"/>
                      <a:pt x="365020" y="538295"/>
                    </a:cubicBezTo>
                    <a:cubicBezTo>
                      <a:pt x="365020" y="507510"/>
                      <a:pt x="365020" y="478484"/>
                      <a:pt x="365020" y="448579"/>
                    </a:cubicBezTo>
                    <a:cubicBezTo>
                      <a:pt x="335994" y="448579"/>
                      <a:pt x="308727" y="448579"/>
                      <a:pt x="278823" y="448579"/>
                    </a:cubicBezTo>
                    <a:close/>
                    <a:moveTo>
                      <a:pt x="277943" y="318403"/>
                    </a:moveTo>
                    <a:cubicBezTo>
                      <a:pt x="277943" y="350067"/>
                      <a:pt x="277943" y="379094"/>
                      <a:pt x="277943" y="408999"/>
                    </a:cubicBezTo>
                    <a:cubicBezTo>
                      <a:pt x="309607" y="408999"/>
                      <a:pt x="337753" y="408999"/>
                      <a:pt x="366779" y="408999"/>
                    </a:cubicBezTo>
                    <a:cubicBezTo>
                      <a:pt x="366779" y="378214"/>
                      <a:pt x="366779" y="349187"/>
                      <a:pt x="366779" y="318403"/>
                    </a:cubicBezTo>
                    <a:cubicBezTo>
                      <a:pt x="336873" y="318403"/>
                      <a:pt x="307848" y="318403"/>
                      <a:pt x="277943" y="318403"/>
                    </a:cubicBezTo>
                    <a:close/>
                    <a:moveTo>
                      <a:pt x="159201" y="318403"/>
                    </a:moveTo>
                    <a:cubicBezTo>
                      <a:pt x="159201" y="349187"/>
                      <a:pt x="159201" y="378214"/>
                      <a:pt x="159201" y="407239"/>
                    </a:cubicBezTo>
                    <a:cubicBezTo>
                      <a:pt x="190866" y="407239"/>
                      <a:pt x="219892" y="407239"/>
                      <a:pt x="249797" y="407239"/>
                    </a:cubicBezTo>
                    <a:cubicBezTo>
                      <a:pt x="249797" y="376454"/>
                      <a:pt x="249797" y="349187"/>
                      <a:pt x="249797" y="318403"/>
                    </a:cubicBezTo>
                    <a:cubicBezTo>
                      <a:pt x="217253" y="318403"/>
                      <a:pt x="188227" y="318403"/>
                      <a:pt x="159201" y="318403"/>
                    </a:cubicBezTo>
                    <a:close/>
                    <a:moveTo>
                      <a:pt x="43979" y="318403"/>
                    </a:moveTo>
                    <a:cubicBezTo>
                      <a:pt x="43979" y="349187"/>
                      <a:pt x="43979" y="378214"/>
                      <a:pt x="43979" y="408119"/>
                    </a:cubicBezTo>
                    <a:cubicBezTo>
                      <a:pt x="74764" y="408119"/>
                      <a:pt x="102910" y="408119"/>
                      <a:pt x="131935" y="408119"/>
                    </a:cubicBezTo>
                    <a:cubicBezTo>
                      <a:pt x="131935" y="376454"/>
                      <a:pt x="131935" y="347429"/>
                      <a:pt x="131935" y="318403"/>
                    </a:cubicBezTo>
                    <a:cubicBezTo>
                      <a:pt x="100271" y="318403"/>
                      <a:pt x="72125" y="318403"/>
                      <a:pt x="43979" y="318403"/>
                    </a:cubicBezTo>
                    <a:close/>
                    <a:moveTo>
                      <a:pt x="43098" y="187348"/>
                    </a:moveTo>
                    <a:cubicBezTo>
                      <a:pt x="43098" y="219892"/>
                      <a:pt x="43098" y="249797"/>
                      <a:pt x="43098" y="279702"/>
                    </a:cubicBezTo>
                    <a:cubicBezTo>
                      <a:pt x="74764" y="279702"/>
                      <a:pt x="104668" y="279702"/>
                      <a:pt x="132814" y="279702"/>
                    </a:cubicBezTo>
                    <a:cubicBezTo>
                      <a:pt x="132814" y="247159"/>
                      <a:pt x="132814" y="218133"/>
                      <a:pt x="132814" y="187348"/>
                    </a:cubicBezTo>
                    <a:cubicBezTo>
                      <a:pt x="102030" y="187348"/>
                      <a:pt x="73884" y="187348"/>
                      <a:pt x="43098" y="187348"/>
                    </a:cubicBezTo>
                    <a:close/>
                    <a:moveTo>
                      <a:pt x="43979" y="60690"/>
                    </a:moveTo>
                    <a:cubicBezTo>
                      <a:pt x="43979" y="93234"/>
                      <a:pt x="43979" y="122259"/>
                      <a:pt x="43979" y="152166"/>
                    </a:cubicBezTo>
                    <a:cubicBezTo>
                      <a:pt x="75643" y="152166"/>
                      <a:pt x="103789" y="152166"/>
                      <a:pt x="133694" y="152166"/>
                    </a:cubicBezTo>
                    <a:cubicBezTo>
                      <a:pt x="133694" y="121380"/>
                      <a:pt x="133694" y="93234"/>
                      <a:pt x="133694" y="60690"/>
                    </a:cubicBezTo>
                    <a:cubicBezTo>
                      <a:pt x="101151" y="60690"/>
                      <a:pt x="72125" y="60690"/>
                      <a:pt x="43979" y="60690"/>
                    </a:cubicBezTo>
                    <a:close/>
                    <a:moveTo>
                      <a:pt x="0" y="0"/>
                    </a:moveTo>
                    <a:lnTo>
                      <a:pt x="155702" y="0"/>
                    </a:lnTo>
                    <a:lnTo>
                      <a:pt x="155702" y="281913"/>
                    </a:lnTo>
                    <a:lnTo>
                      <a:pt x="277943" y="281913"/>
                    </a:lnTo>
                    <a:lnTo>
                      <a:pt x="277943" y="282341"/>
                    </a:lnTo>
                    <a:cubicBezTo>
                      <a:pt x="307848" y="282341"/>
                      <a:pt x="334235" y="282341"/>
                      <a:pt x="366779" y="282341"/>
                    </a:cubicBezTo>
                    <a:lnTo>
                      <a:pt x="366779" y="281913"/>
                    </a:lnTo>
                    <a:lnTo>
                      <a:pt x="408118" y="281913"/>
                    </a:lnTo>
                    <a:lnTo>
                      <a:pt x="408118" y="1158732"/>
                    </a:lnTo>
                    <a:lnTo>
                      <a:pt x="0" y="1158732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D2DCF7A4-37C6-4ED0-9941-165FCF9EC31C}"/>
                </a:ext>
              </a:extLst>
            </p:cNvPr>
            <p:cNvGrpSpPr/>
            <p:nvPr/>
          </p:nvGrpSpPr>
          <p:grpSpPr>
            <a:xfrm>
              <a:off x="4107219" y="2771850"/>
              <a:ext cx="3724579" cy="1339211"/>
              <a:chOff x="72370" y="560319"/>
              <a:chExt cx="3724579" cy="1339211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C2692006-4EA6-4DB7-824F-E3F65A700DAC}"/>
                  </a:ext>
                </a:extLst>
              </p:cNvPr>
              <p:cNvGrpSpPr/>
              <p:nvPr/>
            </p:nvGrpSpPr>
            <p:grpSpPr>
              <a:xfrm>
                <a:off x="102369" y="588209"/>
                <a:ext cx="3676679" cy="1220090"/>
                <a:chOff x="4067546" y="4123739"/>
                <a:chExt cx="3676679" cy="1220090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D9B54A94-E108-4A20-82B1-D451B2FB54BC}"/>
                    </a:ext>
                  </a:extLst>
                </p:cNvPr>
                <p:cNvSpPr/>
                <p:nvPr/>
              </p:nvSpPr>
              <p:spPr>
                <a:xfrm>
                  <a:off x="4447643" y="4123739"/>
                  <a:ext cx="214892" cy="122009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DF65A6D8-2B2B-4132-9A0A-7C3133615243}"/>
                    </a:ext>
                  </a:extLst>
                </p:cNvPr>
                <p:cNvSpPr/>
                <p:nvPr/>
              </p:nvSpPr>
              <p:spPr>
                <a:xfrm>
                  <a:off x="4800373" y="4611034"/>
                  <a:ext cx="301172" cy="61147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EE9F02FE-7F1D-4B9E-B74A-A1FA10266453}"/>
                    </a:ext>
                  </a:extLst>
                </p:cNvPr>
                <p:cNvSpPr/>
                <p:nvPr/>
              </p:nvSpPr>
              <p:spPr>
                <a:xfrm>
                  <a:off x="5249722" y="4765455"/>
                  <a:ext cx="301172" cy="4810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A0996439-E458-4FEE-AF03-6F2404308193}"/>
                    </a:ext>
                  </a:extLst>
                </p:cNvPr>
                <p:cNvSpPr/>
                <p:nvPr/>
              </p:nvSpPr>
              <p:spPr>
                <a:xfrm>
                  <a:off x="6012699" y="4794858"/>
                  <a:ext cx="230206" cy="5376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3B2556EA-9F05-4343-985A-A025646E120D}"/>
                    </a:ext>
                  </a:extLst>
                </p:cNvPr>
                <p:cNvSpPr/>
                <p:nvPr/>
              </p:nvSpPr>
              <p:spPr>
                <a:xfrm>
                  <a:off x="7412084" y="4927006"/>
                  <a:ext cx="332141" cy="3751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DD47C28D-9715-44BA-8BB0-5721E34E3319}"/>
                    </a:ext>
                  </a:extLst>
                </p:cNvPr>
                <p:cNvSpPr/>
                <p:nvPr/>
              </p:nvSpPr>
              <p:spPr>
                <a:xfrm>
                  <a:off x="6424578" y="4322737"/>
                  <a:ext cx="344968" cy="729909"/>
                </a:xfrm>
                <a:custGeom>
                  <a:avLst/>
                  <a:gdLst>
                    <a:gd name="connsiteX0" fmla="*/ 0 w 344968"/>
                    <a:gd name="connsiteY0" fmla="*/ 0 h 729909"/>
                    <a:gd name="connsiteX1" fmla="*/ 112879 w 344968"/>
                    <a:gd name="connsiteY1" fmla="*/ 0 h 729909"/>
                    <a:gd name="connsiteX2" fmla="*/ 112879 w 344968"/>
                    <a:gd name="connsiteY2" fmla="*/ 262206 h 729909"/>
                    <a:gd name="connsiteX3" fmla="*/ 344968 w 344968"/>
                    <a:gd name="connsiteY3" fmla="*/ 262206 h 729909"/>
                    <a:gd name="connsiteX4" fmla="*/ 344968 w 344968"/>
                    <a:gd name="connsiteY4" fmla="*/ 729909 h 729909"/>
                    <a:gd name="connsiteX5" fmla="*/ 112879 w 344968"/>
                    <a:gd name="connsiteY5" fmla="*/ 729909 h 729909"/>
                    <a:gd name="connsiteX6" fmla="*/ 104808 w 344968"/>
                    <a:gd name="connsiteY6" fmla="*/ 729909 h 729909"/>
                    <a:gd name="connsiteX7" fmla="*/ 0 w 344968"/>
                    <a:gd name="connsiteY7" fmla="*/ 729909 h 729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44968" h="729909">
                      <a:moveTo>
                        <a:pt x="0" y="0"/>
                      </a:moveTo>
                      <a:lnTo>
                        <a:pt x="112879" y="0"/>
                      </a:lnTo>
                      <a:lnTo>
                        <a:pt x="112879" y="262206"/>
                      </a:lnTo>
                      <a:lnTo>
                        <a:pt x="344968" y="262206"/>
                      </a:lnTo>
                      <a:lnTo>
                        <a:pt x="344968" y="729909"/>
                      </a:lnTo>
                      <a:lnTo>
                        <a:pt x="112879" y="729909"/>
                      </a:lnTo>
                      <a:lnTo>
                        <a:pt x="104808" y="729909"/>
                      </a:lnTo>
                      <a:lnTo>
                        <a:pt x="0" y="72990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F8292BA3-D939-417F-8B02-F5771B7B895C}"/>
                    </a:ext>
                  </a:extLst>
                </p:cNvPr>
                <p:cNvSpPr/>
                <p:nvPr/>
              </p:nvSpPr>
              <p:spPr>
                <a:xfrm>
                  <a:off x="6924401" y="4567247"/>
                  <a:ext cx="123249" cy="76530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2E5B27A-16FB-4200-98BC-63D38579757B}"/>
                    </a:ext>
                  </a:extLst>
                </p:cNvPr>
                <p:cNvSpPr/>
                <p:nvPr/>
              </p:nvSpPr>
              <p:spPr>
                <a:xfrm flipH="1">
                  <a:off x="4067546" y="4602487"/>
                  <a:ext cx="248823" cy="526477"/>
                </a:xfrm>
                <a:custGeom>
                  <a:avLst/>
                  <a:gdLst>
                    <a:gd name="connsiteX0" fmla="*/ 0 w 344968"/>
                    <a:gd name="connsiteY0" fmla="*/ 0 h 729909"/>
                    <a:gd name="connsiteX1" fmla="*/ 112879 w 344968"/>
                    <a:gd name="connsiteY1" fmla="*/ 0 h 729909"/>
                    <a:gd name="connsiteX2" fmla="*/ 112879 w 344968"/>
                    <a:gd name="connsiteY2" fmla="*/ 262206 h 729909"/>
                    <a:gd name="connsiteX3" fmla="*/ 344968 w 344968"/>
                    <a:gd name="connsiteY3" fmla="*/ 262206 h 729909"/>
                    <a:gd name="connsiteX4" fmla="*/ 344968 w 344968"/>
                    <a:gd name="connsiteY4" fmla="*/ 729909 h 729909"/>
                    <a:gd name="connsiteX5" fmla="*/ 112879 w 344968"/>
                    <a:gd name="connsiteY5" fmla="*/ 729909 h 729909"/>
                    <a:gd name="connsiteX6" fmla="*/ 104808 w 344968"/>
                    <a:gd name="connsiteY6" fmla="*/ 729909 h 729909"/>
                    <a:gd name="connsiteX7" fmla="*/ 0 w 344968"/>
                    <a:gd name="connsiteY7" fmla="*/ 729909 h 729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44968" h="729909">
                      <a:moveTo>
                        <a:pt x="0" y="0"/>
                      </a:moveTo>
                      <a:lnTo>
                        <a:pt x="112879" y="0"/>
                      </a:lnTo>
                      <a:lnTo>
                        <a:pt x="112879" y="262206"/>
                      </a:lnTo>
                      <a:lnTo>
                        <a:pt x="344968" y="262206"/>
                      </a:lnTo>
                      <a:lnTo>
                        <a:pt x="344968" y="729909"/>
                      </a:lnTo>
                      <a:lnTo>
                        <a:pt x="112879" y="729909"/>
                      </a:lnTo>
                      <a:lnTo>
                        <a:pt x="104808" y="729909"/>
                      </a:lnTo>
                      <a:lnTo>
                        <a:pt x="0" y="72990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C2181B63-E504-49FD-866D-CE27DE7AEB4F}"/>
                  </a:ext>
                </a:extLst>
              </p:cNvPr>
              <p:cNvGrpSpPr/>
              <p:nvPr/>
            </p:nvGrpSpPr>
            <p:grpSpPr>
              <a:xfrm>
                <a:off x="72370" y="560319"/>
                <a:ext cx="3724579" cy="1339211"/>
                <a:chOff x="4037547" y="4095849"/>
                <a:chExt cx="3724579" cy="1339211"/>
              </a:xfrm>
            </p:grpSpPr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AA3EA656-B210-456C-A84D-FD3490A762AF}"/>
                    </a:ext>
                  </a:extLst>
                </p:cNvPr>
                <p:cNvSpPr/>
                <p:nvPr/>
              </p:nvSpPr>
              <p:spPr>
                <a:xfrm>
                  <a:off x="4693877" y="4464737"/>
                  <a:ext cx="532405" cy="970323"/>
                </a:xfrm>
                <a:custGeom>
                  <a:avLst/>
                  <a:gdLst>
                    <a:gd name="connsiteX0" fmla="*/ 475422 w 923439"/>
                    <a:gd name="connsiteY0" fmla="*/ 855427 h 1647670"/>
                    <a:gd name="connsiteX1" fmla="*/ 475422 w 923439"/>
                    <a:gd name="connsiteY1" fmla="*/ 969146 h 1647670"/>
                    <a:gd name="connsiteX2" fmla="*/ 589141 w 923439"/>
                    <a:gd name="connsiteY2" fmla="*/ 969146 h 1647670"/>
                    <a:gd name="connsiteX3" fmla="*/ 589141 w 923439"/>
                    <a:gd name="connsiteY3" fmla="*/ 855427 h 1647670"/>
                    <a:gd name="connsiteX4" fmla="*/ 334298 w 923439"/>
                    <a:gd name="connsiteY4" fmla="*/ 855427 h 1647670"/>
                    <a:gd name="connsiteX5" fmla="*/ 334298 w 923439"/>
                    <a:gd name="connsiteY5" fmla="*/ 969146 h 1647670"/>
                    <a:gd name="connsiteX6" fmla="*/ 448017 w 923439"/>
                    <a:gd name="connsiteY6" fmla="*/ 969146 h 1647670"/>
                    <a:gd name="connsiteX7" fmla="*/ 448017 w 923439"/>
                    <a:gd name="connsiteY7" fmla="*/ 855427 h 1647670"/>
                    <a:gd name="connsiteX8" fmla="*/ 475422 w 923439"/>
                    <a:gd name="connsiteY8" fmla="*/ 709876 h 1647670"/>
                    <a:gd name="connsiteX9" fmla="*/ 475422 w 923439"/>
                    <a:gd name="connsiteY9" fmla="*/ 823595 h 1647670"/>
                    <a:gd name="connsiteX10" fmla="*/ 589141 w 923439"/>
                    <a:gd name="connsiteY10" fmla="*/ 823595 h 1647670"/>
                    <a:gd name="connsiteX11" fmla="*/ 589141 w 923439"/>
                    <a:gd name="connsiteY11" fmla="*/ 709876 h 1647670"/>
                    <a:gd name="connsiteX12" fmla="*/ 334298 w 923439"/>
                    <a:gd name="connsiteY12" fmla="*/ 709876 h 1647670"/>
                    <a:gd name="connsiteX13" fmla="*/ 334298 w 923439"/>
                    <a:gd name="connsiteY13" fmla="*/ 823595 h 1647670"/>
                    <a:gd name="connsiteX14" fmla="*/ 448017 w 923439"/>
                    <a:gd name="connsiteY14" fmla="*/ 823595 h 1647670"/>
                    <a:gd name="connsiteX15" fmla="*/ 448017 w 923439"/>
                    <a:gd name="connsiteY15" fmla="*/ 709876 h 1647670"/>
                    <a:gd name="connsiteX16" fmla="*/ 475422 w 923439"/>
                    <a:gd name="connsiteY16" fmla="*/ 500489 h 1647670"/>
                    <a:gd name="connsiteX17" fmla="*/ 475422 w 923439"/>
                    <a:gd name="connsiteY17" fmla="*/ 614208 h 1647670"/>
                    <a:gd name="connsiteX18" fmla="*/ 589141 w 923439"/>
                    <a:gd name="connsiteY18" fmla="*/ 614208 h 1647670"/>
                    <a:gd name="connsiteX19" fmla="*/ 589141 w 923439"/>
                    <a:gd name="connsiteY19" fmla="*/ 500489 h 1647670"/>
                    <a:gd name="connsiteX20" fmla="*/ 334298 w 923439"/>
                    <a:gd name="connsiteY20" fmla="*/ 500489 h 1647670"/>
                    <a:gd name="connsiteX21" fmla="*/ 334298 w 923439"/>
                    <a:gd name="connsiteY21" fmla="*/ 614208 h 1647670"/>
                    <a:gd name="connsiteX22" fmla="*/ 448017 w 923439"/>
                    <a:gd name="connsiteY22" fmla="*/ 614208 h 1647670"/>
                    <a:gd name="connsiteX23" fmla="*/ 448017 w 923439"/>
                    <a:gd name="connsiteY23" fmla="*/ 500489 h 1647670"/>
                    <a:gd name="connsiteX24" fmla="*/ 475422 w 923439"/>
                    <a:gd name="connsiteY24" fmla="*/ 354938 h 1647670"/>
                    <a:gd name="connsiteX25" fmla="*/ 475422 w 923439"/>
                    <a:gd name="connsiteY25" fmla="*/ 468657 h 1647670"/>
                    <a:gd name="connsiteX26" fmla="*/ 589141 w 923439"/>
                    <a:gd name="connsiteY26" fmla="*/ 468657 h 1647670"/>
                    <a:gd name="connsiteX27" fmla="*/ 589141 w 923439"/>
                    <a:gd name="connsiteY27" fmla="*/ 354938 h 1647670"/>
                    <a:gd name="connsiteX28" fmla="*/ 334298 w 923439"/>
                    <a:gd name="connsiteY28" fmla="*/ 354938 h 1647670"/>
                    <a:gd name="connsiteX29" fmla="*/ 334298 w 923439"/>
                    <a:gd name="connsiteY29" fmla="*/ 468657 h 1647670"/>
                    <a:gd name="connsiteX30" fmla="*/ 448017 w 923439"/>
                    <a:gd name="connsiteY30" fmla="*/ 468657 h 1647670"/>
                    <a:gd name="connsiteX31" fmla="*/ 448017 w 923439"/>
                    <a:gd name="connsiteY31" fmla="*/ 354938 h 1647670"/>
                    <a:gd name="connsiteX32" fmla="*/ 461720 w 923439"/>
                    <a:gd name="connsiteY32" fmla="*/ 0 h 1647670"/>
                    <a:gd name="connsiteX33" fmla="*/ 923439 w 923439"/>
                    <a:gd name="connsiteY33" fmla="*/ 308459 h 1647670"/>
                    <a:gd name="connsiteX34" fmla="*/ 768082 w 923439"/>
                    <a:gd name="connsiteY34" fmla="*/ 308459 h 1647670"/>
                    <a:gd name="connsiteX35" fmla="*/ 768082 w 923439"/>
                    <a:gd name="connsiteY35" fmla="*/ 1647670 h 1647670"/>
                    <a:gd name="connsiteX36" fmla="*/ 155357 w 923439"/>
                    <a:gd name="connsiteY36" fmla="*/ 1647670 h 1647670"/>
                    <a:gd name="connsiteX37" fmla="*/ 155357 w 923439"/>
                    <a:gd name="connsiteY37" fmla="*/ 308459 h 1647670"/>
                    <a:gd name="connsiteX38" fmla="*/ 0 w 923439"/>
                    <a:gd name="connsiteY38" fmla="*/ 308459 h 1647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23439" h="1647670">
                      <a:moveTo>
                        <a:pt x="475422" y="855427"/>
                      </a:moveTo>
                      <a:lnTo>
                        <a:pt x="475422" y="969146"/>
                      </a:lnTo>
                      <a:lnTo>
                        <a:pt x="589141" y="969146"/>
                      </a:lnTo>
                      <a:lnTo>
                        <a:pt x="589141" y="855427"/>
                      </a:lnTo>
                      <a:close/>
                      <a:moveTo>
                        <a:pt x="334298" y="855427"/>
                      </a:moveTo>
                      <a:lnTo>
                        <a:pt x="334298" y="969146"/>
                      </a:lnTo>
                      <a:lnTo>
                        <a:pt x="448017" y="969146"/>
                      </a:lnTo>
                      <a:lnTo>
                        <a:pt x="448017" y="855427"/>
                      </a:lnTo>
                      <a:close/>
                      <a:moveTo>
                        <a:pt x="475422" y="709876"/>
                      </a:moveTo>
                      <a:lnTo>
                        <a:pt x="475422" y="823595"/>
                      </a:lnTo>
                      <a:lnTo>
                        <a:pt x="589141" y="823595"/>
                      </a:lnTo>
                      <a:lnTo>
                        <a:pt x="589141" y="709876"/>
                      </a:lnTo>
                      <a:close/>
                      <a:moveTo>
                        <a:pt x="334298" y="709876"/>
                      </a:moveTo>
                      <a:lnTo>
                        <a:pt x="334298" y="823595"/>
                      </a:lnTo>
                      <a:lnTo>
                        <a:pt x="448017" y="823595"/>
                      </a:lnTo>
                      <a:lnTo>
                        <a:pt x="448017" y="709876"/>
                      </a:lnTo>
                      <a:close/>
                      <a:moveTo>
                        <a:pt x="475422" y="500489"/>
                      </a:moveTo>
                      <a:lnTo>
                        <a:pt x="475422" y="614208"/>
                      </a:lnTo>
                      <a:lnTo>
                        <a:pt x="589141" y="614208"/>
                      </a:lnTo>
                      <a:lnTo>
                        <a:pt x="589141" y="500489"/>
                      </a:lnTo>
                      <a:close/>
                      <a:moveTo>
                        <a:pt x="334298" y="500489"/>
                      </a:moveTo>
                      <a:lnTo>
                        <a:pt x="334298" y="614208"/>
                      </a:lnTo>
                      <a:lnTo>
                        <a:pt x="448017" y="614208"/>
                      </a:lnTo>
                      <a:lnTo>
                        <a:pt x="448017" y="500489"/>
                      </a:lnTo>
                      <a:close/>
                      <a:moveTo>
                        <a:pt x="475422" y="354938"/>
                      </a:moveTo>
                      <a:lnTo>
                        <a:pt x="475422" y="468657"/>
                      </a:lnTo>
                      <a:lnTo>
                        <a:pt x="589141" y="468657"/>
                      </a:lnTo>
                      <a:lnTo>
                        <a:pt x="589141" y="354938"/>
                      </a:lnTo>
                      <a:close/>
                      <a:moveTo>
                        <a:pt x="334298" y="354938"/>
                      </a:moveTo>
                      <a:lnTo>
                        <a:pt x="334298" y="468657"/>
                      </a:lnTo>
                      <a:lnTo>
                        <a:pt x="448017" y="468657"/>
                      </a:lnTo>
                      <a:lnTo>
                        <a:pt x="448017" y="354938"/>
                      </a:lnTo>
                      <a:close/>
                      <a:moveTo>
                        <a:pt x="461720" y="0"/>
                      </a:moveTo>
                      <a:lnTo>
                        <a:pt x="923439" y="308459"/>
                      </a:lnTo>
                      <a:lnTo>
                        <a:pt x="768082" y="308459"/>
                      </a:lnTo>
                      <a:lnTo>
                        <a:pt x="768082" y="1647670"/>
                      </a:lnTo>
                      <a:lnTo>
                        <a:pt x="155357" y="1647670"/>
                      </a:lnTo>
                      <a:lnTo>
                        <a:pt x="155357" y="308459"/>
                      </a:lnTo>
                      <a:lnTo>
                        <a:pt x="0" y="3084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96B90B6E-9444-4250-B4A4-D994F6BC1AF7}"/>
                    </a:ext>
                  </a:extLst>
                </p:cNvPr>
                <p:cNvSpPr/>
                <p:nvPr/>
              </p:nvSpPr>
              <p:spPr>
                <a:xfrm>
                  <a:off x="6882746" y="4407892"/>
                  <a:ext cx="202983" cy="1027168"/>
                </a:xfrm>
                <a:custGeom>
                  <a:avLst/>
                  <a:gdLst>
                    <a:gd name="connsiteX0" fmla="*/ 99275 w 306850"/>
                    <a:gd name="connsiteY0" fmla="*/ 1096373 h 1339211"/>
                    <a:gd name="connsiteX1" fmla="*/ 99275 w 306850"/>
                    <a:gd name="connsiteY1" fmla="*/ 1150665 h 1339211"/>
                    <a:gd name="connsiteX2" fmla="*/ 207575 w 306850"/>
                    <a:gd name="connsiteY2" fmla="*/ 1150665 h 1339211"/>
                    <a:gd name="connsiteX3" fmla="*/ 207575 w 306850"/>
                    <a:gd name="connsiteY3" fmla="*/ 1096373 h 1339211"/>
                    <a:gd name="connsiteX4" fmla="*/ 99275 w 306850"/>
                    <a:gd name="connsiteY4" fmla="*/ 974391 h 1339211"/>
                    <a:gd name="connsiteX5" fmla="*/ 99275 w 306850"/>
                    <a:gd name="connsiteY5" fmla="*/ 1028684 h 1339211"/>
                    <a:gd name="connsiteX6" fmla="*/ 207575 w 306850"/>
                    <a:gd name="connsiteY6" fmla="*/ 1028684 h 1339211"/>
                    <a:gd name="connsiteX7" fmla="*/ 207575 w 306850"/>
                    <a:gd name="connsiteY7" fmla="*/ 974391 h 1339211"/>
                    <a:gd name="connsiteX8" fmla="*/ 99275 w 306850"/>
                    <a:gd name="connsiteY8" fmla="*/ 852409 h 1339211"/>
                    <a:gd name="connsiteX9" fmla="*/ 99275 w 306850"/>
                    <a:gd name="connsiteY9" fmla="*/ 906702 h 1339211"/>
                    <a:gd name="connsiteX10" fmla="*/ 207575 w 306850"/>
                    <a:gd name="connsiteY10" fmla="*/ 906702 h 1339211"/>
                    <a:gd name="connsiteX11" fmla="*/ 207575 w 306850"/>
                    <a:gd name="connsiteY11" fmla="*/ 852409 h 1339211"/>
                    <a:gd name="connsiteX12" fmla="*/ 99275 w 306850"/>
                    <a:gd name="connsiteY12" fmla="*/ 730427 h 1339211"/>
                    <a:gd name="connsiteX13" fmla="*/ 99275 w 306850"/>
                    <a:gd name="connsiteY13" fmla="*/ 784720 h 1339211"/>
                    <a:gd name="connsiteX14" fmla="*/ 207575 w 306850"/>
                    <a:gd name="connsiteY14" fmla="*/ 784720 h 1339211"/>
                    <a:gd name="connsiteX15" fmla="*/ 207575 w 306850"/>
                    <a:gd name="connsiteY15" fmla="*/ 730427 h 1339211"/>
                    <a:gd name="connsiteX16" fmla="*/ 99275 w 306850"/>
                    <a:gd name="connsiteY16" fmla="*/ 608446 h 1339211"/>
                    <a:gd name="connsiteX17" fmla="*/ 99275 w 306850"/>
                    <a:gd name="connsiteY17" fmla="*/ 662738 h 1339211"/>
                    <a:gd name="connsiteX18" fmla="*/ 207575 w 306850"/>
                    <a:gd name="connsiteY18" fmla="*/ 662738 h 1339211"/>
                    <a:gd name="connsiteX19" fmla="*/ 207575 w 306850"/>
                    <a:gd name="connsiteY19" fmla="*/ 608446 h 1339211"/>
                    <a:gd name="connsiteX20" fmla="*/ 99275 w 306850"/>
                    <a:gd name="connsiteY20" fmla="*/ 486464 h 1339211"/>
                    <a:gd name="connsiteX21" fmla="*/ 99275 w 306850"/>
                    <a:gd name="connsiteY21" fmla="*/ 540756 h 1339211"/>
                    <a:gd name="connsiteX22" fmla="*/ 207575 w 306850"/>
                    <a:gd name="connsiteY22" fmla="*/ 540756 h 1339211"/>
                    <a:gd name="connsiteX23" fmla="*/ 207575 w 306850"/>
                    <a:gd name="connsiteY23" fmla="*/ 486464 h 1339211"/>
                    <a:gd name="connsiteX24" fmla="*/ 99275 w 306850"/>
                    <a:gd name="connsiteY24" fmla="*/ 364482 h 1339211"/>
                    <a:gd name="connsiteX25" fmla="*/ 99275 w 306850"/>
                    <a:gd name="connsiteY25" fmla="*/ 418774 h 1339211"/>
                    <a:gd name="connsiteX26" fmla="*/ 207575 w 306850"/>
                    <a:gd name="connsiteY26" fmla="*/ 418774 h 1339211"/>
                    <a:gd name="connsiteX27" fmla="*/ 207575 w 306850"/>
                    <a:gd name="connsiteY27" fmla="*/ 364482 h 1339211"/>
                    <a:gd name="connsiteX28" fmla="*/ 99275 w 306850"/>
                    <a:gd name="connsiteY28" fmla="*/ 242500 h 1339211"/>
                    <a:gd name="connsiteX29" fmla="*/ 99275 w 306850"/>
                    <a:gd name="connsiteY29" fmla="*/ 296792 h 1339211"/>
                    <a:gd name="connsiteX30" fmla="*/ 207575 w 306850"/>
                    <a:gd name="connsiteY30" fmla="*/ 296792 h 1339211"/>
                    <a:gd name="connsiteX31" fmla="*/ 207575 w 306850"/>
                    <a:gd name="connsiteY31" fmla="*/ 242500 h 1339211"/>
                    <a:gd name="connsiteX32" fmla="*/ 99275 w 306850"/>
                    <a:gd name="connsiteY32" fmla="*/ 120518 h 1339211"/>
                    <a:gd name="connsiteX33" fmla="*/ 99275 w 306850"/>
                    <a:gd name="connsiteY33" fmla="*/ 174811 h 1339211"/>
                    <a:gd name="connsiteX34" fmla="*/ 207575 w 306850"/>
                    <a:gd name="connsiteY34" fmla="*/ 174811 h 1339211"/>
                    <a:gd name="connsiteX35" fmla="*/ 207575 w 306850"/>
                    <a:gd name="connsiteY35" fmla="*/ 120518 h 1339211"/>
                    <a:gd name="connsiteX36" fmla="*/ 0 w 306850"/>
                    <a:gd name="connsiteY36" fmla="*/ 0 h 1339211"/>
                    <a:gd name="connsiteX37" fmla="*/ 306850 w 306850"/>
                    <a:gd name="connsiteY37" fmla="*/ 0 h 1339211"/>
                    <a:gd name="connsiteX38" fmla="*/ 306850 w 306850"/>
                    <a:gd name="connsiteY38" fmla="*/ 1339211 h 1339211"/>
                    <a:gd name="connsiteX39" fmla="*/ 0 w 306850"/>
                    <a:gd name="connsiteY39" fmla="*/ 1339211 h 1339211"/>
                    <a:gd name="connsiteX0" fmla="*/ 99275 w 306850"/>
                    <a:gd name="connsiteY0" fmla="*/ 1277348 h 1520186"/>
                    <a:gd name="connsiteX1" fmla="*/ 99275 w 306850"/>
                    <a:gd name="connsiteY1" fmla="*/ 1331640 h 1520186"/>
                    <a:gd name="connsiteX2" fmla="*/ 207575 w 306850"/>
                    <a:gd name="connsiteY2" fmla="*/ 1331640 h 1520186"/>
                    <a:gd name="connsiteX3" fmla="*/ 207575 w 306850"/>
                    <a:gd name="connsiteY3" fmla="*/ 1277348 h 1520186"/>
                    <a:gd name="connsiteX4" fmla="*/ 99275 w 306850"/>
                    <a:gd name="connsiteY4" fmla="*/ 1277348 h 1520186"/>
                    <a:gd name="connsiteX5" fmla="*/ 99275 w 306850"/>
                    <a:gd name="connsiteY5" fmla="*/ 1155366 h 1520186"/>
                    <a:gd name="connsiteX6" fmla="*/ 99275 w 306850"/>
                    <a:gd name="connsiteY6" fmla="*/ 1209659 h 1520186"/>
                    <a:gd name="connsiteX7" fmla="*/ 207575 w 306850"/>
                    <a:gd name="connsiteY7" fmla="*/ 1209659 h 1520186"/>
                    <a:gd name="connsiteX8" fmla="*/ 207575 w 306850"/>
                    <a:gd name="connsiteY8" fmla="*/ 1155366 h 1520186"/>
                    <a:gd name="connsiteX9" fmla="*/ 99275 w 306850"/>
                    <a:gd name="connsiteY9" fmla="*/ 1155366 h 1520186"/>
                    <a:gd name="connsiteX10" fmla="*/ 99275 w 306850"/>
                    <a:gd name="connsiteY10" fmla="*/ 1033384 h 1520186"/>
                    <a:gd name="connsiteX11" fmla="*/ 99275 w 306850"/>
                    <a:gd name="connsiteY11" fmla="*/ 1087677 h 1520186"/>
                    <a:gd name="connsiteX12" fmla="*/ 207575 w 306850"/>
                    <a:gd name="connsiteY12" fmla="*/ 1087677 h 1520186"/>
                    <a:gd name="connsiteX13" fmla="*/ 207575 w 306850"/>
                    <a:gd name="connsiteY13" fmla="*/ 1033384 h 1520186"/>
                    <a:gd name="connsiteX14" fmla="*/ 99275 w 306850"/>
                    <a:gd name="connsiteY14" fmla="*/ 1033384 h 1520186"/>
                    <a:gd name="connsiteX15" fmla="*/ 99275 w 306850"/>
                    <a:gd name="connsiteY15" fmla="*/ 911402 h 1520186"/>
                    <a:gd name="connsiteX16" fmla="*/ 99275 w 306850"/>
                    <a:gd name="connsiteY16" fmla="*/ 965695 h 1520186"/>
                    <a:gd name="connsiteX17" fmla="*/ 207575 w 306850"/>
                    <a:gd name="connsiteY17" fmla="*/ 965695 h 1520186"/>
                    <a:gd name="connsiteX18" fmla="*/ 207575 w 306850"/>
                    <a:gd name="connsiteY18" fmla="*/ 911402 h 1520186"/>
                    <a:gd name="connsiteX19" fmla="*/ 99275 w 306850"/>
                    <a:gd name="connsiteY19" fmla="*/ 911402 h 1520186"/>
                    <a:gd name="connsiteX20" fmla="*/ 99275 w 306850"/>
                    <a:gd name="connsiteY20" fmla="*/ 789421 h 1520186"/>
                    <a:gd name="connsiteX21" fmla="*/ 99275 w 306850"/>
                    <a:gd name="connsiteY21" fmla="*/ 843713 h 1520186"/>
                    <a:gd name="connsiteX22" fmla="*/ 207575 w 306850"/>
                    <a:gd name="connsiteY22" fmla="*/ 843713 h 1520186"/>
                    <a:gd name="connsiteX23" fmla="*/ 207575 w 306850"/>
                    <a:gd name="connsiteY23" fmla="*/ 789421 h 1520186"/>
                    <a:gd name="connsiteX24" fmla="*/ 99275 w 306850"/>
                    <a:gd name="connsiteY24" fmla="*/ 789421 h 1520186"/>
                    <a:gd name="connsiteX25" fmla="*/ 99275 w 306850"/>
                    <a:gd name="connsiteY25" fmla="*/ 667439 h 1520186"/>
                    <a:gd name="connsiteX26" fmla="*/ 99275 w 306850"/>
                    <a:gd name="connsiteY26" fmla="*/ 721731 h 1520186"/>
                    <a:gd name="connsiteX27" fmla="*/ 207575 w 306850"/>
                    <a:gd name="connsiteY27" fmla="*/ 721731 h 1520186"/>
                    <a:gd name="connsiteX28" fmla="*/ 207575 w 306850"/>
                    <a:gd name="connsiteY28" fmla="*/ 667439 h 1520186"/>
                    <a:gd name="connsiteX29" fmla="*/ 99275 w 306850"/>
                    <a:gd name="connsiteY29" fmla="*/ 667439 h 1520186"/>
                    <a:gd name="connsiteX30" fmla="*/ 99275 w 306850"/>
                    <a:gd name="connsiteY30" fmla="*/ 545457 h 1520186"/>
                    <a:gd name="connsiteX31" fmla="*/ 99275 w 306850"/>
                    <a:gd name="connsiteY31" fmla="*/ 599749 h 1520186"/>
                    <a:gd name="connsiteX32" fmla="*/ 207575 w 306850"/>
                    <a:gd name="connsiteY32" fmla="*/ 599749 h 1520186"/>
                    <a:gd name="connsiteX33" fmla="*/ 207575 w 306850"/>
                    <a:gd name="connsiteY33" fmla="*/ 545457 h 1520186"/>
                    <a:gd name="connsiteX34" fmla="*/ 99275 w 306850"/>
                    <a:gd name="connsiteY34" fmla="*/ 545457 h 1520186"/>
                    <a:gd name="connsiteX35" fmla="*/ 99275 w 306850"/>
                    <a:gd name="connsiteY35" fmla="*/ 423475 h 1520186"/>
                    <a:gd name="connsiteX36" fmla="*/ 99275 w 306850"/>
                    <a:gd name="connsiteY36" fmla="*/ 477767 h 1520186"/>
                    <a:gd name="connsiteX37" fmla="*/ 207575 w 306850"/>
                    <a:gd name="connsiteY37" fmla="*/ 477767 h 1520186"/>
                    <a:gd name="connsiteX38" fmla="*/ 207575 w 306850"/>
                    <a:gd name="connsiteY38" fmla="*/ 423475 h 1520186"/>
                    <a:gd name="connsiteX39" fmla="*/ 99275 w 306850"/>
                    <a:gd name="connsiteY39" fmla="*/ 423475 h 1520186"/>
                    <a:gd name="connsiteX40" fmla="*/ 99275 w 306850"/>
                    <a:gd name="connsiteY40" fmla="*/ 301493 h 1520186"/>
                    <a:gd name="connsiteX41" fmla="*/ 99275 w 306850"/>
                    <a:gd name="connsiteY41" fmla="*/ 355786 h 1520186"/>
                    <a:gd name="connsiteX42" fmla="*/ 207575 w 306850"/>
                    <a:gd name="connsiteY42" fmla="*/ 355786 h 1520186"/>
                    <a:gd name="connsiteX43" fmla="*/ 207575 w 306850"/>
                    <a:gd name="connsiteY43" fmla="*/ 301493 h 1520186"/>
                    <a:gd name="connsiteX44" fmla="*/ 99275 w 306850"/>
                    <a:gd name="connsiteY44" fmla="*/ 301493 h 1520186"/>
                    <a:gd name="connsiteX45" fmla="*/ 0 w 306850"/>
                    <a:gd name="connsiteY45" fmla="*/ 180975 h 1520186"/>
                    <a:gd name="connsiteX46" fmla="*/ 297325 w 306850"/>
                    <a:gd name="connsiteY46" fmla="*/ 0 h 1520186"/>
                    <a:gd name="connsiteX47" fmla="*/ 306850 w 306850"/>
                    <a:gd name="connsiteY47" fmla="*/ 1520186 h 1520186"/>
                    <a:gd name="connsiteX48" fmla="*/ 0 w 306850"/>
                    <a:gd name="connsiteY48" fmla="*/ 1520186 h 1520186"/>
                    <a:gd name="connsiteX49" fmla="*/ 0 w 306850"/>
                    <a:gd name="connsiteY49" fmla="*/ 180975 h 15201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06850" h="1520186">
                      <a:moveTo>
                        <a:pt x="99275" y="1277348"/>
                      </a:moveTo>
                      <a:lnTo>
                        <a:pt x="99275" y="1331640"/>
                      </a:lnTo>
                      <a:lnTo>
                        <a:pt x="207575" y="1331640"/>
                      </a:lnTo>
                      <a:lnTo>
                        <a:pt x="207575" y="1277348"/>
                      </a:lnTo>
                      <a:lnTo>
                        <a:pt x="99275" y="1277348"/>
                      </a:lnTo>
                      <a:close/>
                      <a:moveTo>
                        <a:pt x="99275" y="1155366"/>
                      </a:moveTo>
                      <a:lnTo>
                        <a:pt x="99275" y="1209659"/>
                      </a:lnTo>
                      <a:lnTo>
                        <a:pt x="207575" y="1209659"/>
                      </a:lnTo>
                      <a:lnTo>
                        <a:pt x="207575" y="1155366"/>
                      </a:lnTo>
                      <a:lnTo>
                        <a:pt x="99275" y="1155366"/>
                      </a:lnTo>
                      <a:close/>
                      <a:moveTo>
                        <a:pt x="99275" y="1033384"/>
                      </a:moveTo>
                      <a:lnTo>
                        <a:pt x="99275" y="1087677"/>
                      </a:lnTo>
                      <a:lnTo>
                        <a:pt x="207575" y="1087677"/>
                      </a:lnTo>
                      <a:lnTo>
                        <a:pt x="207575" y="1033384"/>
                      </a:lnTo>
                      <a:lnTo>
                        <a:pt x="99275" y="1033384"/>
                      </a:lnTo>
                      <a:close/>
                      <a:moveTo>
                        <a:pt x="99275" y="911402"/>
                      </a:moveTo>
                      <a:lnTo>
                        <a:pt x="99275" y="965695"/>
                      </a:lnTo>
                      <a:lnTo>
                        <a:pt x="207575" y="965695"/>
                      </a:lnTo>
                      <a:lnTo>
                        <a:pt x="207575" y="911402"/>
                      </a:lnTo>
                      <a:lnTo>
                        <a:pt x="99275" y="911402"/>
                      </a:lnTo>
                      <a:close/>
                      <a:moveTo>
                        <a:pt x="99275" y="789421"/>
                      </a:moveTo>
                      <a:lnTo>
                        <a:pt x="99275" y="843713"/>
                      </a:lnTo>
                      <a:lnTo>
                        <a:pt x="207575" y="843713"/>
                      </a:lnTo>
                      <a:lnTo>
                        <a:pt x="207575" y="789421"/>
                      </a:lnTo>
                      <a:lnTo>
                        <a:pt x="99275" y="789421"/>
                      </a:lnTo>
                      <a:close/>
                      <a:moveTo>
                        <a:pt x="99275" y="667439"/>
                      </a:moveTo>
                      <a:lnTo>
                        <a:pt x="99275" y="721731"/>
                      </a:lnTo>
                      <a:lnTo>
                        <a:pt x="207575" y="721731"/>
                      </a:lnTo>
                      <a:lnTo>
                        <a:pt x="207575" y="667439"/>
                      </a:lnTo>
                      <a:lnTo>
                        <a:pt x="99275" y="667439"/>
                      </a:lnTo>
                      <a:close/>
                      <a:moveTo>
                        <a:pt x="99275" y="545457"/>
                      </a:moveTo>
                      <a:lnTo>
                        <a:pt x="99275" y="599749"/>
                      </a:lnTo>
                      <a:lnTo>
                        <a:pt x="207575" y="599749"/>
                      </a:lnTo>
                      <a:lnTo>
                        <a:pt x="207575" y="545457"/>
                      </a:lnTo>
                      <a:lnTo>
                        <a:pt x="99275" y="545457"/>
                      </a:lnTo>
                      <a:close/>
                      <a:moveTo>
                        <a:pt x="99275" y="423475"/>
                      </a:moveTo>
                      <a:lnTo>
                        <a:pt x="99275" y="477767"/>
                      </a:lnTo>
                      <a:lnTo>
                        <a:pt x="207575" y="477767"/>
                      </a:lnTo>
                      <a:lnTo>
                        <a:pt x="207575" y="423475"/>
                      </a:lnTo>
                      <a:lnTo>
                        <a:pt x="99275" y="423475"/>
                      </a:lnTo>
                      <a:close/>
                      <a:moveTo>
                        <a:pt x="99275" y="301493"/>
                      </a:moveTo>
                      <a:lnTo>
                        <a:pt x="99275" y="355786"/>
                      </a:lnTo>
                      <a:lnTo>
                        <a:pt x="207575" y="355786"/>
                      </a:lnTo>
                      <a:lnTo>
                        <a:pt x="207575" y="301493"/>
                      </a:lnTo>
                      <a:lnTo>
                        <a:pt x="99275" y="301493"/>
                      </a:lnTo>
                      <a:close/>
                      <a:moveTo>
                        <a:pt x="0" y="180975"/>
                      </a:moveTo>
                      <a:lnTo>
                        <a:pt x="297325" y="0"/>
                      </a:lnTo>
                      <a:lnTo>
                        <a:pt x="306850" y="1520186"/>
                      </a:lnTo>
                      <a:lnTo>
                        <a:pt x="0" y="1520186"/>
                      </a:lnTo>
                      <a:lnTo>
                        <a:pt x="0" y="1809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6C17D866-6DED-4A01-B3D8-D303AC411C01}"/>
                    </a:ext>
                  </a:extLst>
                </p:cNvPr>
                <p:cNvSpPr/>
                <p:nvPr/>
              </p:nvSpPr>
              <p:spPr>
                <a:xfrm>
                  <a:off x="4410083" y="4095849"/>
                  <a:ext cx="300410" cy="1339211"/>
                </a:xfrm>
                <a:custGeom>
                  <a:avLst/>
                  <a:gdLst>
                    <a:gd name="connsiteX0" fmla="*/ 99275 w 306850"/>
                    <a:gd name="connsiteY0" fmla="*/ 1096373 h 1339211"/>
                    <a:gd name="connsiteX1" fmla="*/ 99275 w 306850"/>
                    <a:gd name="connsiteY1" fmla="*/ 1150665 h 1339211"/>
                    <a:gd name="connsiteX2" fmla="*/ 207575 w 306850"/>
                    <a:gd name="connsiteY2" fmla="*/ 1150665 h 1339211"/>
                    <a:gd name="connsiteX3" fmla="*/ 207575 w 306850"/>
                    <a:gd name="connsiteY3" fmla="*/ 1096373 h 1339211"/>
                    <a:gd name="connsiteX4" fmla="*/ 99275 w 306850"/>
                    <a:gd name="connsiteY4" fmla="*/ 974391 h 1339211"/>
                    <a:gd name="connsiteX5" fmla="*/ 99275 w 306850"/>
                    <a:gd name="connsiteY5" fmla="*/ 1028684 h 1339211"/>
                    <a:gd name="connsiteX6" fmla="*/ 207575 w 306850"/>
                    <a:gd name="connsiteY6" fmla="*/ 1028684 h 1339211"/>
                    <a:gd name="connsiteX7" fmla="*/ 207575 w 306850"/>
                    <a:gd name="connsiteY7" fmla="*/ 974391 h 1339211"/>
                    <a:gd name="connsiteX8" fmla="*/ 99275 w 306850"/>
                    <a:gd name="connsiteY8" fmla="*/ 852409 h 1339211"/>
                    <a:gd name="connsiteX9" fmla="*/ 99275 w 306850"/>
                    <a:gd name="connsiteY9" fmla="*/ 906702 h 1339211"/>
                    <a:gd name="connsiteX10" fmla="*/ 207575 w 306850"/>
                    <a:gd name="connsiteY10" fmla="*/ 906702 h 1339211"/>
                    <a:gd name="connsiteX11" fmla="*/ 207575 w 306850"/>
                    <a:gd name="connsiteY11" fmla="*/ 852409 h 1339211"/>
                    <a:gd name="connsiteX12" fmla="*/ 99275 w 306850"/>
                    <a:gd name="connsiteY12" fmla="*/ 730427 h 1339211"/>
                    <a:gd name="connsiteX13" fmla="*/ 99275 w 306850"/>
                    <a:gd name="connsiteY13" fmla="*/ 784720 h 1339211"/>
                    <a:gd name="connsiteX14" fmla="*/ 207575 w 306850"/>
                    <a:gd name="connsiteY14" fmla="*/ 784720 h 1339211"/>
                    <a:gd name="connsiteX15" fmla="*/ 207575 w 306850"/>
                    <a:gd name="connsiteY15" fmla="*/ 730427 h 1339211"/>
                    <a:gd name="connsiteX16" fmla="*/ 99275 w 306850"/>
                    <a:gd name="connsiteY16" fmla="*/ 608446 h 1339211"/>
                    <a:gd name="connsiteX17" fmla="*/ 99275 w 306850"/>
                    <a:gd name="connsiteY17" fmla="*/ 662738 h 1339211"/>
                    <a:gd name="connsiteX18" fmla="*/ 207575 w 306850"/>
                    <a:gd name="connsiteY18" fmla="*/ 662738 h 1339211"/>
                    <a:gd name="connsiteX19" fmla="*/ 207575 w 306850"/>
                    <a:gd name="connsiteY19" fmla="*/ 608446 h 1339211"/>
                    <a:gd name="connsiteX20" fmla="*/ 99275 w 306850"/>
                    <a:gd name="connsiteY20" fmla="*/ 486464 h 1339211"/>
                    <a:gd name="connsiteX21" fmla="*/ 99275 w 306850"/>
                    <a:gd name="connsiteY21" fmla="*/ 540756 h 1339211"/>
                    <a:gd name="connsiteX22" fmla="*/ 207575 w 306850"/>
                    <a:gd name="connsiteY22" fmla="*/ 540756 h 1339211"/>
                    <a:gd name="connsiteX23" fmla="*/ 207575 w 306850"/>
                    <a:gd name="connsiteY23" fmla="*/ 486464 h 1339211"/>
                    <a:gd name="connsiteX24" fmla="*/ 99275 w 306850"/>
                    <a:gd name="connsiteY24" fmla="*/ 364482 h 1339211"/>
                    <a:gd name="connsiteX25" fmla="*/ 99275 w 306850"/>
                    <a:gd name="connsiteY25" fmla="*/ 418774 h 1339211"/>
                    <a:gd name="connsiteX26" fmla="*/ 207575 w 306850"/>
                    <a:gd name="connsiteY26" fmla="*/ 418774 h 1339211"/>
                    <a:gd name="connsiteX27" fmla="*/ 207575 w 306850"/>
                    <a:gd name="connsiteY27" fmla="*/ 364482 h 1339211"/>
                    <a:gd name="connsiteX28" fmla="*/ 99275 w 306850"/>
                    <a:gd name="connsiteY28" fmla="*/ 242500 h 1339211"/>
                    <a:gd name="connsiteX29" fmla="*/ 99275 w 306850"/>
                    <a:gd name="connsiteY29" fmla="*/ 296792 h 1339211"/>
                    <a:gd name="connsiteX30" fmla="*/ 207575 w 306850"/>
                    <a:gd name="connsiteY30" fmla="*/ 296792 h 1339211"/>
                    <a:gd name="connsiteX31" fmla="*/ 207575 w 306850"/>
                    <a:gd name="connsiteY31" fmla="*/ 242500 h 1339211"/>
                    <a:gd name="connsiteX32" fmla="*/ 99275 w 306850"/>
                    <a:gd name="connsiteY32" fmla="*/ 120518 h 1339211"/>
                    <a:gd name="connsiteX33" fmla="*/ 99275 w 306850"/>
                    <a:gd name="connsiteY33" fmla="*/ 174811 h 1339211"/>
                    <a:gd name="connsiteX34" fmla="*/ 207575 w 306850"/>
                    <a:gd name="connsiteY34" fmla="*/ 174811 h 1339211"/>
                    <a:gd name="connsiteX35" fmla="*/ 207575 w 306850"/>
                    <a:gd name="connsiteY35" fmla="*/ 120518 h 1339211"/>
                    <a:gd name="connsiteX36" fmla="*/ 0 w 306850"/>
                    <a:gd name="connsiteY36" fmla="*/ 0 h 1339211"/>
                    <a:gd name="connsiteX37" fmla="*/ 306850 w 306850"/>
                    <a:gd name="connsiteY37" fmla="*/ 0 h 1339211"/>
                    <a:gd name="connsiteX38" fmla="*/ 306850 w 306850"/>
                    <a:gd name="connsiteY38" fmla="*/ 1339211 h 1339211"/>
                    <a:gd name="connsiteX39" fmla="*/ 0 w 306850"/>
                    <a:gd name="connsiteY39" fmla="*/ 1339211 h 1339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06850" h="1339211">
                      <a:moveTo>
                        <a:pt x="99275" y="1096373"/>
                      </a:moveTo>
                      <a:lnTo>
                        <a:pt x="99275" y="1150665"/>
                      </a:lnTo>
                      <a:lnTo>
                        <a:pt x="207575" y="1150665"/>
                      </a:lnTo>
                      <a:lnTo>
                        <a:pt x="207575" y="1096373"/>
                      </a:lnTo>
                      <a:close/>
                      <a:moveTo>
                        <a:pt x="99275" y="974391"/>
                      </a:moveTo>
                      <a:lnTo>
                        <a:pt x="99275" y="1028684"/>
                      </a:lnTo>
                      <a:lnTo>
                        <a:pt x="207575" y="1028684"/>
                      </a:lnTo>
                      <a:lnTo>
                        <a:pt x="207575" y="974391"/>
                      </a:lnTo>
                      <a:close/>
                      <a:moveTo>
                        <a:pt x="99275" y="852409"/>
                      </a:moveTo>
                      <a:lnTo>
                        <a:pt x="99275" y="906702"/>
                      </a:lnTo>
                      <a:lnTo>
                        <a:pt x="207575" y="906702"/>
                      </a:lnTo>
                      <a:lnTo>
                        <a:pt x="207575" y="852409"/>
                      </a:lnTo>
                      <a:close/>
                      <a:moveTo>
                        <a:pt x="99275" y="730427"/>
                      </a:moveTo>
                      <a:lnTo>
                        <a:pt x="99275" y="784720"/>
                      </a:lnTo>
                      <a:lnTo>
                        <a:pt x="207575" y="784720"/>
                      </a:lnTo>
                      <a:lnTo>
                        <a:pt x="207575" y="730427"/>
                      </a:lnTo>
                      <a:close/>
                      <a:moveTo>
                        <a:pt x="99275" y="608446"/>
                      </a:moveTo>
                      <a:lnTo>
                        <a:pt x="99275" y="662738"/>
                      </a:lnTo>
                      <a:lnTo>
                        <a:pt x="207575" y="662738"/>
                      </a:lnTo>
                      <a:lnTo>
                        <a:pt x="207575" y="608446"/>
                      </a:lnTo>
                      <a:close/>
                      <a:moveTo>
                        <a:pt x="99275" y="486464"/>
                      </a:moveTo>
                      <a:lnTo>
                        <a:pt x="99275" y="540756"/>
                      </a:lnTo>
                      <a:lnTo>
                        <a:pt x="207575" y="540756"/>
                      </a:lnTo>
                      <a:lnTo>
                        <a:pt x="207575" y="486464"/>
                      </a:lnTo>
                      <a:close/>
                      <a:moveTo>
                        <a:pt x="99275" y="364482"/>
                      </a:moveTo>
                      <a:lnTo>
                        <a:pt x="99275" y="418774"/>
                      </a:lnTo>
                      <a:lnTo>
                        <a:pt x="207575" y="418774"/>
                      </a:lnTo>
                      <a:lnTo>
                        <a:pt x="207575" y="364482"/>
                      </a:lnTo>
                      <a:close/>
                      <a:moveTo>
                        <a:pt x="99275" y="242500"/>
                      </a:moveTo>
                      <a:lnTo>
                        <a:pt x="99275" y="296792"/>
                      </a:lnTo>
                      <a:lnTo>
                        <a:pt x="207575" y="296792"/>
                      </a:lnTo>
                      <a:lnTo>
                        <a:pt x="207575" y="242500"/>
                      </a:lnTo>
                      <a:close/>
                      <a:moveTo>
                        <a:pt x="99275" y="120518"/>
                      </a:moveTo>
                      <a:lnTo>
                        <a:pt x="99275" y="174811"/>
                      </a:lnTo>
                      <a:lnTo>
                        <a:pt x="207575" y="174811"/>
                      </a:lnTo>
                      <a:lnTo>
                        <a:pt x="207575" y="120518"/>
                      </a:lnTo>
                      <a:close/>
                      <a:moveTo>
                        <a:pt x="0" y="0"/>
                      </a:moveTo>
                      <a:lnTo>
                        <a:pt x="306850" y="0"/>
                      </a:lnTo>
                      <a:lnTo>
                        <a:pt x="306850" y="1339211"/>
                      </a:lnTo>
                      <a:lnTo>
                        <a:pt x="0" y="133921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29C099D4-168A-46AF-B341-7073A8A829A0}"/>
                    </a:ext>
                  </a:extLst>
                </p:cNvPr>
                <p:cNvSpPr/>
                <p:nvPr/>
              </p:nvSpPr>
              <p:spPr>
                <a:xfrm>
                  <a:off x="5216540" y="4730927"/>
                  <a:ext cx="623978" cy="704133"/>
                </a:xfrm>
                <a:custGeom>
                  <a:avLst/>
                  <a:gdLst>
                    <a:gd name="connsiteX0" fmla="*/ 220666 w 637355"/>
                    <a:gd name="connsiteY0" fmla="*/ 230805 h 704133"/>
                    <a:gd name="connsiteX1" fmla="*/ 220666 w 637355"/>
                    <a:gd name="connsiteY1" fmla="*/ 344524 h 704133"/>
                    <a:gd name="connsiteX2" fmla="*/ 334385 w 637355"/>
                    <a:gd name="connsiteY2" fmla="*/ 344524 h 704133"/>
                    <a:gd name="connsiteX3" fmla="*/ 334385 w 637355"/>
                    <a:gd name="connsiteY3" fmla="*/ 230805 h 704133"/>
                    <a:gd name="connsiteX4" fmla="*/ 79542 w 637355"/>
                    <a:gd name="connsiteY4" fmla="*/ 230805 h 704133"/>
                    <a:gd name="connsiteX5" fmla="*/ 79542 w 637355"/>
                    <a:gd name="connsiteY5" fmla="*/ 344524 h 704133"/>
                    <a:gd name="connsiteX6" fmla="*/ 193261 w 637355"/>
                    <a:gd name="connsiteY6" fmla="*/ 344524 h 704133"/>
                    <a:gd name="connsiteX7" fmla="*/ 193261 w 637355"/>
                    <a:gd name="connsiteY7" fmla="*/ 230805 h 704133"/>
                    <a:gd name="connsiteX8" fmla="*/ 220666 w 637355"/>
                    <a:gd name="connsiteY8" fmla="*/ 85254 h 704133"/>
                    <a:gd name="connsiteX9" fmla="*/ 220666 w 637355"/>
                    <a:gd name="connsiteY9" fmla="*/ 198973 h 704133"/>
                    <a:gd name="connsiteX10" fmla="*/ 334385 w 637355"/>
                    <a:gd name="connsiteY10" fmla="*/ 198973 h 704133"/>
                    <a:gd name="connsiteX11" fmla="*/ 334385 w 637355"/>
                    <a:gd name="connsiteY11" fmla="*/ 85254 h 704133"/>
                    <a:gd name="connsiteX12" fmla="*/ 79542 w 637355"/>
                    <a:gd name="connsiteY12" fmla="*/ 85254 h 704133"/>
                    <a:gd name="connsiteX13" fmla="*/ 79542 w 637355"/>
                    <a:gd name="connsiteY13" fmla="*/ 198973 h 704133"/>
                    <a:gd name="connsiteX14" fmla="*/ 193261 w 637355"/>
                    <a:gd name="connsiteY14" fmla="*/ 198973 h 704133"/>
                    <a:gd name="connsiteX15" fmla="*/ 193261 w 637355"/>
                    <a:gd name="connsiteY15" fmla="*/ 85254 h 704133"/>
                    <a:gd name="connsiteX16" fmla="*/ 0 w 637355"/>
                    <a:gd name="connsiteY16" fmla="*/ 0 h 704133"/>
                    <a:gd name="connsiteX17" fmla="*/ 637355 w 637355"/>
                    <a:gd name="connsiteY17" fmla="*/ 0 h 704133"/>
                    <a:gd name="connsiteX18" fmla="*/ 637355 w 637355"/>
                    <a:gd name="connsiteY18" fmla="*/ 704133 h 704133"/>
                    <a:gd name="connsiteX19" fmla="*/ 0 w 637355"/>
                    <a:gd name="connsiteY19" fmla="*/ 704133 h 704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37355" h="704133">
                      <a:moveTo>
                        <a:pt x="220666" y="230805"/>
                      </a:moveTo>
                      <a:lnTo>
                        <a:pt x="220666" y="344524"/>
                      </a:lnTo>
                      <a:lnTo>
                        <a:pt x="334385" y="344524"/>
                      </a:lnTo>
                      <a:lnTo>
                        <a:pt x="334385" y="230805"/>
                      </a:lnTo>
                      <a:close/>
                      <a:moveTo>
                        <a:pt x="79542" y="230805"/>
                      </a:moveTo>
                      <a:lnTo>
                        <a:pt x="79542" y="344524"/>
                      </a:lnTo>
                      <a:lnTo>
                        <a:pt x="193261" y="344524"/>
                      </a:lnTo>
                      <a:lnTo>
                        <a:pt x="193261" y="230805"/>
                      </a:lnTo>
                      <a:close/>
                      <a:moveTo>
                        <a:pt x="220666" y="85254"/>
                      </a:moveTo>
                      <a:lnTo>
                        <a:pt x="220666" y="198973"/>
                      </a:lnTo>
                      <a:lnTo>
                        <a:pt x="334385" y="198973"/>
                      </a:lnTo>
                      <a:lnTo>
                        <a:pt x="334385" y="85254"/>
                      </a:lnTo>
                      <a:close/>
                      <a:moveTo>
                        <a:pt x="79542" y="85254"/>
                      </a:moveTo>
                      <a:lnTo>
                        <a:pt x="79542" y="198973"/>
                      </a:lnTo>
                      <a:lnTo>
                        <a:pt x="193261" y="198973"/>
                      </a:lnTo>
                      <a:lnTo>
                        <a:pt x="193261" y="85254"/>
                      </a:lnTo>
                      <a:close/>
                      <a:moveTo>
                        <a:pt x="0" y="0"/>
                      </a:moveTo>
                      <a:lnTo>
                        <a:pt x="637355" y="0"/>
                      </a:lnTo>
                      <a:lnTo>
                        <a:pt x="637355" y="704133"/>
                      </a:lnTo>
                      <a:lnTo>
                        <a:pt x="0" y="704133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7AB77C5B-CA47-4581-9243-487758C99B03}"/>
                    </a:ext>
                  </a:extLst>
                </p:cNvPr>
                <p:cNvSpPr/>
                <p:nvPr/>
              </p:nvSpPr>
              <p:spPr>
                <a:xfrm>
                  <a:off x="5819397" y="4564529"/>
                  <a:ext cx="602196" cy="870531"/>
                </a:xfrm>
                <a:custGeom>
                  <a:avLst/>
                  <a:gdLst>
                    <a:gd name="connsiteX0" fmla="*/ 238494 w 462454"/>
                    <a:gd name="connsiteY0" fmla="*/ 563076 h 870531"/>
                    <a:gd name="connsiteX1" fmla="*/ 238494 w 462454"/>
                    <a:gd name="connsiteY1" fmla="*/ 715154 h 870531"/>
                    <a:gd name="connsiteX2" fmla="*/ 324676 w 462454"/>
                    <a:gd name="connsiteY2" fmla="*/ 715154 h 870531"/>
                    <a:gd name="connsiteX3" fmla="*/ 324676 w 462454"/>
                    <a:gd name="connsiteY3" fmla="*/ 563076 h 870531"/>
                    <a:gd name="connsiteX4" fmla="*/ 238494 w 462454"/>
                    <a:gd name="connsiteY4" fmla="*/ 353251 h 870531"/>
                    <a:gd name="connsiteX5" fmla="*/ 238494 w 462454"/>
                    <a:gd name="connsiteY5" fmla="*/ 505329 h 870531"/>
                    <a:gd name="connsiteX6" fmla="*/ 324676 w 462454"/>
                    <a:gd name="connsiteY6" fmla="*/ 505329 h 870531"/>
                    <a:gd name="connsiteX7" fmla="*/ 324676 w 462454"/>
                    <a:gd name="connsiteY7" fmla="*/ 353251 h 870531"/>
                    <a:gd name="connsiteX8" fmla="*/ 231227 w 462454"/>
                    <a:gd name="connsiteY8" fmla="*/ 0 h 870531"/>
                    <a:gd name="connsiteX9" fmla="*/ 462454 w 462454"/>
                    <a:gd name="connsiteY9" fmla="*/ 308459 h 870531"/>
                    <a:gd name="connsiteX10" fmla="*/ 384652 w 462454"/>
                    <a:gd name="connsiteY10" fmla="*/ 308459 h 870531"/>
                    <a:gd name="connsiteX11" fmla="*/ 384652 w 462454"/>
                    <a:gd name="connsiteY11" fmla="*/ 870531 h 870531"/>
                    <a:gd name="connsiteX12" fmla="*/ 77802 w 462454"/>
                    <a:gd name="connsiteY12" fmla="*/ 870531 h 870531"/>
                    <a:gd name="connsiteX13" fmla="*/ 77802 w 462454"/>
                    <a:gd name="connsiteY13" fmla="*/ 308459 h 870531"/>
                    <a:gd name="connsiteX14" fmla="*/ 0 w 462454"/>
                    <a:gd name="connsiteY14" fmla="*/ 308459 h 8705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2454" h="870531">
                      <a:moveTo>
                        <a:pt x="238494" y="563076"/>
                      </a:moveTo>
                      <a:lnTo>
                        <a:pt x="238494" y="715154"/>
                      </a:lnTo>
                      <a:lnTo>
                        <a:pt x="324676" y="715154"/>
                      </a:lnTo>
                      <a:lnTo>
                        <a:pt x="324676" y="563076"/>
                      </a:lnTo>
                      <a:close/>
                      <a:moveTo>
                        <a:pt x="238494" y="353251"/>
                      </a:moveTo>
                      <a:lnTo>
                        <a:pt x="238494" y="505329"/>
                      </a:lnTo>
                      <a:lnTo>
                        <a:pt x="324676" y="505329"/>
                      </a:lnTo>
                      <a:lnTo>
                        <a:pt x="324676" y="353251"/>
                      </a:lnTo>
                      <a:close/>
                      <a:moveTo>
                        <a:pt x="231227" y="0"/>
                      </a:moveTo>
                      <a:lnTo>
                        <a:pt x="462454" y="308459"/>
                      </a:lnTo>
                      <a:lnTo>
                        <a:pt x="384652" y="308459"/>
                      </a:lnTo>
                      <a:lnTo>
                        <a:pt x="384652" y="870531"/>
                      </a:lnTo>
                      <a:lnTo>
                        <a:pt x="77802" y="870531"/>
                      </a:lnTo>
                      <a:lnTo>
                        <a:pt x="77802" y="308459"/>
                      </a:lnTo>
                      <a:lnTo>
                        <a:pt x="0" y="3084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AD3ADE81-A8AF-45A2-B88C-18D2421FF0FA}"/>
                    </a:ext>
                  </a:extLst>
                </p:cNvPr>
                <p:cNvSpPr/>
                <p:nvPr/>
              </p:nvSpPr>
              <p:spPr>
                <a:xfrm>
                  <a:off x="7174463" y="4795378"/>
                  <a:ext cx="587663" cy="639087"/>
                </a:xfrm>
                <a:custGeom>
                  <a:avLst/>
                  <a:gdLst>
                    <a:gd name="connsiteX0" fmla="*/ 426331 w 600261"/>
                    <a:gd name="connsiteY0" fmla="*/ 337859 h 639087"/>
                    <a:gd name="connsiteX1" fmla="*/ 426331 w 600261"/>
                    <a:gd name="connsiteY1" fmla="*/ 451578 h 639087"/>
                    <a:gd name="connsiteX2" fmla="*/ 540050 w 600261"/>
                    <a:gd name="connsiteY2" fmla="*/ 451578 h 639087"/>
                    <a:gd name="connsiteX3" fmla="*/ 540050 w 600261"/>
                    <a:gd name="connsiteY3" fmla="*/ 337859 h 639087"/>
                    <a:gd name="connsiteX4" fmla="*/ 285207 w 600261"/>
                    <a:gd name="connsiteY4" fmla="*/ 337859 h 639087"/>
                    <a:gd name="connsiteX5" fmla="*/ 285207 w 600261"/>
                    <a:gd name="connsiteY5" fmla="*/ 451578 h 639087"/>
                    <a:gd name="connsiteX6" fmla="*/ 398926 w 600261"/>
                    <a:gd name="connsiteY6" fmla="*/ 451578 h 639087"/>
                    <a:gd name="connsiteX7" fmla="*/ 398926 w 600261"/>
                    <a:gd name="connsiteY7" fmla="*/ 337859 h 639087"/>
                    <a:gd name="connsiteX8" fmla="*/ 426331 w 600261"/>
                    <a:gd name="connsiteY8" fmla="*/ 192308 h 639087"/>
                    <a:gd name="connsiteX9" fmla="*/ 426331 w 600261"/>
                    <a:gd name="connsiteY9" fmla="*/ 306027 h 639087"/>
                    <a:gd name="connsiteX10" fmla="*/ 540050 w 600261"/>
                    <a:gd name="connsiteY10" fmla="*/ 306027 h 639087"/>
                    <a:gd name="connsiteX11" fmla="*/ 540050 w 600261"/>
                    <a:gd name="connsiteY11" fmla="*/ 192308 h 639087"/>
                    <a:gd name="connsiteX12" fmla="*/ 285207 w 600261"/>
                    <a:gd name="connsiteY12" fmla="*/ 192308 h 639087"/>
                    <a:gd name="connsiteX13" fmla="*/ 285207 w 600261"/>
                    <a:gd name="connsiteY13" fmla="*/ 306027 h 639087"/>
                    <a:gd name="connsiteX14" fmla="*/ 398926 w 600261"/>
                    <a:gd name="connsiteY14" fmla="*/ 306027 h 639087"/>
                    <a:gd name="connsiteX15" fmla="*/ 398926 w 600261"/>
                    <a:gd name="connsiteY15" fmla="*/ 192308 h 639087"/>
                    <a:gd name="connsiteX16" fmla="*/ 0 w 600261"/>
                    <a:gd name="connsiteY16" fmla="*/ 0 h 639087"/>
                    <a:gd name="connsiteX17" fmla="*/ 306850 w 600261"/>
                    <a:gd name="connsiteY17" fmla="*/ 0 h 639087"/>
                    <a:gd name="connsiteX18" fmla="*/ 306850 w 600261"/>
                    <a:gd name="connsiteY18" fmla="*/ 115748 h 639087"/>
                    <a:gd name="connsiteX19" fmla="*/ 600261 w 600261"/>
                    <a:gd name="connsiteY19" fmla="*/ 115748 h 639087"/>
                    <a:gd name="connsiteX20" fmla="*/ 600261 w 600261"/>
                    <a:gd name="connsiteY20" fmla="*/ 639087 h 639087"/>
                    <a:gd name="connsiteX21" fmla="*/ 0 w 600261"/>
                    <a:gd name="connsiteY21" fmla="*/ 639087 h 639087"/>
                    <a:gd name="connsiteX22" fmla="*/ 0 w 600261"/>
                    <a:gd name="connsiteY22" fmla="*/ 523339 h 639087"/>
                    <a:gd name="connsiteX23" fmla="*/ 0 w 600261"/>
                    <a:gd name="connsiteY23" fmla="*/ 115748 h 6390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600261" h="639087">
                      <a:moveTo>
                        <a:pt x="426331" y="337859"/>
                      </a:moveTo>
                      <a:lnTo>
                        <a:pt x="426331" y="451578"/>
                      </a:lnTo>
                      <a:lnTo>
                        <a:pt x="540050" y="451578"/>
                      </a:lnTo>
                      <a:lnTo>
                        <a:pt x="540050" y="337859"/>
                      </a:lnTo>
                      <a:close/>
                      <a:moveTo>
                        <a:pt x="285207" y="337859"/>
                      </a:moveTo>
                      <a:lnTo>
                        <a:pt x="285207" y="451578"/>
                      </a:lnTo>
                      <a:lnTo>
                        <a:pt x="398926" y="451578"/>
                      </a:lnTo>
                      <a:lnTo>
                        <a:pt x="398926" y="337859"/>
                      </a:lnTo>
                      <a:close/>
                      <a:moveTo>
                        <a:pt x="426331" y="192308"/>
                      </a:moveTo>
                      <a:lnTo>
                        <a:pt x="426331" y="306027"/>
                      </a:lnTo>
                      <a:lnTo>
                        <a:pt x="540050" y="306027"/>
                      </a:lnTo>
                      <a:lnTo>
                        <a:pt x="540050" y="192308"/>
                      </a:lnTo>
                      <a:close/>
                      <a:moveTo>
                        <a:pt x="285207" y="192308"/>
                      </a:moveTo>
                      <a:lnTo>
                        <a:pt x="285207" y="306027"/>
                      </a:lnTo>
                      <a:lnTo>
                        <a:pt x="398926" y="306027"/>
                      </a:lnTo>
                      <a:lnTo>
                        <a:pt x="398926" y="192308"/>
                      </a:lnTo>
                      <a:close/>
                      <a:moveTo>
                        <a:pt x="0" y="0"/>
                      </a:moveTo>
                      <a:lnTo>
                        <a:pt x="306850" y="0"/>
                      </a:lnTo>
                      <a:lnTo>
                        <a:pt x="306850" y="115748"/>
                      </a:lnTo>
                      <a:lnTo>
                        <a:pt x="600261" y="115748"/>
                      </a:lnTo>
                      <a:lnTo>
                        <a:pt x="600261" y="639087"/>
                      </a:lnTo>
                      <a:lnTo>
                        <a:pt x="0" y="639087"/>
                      </a:lnTo>
                      <a:lnTo>
                        <a:pt x="0" y="523339"/>
                      </a:lnTo>
                      <a:lnTo>
                        <a:pt x="0" y="11574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C831295C-28F7-425D-934E-646573104887}"/>
                    </a:ext>
                  </a:extLst>
                </p:cNvPr>
                <p:cNvSpPr/>
                <p:nvPr/>
              </p:nvSpPr>
              <p:spPr>
                <a:xfrm>
                  <a:off x="6399687" y="4276328"/>
                  <a:ext cx="399552" cy="1158732"/>
                </a:xfrm>
                <a:custGeom>
                  <a:avLst/>
                  <a:gdLst>
                    <a:gd name="connsiteX0" fmla="*/ 159201 w 408118"/>
                    <a:gd name="connsiteY0" fmla="*/ 578755 h 1158732"/>
                    <a:gd name="connsiteX1" fmla="*/ 159201 w 408118"/>
                    <a:gd name="connsiteY1" fmla="*/ 665832 h 1158732"/>
                    <a:gd name="connsiteX2" fmla="*/ 248917 w 408118"/>
                    <a:gd name="connsiteY2" fmla="*/ 665832 h 1158732"/>
                    <a:gd name="connsiteX3" fmla="*/ 248917 w 408118"/>
                    <a:gd name="connsiteY3" fmla="*/ 578755 h 1158732"/>
                    <a:gd name="connsiteX4" fmla="*/ 159201 w 408118"/>
                    <a:gd name="connsiteY4" fmla="*/ 578755 h 1158732"/>
                    <a:gd name="connsiteX5" fmla="*/ 278823 w 408118"/>
                    <a:gd name="connsiteY5" fmla="*/ 576996 h 1158732"/>
                    <a:gd name="connsiteX6" fmla="*/ 278823 w 408118"/>
                    <a:gd name="connsiteY6" fmla="*/ 664073 h 1158732"/>
                    <a:gd name="connsiteX7" fmla="*/ 365020 w 408118"/>
                    <a:gd name="connsiteY7" fmla="*/ 664073 h 1158732"/>
                    <a:gd name="connsiteX8" fmla="*/ 365020 w 408118"/>
                    <a:gd name="connsiteY8" fmla="*/ 576996 h 1158732"/>
                    <a:gd name="connsiteX9" fmla="*/ 278823 w 408118"/>
                    <a:gd name="connsiteY9" fmla="*/ 576996 h 1158732"/>
                    <a:gd name="connsiteX10" fmla="*/ 43979 w 408118"/>
                    <a:gd name="connsiteY10" fmla="*/ 576996 h 1158732"/>
                    <a:gd name="connsiteX11" fmla="*/ 43979 w 408118"/>
                    <a:gd name="connsiteY11" fmla="*/ 664952 h 1158732"/>
                    <a:gd name="connsiteX12" fmla="*/ 131935 w 408118"/>
                    <a:gd name="connsiteY12" fmla="*/ 665832 h 1158732"/>
                    <a:gd name="connsiteX13" fmla="*/ 132814 w 408118"/>
                    <a:gd name="connsiteY13" fmla="*/ 576996 h 1158732"/>
                    <a:gd name="connsiteX14" fmla="*/ 43979 w 408118"/>
                    <a:gd name="connsiteY14" fmla="*/ 576996 h 1158732"/>
                    <a:gd name="connsiteX15" fmla="*/ 160960 w 408118"/>
                    <a:gd name="connsiteY15" fmla="*/ 449459 h 1158732"/>
                    <a:gd name="connsiteX16" fmla="*/ 160960 w 408118"/>
                    <a:gd name="connsiteY16" fmla="*/ 539174 h 1158732"/>
                    <a:gd name="connsiteX17" fmla="*/ 248917 w 408118"/>
                    <a:gd name="connsiteY17" fmla="*/ 539174 h 1158732"/>
                    <a:gd name="connsiteX18" fmla="*/ 248917 w 408118"/>
                    <a:gd name="connsiteY18" fmla="*/ 449459 h 1158732"/>
                    <a:gd name="connsiteX19" fmla="*/ 160960 w 408118"/>
                    <a:gd name="connsiteY19" fmla="*/ 449459 h 1158732"/>
                    <a:gd name="connsiteX20" fmla="*/ 44858 w 408118"/>
                    <a:gd name="connsiteY20" fmla="*/ 449459 h 1158732"/>
                    <a:gd name="connsiteX21" fmla="*/ 44858 w 408118"/>
                    <a:gd name="connsiteY21" fmla="*/ 539174 h 1158732"/>
                    <a:gd name="connsiteX22" fmla="*/ 131935 w 408118"/>
                    <a:gd name="connsiteY22" fmla="*/ 539174 h 1158732"/>
                    <a:gd name="connsiteX23" fmla="*/ 131935 w 408118"/>
                    <a:gd name="connsiteY23" fmla="*/ 449459 h 1158732"/>
                    <a:gd name="connsiteX24" fmla="*/ 44858 w 408118"/>
                    <a:gd name="connsiteY24" fmla="*/ 449459 h 1158732"/>
                    <a:gd name="connsiteX25" fmla="*/ 278823 w 408118"/>
                    <a:gd name="connsiteY25" fmla="*/ 448579 h 1158732"/>
                    <a:gd name="connsiteX26" fmla="*/ 278823 w 408118"/>
                    <a:gd name="connsiteY26" fmla="*/ 538295 h 1158732"/>
                    <a:gd name="connsiteX27" fmla="*/ 365020 w 408118"/>
                    <a:gd name="connsiteY27" fmla="*/ 538295 h 1158732"/>
                    <a:gd name="connsiteX28" fmla="*/ 365020 w 408118"/>
                    <a:gd name="connsiteY28" fmla="*/ 448579 h 1158732"/>
                    <a:gd name="connsiteX29" fmla="*/ 278823 w 408118"/>
                    <a:gd name="connsiteY29" fmla="*/ 448579 h 1158732"/>
                    <a:gd name="connsiteX30" fmla="*/ 277943 w 408118"/>
                    <a:gd name="connsiteY30" fmla="*/ 318403 h 1158732"/>
                    <a:gd name="connsiteX31" fmla="*/ 277943 w 408118"/>
                    <a:gd name="connsiteY31" fmla="*/ 408999 h 1158732"/>
                    <a:gd name="connsiteX32" fmla="*/ 366779 w 408118"/>
                    <a:gd name="connsiteY32" fmla="*/ 408999 h 1158732"/>
                    <a:gd name="connsiteX33" fmla="*/ 366779 w 408118"/>
                    <a:gd name="connsiteY33" fmla="*/ 318403 h 1158732"/>
                    <a:gd name="connsiteX34" fmla="*/ 277943 w 408118"/>
                    <a:gd name="connsiteY34" fmla="*/ 318403 h 1158732"/>
                    <a:gd name="connsiteX35" fmla="*/ 159201 w 408118"/>
                    <a:gd name="connsiteY35" fmla="*/ 318403 h 1158732"/>
                    <a:gd name="connsiteX36" fmla="*/ 159201 w 408118"/>
                    <a:gd name="connsiteY36" fmla="*/ 407239 h 1158732"/>
                    <a:gd name="connsiteX37" fmla="*/ 249797 w 408118"/>
                    <a:gd name="connsiteY37" fmla="*/ 407239 h 1158732"/>
                    <a:gd name="connsiteX38" fmla="*/ 249797 w 408118"/>
                    <a:gd name="connsiteY38" fmla="*/ 318403 h 1158732"/>
                    <a:gd name="connsiteX39" fmla="*/ 159201 w 408118"/>
                    <a:gd name="connsiteY39" fmla="*/ 318403 h 1158732"/>
                    <a:gd name="connsiteX40" fmla="*/ 43979 w 408118"/>
                    <a:gd name="connsiteY40" fmla="*/ 318403 h 1158732"/>
                    <a:gd name="connsiteX41" fmla="*/ 43979 w 408118"/>
                    <a:gd name="connsiteY41" fmla="*/ 408119 h 1158732"/>
                    <a:gd name="connsiteX42" fmla="*/ 131935 w 408118"/>
                    <a:gd name="connsiteY42" fmla="*/ 408119 h 1158732"/>
                    <a:gd name="connsiteX43" fmla="*/ 131935 w 408118"/>
                    <a:gd name="connsiteY43" fmla="*/ 318403 h 1158732"/>
                    <a:gd name="connsiteX44" fmla="*/ 43979 w 408118"/>
                    <a:gd name="connsiteY44" fmla="*/ 318403 h 1158732"/>
                    <a:gd name="connsiteX45" fmla="*/ 43098 w 408118"/>
                    <a:gd name="connsiteY45" fmla="*/ 187348 h 1158732"/>
                    <a:gd name="connsiteX46" fmla="*/ 43098 w 408118"/>
                    <a:gd name="connsiteY46" fmla="*/ 279702 h 1158732"/>
                    <a:gd name="connsiteX47" fmla="*/ 132814 w 408118"/>
                    <a:gd name="connsiteY47" fmla="*/ 279702 h 1158732"/>
                    <a:gd name="connsiteX48" fmla="*/ 132814 w 408118"/>
                    <a:gd name="connsiteY48" fmla="*/ 187348 h 1158732"/>
                    <a:gd name="connsiteX49" fmla="*/ 43098 w 408118"/>
                    <a:gd name="connsiteY49" fmla="*/ 187348 h 1158732"/>
                    <a:gd name="connsiteX50" fmla="*/ 43979 w 408118"/>
                    <a:gd name="connsiteY50" fmla="*/ 60690 h 1158732"/>
                    <a:gd name="connsiteX51" fmla="*/ 43979 w 408118"/>
                    <a:gd name="connsiteY51" fmla="*/ 152166 h 1158732"/>
                    <a:gd name="connsiteX52" fmla="*/ 133694 w 408118"/>
                    <a:gd name="connsiteY52" fmla="*/ 152166 h 1158732"/>
                    <a:gd name="connsiteX53" fmla="*/ 133694 w 408118"/>
                    <a:gd name="connsiteY53" fmla="*/ 60690 h 1158732"/>
                    <a:gd name="connsiteX54" fmla="*/ 43979 w 408118"/>
                    <a:gd name="connsiteY54" fmla="*/ 60690 h 1158732"/>
                    <a:gd name="connsiteX55" fmla="*/ 0 w 408118"/>
                    <a:gd name="connsiteY55" fmla="*/ 0 h 1158732"/>
                    <a:gd name="connsiteX56" fmla="*/ 155702 w 408118"/>
                    <a:gd name="connsiteY56" fmla="*/ 0 h 1158732"/>
                    <a:gd name="connsiteX57" fmla="*/ 155702 w 408118"/>
                    <a:gd name="connsiteY57" fmla="*/ 281913 h 1158732"/>
                    <a:gd name="connsiteX58" fmla="*/ 277943 w 408118"/>
                    <a:gd name="connsiteY58" fmla="*/ 281913 h 1158732"/>
                    <a:gd name="connsiteX59" fmla="*/ 277943 w 408118"/>
                    <a:gd name="connsiteY59" fmla="*/ 282341 h 1158732"/>
                    <a:gd name="connsiteX60" fmla="*/ 366779 w 408118"/>
                    <a:gd name="connsiteY60" fmla="*/ 282341 h 1158732"/>
                    <a:gd name="connsiteX61" fmla="*/ 366779 w 408118"/>
                    <a:gd name="connsiteY61" fmla="*/ 281913 h 1158732"/>
                    <a:gd name="connsiteX62" fmla="*/ 408118 w 408118"/>
                    <a:gd name="connsiteY62" fmla="*/ 281913 h 1158732"/>
                    <a:gd name="connsiteX63" fmla="*/ 408118 w 408118"/>
                    <a:gd name="connsiteY63" fmla="*/ 1158732 h 1158732"/>
                    <a:gd name="connsiteX64" fmla="*/ 0 w 408118"/>
                    <a:gd name="connsiteY64" fmla="*/ 1158732 h 115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08118" h="1158732">
                      <a:moveTo>
                        <a:pt x="159201" y="578755"/>
                      </a:moveTo>
                      <a:cubicBezTo>
                        <a:pt x="159201" y="608660"/>
                        <a:pt x="159201" y="638565"/>
                        <a:pt x="159201" y="665832"/>
                      </a:cubicBezTo>
                      <a:cubicBezTo>
                        <a:pt x="189986" y="668470"/>
                        <a:pt x="222530" y="665832"/>
                        <a:pt x="248917" y="665832"/>
                      </a:cubicBezTo>
                      <a:cubicBezTo>
                        <a:pt x="248917" y="634168"/>
                        <a:pt x="248917" y="608660"/>
                        <a:pt x="248917" y="578755"/>
                      </a:cubicBezTo>
                      <a:cubicBezTo>
                        <a:pt x="217253" y="578755"/>
                        <a:pt x="188227" y="578755"/>
                        <a:pt x="159201" y="578755"/>
                      </a:cubicBezTo>
                      <a:close/>
                      <a:moveTo>
                        <a:pt x="278823" y="576996"/>
                      </a:moveTo>
                      <a:cubicBezTo>
                        <a:pt x="278823" y="606901"/>
                        <a:pt x="278823" y="632408"/>
                        <a:pt x="278823" y="664073"/>
                      </a:cubicBezTo>
                      <a:cubicBezTo>
                        <a:pt x="311366" y="664073"/>
                        <a:pt x="346549" y="664952"/>
                        <a:pt x="365020" y="664073"/>
                      </a:cubicBezTo>
                      <a:cubicBezTo>
                        <a:pt x="365020" y="632408"/>
                        <a:pt x="365020" y="606021"/>
                        <a:pt x="365020" y="576996"/>
                      </a:cubicBezTo>
                      <a:cubicBezTo>
                        <a:pt x="335114" y="576996"/>
                        <a:pt x="306968" y="576996"/>
                        <a:pt x="278823" y="576996"/>
                      </a:cubicBezTo>
                      <a:close/>
                      <a:moveTo>
                        <a:pt x="43979" y="576996"/>
                      </a:moveTo>
                      <a:cubicBezTo>
                        <a:pt x="43979" y="605142"/>
                        <a:pt x="43979" y="638565"/>
                        <a:pt x="43979" y="664952"/>
                      </a:cubicBezTo>
                      <a:cubicBezTo>
                        <a:pt x="81799" y="664952"/>
                        <a:pt x="105548" y="664073"/>
                        <a:pt x="131935" y="665832"/>
                      </a:cubicBezTo>
                      <a:cubicBezTo>
                        <a:pt x="131935" y="631529"/>
                        <a:pt x="132814" y="602503"/>
                        <a:pt x="132814" y="576996"/>
                      </a:cubicBezTo>
                      <a:cubicBezTo>
                        <a:pt x="102030" y="576996"/>
                        <a:pt x="73884" y="576996"/>
                        <a:pt x="43979" y="576996"/>
                      </a:cubicBezTo>
                      <a:close/>
                      <a:moveTo>
                        <a:pt x="160960" y="449459"/>
                      </a:moveTo>
                      <a:cubicBezTo>
                        <a:pt x="160960" y="481123"/>
                        <a:pt x="160960" y="509268"/>
                        <a:pt x="160960" y="539174"/>
                      </a:cubicBezTo>
                      <a:cubicBezTo>
                        <a:pt x="189986" y="539174"/>
                        <a:pt x="217253" y="539174"/>
                        <a:pt x="248917" y="539174"/>
                      </a:cubicBezTo>
                      <a:cubicBezTo>
                        <a:pt x="248917" y="506630"/>
                        <a:pt x="248917" y="477604"/>
                        <a:pt x="248917" y="449459"/>
                      </a:cubicBezTo>
                      <a:cubicBezTo>
                        <a:pt x="218132" y="449459"/>
                        <a:pt x="189107" y="449459"/>
                        <a:pt x="160960" y="449459"/>
                      </a:cubicBezTo>
                      <a:close/>
                      <a:moveTo>
                        <a:pt x="44858" y="449459"/>
                      </a:moveTo>
                      <a:cubicBezTo>
                        <a:pt x="44858" y="481123"/>
                        <a:pt x="44858" y="509268"/>
                        <a:pt x="44858" y="539174"/>
                      </a:cubicBezTo>
                      <a:cubicBezTo>
                        <a:pt x="75643" y="539174"/>
                        <a:pt x="102910" y="539174"/>
                        <a:pt x="131935" y="539174"/>
                      </a:cubicBezTo>
                      <a:cubicBezTo>
                        <a:pt x="131935" y="505751"/>
                        <a:pt x="131935" y="477604"/>
                        <a:pt x="131935" y="449459"/>
                      </a:cubicBezTo>
                      <a:cubicBezTo>
                        <a:pt x="100271" y="449459"/>
                        <a:pt x="72125" y="449459"/>
                        <a:pt x="44858" y="449459"/>
                      </a:cubicBezTo>
                      <a:close/>
                      <a:moveTo>
                        <a:pt x="278823" y="448579"/>
                      </a:moveTo>
                      <a:cubicBezTo>
                        <a:pt x="278823" y="479364"/>
                        <a:pt x="278823" y="508389"/>
                        <a:pt x="278823" y="538295"/>
                      </a:cubicBezTo>
                      <a:cubicBezTo>
                        <a:pt x="308727" y="538295"/>
                        <a:pt x="335994" y="538295"/>
                        <a:pt x="365020" y="538295"/>
                      </a:cubicBezTo>
                      <a:cubicBezTo>
                        <a:pt x="365020" y="507510"/>
                        <a:pt x="365020" y="478484"/>
                        <a:pt x="365020" y="448579"/>
                      </a:cubicBezTo>
                      <a:cubicBezTo>
                        <a:pt x="335994" y="448579"/>
                        <a:pt x="308727" y="448579"/>
                        <a:pt x="278823" y="448579"/>
                      </a:cubicBezTo>
                      <a:close/>
                      <a:moveTo>
                        <a:pt x="277943" y="318403"/>
                      </a:moveTo>
                      <a:cubicBezTo>
                        <a:pt x="277943" y="350067"/>
                        <a:pt x="277943" y="379094"/>
                        <a:pt x="277943" y="408999"/>
                      </a:cubicBezTo>
                      <a:cubicBezTo>
                        <a:pt x="309607" y="408999"/>
                        <a:pt x="337753" y="408999"/>
                        <a:pt x="366779" y="408999"/>
                      </a:cubicBezTo>
                      <a:cubicBezTo>
                        <a:pt x="366779" y="378214"/>
                        <a:pt x="366779" y="349187"/>
                        <a:pt x="366779" y="318403"/>
                      </a:cubicBezTo>
                      <a:cubicBezTo>
                        <a:pt x="336873" y="318403"/>
                        <a:pt x="307848" y="318403"/>
                        <a:pt x="277943" y="318403"/>
                      </a:cubicBezTo>
                      <a:close/>
                      <a:moveTo>
                        <a:pt x="159201" y="318403"/>
                      </a:moveTo>
                      <a:cubicBezTo>
                        <a:pt x="159201" y="349187"/>
                        <a:pt x="159201" y="378214"/>
                        <a:pt x="159201" y="407239"/>
                      </a:cubicBezTo>
                      <a:cubicBezTo>
                        <a:pt x="190866" y="407239"/>
                        <a:pt x="219892" y="407239"/>
                        <a:pt x="249797" y="407239"/>
                      </a:cubicBezTo>
                      <a:cubicBezTo>
                        <a:pt x="249797" y="376454"/>
                        <a:pt x="249797" y="349187"/>
                        <a:pt x="249797" y="318403"/>
                      </a:cubicBezTo>
                      <a:cubicBezTo>
                        <a:pt x="217253" y="318403"/>
                        <a:pt x="188227" y="318403"/>
                        <a:pt x="159201" y="318403"/>
                      </a:cubicBezTo>
                      <a:close/>
                      <a:moveTo>
                        <a:pt x="43979" y="318403"/>
                      </a:moveTo>
                      <a:cubicBezTo>
                        <a:pt x="43979" y="349187"/>
                        <a:pt x="43979" y="378214"/>
                        <a:pt x="43979" y="408119"/>
                      </a:cubicBezTo>
                      <a:cubicBezTo>
                        <a:pt x="74764" y="408119"/>
                        <a:pt x="102910" y="408119"/>
                        <a:pt x="131935" y="408119"/>
                      </a:cubicBezTo>
                      <a:cubicBezTo>
                        <a:pt x="131935" y="376454"/>
                        <a:pt x="131935" y="347429"/>
                        <a:pt x="131935" y="318403"/>
                      </a:cubicBezTo>
                      <a:cubicBezTo>
                        <a:pt x="100271" y="318403"/>
                        <a:pt x="72125" y="318403"/>
                        <a:pt x="43979" y="318403"/>
                      </a:cubicBezTo>
                      <a:close/>
                      <a:moveTo>
                        <a:pt x="43098" y="187348"/>
                      </a:moveTo>
                      <a:cubicBezTo>
                        <a:pt x="43098" y="219892"/>
                        <a:pt x="43098" y="249797"/>
                        <a:pt x="43098" y="279702"/>
                      </a:cubicBezTo>
                      <a:cubicBezTo>
                        <a:pt x="74764" y="279702"/>
                        <a:pt x="104668" y="279702"/>
                        <a:pt x="132814" y="279702"/>
                      </a:cubicBezTo>
                      <a:cubicBezTo>
                        <a:pt x="132814" y="247159"/>
                        <a:pt x="132814" y="218133"/>
                        <a:pt x="132814" y="187348"/>
                      </a:cubicBezTo>
                      <a:cubicBezTo>
                        <a:pt x="102030" y="187348"/>
                        <a:pt x="73884" y="187348"/>
                        <a:pt x="43098" y="187348"/>
                      </a:cubicBezTo>
                      <a:close/>
                      <a:moveTo>
                        <a:pt x="43979" y="60690"/>
                      </a:moveTo>
                      <a:cubicBezTo>
                        <a:pt x="43979" y="93234"/>
                        <a:pt x="43979" y="122259"/>
                        <a:pt x="43979" y="152166"/>
                      </a:cubicBezTo>
                      <a:cubicBezTo>
                        <a:pt x="75643" y="152166"/>
                        <a:pt x="103789" y="152166"/>
                        <a:pt x="133694" y="152166"/>
                      </a:cubicBezTo>
                      <a:cubicBezTo>
                        <a:pt x="133694" y="121380"/>
                        <a:pt x="133694" y="93234"/>
                        <a:pt x="133694" y="60690"/>
                      </a:cubicBezTo>
                      <a:cubicBezTo>
                        <a:pt x="101151" y="60690"/>
                        <a:pt x="72125" y="60690"/>
                        <a:pt x="43979" y="60690"/>
                      </a:cubicBezTo>
                      <a:close/>
                      <a:moveTo>
                        <a:pt x="0" y="0"/>
                      </a:moveTo>
                      <a:lnTo>
                        <a:pt x="155702" y="0"/>
                      </a:lnTo>
                      <a:lnTo>
                        <a:pt x="155702" y="281913"/>
                      </a:lnTo>
                      <a:lnTo>
                        <a:pt x="277943" y="281913"/>
                      </a:lnTo>
                      <a:lnTo>
                        <a:pt x="277943" y="282341"/>
                      </a:lnTo>
                      <a:cubicBezTo>
                        <a:pt x="307848" y="282341"/>
                        <a:pt x="334235" y="282341"/>
                        <a:pt x="366779" y="282341"/>
                      </a:cubicBezTo>
                      <a:lnTo>
                        <a:pt x="366779" y="281913"/>
                      </a:lnTo>
                      <a:lnTo>
                        <a:pt x="408118" y="281913"/>
                      </a:lnTo>
                      <a:lnTo>
                        <a:pt x="408118" y="1158732"/>
                      </a:lnTo>
                      <a:lnTo>
                        <a:pt x="0" y="1158732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5D62969F-027D-4F9E-9528-3A634333F8DD}"/>
                    </a:ext>
                  </a:extLst>
                </p:cNvPr>
                <p:cNvSpPr/>
                <p:nvPr/>
              </p:nvSpPr>
              <p:spPr>
                <a:xfrm flipH="1">
                  <a:off x="4037547" y="4564529"/>
                  <a:ext cx="299970" cy="869936"/>
                </a:xfrm>
                <a:custGeom>
                  <a:avLst/>
                  <a:gdLst>
                    <a:gd name="connsiteX0" fmla="*/ 159201 w 408118"/>
                    <a:gd name="connsiteY0" fmla="*/ 578755 h 1158732"/>
                    <a:gd name="connsiteX1" fmla="*/ 159201 w 408118"/>
                    <a:gd name="connsiteY1" fmla="*/ 665832 h 1158732"/>
                    <a:gd name="connsiteX2" fmla="*/ 248917 w 408118"/>
                    <a:gd name="connsiteY2" fmla="*/ 665832 h 1158732"/>
                    <a:gd name="connsiteX3" fmla="*/ 248917 w 408118"/>
                    <a:gd name="connsiteY3" fmla="*/ 578755 h 1158732"/>
                    <a:gd name="connsiteX4" fmla="*/ 159201 w 408118"/>
                    <a:gd name="connsiteY4" fmla="*/ 578755 h 1158732"/>
                    <a:gd name="connsiteX5" fmla="*/ 278823 w 408118"/>
                    <a:gd name="connsiteY5" fmla="*/ 576996 h 1158732"/>
                    <a:gd name="connsiteX6" fmla="*/ 278823 w 408118"/>
                    <a:gd name="connsiteY6" fmla="*/ 664073 h 1158732"/>
                    <a:gd name="connsiteX7" fmla="*/ 365020 w 408118"/>
                    <a:gd name="connsiteY7" fmla="*/ 664073 h 1158732"/>
                    <a:gd name="connsiteX8" fmla="*/ 365020 w 408118"/>
                    <a:gd name="connsiteY8" fmla="*/ 576996 h 1158732"/>
                    <a:gd name="connsiteX9" fmla="*/ 278823 w 408118"/>
                    <a:gd name="connsiteY9" fmla="*/ 576996 h 1158732"/>
                    <a:gd name="connsiteX10" fmla="*/ 43979 w 408118"/>
                    <a:gd name="connsiteY10" fmla="*/ 576996 h 1158732"/>
                    <a:gd name="connsiteX11" fmla="*/ 43979 w 408118"/>
                    <a:gd name="connsiteY11" fmla="*/ 664952 h 1158732"/>
                    <a:gd name="connsiteX12" fmla="*/ 131935 w 408118"/>
                    <a:gd name="connsiteY12" fmla="*/ 665832 h 1158732"/>
                    <a:gd name="connsiteX13" fmla="*/ 132814 w 408118"/>
                    <a:gd name="connsiteY13" fmla="*/ 576996 h 1158732"/>
                    <a:gd name="connsiteX14" fmla="*/ 43979 w 408118"/>
                    <a:gd name="connsiteY14" fmla="*/ 576996 h 1158732"/>
                    <a:gd name="connsiteX15" fmla="*/ 160960 w 408118"/>
                    <a:gd name="connsiteY15" fmla="*/ 449459 h 1158732"/>
                    <a:gd name="connsiteX16" fmla="*/ 160960 w 408118"/>
                    <a:gd name="connsiteY16" fmla="*/ 539174 h 1158732"/>
                    <a:gd name="connsiteX17" fmla="*/ 248917 w 408118"/>
                    <a:gd name="connsiteY17" fmla="*/ 539174 h 1158732"/>
                    <a:gd name="connsiteX18" fmla="*/ 248917 w 408118"/>
                    <a:gd name="connsiteY18" fmla="*/ 449459 h 1158732"/>
                    <a:gd name="connsiteX19" fmla="*/ 160960 w 408118"/>
                    <a:gd name="connsiteY19" fmla="*/ 449459 h 1158732"/>
                    <a:gd name="connsiteX20" fmla="*/ 44858 w 408118"/>
                    <a:gd name="connsiteY20" fmla="*/ 449459 h 1158732"/>
                    <a:gd name="connsiteX21" fmla="*/ 44858 w 408118"/>
                    <a:gd name="connsiteY21" fmla="*/ 539174 h 1158732"/>
                    <a:gd name="connsiteX22" fmla="*/ 131935 w 408118"/>
                    <a:gd name="connsiteY22" fmla="*/ 539174 h 1158732"/>
                    <a:gd name="connsiteX23" fmla="*/ 131935 w 408118"/>
                    <a:gd name="connsiteY23" fmla="*/ 449459 h 1158732"/>
                    <a:gd name="connsiteX24" fmla="*/ 44858 w 408118"/>
                    <a:gd name="connsiteY24" fmla="*/ 449459 h 1158732"/>
                    <a:gd name="connsiteX25" fmla="*/ 278823 w 408118"/>
                    <a:gd name="connsiteY25" fmla="*/ 448579 h 1158732"/>
                    <a:gd name="connsiteX26" fmla="*/ 278823 w 408118"/>
                    <a:gd name="connsiteY26" fmla="*/ 538295 h 1158732"/>
                    <a:gd name="connsiteX27" fmla="*/ 365020 w 408118"/>
                    <a:gd name="connsiteY27" fmla="*/ 538295 h 1158732"/>
                    <a:gd name="connsiteX28" fmla="*/ 365020 w 408118"/>
                    <a:gd name="connsiteY28" fmla="*/ 448579 h 1158732"/>
                    <a:gd name="connsiteX29" fmla="*/ 278823 w 408118"/>
                    <a:gd name="connsiteY29" fmla="*/ 448579 h 1158732"/>
                    <a:gd name="connsiteX30" fmla="*/ 277943 w 408118"/>
                    <a:gd name="connsiteY30" fmla="*/ 318403 h 1158732"/>
                    <a:gd name="connsiteX31" fmla="*/ 277943 w 408118"/>
                    <a:gd name="connsiteY31" fmla="*/ 408999 h 1158732"/>
                    <a:gd name="connsiteX32" fmla="*/ 366779 w 408118"/>
                    <a:gd name="connsiteY32" fmla="*/ 408999 h 1158732"/>
                    <a:gd name="connsiteX33" fmla="*/ 366779 w 408118"/>
                    <a:gd name="connsiteY33" fmla="*/ 318403 h 1158732"/>
                    <a:gd name="connsiteX34" fmla="*/ 277943 w 408118"/>
                    <a:gd name="connsiteY34" fmla="*/ 318403 h 1158732"/>
                    <a:gd name="connsiteX35" fmla="*/ 159201 w 408118"/>
                    <a:gd name="connsiteY35" fmla="*/ 318403 h 1158732"/>
                    <a:gd name="connsiteX36" fmla="*/ 159201 w 408118"/>
                    <a:gd name="connsiteY36" fmla="*/ 407239 h 1158732"/>
                    <a:gd name="connsiteX37" fmla="*/ 249797 w 408118"/>
                    <a:gd name="connsiteY37" fmla="*/ 407239 h 1158732"/>
                    <a:gd name="connsiteX38" fmla="*/ 249797 w 408118"/>
                    <a:gd name="connsiteY38" fmla="*/ 318403 h 1158732"/>
                    <a:gd name="connsiteX39" fmla="*/ 159201 w 408118"/>
                    <a:gd name="connsiteY39" fmla="*/ 318403 h 1158732"/>
                    <a:gd name="connsiteX40" fmla="*/ 43979 w 408118"/>
                    <a:gd name="connsiteY40" fmla="*/ 318403 h 1158732"/>
                    <a:gd name="connsiteX41" fmla="*/ 43979 w 408118"/>
                    <a:gd name="connsiteY41" fmla="*/ 408119 h 1158732"/>
                    <a:gd name="connsiteX42" fmla="*/ 131935 w 408118"/>
                    <a:gd name="connsiteY42" fmla="*/ 408119 h 1158732"/>
                    <a:gd name="connsiteX43" fmla="*/ 131935 w 408118"/>
                    <a:gd name="connsiteY43" fmla="*/ 318403 h 1158732"/>
                    <a:gd name="connsiteX44" fmla="*/ 43979 w 408118"/>
                    <a:gd name="connsiteY44" fmla="*/ 318403 h 1158732"/>
                    <a:gd name="connsiteX45" fmla="*/ 43098 w 408118"/>
                    <a:gd name="connsiteY45" fmla="*/ 187348 h 1158732"/>
                    <a:gd name="connsiteX46" fmla="*/ 43098 w 408118"/>
                    <a:gd name="connsiteY46" fmla="*/ 279702 h 1158732"/>
                    <a:gd name="connsiteX47" fmla="*/ 132814 w 408118"/>
                    <a:gd name="connsiteY47" fmla="*/ 279702 h 1158732"/>
                    <a:gd name="connsiteX48" fmla="*/ 132814 w 408118"/>
                    <a:gd name="connsiteY48" fmla="*/ 187348 h 1158732"/>
                    <a:gd name="connsiteX49" fmla="*/ 43098 w 408118"/>
                    <a:gd name="connsiteY49" fmla="*/ 187348 h 1158732"/>
                    <a:gd name="connsiteX50" fmla="*/ 43979 w 408118"/>
                    <a:gd name="connsiteY50" fmla="*/ 60690 h 1158732"/>
                    <a:gd name="connsiteX51" fmla="*/ 43979 w 408118"/>
                    <a:gd name="connsiteY51" fmla="*/ 152166 h 1158732"/>
                    <a:gd name="connsiteX52" fmla="*/ 133694 w 408118"/>
                    <a:gd name="connsiteY52" fmla="*/ 152166 h 1158732"/>
                    <a:gd name="connsiteX53" fmla="*/ 133694 w 408118"/>
                    <a:gd name="connsiteY53" fmla="*/ 60690 h 1158732"/>
                    <a:gd name="connsiteX54" fmla="*/ 43979 w 408118"/>
                    <a:gd name="connsiteY54" fmla="*/ 60690 h 1158732"/>
                    <a:gd name="connsiteX55" fmla="*/ 0 w 408118"/>
                    <a:gd name="connsiteY55" fmla="*/ 0 h 1158732"/>
                    <a:gd name="connsiteX56" fmla="*/ 155702 w 408118"/>
                    <a:gd name="connsiteY56" fmla="*/ 0 h 1158732"/>
                    <a:gd name="connsiteX57" fmla="*/ 155702 w 408118"/>
                    <a:gd name="connsiteY57" fmla="*/ 281913 h 1158732"/>
                    <a:gd name="connsiteX58" fmla="*/ 277943 w 408118"/>
                    <a:gd name="connsiteY58" fmla="*/ 281913 h 1158732"/>
                    <a:gd name="connsiteX59" fmla="*/ 277943 w 408118"/>
                    <a:gd name="connsiteY59" fmla="*/ 282341 h 1158732"/>
                    <a:gd name="connsiteX60" fmla="*/ 366779 w 408118"/>
                    <a:gd name="connsiteY60" fmla="*/ 282341 h 1158732"/>
                    <a:gd name="connsiteX61" fmla="*/ 366779 w 408118"/>
                    <a:gd name="connsiteY61" fmla="*/ 281913 h 1158732"/>
                    <a:gd name="connsiteX62" fmla="*/ 408118 w 408118"/>
                    <a:gd name="connsiteY62" fmla="*/ 281913 h 1158732"/>
                    <a:gd name="connsiteX63" fmla="*/ 408118 w 408118"/>
                    <a:gd name="connsiteY63" fmla="*/ 1158732 h 1158732"/>
                    <a:gd name="connsiteX64" fmla="*/ 0 w 408118"/>
                    <a:gd name="connsiteY64" fmla="*/ 1158732 h 1158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08118" h="1158732">
                      <a:moveTo>
                        <a:pt x="159201" y="578755"/>
                      </a:moveTo>
                      <a:cubicBezTo>
                        <a:pt x="159201" y="608660"/>
                        <a:pt x="159201" y="638565"/>
                        <a:pt x="159201" y="665832"/>
                      </a:cubicBezTo>
                      <a:cubicBezTo>
                        <a:pt x="189986" y="668470"/>
                        <a:pt x="222530" y="665832"/>
                        <a:pt x="248917" y="665832"/>
                      </a:cubicBezTo>
                      <a:cubicBezTo>
                        <a:pt x="248917" y="634168"/>
                        <a:pt x="248917" y="608660"/>
                        <a:pt x="248917" y="578755"/>
                      </a:cubicBezTo>
                      <a:cubicBezTo>
                        <a:pt x="217253" y="578755"/>
                        <a:pt x="188227" y="578755"/>
                        <a:pt x="159201" y="578755"/>
                      </a:cubicBezTo>
                      <a:close/>
                      <a:moveTo>
                        <a:pt x="278823" y="576996"/>
                      </a:moveTo>
                      <a:cubicBezTo>
                        <a:pt x="278823" y="606901"/>
                        <a:pt x="278823" y="632408"/>
                        <a:pt x="278823" y="664073"/>
                      </a:cubicBezTo>
                      <a:cubicBezTo>
                        <a:pt x="311366" y="664073"/>
                        <a:pt x="346549" y="664952"/>
                        <a:pt x="365020" y="664073"/>
                      </a:cubicBezTo>
                      <a:cubicBezTo>
                        <a:pt x="365020" y="632408"/>
                        <a:pt x="365020" y="606021"/>
                        <a:pt x="365020" y="576996"/>
                      </a:cubicBezTo>
                      <a:cubicBezTo>
                        <a:pt x="335114" y="576996"/>
                        <a:pt x="306968" y="576996"/>
                        <a:pt x="278823" y="576996"/>
                      </a:cubicBezTo>
                      <a:close/>
                      <a:moveTo>
                        <a:pt x="43979" y="576996"/>
                      </a:moveTo>
                      <a:cubicBezTo>
                        <a:pt x="43979" y="605142"/>
                        <a:pt x="43979" y="638565"/>
                        <a:pt x="43979" y="664952"/>
                      </a:cubicBezTo>
                      <a:cubicBezTo>
                        <a:pt x="81799" y="664952"/>
                        <a:pt x="105548" y="664073"/>
                        <a:pt x="131935" y="665832"/>
                      </a:cubicBezTo>
                      <a:cubicBezTo>
                        <a:pt x="131935" y="631529"/>
                        <a:pt x="132814" y="602503"/>
                        <a:pt x="132814" y="576996"/>
                      </a:cubicBezTo>
                      <a:cubicBezTo>
                        <a:pt x="102030" y="576996"/>
                        <a:pt x="73884" y="576996"/>
                        <a:pt x="43979" y="576996"/>
                      </a:cubicBezTo>
                      <a:close/>
                      <a:moveTo>
                        <a:pt x="160960" y="449459"/>
                      </a:moveTo>
                      <a:cubicBezTo>
                        <a:pt x="160960" y="481123"/>
                        <a:pt x="160960" y="509268"/>
                        <a:pt x="160960" y="539174"/>
                      </a:cubicBezTo>
                      <a:cubicBezTo>
                        <a:pt x="189986" y="539174"/>
                        <a:pt x="217253" y="539174"/>
                        <a:pt x="248917" y="539174"/>
                      </a:cubicBezTo>
                      <a:cubicBezTo>
                        <a:pt x="248917" y="506630"/>
                        <a:pt x="248917" y="477604"/>
                        <a:pt x="248917" y="449459"/>
                      </a:cubicBezTo>
                      <a:cubicBezTo>
                        <a:pt x="218132" y="449459"/>
                        <a:pt x="189107" y="449459"/>
                        <a:pt x="160960" y="449459"/>
                      </a:cubicBezTo>
                      <a:close/>
                      <a:moveTo>
                        <a:pt x="44858" y="449459"/>
                      </a:moveTo>
                      <a:cubicBezTo>
                        <a:pt x="44858" y="481123"/>
                        <a:pt x="44858" y="509268"/>
                        <a:pt x="44858" y="539174"/>
                      </a:cubicBezTo>
                      <a:cubicBezTo>
                        <a:pt x="75643" y="539174"/>
                        <a:pt x="102910" y="539174"/>
                        <a:pt x="131935" y="539174"/>
                      </a:cubicBezTo>
                      <a:cubicBezTo>
                        <a:pt x="131935" y="505751"/>
                        <a:pt x="131935" y="477604"/>
                        <a:pt x="131935" y="449459"/>
                      </a:cubicBezTo>
                      <a:cubicBezTo>
                        <a:pt x="100271" y="449459"/>
                        <a:pt x="72125" y="449459"/>
                        <a:pt x="44858" y="449459"/>
                      </a:cubicBezTo>
                      <a:close/>
                      <a:moveTo>
                        <a:pt x="278823" y="448579"/>
                      </a:moveTo>
                      <a:cubicBezTo>
                        <a:pt x="278823" y="479364"/>
                        <a:pt x="278823" y="508389"/>
                        <a:pt x="278823" y="538295"/>
                      </a:cubicBezTo>
                      <a:cubicBezTo>
                        <a:pt x="308727" y="538295"/>
                        <a:pt x="335994" y="538295"/>
                        <a:pt x="365020" y="538295"/>
                      </a:cubicBezTo>
                      <a:cubicBezTo>
                        <a:pt x="365020" y="507510"/>
                        <a:pt x="365020" y="478484"/>
                        <a:pt x="365020" y="448579"/>
                      </a:cubicBezTo>
                      <a:cubicBezTo>
                        <a:pt x="335994" y="448579"/>
                        <a:pt x="308727" y="448579"/>
                        <a:pt x="278823" y="448579"/>
                      </a:cubicBezTo>
                      <a:close/>
                      <a:moveTo>
                        <a:pt x="277943" y="318403"/>
                      </a:moveTo>
                      <a:cubicBezTo>
                        <a:pt x="277943" y="350067"/>
                        <a:pt x="277943" y="379094"/>
                        <a:pt x="277943" y="408999"/>
                      </a:cubicBezTo>
                      <a:cubicBezTo>
                        <a:pt x="309607" y="408999"/>
                        <a:pt x="337753" y="408999"/>
                        <a:pt x="366779" y="408999"/>
                      </a:cubicBezTo>
                      <a:cubicBezTo>
                        <a:pt x="366779" y="378214"/>
                        <a:pt x="366779" y="349187"/>
                        <a:pt x="366779" y="318403"/>
                      </a:cubicBezTo>
                      <a:cubicBezTo>
                        <a:pt x="336873" y="318403"/>
                        <a:pt x="307848" y="318403"/>
                        <a:pt x="277943" y="318403"/>
                      </a:cubicBezTo>
                      <a:close/>
                      <a:moveTo>
                        <a:pt x="159201" y="318403"/>
                      </a:moveTo>
                      <a:cubicBezTo>
                        <a:pt x="159201" y="349187"/>
                        <a:pt x="159201" y="378214"/>
                        <a:pt x="159201" y="407239"/>
                      </a:cubicBezTo>
                      <a:cubicBezTo>
                        <a:pt x="190866" y="407239"/>
                        <a:pt x="219892" y="407239"/>
                        <a:pt x="249797" y="407239"/>
                      </a:cubicBezTo>
                      <a:cubicBezTo>
                        <a:pt x="249797" y="376454"/>
                        <a:pt x="249797" y="349187"/>
                        <a:pt x="249797" y="318403"/>
                      </a:cubicBezTo>
                      <a:cubicBezTo>
                        <a:pt x="217253" y="318403"/>
                        <a:pt x="188227" y="318403"/>
                        <a:pt x="159201" y="318403"/>
                      </a:cubicBezTo>
                      <a:close/>
                      <a:moveTo>
                        <a:pt x="43979" y="318403"/>
                      </a:moveTo>
                      <a:cubicBezTo>
                        <a:pt x="43979" y="349187"/>
                        <a:pt x="43979" y="378214"/>
                        <a:pt x="43979" y="408119"/>
                      </a:cubicBezTo>
                      <a:cubicBezTo>
                        <a:pt x="74764" y="408119"/>
                        <a:pt x="102910" y="408119"/>
                        <a:pt x="131935" y="408119"/>
                      </a:cubicBezTo>
                      <a:cubicBezTo>
                        <a:pt x="131935" y="376454"/>
                        <a:pt x="131935" y="347429"/>
                        <a:pt x="131935" y="318403"/>
                      </a:cubicBezTo>
                      <a:cubicBezTo>
                        <a:pt x="100271" y="318403"/>
                        <a:pt x="72125" y="318403"/>
                        <a:pt x="43979" y="318403"/>
                      </a:cubicBezTo>
                      <a:close/>
                      <a:moveTo>
                        <a:pt x="43098" y="187348"/>
                      </a:moveTo>
                      <a:cubicBezTo>
                        <a:pt x="43098" y="219892"/>
                        <a:pt x="43098" y="249797"/>
                        <a:pt x="43098" y="279702"/>
                      </a:cubicBezTo>
                      <a:cubicBezTo>
                        <a:pt x="74764" y="279702"/>
                        <a:pt x="104668" y="279702"/>
                        <a:pt x="132814" y="279702"/>
                      </a:cubicBezTo>
                      <a:cubicBezTo>
                        <a:pt x="132814" y="247159"/>
                        <a:pt x="132814" y="218133"/>
                        <a:pt x="132814" y="187348"/>
                      </a:cubicBezTo>
                      <a:cubicBezTo>
                        <a:pt x="102030" y="187348"/>
                        <a:pt x="73884" y="187348"/>
                        <a:pt x="43098" y="187348"/>
                      </a:cubicBezTo>
                      <a:close/>
                      <a:moveTo>
                        <a:pt x="43979" y="60690"/>
                      </a:moveTo>
                      <a:cubicBezTo>
                        <a:pt x="43979" y="93234"/>
                        <a:pt x="43979" y="122259"/>
                        <a:pt x="43979" y="152166"/>
                      </a:cubicBezTo>
                      <a:cubicBezTo>
                        <a:pt x="75643" y="152166"/>
                        <a:pt x="103789" y="152166"/>
                        <a:pt x="133694" y="152166"/>
                      </a:cubicBezTo>
                      <a:cubicBezTo>
                        <a:pt x="133694" y="121380"/>
                        <a:pt x="133694" y="93234"/>
                        <a:pt x="133694" y="60690"/>
                      </a:cubicBezTo>
                      <a:cubicBezTo>
                        <a:pt x="101151" y="60690"/>
                        <a:pt x="72125" y="60690"/>
                        <a:pt x="43979" y="60690"/>
                      </a:cubicBezTo>
                      <a:close/>
                      <a:moveTo>
                        <a:pt x="0" y="0"/>
                      </a:moveTo>
                      <a:lnTo>
                        <a:pt x="155702" y="0"/>
                      </a:lnTo>
                      <a:lnTo>
                        <a:pt x="155702" y="281913"/>
                      </a:lnTo>
                      <a:lnTo>
                        <a:pt x="277943" y="281913"/>
                      </a:lnTo>
                      <a:lnTo>
                        <a:pt x="277943" y="282341"/>
                      </a:lnTo>
                      <a:cubicBezTo>
                        <a:pt x="307848" y="282341"/>
                        <a:pt x="334235" y="282341"/>
                        <a:pt x="366779" y="282341"/>
                      </a:cubicBezTo>
                      <a:lnTo>
                        <a:pt x="366779" y="281913"/>
                      </a:lnTo>
                      <a:lnTo>
                        <a:pt x="408118" y="281913"/>
                      </a:lnTo>
                      <a:lnTo>
                        <a:pt x="408118" y="1158732"/>
                      </a:lnTo>
                      <a:lnTo>
                        <a:pt x="0" y="1158732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6830D360-370D-419C-9C43-FBFED107C497}"/>
                </a:ext>
              </a:extLst>
            </p:cNvPr>
            <p:cNvGrpSpPr/>
            <p:nvPr/>
          </p:nvGrpSpPr>
          <p:grpSpPr>
            <a:xfrm rot="16200000">
              <a:off x="5700153" y="1148861"/>
              <a:ext cx="791694" cy="6074652"/>
              <a:chOff x="4093890" y="1870877"/>
              <a:chExt cx="791694" cy="4045791"/>
            </a:xfrm>
          </p:grpSpPr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1DA40E4C-4860-4514-8ECE-A76F1F170B89}"/>
                  </a:ext>
                </a:extLst>
              </p:cNvPr>
              <p:cNvSpPr/>
              <p:nvPr/>
            </p:nvSpPr>
            <p:spPr>
              <a:xfrm>
                <a:off x="4093890" y="2089729"/>
                <a:ext cx="526478" cy="36462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pic>
            <p:nvPicPr>
              <p:cNvPr id="117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60C90D7F-DD9F-4BD3-A098-8A28AC3B69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636281" y="3667365"/>
                <a:ext cx="4045791" cy="4528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9C7247F8-0CD5-459C-8502-8FC714225C64}"/>
              </a:ext>
            </a:extLst>
          </p:cNvPr>
          <p:cNvSpPr/>
          <p:nvPr/>
        </p:nvSpPr>
        <p:spPr>
          <a:xfrm>
            <a:off x="10564392" y="4005276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2DD32A9-46DA-4E01-B9DB-34B757F340D4}"/>
              </a:ext>
            </a:extLst>
          </p:cNvPr>
          <p:cNvSpPr/>
          <p:nvPr/>
        </p:nvSpPr>
        <p:spPr>
          <a:xfrm>
            <a:off x="11165715" y="3989453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C752C1AE-6D2F-4BD6-AF70-D057FF3C9730}"/>
              </a:ext>
            </a:extLst>
          </p:cNvPr>
          <p:cNvSpPr/>
          <p:nvPr/>
        </p:nvSpPr>
        <p:spPr>
          <a:xfrm>
            <a:off x="9597461" y="4113389"/>
            <a:ext cx="730232" cy="373492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1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3E2D31AF-8691-4F00-931C-5F5948768567}"/>
              </a:ext>
            </a:extLst>
          </p:cNvPr>
          <p:cNvSpPr/>
          <p:nvPr/>
        </p:nvSpPr>
        <p:spPr>
          <a:xfrm>
            <a:off x="6659094" y="4564923"/>
            <a:ext cx="895151" cy="692864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C6186BBF-CCAC-49AA-8365-A4785197E832}"/>
              </a:ext>
            </a:extLst>
          </p:cNvPr>
          <p:cNvSpPr/>
          <p:nvPr/>
        </p:nvSpPr>
        <p:spPr>
          <a:xfrm>
            <a:off x="503104" y="3690228"/>
            <a:ext cx="2798977" cy="962644"/>
          </a:xfrm>
          <a:custGeom>
            <a:avLst/>
            <a:gdLst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866897 w 4866897"/>
              <a:gd name="connsiteY4" fmla="*/ 1855604 h 1857375"/>
              <a:gd name="connsiteX5" fmla="*/ 4509183 w 4866897"/>
              <a:gd name="connsiteY5" fmla="*/ 1857375 h 1857375"/>
              <a:gd name="connsiteX6" fmla="*/ 3752688 w 4866897"/>
              <a:gd name="connsiteY6" fmla="*/ 1355661 h 1857375"/>
              <a:gd name="connsiteX7" fmla="*/ 2858271 w 4866897"/>
              <a:gd name="connsiteY7" fmla="*/ 997541 h 1857375"/>
              <a:gd name="connsiteX8" fmla="*/ 1835808 w 4866897"/>
              <a:gd name="connsiteY8" fmla="*/ 1094963 h 1857375"/>
              <a:gd name="connsiteX9" fmla="*/ 1496117 w 4866897"/>
              <a:gd name="connsiteY9" fmla="*/ 966377 h 1857375"/>
              <a:gd name="connsiteX10" fmla="*/ 184776 w 4866897"/>
              <a:gd name="connsiteY10" fmla="*/ 719094 h 1857375"/>
              <a:gd name="connsiteX11" fmla="*/ 269799 w 4866897"/>
              <a:gd name="connsiteY11" fmla="*/ 534004 h 1857375"/>
              <a:gd name="connsiteX12" fmla="*/ 1651 w 4866897"/>
              <a:gd name="connsiteY12" fmla="*/ 478789 h 1857375"/>
              <a:gd name="connsiteX13" fmla="*/ 487951 w 4866897"/>
              <a:gd name="connsiteY13" fmla="*/ 315854 h 1857375"/>
              <a:gd name="connsiteX14" fmla="*/ 1228104 w 4866897"/>
              <a:gd name="connsiteY14" fmla="*/ 510631 h 1857375"/>
              <a:gd name="connsiteX15" fmla="*/ 1809115 w 4866897"/>
              <a:gd name="connsiteY15" fmla="*/ 429469 h 1857375"/>
              <a:gd name="connsiteX16" fmla="*/ 1329591 w 4866897"/>
              <a:gd name="connsiteY16" fmla="*/ 403520 h 1857375"/>
              <a:gd name="connsiteX17" fmla="*/ 1158052 w 4866897"/>
              <a:gd name="connsiteY17" fmla="*/ 135304 h 1857375"/>
              <a:gd name="connsiteX18" fmla="*/ 1923475 w 4866897"/>
              <a:gd name="connsiteY18" fmla="*/ 107459 h 1857375"/>
              <a:gd name="connsiteX19" fmla="*/ 2376375 w 4866897"/>
              <a:gd name="connsiteY19" fmla="*/ 991 h 1857375"/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509183 w 4866897"/>
              <a:gd name="connsiteY4" fmla="*/ 1857375 h 1857375"/>
              <a:gd name="connsiteX5" fmla="*/ 3752688 w 4866897"/>
              <a:gd name="connsiteY5" fmla="*/ 1355661 h 1857375"/>
              <a:gd name="connsiteX6" fmla="*/ 2858271 w 4866897"/>
              <a:gd name="connsiteY6" fmla="*/ 997541 h 1857375"/>
              <a:gd name="connsiteX7" fmla="*/ 1835808 w 4866897"/>
              <a:gd name="connsiteY7" fmla="*/ 1094963 h 1857375"/>
              <a:gd name="connsiteX8" fmla="*/ 1496117 w 4866897"/>
              <a:gd name="connsiteY8" fmla="*/ 966377 h 1857375"/>
              <a:gd name="connsiteX9" fmla="*/ 184776 w 4866897"/>
              <a:gd name="connsiteY9" fmla="*/ 719094 h 1857375"/>
              <a:gd name="connsiteX10" fmla="*/ 269799 w 4866897"/>
              <a:gd name="connsiteY10" fmla="*/ 534004 h 1857375"/>
              <a:gd name="connsiteX11" fmla="*/ 1651 w 4866897"/>
              <a:gd name="connsiteY11" fmla="*/ 478789 h 1857375"/>
              <a:gd name="connsiteX12" fmla="*/ 487951 w 4866897"/>
              <a:gd name="connsiteY12" fmla="*/ 315854 h 1857375"/>
              <a:gd name="connsiteX13" fmla="*/ 1228104 w 4866897"/>
              <a:gd name="connsiteY13" fmla="*/ 510631 h 1857375"/>
              <a:gd name="connsiteX14" fmla="*/ 1809115 w 4866897"/>
              <a:gd name="connsiteY14" fmla="*/ 429469 h 1857375"/>
              <a:gd name="connsiteX15" fmla="*/ 1329591 w 4866897"/>
              <a:gd name="connsiteY15" fmla="*/ 403520 h 1857375"/>
              <a:gd name="connsiteX16" fmla="*/ 1158052 w 4866897"/>
              <a:gd name="connsiteY16" fmla="*/ 135304 h 1857375"/>
              <a:gd name="connsiteX17" fmla="*/ 1923475 w 4866897"/>
              <a:gd name="connsiteY17" fmla="*/ 107459 h 1857375"/>
              <a:gd name="connsiteX18" fmla="*/ 2376375 w 4866897"/>
              <a:gd name="connsiteY18" fmla="*/ 991 h 1857375"/>
              <a:gd name="connsiteX0" fmla="*/ 2376375 w 4866897"/>
              <a:gd name="connsiteY0" fmla="*/ 991 h 2168661"/>
              <a:gd name="connsiteX1" fmla="*/ 3031707 w 4866897"/>
              <a:gd name="connsiteY1" fmla="*/ 165249 h 2168661"/>
              <a:gd name="connsiteX2" fmla="*/ 4073071 w 4866897"/>
              <a:gd name="connsiteY2" fmla="*/ 665844 h 2168661"/>
              <a:gd name="connsiteX3" fmla="*/ 4866897 w 4866897"/>
              <a:gd name="connsiteY3" fmla="*/ 1071885 h 2168661"/>
              <a:gd name="connsiteX4" fmla="*/ 4859379 w 4866897"/>
              <a:gd name="connsiteY4" fmla="*/ 2168661 h 2168661"/>
              <a:gd name="connsiteX5" fmla="*/ 3752688 w 4866897"/>
              <a:gd name="connsiteY5" fmla="*/ 1355661 h 2168661"/>
              <a:gd name="connsiteX6" fmla="*/ 2858271 w 4866897"/>
              <a:gd name="connsiteY6" fmla="*/ 997541 h 2168661"/>
              <a:gd name="connsiteX7" fmla="*/ 1835808 w 4866897"/>
              <a:gd name="connsiteY7" fmla="*/ 1094963 h 2168661"/>
              <a:gd name="connsiteX8" fmla="*/ 1496117 w 4866897"/>
              <a:gd name="connsiteY8" fmla="*/ 966377 h 2168661"/>
              <a:gd name="connsiteX9" fmla="*/ 184776 w 4866897"/>
              <a:gd name="connsiteY9" fmla="*/ 719094 h 2168661"/>
              <a:gd name="connsiteX10" fmla="*/ 269799 w 4866897"/>
              <a:gd name="connsiteY10" fmla="*/ 534004 h 2168661"/>
              <a:gd name="connsiteX11" fmla="*/ 1651 w 4866897"/>
              <a:gd name="connsiteY11" fmla="*/ 478789 h 2168661"/>
              <a:gd name="connsiteX12" fmla="*/ 487951 w 4866897"/>
              <a:gd name="connsiteY12" fmla="*/ 315854 h 2168661"/>
              <a:gd name="connsiteX13" fmla="*/ 1228104 w 4866897"/>
              <a:gd name="connsiteY13" fmla="*/ 510631 h 2168661"/>
              <a:gd name="connsiteX14" fmla="*/ 1809115 w 4866897"/>
              <a:gd name="connsiteY14" fmla="*/ 429469 h 2168661"/>
              <a:gd name="connsiteX15" fmla="*/ 1329591 w 4866897"/>
              <a:gd name="connsiteY15" fmla="*/ 403520 h 2168661"/>
              <a:gd name="connsiteX16" fmla="*/ 1158052 w 4866897"/>
              <a:gd name="connsiteY16" fmla="*/ 135304 h 2168661"/>
              <a:gd name="connsiteX17" fmla="*/ 1923475 w 4866897"/>
              <a:gd name="connsiteY17" fmla="*/ 107459 h 2168661"/>
              <a:gd name="connsiteX18" fmla="*/ 2376375 w 4866897"/>
              <a:gd name="connsiteY18" fmla="*/ 991 h 2168661"/>
              <a:gd name="connsiteX0" fmla="*/ 2376375 w 5285186"/>
              <a:gd name="connsiteY0" fmla="*/ 991 h 2168661"/>
              <a:gd name="connsiteX1" fmla="*/ 3031707 w 5285186"/>
              <a:gd name="connsiteY1" fmla="*/ 165249 h 2168661"/>
              <a:gd name="connsiteX2" fmla="*/ 4073071 w 5285186"/>
              <a:gd name="connsiteY2" fmla="*/ 665844 h 2168661"/>
              <a:gd name="connsiteX3" fmla="*/ 5285186 w 5285186"/>
              <a:gd name="connsiteY3" fmla="*/ 1509630 h 2168661"/>
              <a:gd name="connsiteX4" fmla="*/ 4859379 w 5285186"/>
              <a:gd name="connsiteY4" fmla="*/ 2168661 h 2168661"/>
              <a:gd name="connsiteX5" fmla="*/ 3752688 w 5285186"/>
              <a:gd name="connsiteY5" fmla="*/ 1355661 h 2168661"/>
              <a:gd name="connsiteX6" fmla="*/ 2858271 w 5285186"/>
              <a:gd name="connsiteY6" fmla="*/ 997541 h 2168661"/>
              <a:gd name="connsiteX7" fmla="*/ 1835808 w 5285186"/>
              <a:gd name="connsiteY7" fmla="*/ 1094963 h 2168661"/>
              <a:gd name="connsiteX8" fmla="*/ 1496117 w 5285186"/>
              <a:gd name="connsiteY8" fmla="*/ 966377 h 2168661"/>
              <a:gd name="connsiteX9" fmla="*/ 184776 w 5285186"/>
              <a:gd name="connsiteY9" fmla="*/ 719094 h 2168661"/>
              <a:gd name="connsiteX10" fmla="*/ 269799 w 5285186"/>
              <a:gd name="connsiteY10" fmla="*/ 534004 h 2168661"/>
              <a:gd name="connsiteX11" fmla="*/ 1651 w 5285186"/>
              <a:gd name="connsiteY11" fmla="*/ 478789 h 2168661"/>
              <a:gd name="connsiteX12" fmla="*/ 487951 w 5285186"/>
              <a:gd name="connsiteY12" fmla="*/ 315854 h 2168661"/>
              <a:gd name="connsiteX13" fmla="*/ 1228104 w 5285186"/>
              <a:gd name="connsiteY13" fmla="*/ 510631 h 2168661"/>
              <a:gd name="connsiteX14" fmla="*/ 1809115 w 5285186"/>
              <a:gd name="connsiteY14" fmla="*/ 429469 h 2168661"/>
              <a:gd name="connsiteX15" fmla="*/ 1329591 w 5285186"/>
              <a:gd name="connsiteY15" fmla="*/ 403520 h 2168661"/>
              <a:gd name="connsiteX16" fmla="*/ 1158052 w 5285186"/>
              <a:gd name="connsiteY16" fmla="*/ 135304 h 2168661"/>
              <a:gd name="connsiteX17" fmla="*/ 1923475 w 5285186"/>
              <a:gd name="connsiteY17" fmla="*/ 107459 h 2168661"/>
              <a:gd name="connsiteX18" fmla="*/ 2376375 w 5285186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752688 w 5499194"/>
              <a:gd name="connsiteY5" fmla="*/ 1355661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462 h 2168132"/>
              <a:gd name="connsiteX1" fmla="*/ 3031707 w 5499194"/>
              <a:gd name="connsiteY1" fmla="*/ 164720 h 2168132"/>
              <a:gd name="connsiteX2" fmla="*/ 3664509 w 5499194"/>
              <a:gd name="connsiteY2" fmla="*/ 470762 h 2168132"/>
              <a:gd name="connsiteX3" fmla="*/ 5499194 w 5499194"/>
              <a:gd name="connsiteY3" fmla="*/ 1548012 h 2168132"/>
              <a:gd name="connsiteX4" fmla="*/ 4859379 w 5499194"/>
              <a:gd name="connsiteY4" fmla="*/ 2168132 h 2168132"/>
              <a:gd name="connsiteX5" fmla="*/ 3606773 w 5499194"/>
              <a:gd name="connsiteY5" fmla="*/ 1520503 h 2168132"/>
              <a:gd name="connsiteX6" fmla="*/ 2858271 w 5499194"/>
              <a:gd name="connsiteY6" fmla="*/ 997012 h 2168132"/>
              <a:gd name="connsiteX7" fmla="*/ 1835808 w 5499194"/>
              <a:gd name="connsiteY7" fmla="*/ 1094434 h 2168132"/>
              <a:gd name="connsiteX8" fmla="*/ 1496117 w 5499194"/>
              <a:gd name="connsiteY8" fmla="*/ 965848 h 2168132"/>
              <a:gd name="connsiteX9" fmla="*/ 184776 w 5499194"/>
              <a:gd name="connsiteY9" fmla="*/ 718565 h 2168132"/>
              <a:gd name="connsiteX10" fmla="*/ 269799 w 5499194"/>
              <a:gd name="connsiteY10" fmla="*/ 533475 h 2168132"/>
              <a:gd name="connsiteX11" fmla="*/ 1651 w 5499194"/>
              <a:gd name="connsiteY11" fmla="*/ 478260 h 2168132"/>
              <a:gd name="connsiteX12" fmla="*/ 487951 w 5499194"/>
              <a:gd name="connsiteY12" fmla="*/ 315325 h 2168132"/>
              <a:gd name="connsiteX13" fmla="*/ 1228104 w 5499194"/>
              <a:gd name="connsiteY13" fmla="*/ 510102 h 2168132"/>
              <a:gd name="connsiteX14" fmla="*/ 1809115 w 5499194"/>
              <a:gd name="connsiteY14" fmla="*/ 428940 h 2168132"/>
              <a:gd name="connsiteX15" fmla="*/ 1329591 w 5499194"/>
              <a:gd name="connsiteY15" fmla="*/ 402991 h 2168132"/>
              <a:gd name="connsiteX16" fmla="*/ 1158052 w 5499194"/>
              <a:gd name="connsiteY16" fmla="*/ 134775 h 2168132"/>
              <a:gd name="connsiteX17" fmla="*/ 1923475 w 5499194"/>
              <a:gd name="connsiteY17" fmla="*/ 106930 h 2168132"/>
              <a:gd name="connsiteX18" fmla="*/ 2376375 w 5499194"/>
              <a:gd name="connsiteY18" fmla="*/ 462 h 2168132"/>
              <a:gd name="connsiteX0" fmla="*/ 2376375 w 4859379"/>
              <a:gd name="connsiteY0" fmla="*/ 462 h 2168132"/>
              <a:gd name="connsiteX1" fmla="*/ 3031707 w 4859379"/>
              <a:gd name="connsiteY1" fmla="*/ 164720 h 2168132"/>
              <a:gd name="connsiteX2" fmla="*/ 3664509 w 4859379"/>
              <a:gd name="connsiteY2" fmla="*/ 470762 h 2168132"/>
              <a:gd name="connsiteX3" fmla="*/ 4750164 w 4859379"/>
              <a:gd name="connsiteY3" fmla="*/ 1548012 h 2168132"/>
              <a:gd name="connsiteX4" fmla="*/ 4859379 w 4859379"/>
              <a:gd name="connsiteY4" fmla="*/ 2168132 h 2168132"/>
              <a:gd name="connsiteX5" fmla="*/ 3606773 w 4859379"/>
              <a:gd name="connsiteY5" fmla="*/ 1520503 h 2168132"/>
              <a:gd name="connsiteX6" fmla="*/ 2858271 w 4859379"/>
              <a:gd name="connsiteY6" fmla="*/ 997012 h 2168132"/>
              <a:gd name="connsiteX7" fmla="*/ 1835808 w 4859379"/>
              <a:gd name="connsiteY7" fmla="*/ 1094434 h 2168132"/>
              <a:gd name="connsiteX8" fmla="*/ 1496117 w 4859379"/>
              <a:gd name="connsiteY8" fmla="*/ 965848 h 2168132"/>
              <a:gd name="connsiteX9" fmla="*/ 184776 w 4859379"/>
              <a:gd name="connsiteY9" fmla="*/ 718565 h 2168132"/>
              <a:gd name="connsiteX10" fmla="*/ 269799 w 4859379"/>
              <a:gd name="connsiteY10" fmla="*/ 533475 h 2168132"/>
              <a:gd name="connsiteX11" fmla="*/ 1651 w 4859379"/>
              <a:gd name="connsiteY11" fmla="*/ 478260 h 2168132"/>
              <a:gd name="connsiteX12" fmla="*/ 487951 w 4859379"/>
              <a:gd name="connsiteY12" fmla="*/ 315325 h 2168132"/>
              <a:gd name="connsiteX13" fmla="*/ 1228104 w 4859379"/>
              <a:gd name="connsiteY13" fmla="*/ 510102 h 2168132"/>
              <a:gd name="connsiteX14" fmla="*/ 1809115 w 4859379"/>
              <a:gd name="connsiteY14" fmla="*/ 428940 h 2168132"/>
              <a:gd name="connsiteX15" fmla="*/ 1329591 w 4859379"/>
              <a:gd name="connsiteY15" fmla="*/ 402991 h 2168132"/>
              <a:gd name="connsiteX16" fmla="*/ 1158052 w 4859379"/>
              <a:gd name="connsiteY16" fmla="*/ 134775 h 2168132"/>
              <a:gd name="connsiteX17" fmla="*/ 1923475 w 4859379"/>
              <a:gd name="connsiteY17" fmla="*/ 106930 h 2168132"/>
              <a:gd name="connsiteX18" fmla="*/ 2376375 w 4859379"/>
              <a:gd name="connsiteY18" fmla="*/ 462 h 216813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606773 w 4750164"/>
              <a:gd name="connsiteY4" fmla="*/ 1520503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567862 w 4750164"/>
              <a:gd name="connsiteY4" fmla="*/ 1539958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59567"/>
              <a:gd name="connsiteX1" fmla="*/ 3031707 w 4750164"/>
              <a:gd name="connsiteY1" fmla="*/ 164874 h 1559567"/>
              <a:gd name="connsiteX2" fmla="*/ 3771513 w 4750164"/>
              <a:gd name="connsiteY2" fmla="*/ 626558 h 1559567"/>
              <a:gd name="connsiteX3" fmla="*/ 4750164 w 4750164"/>
              <a:gd name="connsiteY3" fmla="*/ 1548166 h 1559567"/>
              <a:gd name="connsiteX4" fmla="*/ 3460858 w 4750164"/>
              <a:gd name="connsiteY4" fmla="*/ 1559567 h 1559567"/>
              <a:gd name="connsiteX5" fmla="*/ 2858271 w 4750164"/>
              <a:gd name="connsiteY5" fmla="*/ 997166 h 1559567"/>
              <a:gd name="connsiteX6" fmla="*/ 1835808 w 4750164"/>
              <a:gd name="connsiteY6" fmla="*/ 1094588 h 1559567"/>
              <a:gd name="connsiteX7" fmla="*/ 1496117 w 4750164"/>
              <a:gd name="connsiteY7" fmla="*/ 966002 h 1559567"/>
              <a:gd name="connsiteX8" fmla="*/ 184776 w 4750164"/>
              <a:gd name="connsiteY8" fmla="*/ 718719 h 1559567"/>
              <a:gd name="connsiteX9" fmla="*/ 269799 w 4750164"/>
              <a:gd name="connsiteY9" fmla="*/ 533629 h 1559567"/>
              <a:gd name="connsiteX10" fmla="*/ 1651 w 4750164"/>
              <a:gd name="connsiteY10" fmla="*/ 478414 h 1559567"/>
              <a:gd name="connsiteX11" fmla="*/ 487951 w 4750164"/>
              <a:gd name="connsiteY11" fmla="*/ 315479 h 1559567"/>
              <a:gd name="connsiteX12" fmla="*/ 1228104 w 4750164"/>
              <a:gd name="connsiteY12" fmla="*/ 510256 h 1559567"/>
              <a:gd name="connsiteX13" fmla="*/ 1809115 w 4750164"/>
              <a:gd name="connsiteY13" fmla="*/ 429094 h 1559567"/>
              <a:gd name="connsiteX14" fmla="*/ 1329591 w 4750164"/>
              <a:gd name="connsiteY14" fmla="*/ 403145 h 1559567"/>
              <a:gd name="connsiteX15" fmla="*/ 1158052 w 4750164"/>
              <a:gd name="connsiteY15" fmla="*/ 134929 h 1559567"/>
              <a:gd name="connsiteX16" fmla="*/ 1923475 w 4750164"/>
              <a:gd name="connsiteY16" fmla="*/ 107084 h 1559567"/>
              <a:gd name="connsiteX17" fmla="*/ 2376375 w 4750164"/>
              <a:gd name="connsiteY17" fmla="*/ 616 h 1559567"/>
              <a:gd name="connsiteX0" fmla="*/ 2376375 w 4750164"/>
              <a:gd name="connsiteY0" fmla="*/ 616 h 1665865"/>
              <a:gd name="connsiteX1" fmla="*/ 3031707 w 4750164"/>
              <a:gd name="connsiteY1" fmla="*/ 164874 h 1665865"/>
              <a:gd name="connsiteX2" fmla="*/ 3771513 w 4750164"/>
              <a:gd name="connsiteY2" fmla="*/ 626558 h 1665865"/>
              <a:gd name="connsiteX3" fmla="*/ 4750164 w 4750164"/>
              <a:gd name="connsiteY3" fmla="*/ 1548166 h 1665865"/>
              <a:gd name="connsiteX4" fmla="*/ 3460858 w 4750164"/>
              <a:gd name="connsiteY4" fmla="*/ 1559567 h 1665865"/>
              <a:gd name="connsiteX5" fmla="*/ 2858271 w 4750164"/>
              <a:gd name="connsiteY5" fmla="*/ 997166 h 1665865"/>
              <a:gd name="connsiteX6" fmla="*/ 1835808 w 4750164"/>
              <a:gd name="connsiteY6" fmla="*/ 1094588 h 1665865"/>
              <a:gd name="connsiteX7" fmla="*/ 1496117 w 4750164"/>
              <a:gd name="connsiteY7" fmla="*/ 966002 h 1665865"/>
              <a:gd name="connsiteX8" fmla="*/ 184776 w 4750164"/>
              <a:gd name="connsiteY8" fmla="*/ 718719 h 1665865"/>
              <a:gd name="connsiteX9" fmla="*/ 269799 w 4750164"/>
              <a:gd name="connsiteY9" fmla="*/ 533629 h 1665865"/>
              <a:gd name="connsiteX10" fmla="*/ 1651 w 4750164"/>
              <a:gd name="connsiteY10" fmla="*/ 478414 h 1665865"/>
              <a:gd name="connsiteX11" fmla="*/ 487951 w 4750164"/>
              <a:gd name="connsiteY11" fmla="*/ 315479 h 1665865"/>
              <a:gd name="connsiteX12" fmla="*/ 1228104 w 4750164"/>
              <a:gd name="connsiteY12" fmla="*/ 510256 h 1665865"/>
              <a:gd name="connsiteX13" fmla="*/ 1809115 w 4750164"/>
              <a:gd name="connsiteY13" fmla="*/ 429094 h 1665865"/>
              <a:gd name="connsiteX14" fmla="*/ 1329591 w 4750164"/>
              <a:gd name="connsiteY14" fmla="*/ 403145 h 1665865"/>
              <a:gd name="connsiteX15" fmla="*/ 1158052 w 4750164"/>
              <a:gd name="connsiteY15" fmla="*/ 134929 h 1665865"/>
              <a:gd name="connsiteX16" fmla="*/ 1923475 w 4750164"/>
              <a:gd name="connsiteY16" fmla="*/ 107084 h 1665865"/>
              <a:gd name="connsiteX17" fmla="*/ 2376375 w 4750164"/>
              <a:gd name="connsiteY17" fmla="*/ 616 h 1665865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661148"/>
              <a:gd name="connsiteX1" fmla="*/ 3031707 w 4750164"/>
              <a:gd name="connsiteY1" fmla="*/ 164874 h 1661148"/>
              <a:gd name="connsiteX2" fmla="*/ 3771513 w 4750164"/>
              <a:gd name="connsiteY2" fmla="*/ 626558 h 1661148"/>
              <a:gd name="connsiteX3" fmla="*/ 4750164 w 4750164"/>
              <a:gd name="connsiteY3" fmla="*/ 1548166 h 1661148"/>
              <a:gd name="connsiteX4" fmla="*/ 3480313 w 4750164"/>
              <a:gd name="connsiteY4" fmla="*/ 1656843 h 1661148"/>
              <a:gd name="connsiteX5" fmla="*/ 2858271 w 4750164"/>
              <a:gd name="connsiteY5" fmla="*/ 997166 h 1661148"/>
              <a:gd name="connsiteX6" fmla="*/ 1835808 w 4750164"/>
              <a:gd name="connsiteY6" fmla="*/ 1094588 h 1661148"/>
              <a:gd name="connsiteX7" fmla="*/ 1496117 w 4750164"/>
              <a:gd name="connsiteY7" fmla="*/ 966002 h 1661148"/>
              <a:gd name="connsiteX8" fmla="*/ 184776 w 4750164"/>
              <a:gd name="connsiteY8" fmla="*/ 718719 h 1661148"/>
              <a:gd name="connsiteX9" fmla="*/ 269799 w 4750164"/>
              <a:gd name="connsiteY9" fmla="*/ 533629 h 1661148"/>
              <a:gd name="connsiteX10" fmla="*/ 1651 w 4750164"/>
              <a:gd name="connsiteY10" fmla="*/ 478414 h 1661148"/>
              <a:gd name="connsiteX11" fmla="*/ 487951 w 4750164"/>
              <a:gd name="connsiteY11" fmla="*/ 315479 h 1661148"/>
              <a:gd name="connsiteX12" fmla="*/ 1228104 w 4750164"/>
              <a:gd name="connsiteY12" fmla="*/ 510256 h 1661148"/>
              <a:gd name="connsiteX13" fmla="*/ 1809115 w 4750164"/>
              <a:gd name="connsiteY13" fmla="*/ 429094 h 1661148"/>
              <a:gd name="connsiteX14" fmla="*/ 1329591 w 4750164"/>
              <a:gd name="connsiteY14" fmla="*/ 403145 h 1661148"/>
              <a:gd name="connsiteX15" fmla="*/ 1158052 w 4750164"/>
              <a:gd name="connsiteY15" fmla="*/ 134929 h 1661148"/>
              <a:gd name="connsiteX16" fmla="*/ 1923475 w 4750164"/>
              <a:gd name="connsiteY16" fmla="*/ 107084 h 1661148"/>
              <a:gd name="connsiteX17" fmla="*/ 2376375 w 4750164"/>
              <a:gd name="connsiteY17" fmla="*/ 616 h 1661148"/>
              <a:gd name="connsiteX0" fmla="*/ 2376375 w 4857169"/>
              <a:gd name="connsiteY0" fmla="*/ 616 h 1670512"/>
              <a:gd name="connsiteX1" fmla="*/ 3031707 w 4857169"/>
              <a:gd name="connsiteY1" fmla="*/ 164874 h 1670512"/>
              <a:gd name="connsiteX2" fmla="*/ 3771513 w 4857169"/>
              <a:gd name="connsiteY2" fmla="*/ 626558 h 1670512"/>
              <a:gd name="connsiteX3" fmla="*/ 4857169 w 4857169"/>
              <a:gd name="connsiteY3" fmla="*/ 1655171 h 1670512"/>
              <a:gd name="connsiteX4" fmla="*/ 3480313 w 4857169"/>
              <a:gd name="connsiteY4" fmla="*/ 1656843 h 1670512"/>
              <a:gd name="connsiteX5" fmla="*/ 2858271 w 4857169"/>
              <a:gd name="connsiteY5" fmla="*/ 997166 h 1670512"/>
              <a:gd name="connsiteX6" fmla="*/ 1835808 w 4857169"/>
              <a:gd name="connsiteY6" fmla="*/ 1094588 h 1670512"/>
              <a:gd name="connsiteX7" fmla="*/ 1496117 w 4857169"/>
              <a:gd name="connsiteY7" fmla="*/ 966002 h 1670512"/>
              <a:gd name="connsiteX8" fmla="*/ 184776 w 4857169"/>
              <a:gd name="connsiteY8" fmla="*/ 718719 h 1670512"/>
              <a:gd name="connsiteX9" fmla="*/ 269799 w 4857169"/>
              <a:gd name="connsiteY9" fmla="*/ 533629 h 1670512"/>
              <a:gd name="connsiteX10" fmla="*/ 1651 w 4857169"/>
              <a:gd name="connsiteY10" fmla="*/ 478414 h 1670512"/>
              <a:gd name="connsiteX11" fmla="*/ 487951 w 4857169"/>
              <a:gd name="connsiteY11" fmla="*/ 315479 h 1670512"/>
              <a:gd name="connsiteX12" fmla="*/ 1228104 w 4857169"/>
              <a:gd name="connsiteY12" fmla="*/ 510256 h 1670512"/>
              <a:gd name="connsiteX13" fmla="*/ 1809115 w 4857169"/>
              <a:gd name="connsiteY13" fmla="*/ 429094 h 1670512"/>
              <a:gd name="connsiteX14" fmla="*/ 1329591 w 4857169"/>
              <a:gd name="connsiteY14" fmla="*/ 403145 h 1670512"/>
              <a:gd name="connsiteX15" fmla="*/ 1158052 w 4857169"/>
              <a:gd name="connsiteY15" fmla="*/ 134929 h 1670512"/>
              <a:gd name="connsiteX16" fmla="*/ 1923475 w 4857169"/>
              <a:gd name="connsiteY16" fmla="*/ 107084 h 1670512"/>
              <a:gd name="connsiteX17" fmla="*/ 2376375 w 4857169"/>
              <a:gd name="connsiteY17" fmla="*/ 616 h 1670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57169" h="1670512">
                <a:moveTo>
                  <a:pt x="2376375" y="616"/>
                </a:moveTo>
                <a:cubicBezTo>
                  <a:pt x="2565551" y="-7232"/>
                  <a:pt x="2799184" y="60550"/>
                  <a:pt x="3031707" y="164874"/>
                </a:cubicBezTo>
                <a:cubicBezTo>
                  <a:pt x="3264230" y="269198"/>
                  <a:pt x="3576530" y="439098"/>
                  <a:pt x="3771513" y="626558"/>
                </a:cubicBezTo>
                <a:lnTo>
                  <a:pt x="4857169" y="1655171"/>
                </a:lnTo>
                <a:cubicBezTo>
                  <a:pt x="4427400" y="1658971"/>
                  <a:pt x="3852741" y="1686660"/>
                  <a:pt x="3480313" y="1656843"/>
                </a:cubicBezTo>
                <a:cubicBezTo>
                  <a:pt x="3341349" y="1413018"/>
                  <a:pt x="3230323" y="1030859"/>
                  <a:pt x="2858271" y="997166"/>
                </a:cubicBezTo>
                <a:cubicBezTo>
                  <a:pt x="2502477" y="943960"/>
                  <a:pt x="2073673" y="1110080"/>
                  <a:pt x="1835808" y="1094588"/>
                </a:cubicBezTo>
                <a:cubicBezTo>
                  <a:pt x="1757266" y="1080994"/>
                  <a:pt x="1584416" y="1002361"/>
                  <a:pt x="1496117" y="966002"/>
                </a:cubicBezTo>
                <a:cubicBezTo>
                  <a:pt x="1034072" y="877071"/>
                  <a:pt x="666333" y="775131"/>
                  <a:pt x="184776" y="718719"/>
                </a:cubicBezTo>
                <a:cubicBezTo>
                  <a:pt x="101466" y="705801"/>
                  <a:pt x="174250" y="572563"/>
                  <a:pt x="269799" y="533629"/>
                </a:cubicBezTo>
                <a:lnTo>
                  <a:pt x="1651" y="478414"/>
                </a:lnTo>
                <a:cubicBezTo>
                  <a:pt x="-22693" y="298361"/>
                  <a:pt x="226125" y="277653"/>
                  <a:pt x="487951" y="315479"/>
                </a:cubicBezTo>
                <a:cubicBezTo>
                  <a:pt x="763935" y="370649"/>
                  <a:pt x="952119" y="422567"/>
                  <a:pt x="1228104" y="510256"/>
                </a:cubicBezTo>
                <a:cubicBezTo>
                  <a:pt x="1421774" y="483202"/>
                  <a:pt x="1677231" y="527690"/>
                  <a:pt x="1809115" y="429094"/>
                </a:cubicBezTo>
                <a:cubicBezTo>
                  <a:pt x="1649275" y="420445"/>
                  <a:pt x="1466669" y="441062"/>
                  <a:pt x="1329591" y="403145"/>
                </a:cubicBezTo>
                <a:cubicBezTo>
                  <a:pt x="1168350" y="391787"/>
                  <a:pt x="1046130" y="211326"/>
                  <a:pt x="1158052" y="134929"/>
                </a:cubicBezTo>
                <a:cubicBezTo>
                  <a:pt x="1400185" y="62777"/>
                  <a:pt x="1772397" y="153220"/>
                  <a:pt x="1923475" y="107084"/>
                </a:cubicBezTo>
                <a:cubicBezTo>
                  <a:pt x="2031760" y="61433"/>
                  <a:pt x="2187198" y="8465"/>
                  <a:pt x="2376375" y="61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D3FBE74B-2710-41A3-9D11-E4C3B65E5724}"/>
              </a:ext>
            </a:extLst>
          </p:cNvPr>
          <p:cNvSpPr/>
          <p:nvPr/>
        </p:nvSpPr>
        <p:spPr>
          <a:xfrm>
            <a:off x="5806665" y="3961436"/>
            <a:ext cx="743744" cy="516902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E270471-3A24-49E2-883C-4013A270B0A3}"/>
              </a:ext>
            </a:extLst>
          </p:cNvPr>
          <p:cNvGrpSpPr/>
          <p:nvPr/>
        </p:nvGrpSpPr>
        <p:grpSpPr>
          <a:xfrm>
            <a:off x="7710662" y="3832538"/>
            <a:ext cx="728869" cy="645800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8CA3366-204E-4B3C-8B99-397D6685F63A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2A63E0E-06FF-4933-9562-76E96FA8D550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3FC77C2-1273-4338-83A8-4E5BB4A1CD60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9A658CC-0792-47EE-B928-E2BF59D70FC4}"/>
              </a:ext>
            </a:extLst>
          </p:cNvPr>
          <p:cNvGrpSpPr/>
          <p:nvPr/>
        </p:nvGrpSpPr>
        <p:grpSpPr>
          <a:xfrm>
            <a:off x="6701996" y="3886008"/>
            <a:ext cx="857079" cy="592330"/>
            <a:chOff x="4353034" y="5694157"/>
            <a:chExt cx="1357914" cy="938459"/>
          </a:xfrm>
          <a:solidFill>
            <a:schemeClr val="accent4"/>
          </a:solidFill>
        </p:grpSpPr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C4E3031-8DD9-4706-A53D-850D4EE37F84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6A3CCF9-F77D-4211-901A-F62895034A4D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EF48227-824C-4144-ACD1-670C92D66FA4}"/>
              </a:ext>
            </a:extLst>
          </p:cNvPr>
          <p:cNvGrpSpPr/>
          <p:nvPr/>
        </p:nvGrpSpPr>
        <p:grpSpPr>
          <a:xfrm>
            <a:off x="8591117" y="3893975"/>
            <a:ext cx="791377" cy="584363"/>
            <a:chOff x="8722119" y="2714883"/>
            <a:chExt cx="1253819" cy="925836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9179B84-C578-477C-B7D5-746F0BFED604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785807E-0C0D-48FB-A3A1-18EDC63A0585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solidFill>
              <a:schemeClr val="accent2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AE8E4CAF-E4E1-40BA-B3F1-CFFD3B91C307}"/>
              </a:ext>
            </a:extLst>
          </p:cNvPr>
          <p:cNvSpPr/>
          <p:nvPr/>
        </p:nvSpPr>
        <p:spPr>
          <a:xfrm>
            <a:off x="5758740" y="4660924"/>
            <a:ext cx="770145" cy="596863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140" name="Diagonal Stripe 18">
            <a:extLst>
              <a:ext uri="{FF2B5EF4-FFF2-40B4-BE49-F238E27FC236}">
                <a16:creationId xmlns:a16="http://schemas.microsoft.com/office/drawing/2014/main" id="{E8D06A7A-A6C6-43AB-853B-D17780BFAD95}"/>
              </a:ext>
            </a:extLst>
          </p:cNvPr>
          <p:cNvSpPr>
            <a:spLocks noChangeAspect="1"/>
          </p:cNvSpPr>
          <p:nvPr/>
        </p:nvSpPr>
        <p:spPr>
          <a:xfrm rot="2848566">
            <a:off x="10061563" y="4659934"/>
            <a:ext cx="748922" cy="747808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C3A35703-5D05-4780-80AD-F5339BAF9DE0}"/>
              </a:ext>
            </a:extLst>
          </p:cNvPr>
          <p:cNvSpPr/>
          <p:nvPr/>
        </p:nvSpPr>
        <p:spPr>
          <a:xfrm>
            <a:off x="3744050" y="5911684"/>
            <a:ext cx="1283711" cy="624642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83365564-5FBF-4691-89C4-8A56175217BA}"/>
              </a:ext>
            </a:extLst>
          </p:cNvPr>
          <p:cNvSpPr/>
          <p:nvPr/>
        </p:nvSpPr>
        <p:spPr>
          <a:xfrm>
            <a:off x="5172589" y="5911684"/>
            <a:ext cx="1283711" cy="624642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34198" y="288898"/>
                </a:moveTo>
                <a:cubicBezTo>
                  <a:pt x="445112" y="288898"/>
                  <a:pt x="454265" y="293065"/>
                  <a:pt x="461657" y="301400"/>
                </a:cubicBezTo>
                <a:cubicBezTo>
                  <a:pt x="469049" y="309734"/>
                  <a:pt x="472744" y="321640"/>
                  <a:pt x="472744" y="337118"/>
                </a:cubicBezTo>
                <a:cubicBezTo>
                  <a:pt x="472744" y="352993"/>
                  <a:pt x="469049" y="365098"/>
                  <a:pt x="461657" y="373432"/>
                </a:cubicBezTo>
                <a:cubicBezTo>
                  <a:pt x="454265" y="381767"/>
                  <a:pt x="445112" y="385934"/>
                  <a:pt x="434198" y="385934"/>
                </a:cubicBezTo>
                <a:cubicBezTo>
                  <a:pt x="423284" y="385934"/>
                  <a:pt x="414106" y="381767"/>
                  <a:pt x="406665" y="373432"/>
                </a:cubicBezTo>
                <a:cubicBezTo>
                  <a:pt x="399223" y="365098"/>
                  <a:pt x="395503" y="353093"/>
                  <a:pt x="395503" y="337416"/>
                </a:cubicBezTo>
                <a:cubicBezTo>
                  <a:pt x="395503" y="321739"/>
                  <a:pt x="399223" y="309734"/>
                  <a:pt x="406665" y="301400"/>
                </a:cubicBezTo>
                <a:cubicBezTo>
                  <a:pt x="414106" y="293065"/>
                  <a:pt x="423284" y="288898"/>
                  <a:pt x="434198" y="288898"/>
                </a:cubicBezTo>
                <a:close/>
                <a:moveTo>
                  <a:pt x="706851" y="286814"/>
                </a:moveTo>
                <a:cubicBezTo>
                  <a:pt x="717071" y="286814"/>
                  <a:pt x="725455" y="290808"/>
                  <a:pt x="732003" y="298795"/>
                </a:cubicBezTo>
                <a:cubicBezTo>
                  <a:pt x="738551" y="306782"/>
                  <a:pt x="741826" y="319854"/>
                  <a:pt x="741826" y="338011"/>
                </a:cubicBezTo>
                <a:cubicBezTo>
                  <a:pt x="741826" y="354283"/>
                  <a:pt x="738452" y="366512"/>
                  <a:pt x="731705" y="374697"/>
                </a:cubicBezTo>
                <a:cubicBezTo>
                  <a:pt x="724959" y="382883"/>
                  <a:pt x="716773" y="386976"/>
                  <a:pt x="707149" y="386976"/>
                </a:cubicBezTo>
                <a:cubicBezTo>
                  <a:pt x="695044" y="386976"/>
                  <a:pt x="685618" y="381519"/>
                  <a:pt x="678871" y="370605"/>
                </a:cubicBezTo>
                <a:cubicBezTo>
                  <a:pt x="674208" y="363064"/>
                  <a:pt x="671876" y="350860"/>
                  <a:pt x="671876" y="333993"/>
                </a:cubicBezTo>
                <a:cubicBezTo>
                  <a:pt x="671876" y="318316"/>
                  <a:pt x="675225" y="306534"/>
                  <a:pt x="681922" y="298646"/>
                </a:cubicBezTo>
                <a:cubicBezTo>
                  <a:pt x="688620" y="290758"/>
                  <a:pt x="696929" y="286814"/>
                  <a:pt x="706851" y="286814"/>
                </a:cubicBezTo>
                <a:close/>
                <a:moveTo>
                  <a:pt x="434049" y="254816"/>
                </a:moveTo>
                <a:cubicBezTo>
                  <a:pt x="418571" y="254816"/>
                  <a:pt x="404556" y="258239"/>
                  <a:pt x="392005" y="265086"/>
                </a:cubicBezTo>
                <a:cubicBezTo>
                  <a:pt x="379454" y="271932"/>
                  <a:pt x="369755" y="281854"/>
                  <a:pt x="362909" y="294851"/>
                </a:cubicBezTo>
                <a:cubicBezTo>
                  <a:pt x="356063" y="307849"/>
                  <a:pt x="352640" y="321293"/>
                  <a:pt x="352640" y="335184"/>
                </a:cubicBezTo>
                <a:cubicBezTo>
                  <a:pt x="352640" y="353341"/>
                  <a:pt x="356063" y="368744"/>
                  <a:pt x="362909" y="381395"/>
                </a:cubicBezTo>
                <a:cubicBezTo>
                  <a:pt x="369755" y="394045"/>
                  <a:pt x="379752" y="403645"/>
                  <a:pt x="392898" y="410193"/>
                </a:cubicBezTo>
                <a:cubicBezTo>
                  <a:pt x="406045" y="416741"/>
                  <a:pt x="419861" y="420016"/>
                  <a:pt x="434347" y="420016"/>
                </a:cubicBezTo>
                <a:cubicBezTo>
                  <a:pt x="457762" y="420016"/>
                  <a:pt x="477184" y="412153"/>
                  <a:pt x="492613" y="396426"/>
                </a:cubicBezTo>
                <a:cubicBezTo>
                  <a:pt x="508041" y="380700"/>
                  <a:pt x="515756" y="360881"/>
                  <a:pt x="515756" y="336970"/>
                </a:cubicBezTo>
                <a:cubicBezTo>
                  <a:pt x="515756" y="313256"/>
                  <a:pt x="508116" y="293636"/>
                  <a:pt x="492836" y="278108"/>
                </a:cubicBezTo>
                <a:cubicBezTo>
                  <a:pt x="477557" y="262580"/>
                  <a:pt x="457961" y="254816"/>
                  <a:pt x="434049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741677" y="198262"/>
                </a:moveTo>
                <a:lnTo>
                  <a:pt x="741677" y="276843"/>
                </a:lnTo>
                <a:cubicBezTo>
                  <a:pt x="728778" y="262159"/>
                  <a:pt x="713499" y="254816"/>
                  <a:pt x="695838" y="254816"/>
                </a:cubicBezTo>
                <a:cubicBezTo>
                  <a:pt x="676589" y="254816"/>
                  <a:pt x="660665" y="261787"/>
                  <a:pt x="648064" y="275727"/>
                </a:cubicBezTo>
                <a:cubicBezTo>
                  <a:pt x="635463" y="289667"/>
                  <a:pt x="629163" y="310032"/>
                  <a:pt x="629163" y="336821"/>
                </a:cubicBezTo>
                <a:cubicBezTo>
                  <a:pt x="629163" y="363014"/>
                  <a:pt x="635637" y="383429"/>
                  <a:pt x="648585" y="398063"/>
                </a:cubicBezTo>
                <a:cubicBezTo>
                  <a:pt x="661533" y="412698"/>
                  <a:pt x="677085" y="420016"/>
                  <a:pt x="695242" y="420016"/>
                </a:cubicBezTo>
                <a:cubicBezTo>
                  <a:pt x="704172" y="420016"/>
                  <a:pt x="713027" y="417808"/>
                  <a:pt x="721808" y="413393"/>
                </a:cubicBezTo>
                <a:cubicBezTo>
                  <a:pt x="730589" y="408978"/>
                  <a:pt x="738204" y="402255"/>
                  <a:pt x="744653" y="393227"/>
                </a:cubicBezTo>
                <a:lnTo>
                  <a:pt x="744653" y="416444"/>
                </a:lnTo>
                <a:lnTo>
                  <a:pt x="783498" y="416444"/>
                </a:lnTo>
                <a:lnTo>
                  <a:pt x="783498" y="198262"/>
                </a:lnTo>
                <a:close/>
                <a:moveTo>
                  <a:pt x="543289" y="198262"/>
                </a:moveTo>
                <a:lnTo>
                  <a:pt x="543289" y="416444"/>
                </a:lnTo>
                <a:lnTo>
                  <a:pt x="585110" y="416444"/>
                </a:lnTo>
                <a:lnTo>
                  <a:pt x="585110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72C14550-83D4-4ECE-8E7E-3457A668D442}"/>
              </a:ext>
            </a:extLst>
          </p:cNvPr>
          <p:cNvSpPr/>
          <p:nvPr/>
        </p:nvSpPr>
        <p:spPr>
          <a:xfrm>
            <a:off x="6601128" y="5911684"/>
            <a:ext cx="1283711" cy="624642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710869" y="286814"/>
                </a:moveTo>
                <a:cubicBezTo>
                  <a:pt x="719402" y="286814"/>
                  <a:pt x="726645" y="289965"/>
                  <a:pt x="732598" y="296265"/>
                </a:cubicBezTo>
                <a:cubicBezTo>
                  <a:pt x="738551" y="302565"/>
                  <a:pt x="741677" y="311768"/>
                  <a:pt x="741974" y="323873"/>
                </a:cubicBezTo>
                <a:lnTo>
                  <a:pt x="679466" y="323873"/>
                </a:lnTo>
                <a:cubicBezTo>
                  <a:pt x="679367" y="312462"/>
                  <a:pt x="682294" y="303434"/>
                  <a:pt x="688247" y="296786"/>
                </a:cubicBezTo>
                <a:cubicBezTo>
                  <a:pt x="694200" y="290138"/>
                  <a:pt x="701741" y="286814"/>
                  <a:pt x="710869" y="286814"/>
                </a:cubicBezTo>
                <a:close/>
                <a:moveTo>
                  <a:pt x="539419" y="286814"/>
                </a:moveTo>
                <a:cubicBezTo>
                  <a:pt x="547952" y="286814"/>
                  <a:pt x="555195" y="289965"/>
                  <a:pt x="561148" y="296265"/>
                </a:cubicBezTo>
                <a:cubicBezTo>
                  <a:pt x="567101" y="302565"/>
                  <a:pt x="570227" y="311768"/>
                  <a:pt x="570524" y="323873"/>
                </a:cubicBezTo>
                <a:lnTo>
                  <a:pt x="508016" y="323873"/>
                </a:lnTo>
                <a:cubicBezTo>
                  <a:pt x="507917" y="312462"/>
                  <a:pt x="510844" y="303434"/>
                  <a:pt x="516797" y="296786"/>
                </a:cubicBezTo>
                <a:cubicBezTo>
                  <a:pt x="522750" y="290138"/>
                  <a:pt x="530291" y="286814"/>
                  <a:pt x="539419" y="286814"/>
                </a:cubicBezTo>
                <a:close/>
                <a:moveTo>
                  <a:pt x="708339" y="254816"/>
                </a:moveTo>
                <a:cubicBezTo>
                  <a:pt x="687404" y="254816"/>
                  <a:pt x="670090" y="262233"/>
                  <a:pt x="656398" y="277066"/>
                </a:cubicBezTo>
                <a:cubicBezTo>
                  <a:pt x="642706" y="291899"/>
                  <a:pt x="635860" y="312413"/>
                  <a:pt x="635860" y="338607"/>
                </a:cubicBezTo>
                <a:cubicBezTo>
                  <a:pt x="635860" y="360534"/>
                  <a:pt x="641069" y="378691"/>
                  <a:pt x="651487" y="393078"/>
                </a:cubicBezTo>
                <a:cubicBezTo>
                  <a:pt x="664683" y="411036"/>
                  <a:pt x="685023" y="420016"/>
                  <a:pt x="712506" y="420016"/>
                </a:cubicBezTo>
                <a:cubicBezTo>
                  <a:pt x="729870" y="420016"/>
                  <a:pt x="744331" y="416022"/>
                  <a:pt x="755890" y="408035"/>
                </a:cubicBezTo>
                <a:cubicBezTo>
                  <a:pt x="767449" y="400048"/>
                  <a:pt x="775907" y="388414"/>
                  <a:pt x="781265" y="373135"/>
                </a:cubicBezTo>
                <a:lnTo>
                  <a:pt x="739593" y="366140"/>
                </a:lnTo>
                <a:cubicBezTo>
                  <a:pt x="737311" y="374077"/>
                  <a:pt x="733938" y="379832"/>
                  <a:pt x="729473" y="383404"/>
                </a:cubicBezTo>
                <a:cubicBezTo>
                  <a:pt x="725008" y="386976"/>
                  <a:pt x="719501" y="388762"/>
                  <a:pt x="712953" y="388762"/>
                </a:cubicBezTo>
                <a:cubicBezTo>
                  <a:pt x="703329" y="388762"/>
                  <a:pt x="695292" y="385314"/>
                  <a:pt x="688843" y="378418"/>
                </a:cubicBezTo>
                <a:cubicBezTo>
                  <a:pt x="682393" y="371522"/>
                  <a:pt x="679020" y="361873"/>
                  <a:pt x="678722" y="349471"/>
                </a:cubicBezTo>
                <a:lnTo>
                  <a:pt x="783497" y="349471"/>
                </a:lnTo>
                <a:cubicBezTo>
                  <a:pt x="784093" y="317423"/>
                  <a:pt x="777594" y="293636"/>
                  <a:pt x="764001" y="278108"/>
                </a:cubicBezTo>
                <a:cubicBezTo>
                  <a:pt x="750408" y="262580"/>
                  <a:pt x="731854" y="254816"/>
                  <a:pt x="708339" y="254816"/>
                </a:cubicBezTo>
                <a:close/>
                <a:moveTo>
                  <a:pt x="536889" y="254816"/>
                </a:moveTo>
                <a:cubicBezTo>
                  <a:pt x="515954" y="254816"/>
                  <a:pt x="498640" y="262233"/>
                  <a:pt x="484948" y="277066"/>
                </a:cubicBezTo>
                <a:cubicBezTo>
                  <a:pt x="471256" y="291899"/>
                  <a:pt x="464410" y="312413"/>
                  <a:pt x="464410" y="338607"/>
                </a:cubicBezTo>
                <a:cubicBezTo>
                  <a:pt x="464410" y="360534"/>
                  <a:pt x="469619" y="378691"/>
                  <a:pt x="480037" y="393078"/>
                </a:cubicBezTo>
                <a:cubicBezTo>
                  <a:pt x="493233" y="411036"/>
                  <a:pt x="513573" y="420016"/>
                  <a:pt x="541056" y="420016"/>
                </a:cubicBezTo>
                <a:cubicBezTo>
                  <a:pt x="558420" y="420016"/>
                  <a:pt x="572881" y="416022"/>
                  <a:pt x="584440" y="408035"/>
                </a:cubicBezTo>
                <a:cubicBezTo>
                  <a:pt x="595999" y="400048"/>
                  <a:pt x="604457" y="388414"/>
                  <a:pt x="609815" y="373135"/>
                </a:cubicBezTo>
                <a:lnTo>
                  <a:pt x="568143" y="366140"/>
                </a:lnTo>
                <a:cubicBezTo>
                  <a:pt x="565861" y="374077"/>
                  <a:pt x="562488" y="379832"/>
                  <a:pt x="558023" y="383404"/>
                </a:cubicBezTo>
                <a:cubicBezTo>
                  <a:pt x="553558" y="386976"/>
                  <a:pt x="548051" y="388762"/>
                  <a:pt x="541503" y="388762"/>
                </a:cubicBezTo>
                <a:cubicBezTo>
                  <a:pt x="531879" y="388762"/>
                  <a:pt x="523842" y="385314"/>
                  <a:pt x="517393" y="378418"/>
                </a:cubicBezTo>
                <a:cubicBezTo>
                  <a:pt x="510943" y="371522"/>
                  <a:pt x="507570" y="361873"/>
                  <a:pt x="507272" y="349471"/>
                </a:cubicBezTo>
                <a:lnTo>
                  <a:pt x="612047" y="349471"/>
                </a:lnTo>
                <a:cubicBezTo>
                  <a:pt x="612643" y="317423"/>
                  <a:pt x="606144" y="293636"/>
                  <a:pt x="592551" y="278108"/>
                </a:cubicBezTo>
                <a:cubicBezTo>
                  <a:pt x="578958" y="262580"/>
                  <a:pt x="560404" y="254816"/>
                  <a:pt x="536889" y="254816"/>
                </a:cubicBezTo>
                <a:close/>
                <a:moveTo>
                  <a:pt x="425863" y="254816"/>
                </a:moveTo>
                <a:cubicBezTo>
                  <a:pt x="419116" y="254816"/>
                  <a:pt x="413089" y="256503"/>
                  <a:pt x="407781" y="259877"/>
                </a:cubicBezTo>
                <a:cubicBezTo>
                  <a:pt x="402473" y="263250"/>
                  <a:pt x="396495" y="270245"/>
                  <a:pt x="389847" y="280861"/>
                </a:cubicBezTo>
                <a:lnTo>
                  <a:pt x="389847" y="258388"/>
                </a:lnTo>
                <a:lnTo>
                  <a:pt x="351003" y="258388"/>
                </a:lnTo>
                <a:lnTo>
                  <a:pt x="351003" y="416444"/>
                </a:lnTo>
                <a:lnTo>
                  <a:pt x="392824" y="416444"/>
                </a:lnTo>
                <a:lnTo>
                  <a:pt x="392824" y="367628"/>
                </a:lnTo>
                <a:cubicBezTo>
                  <a:pt x="392824" y="340740"/>
                  <a:pt x="393989" y="323079"/>
                  <a:pt x="396321" y="314645"/>
                </a:cubicBezTo>
                <a:cubicBezTo>
                  <a:pt x="398653" y="306212"/>
                  <a:pt x="401852" y="300383"/>
                  <a:pt x="405920" y="297158"/>
                </a:cubicBezTo>
                <a:cubicBezTo>
                  <a:pt x="409988" y="293933"/>
                  <a:pt x="414949" y="292321"/>
                  <a:pt x="420803" y="292321"/>
                </a:cubicBezTo>
                <a:cubicBezTo>
                  <a:pt x="426856" y="292321"/>
                  <a:pt x="433404" y="294603"/>
                  <a:pt x="440449" y="299167"/>
                </a:cubicBezTo>
                <a:lnTo>
                  <a:pt x="453397" y="262704"/>
                </a:lnTo>
                <a:cubicBezTo>
                  <a:pt x="444566" y="257446"/>
                  <a:pt x="435388" y="254816"/>
                  <a:pt x="425863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6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162884" y="198262"/>
                </a:moveTo>
                <a:lnTo>
                  <a:pt x="162884" y="416444"/>
                </a:lnTo>
                <a:lnTo>
                  <a:pt x="206937" y="416444"/>
                </a:lnTo>
                <a:lnTo>
                  <a:pt x="206937" y="323724"/>
                </a:lnTo>
                <a:lnTo>
                  <a:pt x="298020" y="323724"/>
                </a:lnTo>
                <a:lnTo>
                  <a:pt x="298020" y="286814"/>
                </a:lnTo>
                <a:lnTo>
                  <a:pt x="206937" y="286814"/>
                </a:lnTo>
                <a:lnTo>
                  <a:pt x="206937" y="235171"/>
                </a:lnTo>
                <a:lnTo>
                  <a:pt x="312456" y="235171"/>
                </a:lnTo>
                <a:lnTo>
                  <a:pt x="312456" y="198262"/>
                </a:lnTo>
                <a:close/>
                <a:moveTo>
                  <a:pt x="525826" y="1"/>
                </a:moveTo>
                <a:cubicBezTo>
                  <a:pt x="665778" y="1"/>
                  <a:pt x="805729" y="448"/>
                  <a:pt x="946129" y="2237"/>
                </a:cubicBezTo>
                <a:cubicBezTo>
                  <a:pt x="980110" y="2237"/>
                  <a:pt x="1017669" y="21909"/>
                  <a:pt x="1044496" y="43372"/>
                </a:cubicBezTo>
                <a:cubicBezTo>
                  <a:pt x="1116037" y="107758"/>
                  <a:pt x="1182213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3" y="444000"/>
                  <a:pt x="1112460" y="510176"/>
                  <a:pt x="1044496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2" y="624642"/>
                  <a:pt x="114465" y="624642"/>
                </a:cubicBezTo>
                <a:cubicBezTo>
                  <a:pt x="32193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3" y="447"/>
                  <a:pt x="105524" y="447"/>
                </a:cubicBezTo>
                <a:cubicBezTo>
                  <a:pt x="245923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" name="Graphic 132">
            <a:extLst>
              <a:ext uri="{FF2B5EF4-FFF2-40B4-BE49-F238E27FC236}">
                <a16:creationId xmlns:a16="http://schemas.microsoft.com/office/drawing/2014/main" id="{D1FE6C78-E5FA-4C4C-B7EC-5EF969EED74F}"/>
              </a:ext>
            </a:extLst>
          </p:cNvPr>
          <p:cNvSpPr/>
          <p:nvPr/>
        </p:nvSpPr>
        <p:spPr>
          <a:xfrm>
            <a:off x="8029667" y="5911685"/>
            <a:ext cx="1269850" cy="608097"/>
          </a:xfrm>
          <a:custGeom>
            <a:avLst/>
            <a:gdLst>
              <a:gd name="connsiteX0" fmla="*/ 280035 w 676275"/>
              <a:gd name="connsiteY0" fmla="*/ 332661 h 323850"/>
              <a:gd name="connsiteX1" fmla="*/ 60960 w 676275"/>
              <a:gd name="connsiteY1" fmla="*/ 332661 h 323850"/>
              <a:gd name="connsiteX2" fmla="*/ 0 w 676275"/>
              <a:gd name="connsiteY2" fmla="*/ 272653 h 323850"/>
              <a:gd name="connsiteX3" fmla="*/ 0 w 676275"/>
              <a:gd name="connsiteY3" fmla="*/ 58341 h 323850"/>
              <a:gd name="connsiteX4" fmla="*/ 56198 w 676275"/>
              <a:gd name="connsiteY4" fmla="*/ 238 h 323850"/>
              <a:gd name="connsiteX5" fmla="*/ 503873 w 676275"/>
              <a:gd name="connsiteY5" fmla="*/ 1191 h 323850"/>
              <a:gd name="connsiteX6" fmla="*/ 556260 w 676275"/>
              <a:gd name="connsiteY6" fmla="*/ 23098 h 323850"/>
              <a:gd name="connsiteX7" fmla="*/ 665798 w 676275"/>
              <a:gd name="connsiteY7" fmla="*/ 131683 h 323850"/>
              <a:gd name="connsiteX8" fmla="*/ 665798 w 676275"/>
              <a:gd name="connsiteY8" fmla="*/ 199311 h 323850"/>
              <a:gd name="connsiteX9" fmla="*/ 556260 w 676275"/>
              <a:gd name="connsiteY9" fmla="*/ 308848 h 323850"/>
              <a:gd name="connsiteX10" fmla="*/ 501015 w 676275"/>
              <a:gd name="connsiteY10" fmla="*/ 331708 h 323850"/>
              <a:gd name="connsiteX11" fmla="*/ 280035 w 676275"/>
              <a:gd name="connsiteY11" fmla="*/ 332661 h 323850"/>
              <a:gd name="connsiteX12" fmla="*/ 541020 w 676275"/>
              <a:gd name="connsiteY12" fmla="*/ 128826 h 323850"/>
              <a:gd name="connsiteX13" fmla="*/ 503873 w 676275"/>
              <a:gd name="connsiteY13" fmla="*/ 166926 h 323850"/>
              <a:gd name="connsiteX14" fmla="*/ 543878 w 676275"/>
              <a:gd name="connsiteY14" fmla="*/ 204073 h 323850"/>
              <a:gd name="connsiteX15" fmla="*/ 580073 w 676275"/>
              <a:gd name="connsiteY15" fmla="*/ 165021 h 323850"/>
              <a:gd name="connsiteX16" fmla="*/ 541020 w 676275"/>
              <a:gd name="connsiteY16" fmla="*/ 128826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76275" h="323850">
                <a:moveTo>
                  <a:pt x="280035" y="332661"/>
                </a:moveTo>
                <a:cubicBezTo>
                  <a:pt x="206693" y="332661"/>
                  <a:pt x="134303" y="332661"/>
                  <a:pt x="60960" y="332661"/>
                </a:cubicBezTo>
                <a:cubicBezTo>
                  <a:pt x="17145" y="332661"/>
                  <a:pt x="0" y="315516"/>
                  <a:pt x="0" y="272653"/>
                </a:cubicBezTo>
                <a:cubicBezTo>
                  <a:pt x="0" y="201216"/>
                  <a:pt x="0" y="129778"/>
                  <a:pt x="0" y="58341"/>
                </a:cubicBezTo>
                <a:cubicBezTo>
                  <a:pt x="0" y="19288"/>
                  <a:pt x="17145" y="238"/>
                  <a:pt x="56198" y="238"/>
                </a:cubicBezTo>
                <a:cubicBezTo>
                  <a:pt x="205740" y="238"/>
                  <a:pt x="354330" y="-714"/>
                  <a:pt x="503873" y="1191"/>
                </a:cubicBezTo>
                <a:cubicBezTo>
                  <a:pt x="521970" y="1191"/>
                  <a:pt x="541973" y="11668"/>
                  <a:pt x="556260" y="23098"/>
                </a:cubicBezTo>
                <a:cubicBezTo>
                  <a:pt x="594360" y="57388"/>
                  <a:pt x="629603" y="95488"/>
                  <a:pt x="665798" y="131683"/>
                </a:cubicBezTo>
                <a:cubicBezTo>
                  <a:pt x="689610" y="155496"/>
                  <a:pt x="689610" y="175498"/>
                  <a:pt x="665798" y="199311"/>
                </a:cubicBezTo>
                <a:cubicBezTo>
                  <a:pt x="629603" y="236458"/>
                  <a:pt x="592455" y="271701"/>
                  <a:pt x="556260" y="308848"/>
                </a:cubicBezTo>
                <a:cubicBezTo>
                  <a:pt x="541020" y="324088"/>
                  <a:pt x="522923" y="331708"/>
                  <a:pt x="501015" y="331708"/>
                </a:cubicBezTo>
                <a:cubicBezTo>
                  <a:pt x="427673" y="331708"/>
                  <a:pt x="353378" y="332661"/>
                  <a:pt x="280035" y="332661"/>
                </a:cubicBezTo>
                <a:close/>
                <a:moveTo>
                  <a:pt x="541020" y="128826"/>
                </a:moveTo>
                <a:cubicBezTo>
                  <a:pt x="520065" y="128826"/>
                  <a:pt x="503873" y="145971"/>
                  <a:pt x="503873" y="166926"/>
                </a:cubicBezTo>
                <a:cubicBezTo>
                  <a:pt x="503873" y="188833"/>
                  <a:pt x="521970" y="205026"/>
                  <a:pt x="543878" y="204073"/>
                </a:cubicBezTo>
                <a:cubicBezTo>
                  <a:pt x="564833" y="203121"/>
                  <a:pt x="581025" y="185023"/>
                  <a:pt x="580073" y="165021"/>
                </a:cubicBezTo>
                <a:cubicBezTo>
                  <a:pt x="579120" y="144066"/>
                  <a:pt x="561975" y="127873"/>
                  <a:pt x="541020" y="12882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5" name="Graphic 70">
            <a:extLst>
              <a:ext uri="{FF2B5EF4-FFF2-40B4-BE49-F238E27FC236}">
                <a16:creationId xmlns:a16="http://schemas.microsoft.com/office/drawing/2014/main" id="{52945F63-FCF3-406D-BDC6-2C2C33C221F8}"/>
              </a:ext>
            </a:extLst>
          </p:cNvPr>
          <p:cNvGrpSpPr/>
          <p:nvPr/>
        </p:nvGrpSpPr>
        <p:grpSpPr>
          <a:xfrm>
            <a:off x="9792482" y="5549463"/>
            <a:ext cx="1070421" cy="1023434"/>
            <a:chOff x="6551111" y="-143747"/>
            <a:chExt cx="4379433" cy="4187188"/>
          </a:xfrm>
          <a:solidFill>
            <a:schemeClr val="accent5"/>
          </a:solidFill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498DFA1-F146-407C-A05C-80A7E395ABB7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28E1667-7449-4AAB-A81B-73B867183E86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CE3BB31-FA78-4C4B-A814-2383D8B23EC7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9" name="Rectangle 14">
            <a:extLst>
              <a:ext uri="{FF2B5EF4-FFF2-40B4-BE49-F238E27FC236}">
                <a16:creationId xmlns:a16="http://schemas.microsoft.com/office/drawing/2014/main" id="{103F7E39-E79C-46C1-8692-7C5FE5540D28}"/>
              </a:ext>
            </a:extLst>
          </p:cNvPr>
          <p:cNvSpPr/>
          <p:nvPr/>
        </p:nvSpPr>
        <p:spPr>
          <a:xfrm>
            <a:off x="7867672" y="4517684"/>
            <a:ext cx="770429" cy="77042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0" name="Rectangle 41">
            <a:extLst>
              <a:ext uri="{FF2B5EF4-FFF2-40B4-BE49-F238E27FC236}">
                <a16:creationId xmlns:a16="http://schemas.microsoft.com/office/drawing/2014/main" id="{68B3BE9D-02D9-4CB9-994C-A71F367B45FD}"/>
              </a:ext>
            </a:extLst>
          </p:cNvPr>
          <p:cNvSpPr>
            <a:spLocks/>
          </p:cNvSpPr>
          <p:nvPr/>
        </p:nvSpPr>
        <p:spPr>
          <a:xfrm>
            <a:off x="8938513" y="4657010"/>
            <a:ext cx="688738" cy="688738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51" name="그룹 4">
            <a:extLst>
              <a:ext uri="{FF2B5EF4-FFF2-40B4-BE49-F238E27FC236}">
                <a16:creationId xmlns:a16="http://schemas.microsoft.com/office/drawing/2014/main" id="{29751CDE-4661-45F8-8AA5-6140030609D4}"/>
              </a:ext>
            </a:extLst>
          </p:cNvPr>
          <p:cNvGrpSpPr/>
          <p:nvPr/>
        </p:nvGrpSpPr>
        <p:grpSpPr>
          <a:xfrm rot="11435490" flipV="1">
            <a:off x="1089305" y="4637120"/>
            <a:ext cx="1690839" cy="713744"/>
            <a:chOff x="1682410" y="2217893"/>
            <a:chExt cx="2019261" cy="852379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152" name="그룹 5">
              <a:extLst>
                <a:ext uri="{FF2B5EF4-FFF2-40B4-BE49-F238E27FC236}">
                  <a16:creationId xmlns:a16="http://schemas.microsoft.com/office/drawing/2014/main" id="{322DB65A-CD22-47B5-B71C-B463684B825D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grpFill/>
          </p:grpSpPr>
          <p:sp>
            <p:nvSpPr>
              <p:cNvPr id="154" name="Freeform 18">
                <a:extLst>
                  <a:ext uri="{FF2B5EF4-FFF2-40B4-BE49-F238E27FC236}">
                    <a16:creationId xmlns:a16="http://schemas.microsoft.com/office/drawing/2014/main" id="{2262814B-A4F8-4CA9-B63C-31394BB1C823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5" name="Freeform 19">
                <a:extLst>
                  <a:ext uri="{FF2B5EF4-FFF2-40B4-BE49-F238E27FC236}">
                    <a16:creationId xmlns:a16="http://schemas.microsoft.com/office/drawing/2014/main" id="{A8E599C9-298F-41FE-8CF1-22B79FC2AF35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3" name="직사각형 6">
              <a:extLst>
                <a:ext uri="{FF2B5EF4-FFF2-40B4-BE49-F238E27FC236}">
                  <a16:creationId xmlns:a16="http://schemas.microsoft.com/office/drawing/2014/main" id="{7FAF8501-D257-4002-B085-9B2CE1B7C8BF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grpFill/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4A66D6A-F16D-4843-B95E-EED6604D9D12}"/>
              </a:ext>
            </a:extLst>
          </p:cNvPr>
          <p:cNvSpPr/>
          <p:nvPr/>
        </p:nvSpPr>
        <p:spPr>
          <a:xfrm>
            <a:off x="171451" y="1078906"/>
            <a:ext cx="5029200" cy="5633638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1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9A5227-DA43-459E-8D39-36B9F78EAE4E}"/>
              </a:ext>
            </a:extLst>
          </p:cNvPr>
          <p:cNvGrpSpPr/>
          <p:nvPr/>
        </p:nvGrpSpPr>
        <p:grpSpPr>
          <a:xfrm>
            <a:off x="1337321" y="2547687"/>
            <a:ext cx="2697460" cy="2696074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446337D-C48F-45BE-894F-F1DEE3280C6D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39AFBE-956C-4621-8B3C-98F555558A3A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aphic 14">
            <a:extLst>
              <a:ext uri="{FF2B5EF4-FFF2-40B4-BE49-F238E27FC236}">
                <a16:creationId xmlns:a16="http://schemas.microsoft.com/office/drawing/2014/main" id="{E6E2C3DA-6530-4277-9816-4AAAC0468998}"/>
              </a:ext>
            </a:extLst>
          </p:cNvPr>
          <p:cNvGrpSpPr/>
          <p:nvPr/>
        </p:nvGrpSpPr>
        <p:grpSpPr>
          <a:xfrm>
            <a:off x="8839199" y="4324066"/>
            <a:ext cx="2724149" cy="2142589"/>
            <a:chOff x="2444748" y="555045"/>
            <a:chExt cx="7282048" cy="5727454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D5A85F-7A08-4512-BC56-5BCE2935571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34AD68-1B10-4B7A-AE17-4DA855B8DCB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3893E73-1D71-4C38-8B1A-5EE4883201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E838FAA-4E0D-4F08-B11D-7BDBCA05573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71B717-8C88-4600-B87B-1C166EDA67C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718FAEC-3F3C-4C07-ACA9-387F14AE690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CE24ED9-F828-46A5-8257-627AB936A29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1533070-A605-4472-A019-977E90C31AD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A425DD-9A5C-46A6-AB6B-5F1E5F7E7462}"/>
              </a:ext>
            </a:extLst>
          </p:cNvPr>
          <p:cNvGrpSpPr/>
          <p:nvPr/>
        </p:nvGrpSpPr>
        <p:grpSpPr>
          <a:xfrm rot="1780816">
            <a:off x="7515683" y="4873966"/>
            <a:ext cx="831739" cy="1847344"/>
            <a:chOff x="4801427" y="476797"/>
            <a:chExt cx="2603209" cy="5781889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164B549-9D77-4C91-85B9-260159239D66}"/>
                </a:ext>
              </a:extLst>
            </p:cNvPr>
            <p:cNvSpPr/>
            <p:nvPr/>
          </p:nvSpPr>
          <p:spPr>
            <a:xfrm>
              <a:off x="4891690" y="525437"/>
              <a:ext cx="2512946" cy="5733249"/>
            </a:xfrm>
            <a:custGeom>
              <a:avLst/>
              <a:gdLst>
                <a:gd name="connsiteX0" fmla="*/ 1256473 w 2512946"/>
                <a:gd name="connsiteY0" fmla="*/ 0 h 5733249"/>
                <a:gd name="connsiteX1" fmla="*/ 2512946 w 2512946"/>
                <a:gd name="connsiteY1" fmla="*/ 1256473 h 5733249"/>
                <a:gd name="connsiteX2" fmla="*/ 1958979 w 2512946"/>
                <a:gd name="connsiteY2" fmla="*/ 2298360 h 5733249"/>
                <a:gd name="connsiteX3" fmla="*/ 1786254 w 2512946"/>
                <a:gd name="connsiteY3" fmla="*/ 2392112 h 5733249"/>
                <a:gd name="connsiteX4" fmla="*/ 1786253 w 2512946"/>
                <a:gd name="connsiteY4" fmla="*/ 5390548 h 5733249"/>
                <a:gd name="connsiteX5" fmla="*/ 1788081 w 2512946"/>
                <a:gd name="connsiteY5" fmla="*/ 5412936 h 5733249"/>
                <a:gd name="connsiteX6" fmla="*/ 1778486 w 2512946"/>
                <a:gd name="connsiteY6" fmla="*/ 5426643 h 5733249"/>
                <a:gd name="connsiteX7" fmla="*/ 1650097 w 2512946"/>
                <a:gd name="connsiteY7" fmla="*/ 5553204 h 5733249"/>
                <a:gd name="connsiteX8" fmla="*/ 1573338 w 2512946"/>
                <a:gd name="connsiteY8" fmla="*/ 5624481 h 5733249"/>
                <a:gd name="connsiteX9" fmla="*/ 1571516 w 2512946"/>
                <a:gd name="connsiteY9" fmla="*/ 5619112 h 5733249"/>
                <a:gd name="connsiteX10" fmla="*/ 1571511 w 2512946"/>
                <a:gd name="connsiteY10" fmla="*/ 5619455 h 5733249"/>
                <a:gd name="connsiteX11" fmla="*/ 1569684 w 2512946"/>
                <a:gd name="connsiteY11" fmla="*/ 5628137 h 5733249"/>
                <a:gd name="connsiteX12" fmla="*/ 1479674 w 2512946"/>
                <a:gd name="connsiteY12" fmla="*/ 5717689 h 5733249"/>
                <a:gd name="connsiteX13" fmla="*/ 1440838 w 2512946"/>
                <a:gd name="connsiteY13" fmla="*/ 5733223 h 5733249"/>
                <a:gd name="connsiteX14" fmla="*/ 1368648 w 2512946"/>
                <a:gd name="connsiteY14" fmla="*/ 5731396 h 5733249"/>
                <a:gd name="connsiteX15" fmla="*/ 1368633 w 2512946"/>
                <a:gd name="connsiteY15" fmla="*/ 5722667 h 5733249"/>
                <a:gd name="connsiteX16" fmla="*/ 1364428 w 2512946"/>
                <a:gd name="connsiteY16" fmla="*/ 5727405 h 5733249"/>
                <a:gd name="connsiteX17" fmla="*/ 1354027 w 2512946"/>
                <a:gd name="connsiteY17" fmla="*/ 5728197 h 5733249"/>
                <a:gd name="connsiteX18" fmla="*/ 1326156 w 2512946"/>
                <a:gd name="connsiteY18" fmla="*/ 5705810 h 5733249"/>
                <a:gd name="connsiteX19" fmla="*/ 968403 w 2512946"/>
                <a:gd name="connsiteY19" fmla="*/ 5282721 h 5733249"/>
                <a:gd name="connsiteX20" fmla="*/ 970688 w 2512946"/>
                <a:gd name="connsiteY20" fmla="*/ 5216928 h 5733249"/>
                <a:gd name="connsiteX21" fmla="*/ 1067093 w 2512946"/>
                <a:gd name="connsiteY21" fmla="*/ 5102703 h 5733249"/>
                <a:gd name="connsiteX22" fmla="*/ 1069377 w 2512946"/>
                <a:gd name="connsiteY22" fmla="*/ 5028228 h 5733249"/>
                <a:gd name="connsiteX23" fmla="*/ 1130146 w 2512946"/>
                <a:gd name="connsiteY23" fmla="*/ 4908064 h 5733249"/>
                <a:gd name="connsiteX24" fmla="*/ 1334380 w 2512946"/>
                <a:gd name="connsiteY24" fmla="*/ 4751804 h 5733249"/>
                <a:gd name="connsiteX25" fmla="*/ 1368647 w 2512946"/>
                <a:gd name="connsiteY25" fmla="*/ 4709312 h 5733249"/>
                <a:gd name="connsiteX26" fmla="*/ 1374569 w 2512946"/>
                <a:gd name="connsiteY26" fmla="*/ 4714428 h 5733249"/>
                <a:gd name="connsiteX27" fmla="*/ 1374587 w 2512946"/>
                <a:gd name="connsiteY27" fmla="*/ 4709770 h 5733249"/>
                <a:gd name="connsiteX28" fmla="*/ 1376872 w 2512946"/>
                <a:gd name="connsiteY28" fmla="*/ 4698804 h 5733249"/>
                <a:gd name="connsiteX29" fmla="*/ 1414338 w 2512946"/>
                <a:gd name="connsiteY29" fmla="*/ 4581838 h 5733249"/>
                <a:gd name="connsiteX30" fmla="*/ 1417993 w 2512946"/>
                <a:gd name="connsiteY30" fmla="*/ 4579553 h 5733249"/>
                <a:gd name="connsiteX31" fmla="*/ 1413424 w 2512946"/>
                <a:gd name="connsiteY31" fmla="*/ 4526096 h 5733249"/>
                <a:gd name="connsiteX32" fmla="*/ 1380984 w 2512946"/>
                <a:gd name="connsiteY32" fmla="*/ 4494113 h 5733249"/>
                <a:gd name="connsiteX33" fmla="*/ 1381441 w 2512946"/>
                <a:gd name="connsiteY33" fmla="*/ 4490915 h 5733249"/>
                <a:gd name="connsiteX34" fmla="*/ 1382500 w 2512946"/>
                <a:gd name="connsiteY34" fmla="*/ 4481575 h 5733249"/>
                <a:gd name="connsiteX35" fmla="*/ 1377329 w 2512946"/>
                <a:gd name="connsiteY35" fmla="*/ 4490001 h 5733249"/>
                <a:gd name="connsiteX36" fmla="*/ 1213302 w 2512946"/>
                <a:gd name="connsiteY36" fmla="*/ 4351561 h 5733249"/>
                <a:gd name="connsiteX37" fmla="*/ 1208621 w 2512946"/>
                <a:gd name="connsiteY37" fmla="*/ 4340862 h 5733249"/>
                <a:gd name="connsiteX38" fmla="*/ 1203250 w 2512946"/>
                <a:gd name="connsiteY38" fmla="*/ 4344250 h 5733249"/>
                <a:gd name="connsiteX39" fmla="*/ 1195026 w 2512946"/>
                <a:gd name="connsiteY39" fmla="*/ 4338767 h 5733249"/>
                <a:gd name="connsiteX40" fmla="*/ 1166241 w 2512946"/>
                <a:gd name="connsiteY40" fmla="*/ 4311810 h 5733249"/>
                <a:gd name="connsiteX41" fmla="*/ 1199138 w 2512946"/>
                <a:gd name="connsiteY41" fmla="*/ 4247844 h 5733249"/>
                <a:gd name="connsiteX42" fmla="*/ 1211931 w 2512946"/>
                <a:gd name="connsiteY42" fmla="*/ 4214491 h 5733249"/>
                <a:gd name="connsiteX43" fmla="*/ 1199594 w 2512946"/>
                <a:gd name="connsiteY43" fmla="*/ 4114430 h 5733249"/>
                <a:gd name="connsiteX44" fmla="*/ 1098620 w 2512946"/>
                <a:gd name="connsiteY44" fmla="*/ 3982386 h 5733249"/>
                <a:gd name="connsiteX45" fmla="*/ 1098620 w 2512946"/>
                <a:gd name="connsiteY45" fmla="*/ 3922989 h 5733249"/>
                <a:gd name="connsiteX46" fmla="*/ 1170810 w 2512946"/>
                <a:gd name="connsiteY46" fmla="*/ 3779523 h 5733249"/>
                <a:gd name="connsiteX47" fmla="*/ 1132430 w 2512946"/>
                <a:gd name="connsiteY47" fmla="*/ 3656617 h 5733249"/>
                <a:gd name="connsiteX48" fmla="*/ 1108214 w 2512946"/>
                <a:gd name="connsiteY48" fmla="*/ 3620979 h 5733249"/>
                <a:gd name="connsiteX49" fmla="*/ 1112327 w 2512946"/>
                <a:gd name="connsiteY49" fmla="*/ 3616867 h 5733249"/>
                <a:gd name="connsiteX50" fmla="*/ 1112783 w 2512946"/>
                <a:gd name="connsiteY50" fmla="*/ 3615953 h 5733249"/>
                <a:gd name="connsiteX51" fmla="*/ 1108214 w 2512946"/>
                <a:gd name="connsiteY51" fmla="*/ 3613669 h 5733249"/>
                <a:gd name="connsiteX52" fmla="*/ 1044706 w 2512946"/>
                <a:gd name="connsiteY52" fmla="*/ 3561125 h 5733249"/>
                <a:gd name="connsiteX53" fmla="*/ 1035111 w 2512946"/>
                <a:gd name="connsiteY53" fmla="*/ 3515435 h 5733249"/>
                <a:gd name="connsiteX54" fmla="*/ 1107588 w 2512946"/>
                <a:gd name="connsiteY54" fmla="*/ 3387617 h 5733249"/>
                <a:gd name="connsiteX55" fmla="*/ 1107616 w 2512946"/>
                <a:gd name="connsiteY55" fmla="*/ 3389398 h 5733249"/>
                <a:gd name="connsiteX56" fmla="*/ 1108948 w 2512946"/>
                <a:gd name="connsiteY56" fmla="*/ 3255494 h 5733249"/>
                <a:gd name="connsiteX57" fmla="*/ 985765 w 2512946"/>
                <a:gd name="connsiteY57" fmla="*/ 3114278 h 5733249"/>
                <a:gd name="connsiteX58" fmla="*/ 981653 w 2512946"/>
                <a:gd name="connsiteY58" fmla="*/ 3074985 h 5733249"/>
                <a:gd name="connsiteX59" fmla="*/ 1031455 w 2512946"/>
                <a:gd name="connsiteY59" fmla="*/ 3001424 h 5733249"/>
                <a:gd name="connsiteX60" fmla="*/ 965661 w 2512946"/>
                <a:gd name="connsiteY60" fmla="*/ 2813182 h 5733249"/>
                <a:gd name="connsiteX61" fmla="*/ 954633 w 2512946"/>
                <a:gd name="connsiteY61" fmla="*/ 2811082 h 5733249"/>
                <a:gd name="connsiteX62" fmla="*/ 954633 w 2512946"/>
                <a:gd name="connsiteY62" fmla="*/ 2665235 h 5733249"/>
                <a:gd name="connsiteX63" fmla="*/ 697790 w 2512946"/>
                <a:gd name="connsiteY63" fmla="*/ 2665235 h 5733249"/>
                <a:gd name="connsiteX64" fmla="*/ 704315 w 2512946"/>
                <a:gd name="connsiteY64" fmla="*/ 2483299 h 5733249"/>
                <a:gd name="connsiteX65" fmla="*/ 707012 w 2512946"/>
                <a:gd name="connsiteY65" fmla="*/ 2381430 h 5733249"/>
                <a:gd name="connsiteX66" fmla="*/ 553967 w 2512946"/>
                <a:gd name="connsiteY66" fmla="*/ 2298360 h 5733249"/>
                <a:gd name="connsiteX67" fmla="*/ 0 w 2512946"/>
                <a:gd name="connsiteY67" fmla="*/ 1256473 h 5733249"/>
                <a:gd name="connsiteX68" fmla="*/ 1256473 w 2512946"/>
                <a:gd name="connsiteY68" fmla="*/ 0 h 5733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2512946" h="5733249">
                  <a:moveTo>
                    <a:pt x="1256473" y="0"/>
                  </a:moveTo>
                  <a:cubicBezTo>
                    <a:pt x="1950404" y="0"/>
                    <a:pt x="2512946" y="562542"/>
                    <a:pt x="2512946" y="1256473"/>
                  </a:cubicBezTo>
                  <a:cubicBezTo>
                    <a:pt x="2512946" y="1690180"/>
                    <a:pt x="2293203" y="2072563"/>
                    <a:pt x="1958979" y="2298360"/>
                  </a:cubicBezTo>
                  <a:lnTo>
                    <a:pt x="1786254" y="2392112"/>
                  </a:lnTo>
                  <a:lnTo>
                    <a:pt x="1786253" y="5390548"/>
                  </a:lnTo>
                  <a:cubicBezTo>
                    <a:pt x="1786253" y="5397859"/>
                    <a:pt x="1784426" y="5405626"/>
                    <a:pt x="1788081" y="5412936"/>
                  </a:cubicBezTo>
                  <a:lnTo>
                    <a:pt x="1778486" y="5426643"/>
                  </a:lnTo>
                  <a:cubicBezTo>
                    <a:pt x="1734623" y="5467764"/>
                    <a:pt x="1691675" y="5509799"/>
                    <a:pt x="1650097" y="5553204"/>
                  </a:cubicBezTo>
                  <a:cubicBezTo>
                    <a:pt x="1625882" y="5578791"/>
                    <a:pt x="1600752" y="5602550"/>
                    <a:pt x="1573338" y="5624481"/>
                  </a:cubicBezTo>
                  <a:lnTo>
                    <a:pt x="1571516" y="5619112"/>
                  </a:lnTo>
                  <a:cubicBezTo>
                    <a:pt x="1571514" y="5619226"/>
                    <a:pt x="1571513" y="5619341"/>
                    <a:pt x="1571511" y="5619455"/>
                  </a:cubicBezTo>
                  <a:cubicBezTo>
                    <a:pt x="1571054" y="5622197"/>
                    <a:pt x="1571054" y="5625395"/>
                    <a:pt x="1569684" y="5628137"/>
                  </a:cubicBezTo>
                  <a:lnTo>
                    <a:pt x="1479674" y="5717689"/>
                  </a:lnTo>
                  <a:cubicBezTo>
                    <a:pt x="1469166" y="5728197"/>
                    <a:pt x="1455916" y="5733681"/>
                    <a:pt x="1440838" y="5733223"/>
                  </a:cubicBezTo>
                  <a:lnTo>
                    <a:pt x="1368648" y="5731396"/>
                  </a:lnTo>
                  <a:cubicBezTo>
                    <a:pt x="1368643" y="5728486"/>
                    <a:pt x="1368638" y="5725577"/>
                    <a:pt x="1368633" y="5722667"/>
                  </a:cubicBezTo>
                  <a:lnTo>
                    <a:pt x="1364428" y="5727405"/>
                  </a:lnTo>
                  <a:cubicBezTo>
                    <a:pt x="1362051" y="5728511"/>
                    <a:pt x="1358710" y="5728883"/>
                    <a:pt x="1354027" y="5728197"/>
                  </a:cubicBezTo>
                  <a:cubicBezTo>
                    <a:pt x="1341691" y="5724542"/>
                    <a:pt x="1333923" y="5714948"/>
                    <a:pt x="1326156" y="5705810"/>
                  </a:cubicBezTo>
                  <a:lnTo>
                    <a:pt x="968403" y="5282721"/>
                  </a:lnTo>
                  <a:cubicBezTo>
                    <a:pt x="946929" y="5257591"/>
                    <a:pt x="947843" y="5242057"/>
                    <a:pt x="970688" y="5216928"/>
                  </a:cubicBezTo>
                  <a:cubicBezTo>
                    <a:pt x="1004041" y="5179918"/>
                    <a:pt x="1041963" y="5147022"/>
                    <a:pt x="1067093" y="5102703"/>
                  </a:cubicBezTo>
                  <a:cubicBezTo>
                    <a:pt x="1075317" y="5078030"/>
                    <a:pt x="1071205" y="5052900"/>
                    <a:pt x="1069377" y="5028228"/>
                  </a:cubicBezTo>
                  <a:cubicBezTo>
                    <a:pt x="1062067" y="4933650"/>
                    <a:pt x="1059326" y="4951012"/>
                    <a:pt x="1130146" y="4908064"/>
                  </a:cubicBezTo>
                  <a:cubicBezTo>
                    <a:pt x="1203707" y="4863288"/>
                    <a:pt x="1274983" y="4815313"/>
                    <a:pt x="1334380" y="4751804"/>
                  </a:cubicBezTo>
                  <a:cubicBezTo>
                    <a:pt x="1346716" y="4738554"/>
                    <a:pt x="1357225" y="4723476"/>
                    <a:pt x="1368647" y="4709312"/>
                  </a:cubicBezTo>
                  <a:lnTo>
                    <a:pt x="1374569" y="4714428"/>
                  </a:lnTo>
                  <a:cubicBezTo>
                    <a:pt x="1374575" y="4712875"/>
                    <a:pt x="1374581" y="4711323"/>
                    <a:pt x="1374587" y="4709770"/>
                  </a:cubicBezTo>
                  <a:cubicBezTo>
                    <a:pt x="1374587" y="4705657"/>
                    <a:pt x="1375044" y="4702459"/>
                    <a:pt x="1376872" y="4698804"/>
                  </a:cubicBezTo>
                  <a:cubicBezTo>
                    <a:pt x="1394691" y="4661795"/>
                    <a:pt x="1409311" y="4623415"/>
                    <a:pt x="1414338" y="4581838"/>
                  </a:cubicBezTo>
                  <a:cubicBezTo>
                    <a:pt x="1415708" y="4581381"/>
                    <a:pt x="1416622" y="4580467"/>
                    <a:pt x="1417993" y="4579553"/>
                  </a:cubicBezTo>
                  <a:cubicBezTo>
                    <a:pt x="1421191" y="4561277"/>
                    <a:pt x="1430786" y="4542545"/>
                    <a:pt x="1413424" y="4526096"/>
                  </a:cubicBezTo>
                  <a:cubicBezTo>
                    <a:pt x="1402458" y="4515131"/>
                    <a:pt x="1391950" y="4504622"/>
                    <a:pt x="1380984" y="4494113"/>
                  </a:cubicBezTo>
                  <a:cubicBezTo>
                    <a:pt x="1380984" y="4493199"/>
                    <a:pt x="1381441" y="4491828"/>
                    <a:pt x="1381441" y="4490915"/>
                  </a:cubicBezTo>
                  <a:lnTo>
                    <a:pt x="1382500" y="4481575"/>
                  </a:lnTo>
                  <a:lnTo>
                    <a:pt x="1377329" y="4490001"/>
                  </a:lnTo>
                  <a:lnTo>
                    <a:pt x="1213302" y="4351561"/>
                  </a:lnTo>
                  <a:lnTo>
                    <a:pt x="1208621" y="4340862"/>
                  </a:lnTo>
                  <a:lnTo>
                    <a:pt x="1203250" y="4344250"/>
                  </a:lnTo>
                  <a:lnTo>
                    <a:pt x="1195026" y="4338767"/>
                  </a:lnTo>
                  <a:cubicBezTo>
                    <a:pt x="1185431" y="4329629"/>
                    <a:pt x="1175836" y="4320491"/>
                    <a:pt x="1166241" y="4311810"/>
                  </a:cubicBezTo>
                  <a:cubicBezTo>
                    <a:pt x="1175836" y="4289422"/>
                    <a:pt x="1184060" y="4267034"/>
                    <a:pt x="1199138" y="4247844"/>
                  </a:cubicBezTo>
                  <a:cubicBezTo>
                    <a:pt x="1206753" y="4231624"/>
                    <a:pt x="1210646" y="4237088"/>
                    <a:pt x="1211931" y="4214491"/>
                  </a:cubicBezTo>
                  <a:cubicBezTo>
                    <a:pt x="1212007" y="4192255"/>
                    <a:pt x="1218479" y="4153114"/>
                    <a:pt x="1199594" y="4114430"/>
                  </a:cubicBezTo>
                  <a:cubicBezTo>
                    <a:pt x="1169896" y="4067369"/>
                    <a:pt x="1131973" y="4026705"/>
                    <a:pt x="1098620" y="3982386"/>
                  </a:cubicBezTo>
                  <a:cubicBezTo>
                    <a:pt x="1093137" y="3962739"/>
                    <a:pt x="1093137" y="3942636"/>
                    <a:pt x="1098620" y="3922989"/>
                  </a:cubicBezTo>
                  <a:cubicBezTo>
                    <a:pt x="1131059" y="3879127"/>
                    <a:pt x="1154361" y="3831152"/>
                    <a:pt x="1170810" y="3779523"/>
                  </a:cubicBezTo>
                  <a:cubicBezTo>
                    <a:pt x="1179491" y="3732005"/>
                    <a:pt x="1155732" y="3694539"/>
                    <a:pt x="1132430" y="3656617"/>
                  </a:cubicBezTo>
                  <a:cubicBezTo>
                    <a:pt x="1125120" y="3644280"/>
                    <a:pt x="1116439" y="3632858"/>
                    <a:pt x="1108214" y="3620979"/>
                  </a:cubicBezTo>
                  <a:cubicBezTo>
                    <a:pt x="1106844" y="3617324"/>
                    <a:pt x="1108214" y="3615496"/>
                    <a:pt x="1112327" y="3616867"/>
                  </a:cubicBezTo>
                  <a:cubicBezTo>
                    <a:pt x="1112783" y="3616410"/>
                    <a:pt x="1112783" y="3616410"/>
                    <a:pt x="1112783" y="3615953"/>
                  </a:cubicBezTo>
                  <a:cubicBezTo>
                    <a:pt x="1111413" y="3615039"/>
                    <a:pt x="1110042" y="3614582"/>
                    <a:pt x="1108214" y="3613669"/>
                  </a:cubicBezTo>
                  <a:lnTo>
                    <a:pt x="1044706" y="3561125"/>
                  </a:lnTo>
                  <a:cubicBezTo>
                    <a:pt x="1027800" y="3548332"/>
                    <a:pt x="1025973" y="3533711"/>
                    <a:pt x="1035111" y="3515435"/>
                  </a:cubicBezTo>
                  <a:cubicBezTo>
                    <a:pt x="1045591" y="3486517"/>
                    <a:pt x="1095504" y="3408623"/>
                    <a:pt x="1107588" y="3387617"/>
                  </a:cubicBezTo>
                  <a:cubicBezTo>
                    <a:pt x="1107597" y="3388211"/>
                    <a:pt x="1107607" y="3388804"/>
                    <a:pt x="1107616" y="3389398"/>
                  </a:cubicBezTo>
                  <a:cubicBezTo>
                    <a:pt x="1107843" y="3367378"/>
                    <a:pt x="1129257" y="3301347"/>
                    <a:pt x="1108948" y="3255494"/>
                  </a:cubicBezTo>
                  <a:lnTo>
                    <a:pt x="985765" y="3114278"/>
                  </a:lnTo>
                  <a:cubicBezTo>
                    <a:pt x="969316" y="3102856"/>
                    <a:pt x="971144" y="3089606"/>
                    <a:pt x="981653" y="3074985"/>
                  </a:cubicBezTo>
                  <a:cubicBezTo>
                    <a:pt x="999472" y="3051226"/>
                    <a:pt x="1016834" y="3027467"/>
                    <a:pt x="1031455" y="3001424"/>
                  </a:cubicBezTo>
                  <a:cubicBezTo>
                    <a:pt x="1076688" y="2921467"/>
                    <a:pt x="1051102" y="2848363"/>
                    <a:pt x="965661" y="2813182"/>
                  </a:cubicBezTo>
                  <a:lnTo>
                    <a:pt x="954633" y="2811082"/>
                  </a:lnTo>
                  <a:lnTo>
                    <a:pt x="954633" y="2665235"/>
                  </a:lnTo>
                  <a:lnTo>
                    <a:pt x="697790" y="2665235"/>
                  </a:lnTo>
                  <a:lnTo>
                    <a:pt x="704315" y="2483299"/>
                  </a:lnTo>
                  <a:lnTo>
                    <a:pt x="707012" y="2381430"/>
                  </a:lnTo>
                  <a:lnTo>
                    <a:pt x="553967" y="2298360"/>
                  </a:lnTo>
                  <a:cubicBezTo>
                    <a:pt x="219743" y="2072563"/>
                    <a:pt x="0" y="1690180"/>
                    <a:pt x="0" y="1256473"/>
                  </a:cubicBezTo>
                  <a:cubicBezTo>
                    <a:pt x="0" y="562542"/>
                    <a:pt x="562542" y="0"/>
                    <a:pt x="125647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D8A63C8-417D-4464-89F4-6358479AAAD7}"/>
                </a:ext>
              </a:extLst>
            </p:cNvPr>
            <p:cNvSpPr/>
            <p:nvPr/>
          </p:nvSpPr>
          <p:spPr>
            <a:xfrm>
              <a:off x="4801427" y="476797"/>
              <a:ext cx="2512946" cy="5733249"/>
            </a:xfrm>
            <a:custGeom>
              <a:avLst/>
              <a:gdLst>
                <a:gd name="connsiteX0" fmla="*/ 1256473 w 2512946"/>
                <a:gd name="connsiteY0" fmla="*/ 0 h 5733249"/>
                <a:gd name="connsiteX1" fmla="*/ 2512946 w 2512946"/>
                <a:gd name="connsiteY1" fmla="*/ 1256473 h 5733249"/>
                <a:gd name="connsiteX2" fmla="*/ 1958979 w 2512946"/>
                <a:gd name="connsiteY2" fmla="*/ 2298360 h 5733249"/>
                <a:gd name="connsiteX3" fmla="*/ 1786254 w 2512946"/>
                <a:gd name="connsiteY3" fmla="*/ 2392112 h 5733249"/>
                <a:gd name="connsiteX4" fmla="*/ 1786253 w 2512946"/>
                <a:gd name="connsiteY4" fmla="*/ 5390548 h 5733249"/>
                <a:gd name="connsiteX5" fmla="*/ 1788081 w 2512946"/>
                <a:gd name="connsiteY5" fmla="*/ 5412936 h 5733249"/>
                <a:gd name="connsiteX6" fmla="*/ 1778486 w 2512946"/>
                <a:gd name="connsiteY6" fmla="*/ 5426643 h 5733249"/>
                <a:gd name="connsiteX7" fmla="*/ 1650097 w 2512946"/>
                <a:gd name="connsiteY7" fmla="*/ 5553204 h 5733249"/>
                <a:gd name="connsiteX8" fmla="*/ 1573338 w 2512946"/>
                <a:gd name="connsiteY8" fmla="*/ 5624481 h 5733249"/>
                <a:gd name="connsiteX9" fmla="*/ 1571516 w 2512946"/>
                <a:gd name="connsiteY9" fmla="*/ 5619112 h 5733249"/>
                <a:gd name="connsiteX10" fmla="*/ 1571511 w 2512946"/>
                <a:gd name="connsiteY10" fmla="*/ 5619455 h 5733249"/>
                <a:gd name="connsiteX11" fmla="*/ 1569684 w 2512946"/>
                <a:gd name="connsiteY11" fmla="*/ 5628137 h 5733249"/>
                <a:gd name="connsiteX12" fmla="*/ 1479674 w 2512946"/>
                <a:gd name="connsiteY12" fmla="*/ 5717689 h 5733249"/>
                <a:gd name="connsiteX13" fmla="*/ 1440838 w 2512946"/>
                <a:gd name="connsiteY13" fmla="*/ 5733223 h 5733249"/>
                <a:gd name="connsiteX14" fmla="*/ 1368648 w 2512946"/>
                <a:gd name="connsiteY14" fmla="*/ 5731396 h 5733249"/>
                <a:gd name="connsiteX15" fmla="*/ 1368633 w 2512946"/>
                <a:gd name="connsiteY15" fmla="*/ 5722667 h 5733249"/>
                <a:gd name="connsiteX16" fmla="*/ 1364428 w 2512946"/>
                <a:gd name="connsiteY16" fmla="*/ 5727405 h 5733249"/>
                <a:gd name="connsiteX17" fmla="*/ 1354027 w 2512946"/>
                <a:gd name="connsiteY17" fmla="*/ 5728197 h 5733249"/>
                <a:gd name="connsiteX18" fmla="*/ 1326156 w 2512946"/>
                <a:gd name="connsiteY18" fmla="*/ 5705810 h 5733249"/>
                <a:gd name="connsiteX19" fmla="*/ 968403 w 2512946"/>
                <a:gd name="connsiteY19" fmla="*/ 5282721 h 5733249"/>
                <a:gd name="connsiteX20" fmla="*/ 970688 w 2512946"/>
                <a:gd name="connsiteY20" fmla="*/ 5216928 h 5733249"/>
                <a:gd name="connsiteX21" fmla="*/ 1067093 w 2512946"/>
                <a:gd name="connsiteY21" fmla="*/ 5102703 h 5733249"/>
                <a:gd name="connsiteX22" fmla="*/ 1069377 w 2512946"/>
                <a:gd name="connsiteY22" fmla="*/ 5028228 h 5733249"/>
                <a:gd name="connsiteX23" fmla="*/ 1130146 w 2512946"/>
                <a:gd name="connsiteY23" fmla="*/ 4908064 h 5733249"/>
                <a:gd name="connsiteX24" fmla="*/ 1334380 w 2512946"/>
                <a:gd name="connsiteY24" fmla="*/ 4751804 h 5733249"/>
                <a:gd name="connsiteX25" fmla="*/ 1368647 w 2512946"/>
                <a:gd name="connsiteY25" fmla="*/ 4709312 h 5733249"/>
                <a:gd name="connsiteX26" fmla="*/ 1374569 w 2512946"/>
                <a:gd name="connsiteY26" fmla="*/ 4714428 h 5733249"/>
                <a:gd name="connsiteX27" fmla="*/ 1374587 w 2512946"/>
                <a:gd name="connsiteY27" fmla="*/ 4709770 h 5733249"/>
                <a:gd name="connsiteX28" fmla="*/ 1376872 w 2512946"/>
                <a:gd name="connsiteY28" fmla="*/ 4698804 h 5733249"/>
                <a:gd name="connsiteX29" fmla="*/ 1414338 w 2512946"/>
                <a:gd name="connsiteY29" fmla="*/ 4581838 h 5733249"/>
                <a:gd name="connsiteX30" fmla="*/ 1417993 w 2512946"/>
                <a:gd name="connsiteY30" fmla="*/ 4579553 h 5733249"/>
                <a:gd name="connsiteX31" fmla="*/ 1413424 w 2512946"/>
                <a:gd name="connsiteY31" fmla="*/ 4526096 h 5733249"/>
                <a:gd name="connsiteX32" fmla="*/ 1380984 w 2512946"/>
                <a:gd name="connsiteY32" fmla="*/ 4494113 h 5733249"/>
                <a:gd name="connsiteX33" fmla="*/ 1381441 w 2512946"/>
                <a:gd name="connsiteY33" fmla="*/ 4490915 h 5733249"/>
                <a:gd name="connsiteX34" fmla="*/ 1382500 w 2512946"/>
                <a:gd name="connsiteY34" fmla="*/ 4481575 h 5733249"/>
                <a:gd name="connsiteX35" fmla="*/ 1377329 w 2512946"/>
                <a:gd name="connsiteY35" fmla="*/ 4490001 h 5733249"/>
                <a:gd name="connsiteX36" fmla="*/ 1213302 w 2512946"/>
                <a:gd name="connsiteY36" fmla="*/ 4351561 h 5733249"/>
                <a:gd name="connsiteX37" fmla="*/ 1208621 w 2512946"/>
                <a:gd name="connsiteY37" fmla="*/ 4340862 h 5733249"/>
                <a:gd name="connsiteX38" fmla="*/ 1203250 w 2512946"/>
                <a:gd name="connsiteY38" fmla="*/ 4344250 h 5733249"/>
                <a:gd name="connsiteX39" fmla="*/ 1195026 w 2512946"/>
                <a:gd name="connsiteY39" fmla="*/ 4338767 h 5733249"/>
                <a:gd name="connsiteX40" fmla="*/ 1166241 w 2512946"/>
                <a:gd name="connsiteY40" fmla="*/ 4311810 h 5733249"/>
                <a:gd name="connsiteX41" fmla="*/ 1199138 w 2512946"/>
                <a:gd name="connsiteY41" fmla="*/ 4247844 h 5733249"/>
                <a:gd name="connsiteX42" fmla="*/ 1211931 w 2512946"/>
                <a:gd name="connsiteY42" fmla="*/ 4214491 h 5733249"/>
                <a:gd name="connsiteX43" fmla="*/ 1199594 w 2512946"/>
                <a:gd name="connsiteY43" fmla="*/ 4114430 h 5733249"/>
                <a:gd name="connsiteX44" fmla="*/ 1098620 w 2512946"/>
                <a:gd name="connsiteY44" fmla="*/ 3982386 h 5733249"/>
                <a:gd name="connsiteX45" fmla="*/ 1098620 w 2512946"/>
                <a:gd name="connsiteY45" fmla="*/ 3922989 h 5733249"/>
                <a:gd name="connsiteX46" fmla="*/ 1170810 w 2512946"/>
                <a:gd name="connsiteY46" fmla="*/ 3779523 h 5733249"/>
                <a:gd name="connsiteX47" fmla="*/ 1132430 w 2512946"/>
                <a:gd name="connsiteY47" fmla="*/ 3656617 h 5733249"/>
                <a:gd name="connsiteX48" fmla="*/ 1108214 w 2512946"/>
                <a:gd name="connsiteY48" fmla="*/ 3620979 h 5733249"/>
                <a:gd name="connsiteX49" fmla="*/ 1112327 w 2512946"/>
                <a:gd name="connsiteY49" fmla="*/ 3616867 h 5733249"/>
                <a:gd name="connsiteX50" fmla="*/ 1112783 w 2512946"/>
                <a:gd name="connsiteY50" fmla="*/ 3615953 h 5733249"/>
                <a:gd name="connsiteX51" fmla="*/ 1108214 w 2512946"/>
                <a:gd name="connsiteY51" fmla="*/ 3613669 h 5733249"/>
                <a:gd name="connsiteX52" fmla="*/ 1044706 w 2512946"/>
                <a:gd name="connsiteY52" fmla="*/ 3561125 h 5733249"/>
                <a:gd name="connsiteX53" fmla="*/ 1035111 w 2512946"/>
                <a:gd name="connsiteY53" fmla="*/ 3515435 h 5733249"/>
                <a:gd name="connsiteX54" fmla="*/ 1107588 w 2512946"/>
                <a:gd name="connsiteY54" fmla="*/ 3387617 h 5733249"/>
                <a:gd name="connsiteX55" fmla="*/ 1107616 w 2512946"/>
                <a:gd name="connsiteY55" fmla="*/ 3389398 h 5733249"/>
                <a:gd name="connsiteX56" fmla="*/ 1108948 w 2512946"/>
                <a:gd name="connsiteY56" fmla="*/ 3255494 h 5733249"/>
                <a:gd name="connsiteX57" fmla="*/ 985765 w 2512946"/>
                <a:gd name="connsiteY57" fmla="*/ 3114278 h 5733249"/>
                <a:gd name="connsiteX58" fmla="*/ 981653 w 2512946"/>
                <a:gd name="connsiteY58" fmla="*/ 3074985 h 5733249"/>
                <a:gd name="connsiteX59" fmla="*/ 1031455 w 2512946"/>
                <a:gd name="connsiteY59" fmla="*/ 3001424 h 5733249"/>
                <a:gd name="connsiteX60" fmla="*/ 965661 w 2512946"/>
                <a:gd name="connsiteY60" fmla="*/ 2813182 h 5733249"/>
                <a:gd name="connsiteX61" fmla="*/ 936877 w 2512946"/>
                <a:gd name="connsiteY61" fmla="*/ 2807699 h 5733249"/>
                <a:gd name="connsiteX62" fmla="*/ 911290 w 2512946"/>
                <a:gd name="connsiteY62" fmla="*/ 2780742 h 5733249"/>
                <a:gd name="connsiteX63" fmla="*/ 912661 w 2512946"/>
                <a:gd name="connsiteY63" fmla="*/ 2730483 h 5733249"/>
                <a:gd name="connsiteX64" fmla="*/ 880221 w 2512946"/>
                <a:gd name="connsiteY64" fmla="*/ 2715862 h 5733249"/>
                <a:gd name="connsiteX65" fmla="*/ 846410 w 2512946"/>
                <a:gd name="connsiteY65" fmla="*/ 2715862 h 5733249"/>
                <a:gd name="connsiteX66" fmla="*/ 724875 w 2512946"/>
                <a:gd name="connsiteY66" fmla="*/ 2730482 h 5733249"/>
                <a:gd name="connsiteX67" fmla="*/ 696548 w 2512946"/>
                <a:gd name="connsiteY67" fmla="*/ 2699870 h 5733249"/>
                <a:gd name="connsiteX68" fmla="*/ 704315 w 2512946"/>
                <a:gd name="connsiteY68" fmla="*/ 2483299 h 5733249"/>
                <a:gd name="connsiteX69" fmla="*/ 707012 w 2512946"/>
                <a:gd name="connsiteY69" fmla="*/ 2381430 h 5733249"/>
                <a:gd name="connsiteX70" fmla="*/ 553967 w 2512946"/>
                <a:gd name="connsiteY70" fmla="*/ 2298360 h 5733249"/>
                <a:gd name="connsiteX71" fmla="*/ 0 w 2512946"/>
                <a:gd name="connsiteY71" fmla="*/ 1256473 h 5733249"/>
                <a:gd name="connsiteX72" fmla="*/ 1256473 w 2512946"/>
                <a:gd name="connsiteY72" fmla="*/ 0 h 5733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12946" h="5733249">
                  <a:moveTo>
                    <a:pt x="1256473" y="0"/>
                  </a:moveTo>
                  <a:cubicBezTo>
                    <a:pt x="1950404" y="0"/>
                    <a:pt x="2512946" y="562542"/>
                    <a:pt x="2512946" y="1256473"/>
                  </a:cubicBezTo>
                  <a:cubicBezTo>
                    <a:pt x="2512946" y="1690180"/>
                    <a:pt x="2293203" y="2072563"/>
                    <a:pt x="1958979" y="2298360"/>
                  </a:cubicBezTo>
                  <a:lnTo>
                    <a:pt x="1786254" y="2392112"/>
                  </a:lnTo>
                  <a:lnTo>
                    <a:pt x="1786253" y="5390548"/>
                  </a:lnTo>
                  <a:cubicBezTo>
                    <a:pt x="1786253" y="5397859"/>
                    <a:pt x="1784426" y="5405626"/>
                    <a:pt x="1788081" y="5412936"/>
                  </a:cubicBezTo>
                  <a:lnTo>
                    <a:pt x="1778486" y="5426643"/>
                  </a:lnTo>
                  <a:cubicBezTo>
                    <a:pt x="1734623" y="5467764"/>
                    <a:pt x="1691675" y="5509799"/>
                    <a:pt x="1650097" y="5553204"/>
                  </a:cubicBezTo>
                  <a:cubicBezTo>
                    <a:pt x="1625882" y="5578791"/>
                    <a:pt x="1600752" y="5602550"/>
                    <a:pt x="1573338" y="5624481"/>
                  </a:cubicBezTo>
                  <a:lnTo>
                    <a:pt x="1571516" y="5619112"/>
                  </a:lnTo>
                  <a:cubicBezTo>
                    <a:pt x="1571514" y="5619226"/>
                    <a:pt x="1571513" y="5619341"/>
                    <a:pt x="1571511" y="5619455"/>
                  </a:cubicBezTo>
                  <a:cubicBezTo>
                    <a:pt x="1571054" y="5622197"/>
                    <a:pt x="1571054" y="5625395"/>
                    <a:pt x="1569684" y="5628137"/>
                  </a:cubicBezTo>
                  <a:lnTo>
                    <a:pt x="1479674" y="5717689"/>
                  </a:lnTo>
                  <a:cubicBezTo>
                    <a:pt x="1469166" y="5728197"/>
                    <a:pt x="1455916" y="5733681"/>
                    <a:pt x="1440838" y="5733223"/>
                  </a:cubicBezTo>
                  <a:lnTo>
                    <a:pt x="1368648" y="5731396"/>
                  </a:lnTo>
                  <a:cubicBezTo>
                    <a:pt x="1368643" y="5728486"/>
                    <a:pt x="1368638" y="5725577"/>
                    <a:pt x="1368633" y="5722667"/>
                  </a:cubicBezTo>
                  <a:lnTo>
                    <a:pt x="1364428" y="5727405"/>
                  </a:lnTo>
                  <a:cubicBezTo>
                    <a:pt x="1362051" y="5728511"/>
                    <a:pt x="1358710" y="5728883"/>
                    <a:pt x="1354027" y="5728197"/>
                  </a:cubicBezTo>
                  <a:cubicBezTo>
                    <a:pt x="1341691" y="5724542"/>
                    <a:pt x="1333923" y="5714948"/>
                    <a:pt x="1326156" y="5705810"/>
                  </a:cubicBezTo>
                  <a:lnTo>
                    <a:pt x="968403" y="5282721"/>
                  </a:lnTo>
                  <a:cubicBezTo>
                    <a:pt x="946929" y="5257591"/>
                    <a:pt x="947843" y="5242057"/>
                    <a:pt x="970688" y="5216928"/>
                  </a:cubicBezTo>
                  <a:cubicBezTo>
                    <a:pt x="1004041" y="5179918"/>
                    <a:pt x="1041963" y="5147022"/>
                    <a:pt x="1067093" y="5102703"/>
                  </a:cubicBezTo>
                  <a:cubicBezTo>
                    <a:pt x="1075317" y="5078030"/>
                    <a:pt x="1071205" y="5052900"/>
                    <a:pt x="1069377" y="5028228"/>
                  </a:cubicBezTo>
                  <a:cubicBezTo>
                    <a:pt x="1062067" y="4933650"/>
                    <a:pt x="1059326" y="4951012"/>
                    <a:pt x="1130146" y="4908064"/>
                  </a:cubicBezTo>
                  <a:cubicBezTo>
                    <a:pt x="1203707" y="4863288"/>
                    <a:pt x="1274983" y="4815313"/>
                    <a:pt x="1334380" y="4751804"/>
                  </a:cubicBezTo>
                  <a:cubicBezTo>
                    <a:pt x="1346716" y="4738554"/>
                    <a:pt x="1357225" y="4723476"/>
                    <a:pt x="1368647" y="4709312"/>
                  </a:cubicBezTo>
                  <a:lnTo>
                    <a:pt x="1374569" y="4714428"/>
                  </a:lnTo>
                  <a:cubicBezTo>
                    <a:pt x="1374575" y="4712875"/>
                    <a:pt x="1374581" y="4711323"/>
                    <a:pt x="1374587" y="4709770"/>
                  </a:cubicBezTo>
                  <a:cubicBezTo>
                    <a:pt x="1374587" y="4705657"/>
                    <a:pt x="1375044" y="4702459"/>
                    <a:pt x="1376872" y="4698804"/>
                  </a:cubicBezTo>
                  <a:cubicBezTo>
                    <a:pt x="1394691" y="4661795"/>
                    <a:pt x="1409311" y="4623415"/>
                    <a:pt x="1414338" y="4581838"/>
                  </a:cubicBezTo>
                  <a:cubicBezTo>
                    <a:pt x="1415708" y="4581381"/>
                    <a:pt x="1416622" y="4580467"/>
                    <a:pt x="1417993" y="4579553"/>
                  </a:cubicBezTo>
                  <a:cubicBezTo>
                    <a:pt x="1421191" y="4561277"/>
                    <a:pt x="1430786" y="4542545"/>
                    <a:pt x="1413424" y="4526096"/>
                  </a:cubicBezTo>
                  <a:cubicBezTo>
                    <a:pt x="1402458" y="4515131"/>
                    <a:pt x="1391950" y="4504622"/>
                    <a:pt x="1380984" y="4494113"/>
                  </a:cubicBezTo>
                  <a:cubicBezTo>
                    <a:pt x="1380984" y="4493199"/>
                    <a:pt x="1381441" y="4491828"/>
                    <a:pt x="1381441" y="4490915"/>
                  </a:cubicBezTo>
                  <a:lnTo>
                    <a:pt x="1382500" y="4481575"/>
                  </a:lnTo>
                  <a:lnTo>
                    <a:pt x="1377329" y="4490001"/>
                  </a:lnTo>
                  <a:lnTo>
                    <a:pt x="1213302" y="4351561"/>
                  </a:lnTo>
                  <a:lnTo>
                    <a:pt x="1208621" y="4340862"/>
                  </a:lnTo>
                  <a:lnTo>
                    <a:pt x="1203250" y="4344250"/>
                  </a:lnTo>
                  <a:lnTo>
                    <a:pt x="1195026" y="4338767"/>
                  </a:lnTo>
                  <a:cubicBezTo>
                    <a:pt x="1185431" y="4329629"/>
                    <a:pt x="1175836" y="4320491"/>
                    <a:pt x="1166241" y="4311810"/>
                  </a:cubicBezTo>
                  <a:cubicBezTo>
                    <a:pt x="1175836" y="4289422"/>
                    <a:pt x="1184060" y="4267034"/>
                    <a:pt x="1199138" y="4247844"/>
                  </a:cubicBezTo>
                  <a:cubicBezTo>
                    <a:pt x="1206753" y="4231624"/>
                    <a:pt x="1210646" y="4237088"/>
                    <a:pt x="1211931" y="4214491"/>
                  </a:cubicBezTo>
                  <a:cubicBezTo>
                    <a:pt x="1212007" y="4192255"/>
                    <a:pt x="1218479" y="4153114"/>
                    <a:pt x="1199594" y="4114430"/>
                  </a:cubicBezTo>
                  <a:cubicBezTo>
                    <a:pt x="1169896" y="4067369"/>
                    <a:pt x="1131973" y="4026705"/>
                    <a:pt x="1098620" y="3982386"/>
                  </a:cubicBezTo>
                  <a:cubicBezTo>
                    <a:pt x="1093137" y="3962739"/>
                    <a:pt x="1093137" y="3942636"/>
                    <a:pt x="1098620" y="3922989"/>
                  </a:cubicBezTo>
                  <a:cubicBezTo>
                    <a:pt x="1131059" y="3879127"/>
                    <a:pt x="1154361" y="3831152"/>
                    <a:pt x="1170810" y="3779523"/>
                  </a:cubicBezTo>
                  <a:cubicBezTo>
                    <a:pt x="1179491" y="3732005"/>
                    <a:pt x="1155732" y="3694539"/>
                    <a:pt x="1132430" y="3656617"/>
                  </a:cubicBezTo>
                  <a:cubicBezTo>
                    <a:pt x="1125120" y="3644280"/>
                    <a:pt x="1116439" y="3632858"/>
                    <a:pt x="1108214" y="3620979"/>
                  </a:cubicBezTo>
                  <a:cubicBezTo>
                    <a:pt x="1106844" y="3617324"/>
                    <a:pt x="1108214" y="3615496"/>
                    <a:pt x="1112327" y="3616867"/>
                  </a:cubicBezTo>
                  <a:cubicBezTo>
                    <a:pt x="1112783" y="3616410"/>
                    <a:pt x="1112783" y="3616410"/>
                    <a:pt x="1112783" y="3615953"/>
                  </a:cubicBezTo>
                  <a:cubicBezTo>
                    <a:pt x="1111413" y="3615039"/>
                    <a:pt x="1110042" y="3614582"/>
                    <a:pt x="1108214" y="3613669"/>
                  </a:cubicBezTo>
                  <a:lnTo>
                    <a:pt x="1044706" y="3561125"/>
                  </a:lnTo>
                  <a:cubicBezTo>
                    <a:pt x="1027800" y="3548332"/>
                    <a:pt x="1025973" y="3533711"/>
                    <a:pt x="1035111" y="3515435"/>
                  </a:cubicBezTo>
                  <a:cubicBezTo>
                    <a:pt x="1045591" y="3486517"/>
                    <a:pt x="1095504" y="3408623"/>
                    <a:pt x="1107588" y="3387617"/>
                  </a:cubicBezTo>
                  <a:cubicBezTo>
                    <a:pt x="1107597" y="3388211"/>
                    <a:pt x="1107607" y="3388804"/>
                    <a:pt x="1107616" y="3389398"/>
                  </a:cubicBezTo>
                  <a:cubicBezTo>
                    <a:pt x="1107843" y="3367378"/>
                    <a:pt x="1129257" y="3301347"/>
                    <a:pt x="1108948" y="3255494"/>
                  </a:cubicBezTo>
                  <a:lnTo>
                    <a:pt x="985765" y="3114278"/>
                  </a:lnTo>
                  <a:cubicBezTo>
                    <a:pt x="969316" y="3102856"/>
                    <a:pt x="971144" y="3089606"/>
                    <a:pt x="981653" y="3074985"/>
                  </a:cubicBezTo>
                  <a:cubicBezTo>
                    <a:pt x="999472" y="3051226"/>
                    <a:pt x="1016834" y="3027467"/>
                    <a:pt x="1031455" y="3001424"/>
                  </a:cubicBezTo>
                  <a:cubicBezTo>
                    <a:pt x="1076688" y="2921467"/>
                    <a:pt x="1051102" y="2848363"/>
                    <a:pt x="965661" y="2813182"/>
                  </a:cubicBezTo>
                  <a:cubicBezTo>
                    <a:pt x="956523" y="2809527"/>
                    <a:pt x="946929" y="2806785"/>
                    <a:pt x="936877" y="2807699"/>
                  </a:cubicBezTo>
                  <a:cubicBezTo>
                    <a:pt x="916316" y="2809983"/>
                    <a:pt x="909463" y="2799932"/>
                    <a:pt x="911290" y="2780742"/>
                  </a:cubicBezTo>
                  <a:cubicBezTo>
                    <a:pt x="912661" y="2764294"/>
                    <a:pt x="912204" y="2747389"/>
                    <a:pt x="912661" y="2730483"/>
                  </a:cubicBezTo>
                  <a:lnTo>
                    <a:pt x="880221" y="2715862"/>
                  </a:lnTo>
                  <a:lnTo>
                    <a:pt x="846410" y="2715862"/>
                  </a:lnTo>
                  <a:cubicBezTo>
                    <a:pt x="806203" y="2721801"/>
                    <a:pt x="766453" y="2733224"/>
                    <a:pt x="724875" y="2730482"/>
                  </a:cubicBezTo>
                  <a:cubicBezTo>
                    <a:pt x="697005" y="2728655"/>
                    <a:pt x="695177" y="2728655"/>
                    <a:pt x="696548" y="2699870"/>
                  </a:cubicBezTo>
                  <a:cubicBezTo>
                    <a:pt x="700660" y="2627679"/>
                    <a:pt x="703401" y="2555489"/>
                    <a:pt x="704315" y="2483299"/>
                  </a:cubicBezTo>
                  <a:lnTo>
                    <a:pt x="707012" y="2381430"/>
                  </a:lnTo>
                  <a:lnTo>
                    <a:pt x="553967" y="2298360"/>
                  </a:lnTo>
                  <a:cubicBezTo>
                    <a:pt x="219743" y="2072563"/>
                    <a:pt x="0" y="1690180"/>
                    <a:pt x="0" y="1256473"/>
                  </a:cubicBezTo>
                  <a:cubicBezTo>
                    <a:pt x="0" y="562542"/>
                    <a:pt x="562542" y="0"/>
                    <a:pt x="1256473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ircle: Hollow 20">
              <a:extLst>
                <a:ext uri="{FF2B5EF4-FFF2-40B4-BE49-F238E27FC236}">
                  <a16:creationId xmlns:a16="http://schemas.microsoft.com/office/drawing/2014/main" id="{81CF03B2-5193-4CB1-B914-46158550D85B}"/>
                </a:ext>
              </a:extLst>
            </p:cNvPr>
            <p:cNvSpPr/>
            <p:nvPr/>
          </p:nvSpPr>
          <p:spPr>
            <a:xfrm>
              <a:off x="4972584" y="647954"/>
              <a:ext cx="2170634" cy="2170634"/>
            </a:xfrm>
            <a:prstGeom prst="donut">
              <a:avLst>
                <a:gd name="adj" fmla="val 125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6790DE3-F376-4F19-A16F-38C5358611AF}"/>
                </a:ext>
              </a:extLst>
            </p:cNvPr>
            <p:cNvSpPr/>
            <p:nvPr/>
          </p:nvSpPr>
          <p:spPr>
            <a:xfrm>
              <a:off x="5725844" y="817278"/>
              <a:ext cx="664112" cy="664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F8907CF-08E9-49A4-8DCC-2F8DE4B8E422}"/>
                </a:ext>
              </a:extLst>
            </p:cNvPr>
            <p:cNvSpPr/>
            <p:nvPr/>
          </p:nvSpPr>
          <p:spPr>
            <a:xfrm>
              <a:off x="5730849" y="817278"/>
              <a:ext cx="379278" cy="664112"/>
            </a:xfrm>
            <a:custGeom>
              <a:avLst/>
              <a:gdLst>
                <a:gd name="connsiteX0" fmla="*/ 332056 w 379278"/>
                <a:gd name="connsiteY0" fmla="*/ 0 h 664112"/>
                <a:gd name="connsiteX1" fmla="*/ 379278 w 379278"/>
                <a:gd name="connsiteY1" fmla="*/ 4760 h 664112"/>
                <a:gd name="connsiteX2" fmla="*/ 359578 w 379278"/>
                <a:gd name="connsiteY2" fmla="*/ 6746 h 664112"/>
                <a:gd name="connsiteX3" fmla="*/ 94443 w 379278"/>
                <a:gd name="connsiteY3" fmla="*/ 332056 h 664112"/>
                <a:gd name="connsiteX4" fmla="*/ 359578 w 379278"/>
                <a:gd name="connsiteY4" fmla="*/ 657366 h 664112"/>
                <a:gd name="connsiteX5" fmla="*/ 379278 w 379278"/>
                <a:gd name="connsiteY5" fmla="*/ 659352 h 664112"/>
                <a:gd name="connsiteX6" fmla="*/ 332056 w 379278"/>
                <a:gd name="connsiteY6" fmla="*/ 664112 h 664112"/>
                <a:gd name="connsiteX7" fmla="*/ 0 w 379278"/>
                <a:gd name="connsiteY7" fmla="*/ 332056 h 664112"/>
                <a:gd name="connsiteX8" fmla="*/ 332056 w 379278"/>
                <a:gd name="connsiteY8" fmla="*/ 0 h 664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9278" h="664112">
                  <a:moveTo>
                    <a:pt x="332056" y="0"/>
                  </a:moveTo>
                  <a:lnTo>
                    <a:pt x="379278" y="4760"/>
                  </a:lnTo>
                  <a:lnTo>
                    <a:pt x="359578" y="6746"/>
                  </a:lnTo>
                  <a:cubicBezTo>
                    <a:pt x="208266" y="37709"/>
                    <a:pt x="94443" y="171591"/>
                    <a:pt x="94443" y="332056"/>
                  </a:cubicBezTo>
                  <a:cubicBezTo>
                    <a:pt x="94443" y="492522"/>
                    <a:pt x="208266" y="626403"/>
                    <a:pt x="359578" y="657366"/>
                  </a:cubicBezTo>
                  <a:lnTo>
                    <a:pt x="379278" y="659352"/>
                  </a:lnTo>
                  <a:lnTo>
                    <a:pt x="332056" y="664112"/>
                  </a:lnTo>
                  <a:cubicBezTo>
                    <a:pt x="148667" y="664112"/>
                    <a:pt x="0" y="515445"/>
                    <a:pt x="0" y="332056"/>
                  </a:cubicBezTo>
                  <a:cubicBezTo>
                    <a:pt x="0" y="148667"/>
                    <a:pt x="148667" y="0"/>
                    <a:pt x="332056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0592D4-3F6A-463C-BBD4-10E56F1F7785}"/>
                </a:ext>
              </a:extLst>
            </p:cNvPr>
            <p:cNvSpPr/>
            <p:nvPr/>
          </p:nvSpPr>
          <p:spPr>
            <a:xfrm rot="16200000">
              <a:off x="5000283" y="3582023"/>
              <a:ext cx="1721618" cy="296785"/>
            </a:xfrm>
            <a:custGeom>
              <a:avLst/>
              <a:gdLst>
                <a:gd name="connsiteX0" fmla="*/ 1719934 w 1721618"/>
                <a:gd name="connsiteY0" fmla="*/ 186524 h 296786"/>
                <a:gd name="connsiteX1" fmla="*/ 1716717 w 1721618"/>
                <a:gd name="connsiteY1" fmla="*/ 206230 h 296786"/>
                <a:gd name="connsiteX2" fmla="*/ 1636285 w 1721618"/>
                <a:gd name="connsiteY2" fmla="*/ 233976 h 296786"/>
                <a:gd name="connsiteX3" fmla="*/ 1302459 w 1721618"/>
                <a:gd name="connsiteY3" fmla="*/ 288285 h 296786"/>
                <a:gd name="connsiteX4" fmla="*/ 1302459 w 1721618"/>
                <a:gd name="connsiteY4" fmla="*/ 290112 h 296786"/>
                <a:gd name="connsiteX5" fmla="*/ 1291028 w 1721618"/>
                <a:gd name="connsiteY5" fmla="*/ 290145 h 296786"/>
                <a:gd name="connsiteX6" fmla="*/ 1250349 w 1721618"/>
                <a:gd name="connsiteY6" fmla="*/ 296763 h 296786"/>
                <a:gd name="connsiteX7" fmla="*/ 1242101 w 1721618"/>
                <a:gd name="connsiteY7" fmla="*/ 296786 h 296786"/>
                <a:gd name="connsiteX8" fmla="*/ 1242101 w 1721618"/>
                <a:gd name="connsiteY8" fmla="*/ 290284 h 296786"/>
                <a:gd name="connsiteX9" fmla="*/ 690375 w 1721618"/>
                <a:gd name="connsiteY9" fmla="*/ 291854 h 296786"/>
                <a:gd name="connsiteX10" fmla="*/ 566098 w 1721618"/>
                <a:gd name="connsiteY10" fmla="*/ 291854 h 296786"/>
                <a:gd name="connsiteX11" fmla="*/ 528175 w 1721618"/>
                <a:gd name="connsiteY11" fmla="*/ 294139 h 296786"/>
                <a:gd name="connsiteX12" fmla="*/ 389278 w 1721618"/>
                <a:gd name="connsiteY12" fmla="*/ 292311 h 296786"/>
                <a:gd name="connsiteX13" fmla="*/ 258605 w 1721618"/>
                <a:gd name="connsiteY13" fmla="*/ 294596 h 296786"/>
                <a:gd name="connsiteX14" fmla="*/ 246726 w 1721618"/>
                <a:gd name="connsiteY14" fmla="*/ 293225 h 296786"/>
                <a:gd name="connsiteX15" fmla="*/ 238045 w 1721618"/>
                <a:gd name="connsiteY15" fmla="*/ 294596 h 296786"/>
                <a:gd name="connsiteX16" fmla="*/ 22389 w 1721618"/>
                <a:gd name="connsiteY16" fmla="*/ 294596 h 296786"/>
                <a:gd name="connsiteX17" fmla="*/ 0 w 1721618"/>
                <a:gd name="connsiteY17" fmla="*/ 286372 h 296786"/>
                <a:gd name="connsiteX18" fmla="*/ 132044 w 1721618"/>
                <a:gd name="connsiteY18" fmla="*/ 185397 h 296786"/>
                <a:gd name="connsiteX19" fmla="*/ 191441 w 1721618"/>
                <a:gd name="connsiteY19" fmla="*/ 185397 h 296786"/>
                <a:gd name="connsiteX20" fmla="*/ 334907 w 1721618"/>
                <a:gd name="connsiteY20" fmla="*/ 257587 h 296786"/>
                <a:gd name="connsiteX21" fmla="*/ 457813 w 1721618"/>
                <a:gd name="connsiteY21" fmla="*/ 219208 h 296786"/>
                <a:gd name="connsiteX22" fmla="*/ 493451 w 1721618"/>
                <a:gd name="connsiteY22" fmla="*/ 194992 h 296786"/>
                <a:gd name="connsiteX23" fmla="*/ 497563 w 1721618"/>
                <a:gd name="connsiteY23" fmla="*/ 199104 h 296786"/>
                <a:gd name="connsiteX24" fmla="*/ 498477 w 1721618"/>
                <a:gd name="connsiteY24" fmla="*/ 199561 h 296786"/>
                <a:gd name="connsiteX25" fmla="*/ 500761 w 1721618"/>
                <a:gd name="connsiteY25" fmla="*/ 194992 h 296786"/>
                <a:gd name="connsiteX26" fmla="*/ 543710 w 1721618"/>
                <a:gd name="connsiteY26" fmla="*/ 192708 h 296786"/>
                <a:gd name="connsiteX27" fmla="*/ 759366 w 1721618"/>
                <a:gd name="connsiteY27" fmla="*/ 198647 h 296786"/>
                <a:gd name="connsiteX28" fmla="*/ 984161 w 1721618"/>
                <a:gd name="connsiteY28" fmla="*/ 197277 h 296786"/>
                <a:gd name="connsiteX29" fmla="*/ 1242101 w 1721618"/>
                <a:gd name="connsiteY29" fmla="*/ 198935 h 296786"/>
                <a:gd name="connsiteX30" fmla="*/ 1242101 w 1721618"/>
                <a:gd name="connsiteY30" fmla="*/ 175116 h 296786"/>
                <a:gd name="connsiteX31" fmla="*/ 1250166 w 1721618"/>
                <a:gd name="connsiteY31" fmla="*/ 171542 h 296786"/>
                <a:gd name="connsiteX32" fmla="*/ 1254640 w 1721618"/>
                <a:gd name="connsiteY32" fmla="*/ 163599 h 296786"/>
                <a:gd name="connsiteX33" fmla="*/ 1273943 w 1721618"/>
                <a:gd name="connsiteY33" fmla="*/ 122980 h 296786"/>
                <a:gd name="connsiteX34" fmla="*/ 1281986 w 1721618"/>
                <a:gd name="connsiteY34" fmla="*/ 98853 h 296786"/>
                <a:gd name="connsiteX35" fmla="*/ 1288421 w 1721618"/>
                <a:gd name="connsiteY35" fmla="*/ 77538 h 296786"/>
                <a:gd name="connsiteX36" fmla="*/ 1288019 w 1721618"/>
                <a:gd name="connsiteY36" fmla="*/ 77135 h 296786"/>
                <a:gd name="connsiteX37" fmla="*/ 1298475 w 1721618"/>
                <a:gd name="connsiteY37" fmla="*/ 34910 h 296786"/>
                <a:gd name="connsiteX38" fmla="*/ 1302497 w 1721618"/>
                <a:gd name="connsiteY38" fmla="*/ 23247 h 296786"/>
                <a:gd name="connsiteX39" fmla="*/ 1307322 w 1721618"/>
                <a:gd name="connsiteY39" fmla="*/ 7161 h 296786"/>
                <a:gd name="connsiteX40" fmla="*/ 1360408 w 1721618"/>
                <a:gd name="connsiteY40" fmla="*/ 727 h 296786"/>
                <a:gd name="connsiteX41" fmla="*/ 1508802 w 1721618"/>
                <a:gd name="connsiteY41" fmla="*/ 1128 h 296786"/>
                <a:gd name="connsiteX42" fmla="*/ 1580386 w 1721618"/>
                <a:gd name="connsiteY42" fmla="*/ 14801 h 296786"/>
                <a:gd name="connsiteX43" fmla="*/ 1604113 w 1721618"/>
                <a:gd name="connsiteY43" fmla="*/ 34910 h 296786"/>
                <a:gd name="connsiteX44" fmla="*/ 1640307 w 1721618"/>
                <a:gd name="connsiteY44" fmla="*/ 71102 h 296786"/>
                <a:gd name="connsiteX45" fmla="*/ 1660416 w 1721618"/>
                <a:gd name="connsiteY45" fmla="*/ 90810 h 296786"/>
                <a:gd name="connsiteX46" fmla="*/ 1712293 w 1721618"/>
                <a:gd name="connsiteY46" fmla="*/ 151936 h 296786"/>
                <a:gd name="connsiteX47" fmla="*/ 1719934 w 1721618"/>
                <a:gd name="connsiteY47" fmla="*/ 186524 h 296786"/>
                <a:gd name="connsiteX0" fmla="*/ 1719934 w 1721618"/>
                <a:gd name="connsiteY0" fmla="*/ 186524 h 296786"/>
                <a:gd name="connsiteX1" fmla="*/ 1716717 w 1721618"/>
                <a:gd name="connsiteY1" fmla="*/ 206230 h 296786"/>
                <a:gd name="connsiteX2" fmla="*/ 1636285 w 1721618"/>
                <a:gd name="connsiteY2" fmla="*/ 233976 h 296786"/>
                <a:gd name="connsiteX3" fmla="*/ 1302459 w 1721618"/>
                <a:gd name="connsiteY3" fmla="*/ 288285 h 296786"/>
                <a:gd name="connsiteX4" fmla="*/ 1302459 w 1721618"/>
                <a:gd name="connsiteY4" fmla="*/ 290112 h 296786"/>
                <a:gd name="connsiteX5" fmla="*/ 1291028 w 1721618"/>
                <a:gd name="connsiteY5" fmla="*/ 290145 h 296786"/>
                <a:gd name="connsiteX6" fmla="*/ 1250349 w 1721618"/>
                <a:gd name="connsiteY6" fmla="*/ 296763 h 296786"/>
                <a:gd name="connsiteX7" fmla="*/ 1242101 w 1721618"/>
                <a:gd name="connsiteY7" fmla="*/ 296786 h 296786"/>
                <a:gd name="connsiteX8" fmla="*/ 1242101 w 1721618"/>
                <a:gd name="connsiteY8" fmla="*/ 290284 h 296786"/>
                <a:gd name="connsiteX9" fmla="*/ 690375 w 1721618"/>
                <a:gd name="connsiteY9" fmla="*/ 291854 h 296786"/>
                <a:gd name="connsiteX10" fmla="*/ 566098 w 1721618"/>
                <a:gd name="connsiteY10" fmla="*/ 291854 h 296786"/>
                <a:gd name="connsiteX11" fmla="*/ 528175 w 1721618"/>
                <a:gd name="connsiteY11" fmla="*/ 294139 h 296786"/>
                <a:gd name="connsiteX12" fmla="*/ 389278 w 1721618"/>
                <a:gd name="connsiteY12" fmla="*/ 292311 h 296786"/>
                <a:gd name="connsiteX13" fmla="*/ 258605 w 1721618"/>
                <a:gd name="connsiteY13" fmla="*/ 294596 h 296786"/>
                <a:gd name="connsiteX14" fmla="*/ 246726 w 1721618"/>
                <a:gd name="connsiteY14" fmla="*/ 293225 h 296786"/>
                <a:gd name="connsiteX15" fmla="*/ 238045 w 1721618"/>
                <a:gd name="connsiteY15" fmla="*/ 294596 h 296786"/>
                <a:gd name="connsiteX16" fmla="*/ 22389 w 1721618"/>
                <a:gd name="connsiteY16" fmla="*/ 294596 h 296786"/>
                <a:gd name="connsiteX17" fmla="*/ 0 w 1721618"/>
                <a:gd name="connsiteY17" fmla="*/ 286372 h 296786"/>
                <a:gd name="connsiteX18" fmla="*/ 132044 w 1721618"/>
                <a:gd name="connsiteY18" fmla="*/ 185397 h 296786"/>
                <a:gd name="connsiteX19" fmla="*/ 191441 w 1721618"/>
                <a:gd name="connsiteY19" fmla="*/ 185397 h 296786"/>
                <a:gd name="connsiteX20" fmla="*/ 334907 w 1721618"/>
                <a:gd name="connsiteY20" fmla="*/ 257587 h 296786"/>
                <a:gd name="connsiteX21" fmla="*/ 457813 w 1721618"/>
                <a:gd name="connsiteY21" fmla="*/ 219208 h 296786"/>
                <a:gd name="connsiteX22" fmla="*/ 493451 w 1721618"/>
                <a:gd name="connsiteY22" fmla="*/ 194992 h 296786"/>
                <a:gd name="connsiteX23" fmla="*/ 497563 w 1721618"/>
                <a:gd name="connsiteY23" fmla="*/ 199104 h 296786"/>
                <a:gd name="connsiteX24" fmla="*/ 498477 w 1721618"/>
                <a:gd name="connsiteY24" fmla="*/ 199561 h 296786"/>
                <a:gd name="connsiteX25" fmla="*/ 500761 w 1721618"/>
                <a:gd name="connsiteY25" fmla="*/ 194992 h 296786"/>
                <a:gd name="connsiteX26" fmla="*/ 543710 w 1721618"/>
                <a:gd name="connsiteY26" fmla="*/ 192708 h 296786"/>
                <a:gd name="connsiteX27" fmla="*/ 759366 w 1721618"/>
                <a:gd name="connsiteY27" fmla="*/ 198647 h 296786"/>
                <a:gd name="connsiteX28" fmla="*/ 984161 w 1721618"/>
                <a:gd name="connsiteY28" fmla="*/ 197277 h 296786"/>
                <a:gd name="connsiteX29" fmla="*/ 1242101 w 1721618"/>
                <a:gd name="connsiteY29" fmla="*/ 198935 h 296786"/>
                <a:gd name="connsiteX30" fmla="*/ 1242101 w 1721618"/>
                <a:gd name="connsiteY30" fmla="*/ 175116 h 296786"/>
                <a:gd name="connsiteX31" fmla="*/ 1254640 w 1721618"/>
                <a:gd name="connsiteY31" fmla="*/ 163599 h 296786"/>
                <a:gd name="connsiteX32" fmla="*/ 1273943 w 1721618"/>
                <a:gd name="connsiteY32" fmla="*/ 122980 h 296786"/>
                <a:gd name="connsiteX33" fmla="*/ 1281986 w 1721618"/>
                <a:gd name="connsiteY33" fmla="*/ 98853 h 296786"/>
                <a:gd name="connsiteX34" fmla="*/ 1288421 w 1721618"/>
                <a:gd name="connsiteY34" fmla="*/ 77538 h 296786"/>
                <a:gd name="connsiteX35" fmla="*/ 1288019 w 1721618"/>
                <a:gd name="connsiteY35" fmla="*/ 77135 h 296786"/>
                <a:gd name="connsiteX36" fmla="*/ 1298475 w 1721618"/>
                <a:gd name="connsiteY36" fmla="*/ 34910 h 296786"/>
                <a:gd name="connsiteX37" fmla="*/ 1302497 w 1721618"/>
                <a:gd name="connsiteY37" fmla="*/ 23247 h 296786"/>
                <a:gd name="connsiteX38" fmla="*/ 1307322 w 1721618"/>
                <a:gd name="connsiteY38" fmla="*/ 7161 h 296786"/>
                <a:gd name="connsiteX39" fmla="*/ 1360408 w 1721618"/>
                <a:gd name="connsiteY39" fmla="*/ 727 h 296786"/>
                <a:gd name="connsiteX40" fmla="*/ 1508802 w 1721618"/>
                <a:gd name="connsiteY40" fmla="*/ 1128 h 296786"/>
                <a:gd name="connsiteX41" fmla="*/ 1580386 w 1721618"/>
                <a:gd name="connsiteY41" fmla="*/ 14801 h 296786"/>
                <a:gd name="connsiteX42" fmla="*/ 1604113 w 1721618"/>
                <a:gd name="connsiteY42" fmla="*/ 34910 h 296786"/>
                <a:gd name="connsiteX43" fmla="*/ 1640307 w 1721618"/>
                <a:gd name="connsiteY43" fmla="*/ 71102 h 296786"/>
                <a:gd name="connsiteX44" fmla="*/ 1660416 w 1721618"/>
                <a:gd name="connsiteY44" fmla="*/ 90810 h 296786"/>
                <a:gd name="connsiteX45" fmla="*/ 1712293 w 1721618"/>
                <a:gd name="connsiteY45" fmla="*/ 151936 h 296786"/>
                <a:gd name="connsiteX46" fmla="*/ 1719934 w 1721618"/>
                <a:gd name="connsiteY46" fmla="*/ 186524 h 296786"/>
                <a:gd name="connsiteX0" fmla="*/ 1719934 w 1721618"/>
                <a:gd name="connsiteY0" fmla="*/ 186524 h 296786"/>
                <a:gd name="connsiteX1" fmla="*/ 1716717 w 1721618"/>
                <a:gd name="connsiteY1" fmla="*/ 206230 h 296786"/>
                <a:gd name="connsiteX2" fmla="*/ 1636285 w 1721618"/>
                <a:gd name="connsiteY2" fmla="*/ 233976 h 296786"/>
                <a:gd name="connsiteX3" fmla="*/ 1302459 w 1721618"/>
                <a:gd name="connsiteY3" fmla="*/ 288285 h 296786"/>
                <a:gd name="connsiteX4" fmla="*/ 1302459 w 1721618"/>
                <a:gd name="connsiteY4" fmla="*/ 290112 h 296786"/>
                <a:gd name="connsiteX5" fmla="*/ 1291028 w 1721618"/>
                <a:gd name="connsiteY5" fmla="*/ 290145 h 296786"/>
                <a:gd name="connsiteX6" fmla="*/ 1250349 w 1721618"/>
                <a:gd name="connsiteY6" fmla="*/ 296763 h 296786"/>
                <a:gd name="connsiteX7" fmla="*/ 1242101 w 1721618"/>
                <a:gd name="connsiteY7" fmla="*/ 296786 h 296786"/>
                <a:gd name="connsiteX8" fmla="*/ 1242101 w 1721618"/>
                <a:gd name="connsiteY8" fmla="*/ 290284 h 296786"/>
                <a:gd name="connsiteX9" fmla="*/ 690375 w 1721618"/>
                <a:gd name="connsiteY9" fmla="*/ 291854 h 296786"/>
                <a:gd name="connsiteX10" fmla="*/ 566098 w 1721618"/>
                <a:gd name="connsiteY10" fmla="*/ 291854 h 296786"/>
                <a:gd name="connsiteX11" fmla="*/ 528175 w 1721618"/>
                <a:gd name="connsiteY11" fmla="*/ 294139 h 296786"/>
                <a:gd name="connsiteX12" fmla="*/ 389278 w 1721618"/>
                <a:gd name="connsiteY12" fmla="*/ 292311 h 296786"/>
                <a:gd name="connsiteX13" fmla="*/ 258605 w 1721618"/>
                <a:gd name="connsiteY13" fmla="*/ 294596 h 296786"/>
                <a:gd name="connsiteX14" fmla="*/ 246726 w 1721618"/>
                <a:gd name="connsiteY14" fmla="*/ 293225 h 296786"/>
                <a:gd name="connsiteX15" fmla="*/ 238045 w 1721618"/>
                <a:gd name="connsiteY15" fmla="*/ 294596 h 296786"/>
                <a:gd name="connsiteX16" fmla="*/ 22389 w 1721618"/>
                <a:gd name="connsiteY16" fmla="*/ 294596 h 296786"/>
                <a:gd name="connsiteX17" fmla="*/ 0 w 1721618"/>
                <a:gd name="connsiteY17" fmla="*/ 286372 h 296786"/>
                <a:gd name="connsiteX18" fmla="*/ 132044 w 1721618"/>
                <a:gd name="connsiteY18" fmla="*/ 185397 h 296786"/>
                <a:gd name="connsiteX19" fmla="*/ 191441 w 1721618"/>
                <a:gd name="connsiteY19" fmla="*/ 185397 h 296786"/>
                <a:gd name="connsiteX20" fmla="*/ 334907 w 1721618"/>
                <a:gd name="connsiteY20" fmla="*/ 257587 h 296786"/>
                <a:gd name="connsiteX21" fmla="*/ 457813 w 1721618"/>
                <a:gd name="connsiteY21" fmla="*/ 219208 h 296786"/>
                <a:gd name="connsiteX22" fmla="*/ 493451 w 1721618"/>
                <a:gd name="connsiteY22" fmla="*/ 194992 h 296786"/>
                <a:gd name="connsiteX23" fmla="*/ 497563 w 1721618"/>
                <a:gd name="connsiteY23" fmla="*/ 199104 h 296786"/>
                <a:gd name="connsiteX24" fmla="*/ 498477 w 1721618"/>
                <a:gd name="connsiteY24" fmla="*/ 199561 h 296786"/>
                <a:gd name="connsiteX25" fmla="*/ 500761 w 1721618"/>
                <a:gd name="connsiteY25" fmla="*/ 194992 h 296786"/>
                <a:gd name="connsiteX26" fmla="*/ 543710 w 1721618"/>
                <a:gd name="connsiteY26" fmla="*/ 192708 h 296786"/>
                <a:gd name="connsiteX27" fmla="*/ 759366 w 1721618"/>
                <a:gd name="connsiteY27" fmla="*/ 198647 h 296786"/>
                <a:gd name="connsiteX28" fmla="*/ 984161 w 1721618"/>
                <a:gd name="connsiteY28" fmla="*/ 197277 h 296786"/>
                <a:gd name="connsiteX29" fmla="*/ 1242101 w 1721618"/>
                <a:gd name="connsiteY29" fmla="*/ 198935 h 296786"/>
                <a:gd name="connsiteX30" fmla="*/ 1254640 w 1721618"/>
                <a:gd name="connsiteY30" fmla="*/ 163599 h 296786"/>
                <a:gd name="connsiteX31" fmla="*/ 1273943 w 1721618"/>
                <a:gd name="connsiteY31" fmla="*/ 122980 h 296786"/>
                <a:gd name="connsiteX32" fmla="*/ 1281986 w 1721618"/>
                <a:gd name="connsiteY32" fmla="*/ 98853 h 296786"/>
                <a:gd name="connsiteX33" fmla="*/ 1288421 w 1721618"/>
                <a:gd name="connsiteY33" fmla="*/ 77538 h 296786"/>
                <a:gd name="connsiteX34" fmla="*/ 1288019 w 1721618"/>
                <a:gd name="connsiteY34" fmla="*/ 77135 h 296786"/>
                <a:gd name="connsiteX35" fmla="*/ 1298475 w 1721618"/>
                <a:gd name="connsiteY35" fmla="*/ 34910 h 296786"/>
                <a:gd name="connsiteX36" fmla="*/ 1302497 w 1721618"/>
                <a:gd name="connsiteY36" fmla="*/ 23247 h 296786"/>
                <a:gd name="connsiteX37" fmla="*/ 1307322 w 1721618"/>
                <a:gd name="connsiteY37" fmla="*/ 7161 h 296786"/>
                <a:gd name="connsiteX38" fmla="*/ 1360408 w 1721618"/>
                <a:gd name="connsiteY38" fmla="*/ 727 h 296786"/>
                <a:gd name="connsiteX39" fmla="*/ 1508802 w 1721618"/>
                <a:gd name="connsiteY39" fmla="*/ 1128 h 296786"/>
                <a:gd name="connsiteX40" fmla="*/ 1580386 w 1721618"/>
                <a:gd name="connsiteY40" fmla="*/ 14801 h 296786"/>
                <a:gd name="connsiteX41" fmla="*/ 1604113 w 1721618"/>
                <a:gd name="connsiteY41" fmla="*/ 34910 h 296786"/>
                <a:gd name="connsiteX42" fmla="*/ 1640307 w 1721618"/>
                <a:gd name="connsiteY42" fmla="*/ 71102 h 296786"/>
                <a:gd name="connsiteX43" fmla="*/ 1660416 w 1721618"/>
                <a:gd name="connsiteY43" fmla="*/ 90810 h 296786"/>
                <a:gd name="connsiteX44" fmla="*/ 1712293 w 1721618"/>
                <a:gd name="connsiteY44" fmla="*/ 151936 h 296786"/>
                <a:gd name="connsiteX45" fmla="*/ 1719934 w 1721618"/>
                <a:gd name="connsiteY45" fmla="*/ 186524 h 296786"/>
                <a:gd name="connsiteX0" fmla="*/ 1719934 w 1721618"/>
                <a:gd name="connsiteY0" fmla="*/ 186524 h 296786"/>
                <a:gd name="connsiteX1" fmla="*/ 1716717 w 1721618"/>
                <a:gd name="connsiteY1" fmla="*/ 206230 h 296786"/>
                <a:gd name="connsiteX2" fmla="*/ 1636285 w 1721618"/>
                <a:gd name="connsiteY2" fmla="*/ 233976 h 296786"/>
                <a:gd name="connsiteX3" fmla="*/ 1302459 w 1721618"/>
                <a:gd name="connsiteY3" fmla="*/ 288285 h 296786"/>
                <a:gd name="connsiteX4" fmla="*/ 1302459 w 1721618"/>
                <a:gd name="connsiteY4" fmla="*/ 290112 h 296786"/>
                <a:gd name="connsiteX5" fmla="*/ 1291028 w 1721618"/>
                <a:gd name="connsiteY5" fmla="*/ 290145 h 296786"/>
                <a:gd name="connsiteX6" fmla="*/ 1250349 w 1721618"/>
                <a:gd name="connsiteY6" fmla="*/ 296763 h 296786"/>
                <a:gd name="connsiteX7" fmla="*/ 1242101 w 1721618"/>
                <a:gd name="connsiteY7" fmla="*/ 296786 h 296786"/>
                <a:gd name="connsiteX8" fmla="*/ 1242101 w 1721618"/>
                <a:gd name="connsiteY8" fmla="*/ 290284 h 296786"/>
                <a:gd name="connsiteX9" fmla="*/ 690375 w 1721618"/>
                <a:gd name="connsiteY9" fmla="*/ 291854 h 296786"/>
                <a:gd name="connsiteX10" fmla="*/ 566098 w 1721618"/>
                <a:gd name="connsiteY10" fmla="*/ 291854 h 296786"/>
                <a:gd name="connsiteX11" fmla="*/ 528175 w 1721618"/>
                <a:gd name="connsiteY11" fmla="*/ 294139 h 296786"/>
                <a:gd name="connsiteX12" fmla="*/ 389278 w 1721618"/>
                <a:gd name="connsiteY12" fmla="*/ 292311 h 296786"/>
                <a:gd name="connsiteX13" fmla="*/ 258605 w 1721618"/>
                <a:gd name="connsiteY13" fmla="*/ 294596 h 296786"/>
                <a:gd name="connsiteX14" fmla="*/ 246726 w 1721618"/>
                <a:gd name="connsiteY14" fmla="*/ 293225 h 296786"/>
                <a:gd name="connsiteX15" fmla="*/ 238045 w 1721618"/>
                <a:gd name="connsiteY15" fmla="*/ 294596 h 296786"/>
                <a:gd name="connsiteX16" fmla="*/ 22389 w 1721618"/>
                <a:gd name="connsiteY16" fmla="*/ 294596 h 296786"/>
                <a:gd name="connsiteX17" fmla="*/ 0 w 1721618"/>
                <a:gd name="connsiteY17" fmla="*/ 286372 h 296786"/>
                <a:gd name="connsiteX18" fmla="*/ 132044 w 1721618"/>
                <a:gd name="connsiteY18" fmla="*/ 185397 h 296786"/>
                <a:gd name="connsiteX19" fmla="*/ 191441 w 1721618"/>
                <a:gd name="connsiteY19" fmla="*/ 185397 h 296786"/>
                <a:gd name="connsiteX20" fmla="*/ 334907 w 1721618"/>
                <a:gd name="connsiteY20" fmla="*/ 257587 h 296786"/>
                <a:gd name="connsiteX21" fmla="*/ 457813 w 1721618"/>
                <a:gd name="connsiteY21" fmla="*/ 219208 h 296786"/>
                <a:gd name="connsiteX22" fmla="*/ 493451 w 1721618"/>
                <a:gd name="connsiteY22" fmla="*/ 194992 h 296786"/>
                <a:gd name="connsiteX23" fmla="*/ 497563 w 1721618"/>
                <a:gd name="connsiteY23" fmla="*/ 199104 h 296786"/>
                <a:gd name="connsiteX24" fmla="*/ 498477 w 1721618"/>
                <a:gd name="connsiteY24" fmla="*/ 199561 h 296786"/>
                <a:gd name="connsiteX25" fmla="*/ 500761 w 1721618"/>
                <a:gd name="connsiteY25" fmla="*/ 194992 h 296786"/>
                <a:gd name="connsiteX26" fmla="*/ 543710 w 1721618"/>
                <a:gd name="connsiteY26" fmla="*/ 192708 h 296786"/>
                <a:gd name="connsiteX27" fmla="*/ 759366 w 1721618"/>
                <a:gd name="connsiteY27" fmla="*/ 198647 h 296786"/>
                <a:gd name="connsiteX28" fmla="*/ 984161 w 1721618"/>
                <a:gd name="connsiteY28" fmla="*/ 197277 h 296786"/>
                <a:gd name="connsiteX29" fmla="*/ 1242101 w 1721618"/>
                <a:gd name="connsiteY29" fmla="*/ 198935 h 296786"/>
                <a:gd name="connsiteX30" fmla="*/ 1273943 w 1721618"/>
                <a:gd name="connsiteY30" fmla="*/ 122980 h 296786"/>
                <a:gd name="connsiteX31" fmla="*/ 1281986 w 1721618"/>
                <a:gd name="connsiteY31" fmla="*/ 98853 h 296786"/>
                <a:gd name="connsiteX32" fmla="*/ 1288421 w 1721618"/>
                <a:gd name="connsiteY32" fmla="*/ 77538 h 296786"/>
                <a:gd name="connsiteX33" fmla="*/ 1288019 w 1721618"/>
                <a:gd name="connsiteY33" fmla="*/ 77135 h 296786"/>
                <a:gd name="connsiteX34" fmla="*/ 1298475 w 1721618"/>
                <a:gd name="connsiteY34" fmla="*/ 34910 h 296786"/>
                <a:gd name="connsiteX35" fmla="*/ 1302497 w 1721618"/>
                <a:gd name="connsiteY35" fmla="*/ 23247 h 296786"/>
                <a:gd name="connsiteX36" fmla="*/ 1307322 w 1721618"/>
                <a:gd name="connsiteY36" fmla="*/ 7161 h 296786"/>
                <a:gd name="connsiteX37" fmla="*/ 1360408 w 1721618"/>
                <a:gd name="connsiteY37" fmla="*/ 727 h 296786"/>
                <a:gd name="connsiteX38" fmla="*/ 1508802 w 1721618"/>
                <a:gd name="connsiteY38" fmla="*/ 1128 h 296786"/>
                <a:gd name="connsiteX39" fmla="*/ 1580386 w 1721618"/>
                <a:gd name="connsiteY39" fmla="*/ 14801 h 296786"/>
                <a:gd name="connsiteX40" fmla="*/ 1604113 w 1721618"/>
                <a:gd name="connsiteY40" fmla="*/ 34910 h 296786"/>
                <a:gd name="connsiteX41" fmla="*/ 1640307 w 1721618"/>
                <a:gd name="connsiteY41" fmla="*/ 71102 h 296786"/>
                <a:gd name="connsiteX42" fmla="*/ 1660416 w 1721618"/>
                <a:gd name="connsiteY42" fmla="*/ 90810 h 296786"/>
                <a:gd name="connsiteX43" fmla="*/ 1712293 w 1721618"/>
                <a:gd name="connsiteY43" fmla="*/ 151936 h 296786"/>
                <a:gd name="connsiteX44" fmla="*/ 1719934 w 1721618"/>
                <a:gd name="connsiteY44" fmla="*/ 186524 h 296786"/>
                <a:gd name="connsiteX0" fmla="*/ 1719934 w 1721618"/>
                <a:gd name="connsiteY0" fmla="*/ 186524 h 296786"/>
                <a:gd name="connsiteX1" fmla="*/ 1716717 w 1721618"/>
                <a:gd name="connsiteY1" fmla="*/ 206230 h 296786"/>
                <a:gd name="connsiteX2" fmla="*/ 1636285 w 1721618"/>
                <a:gd name="connsiteY2" fmla="*/ 233976 h 296786"/>
                <a:gd name="connsiteX3" fmla="*/ 1302459 w 1721618"/>
                <a:gd name="connsiteY3" fmla="*/ 288285 h 296786"/>
                <a:gd name="connsiteX4" fmla="*/ 1302459 w 1721618"/>
                <a:gd name="connsiteY4" fmla="*/ 290112 h 296786"/>
                <a:gd name="connsiteX5" fmla="*/ 1250349 w 1721618"/>
                <a:gd name="connsiteY5" fmla="*/ 296763 h 296786"/>
                <a:gd name="connsiteX6" fmla="*/ 1242101 w 1721618"/>
                <a:gd name="connsiteY6" fmla="*/ 296786 h 296786"/>
                <a:gd name="connsiteX7" fmla="*/ 1242101 w 1721618"/>
                <a:gd name="connsiteY7" fmla="*/ 290284 h 296786"/>
                <a:gd name="connsiteX8" fmla="*/ 690375 w 1721618"/>
                <a:gd name="connsiteY8" fmla="*/ 291854 h 296786"/>
                <a:gd name="connsiteX9" fmla="*/ 566098 w 1721618"/>
                <a:gd name="connsiteY9" fmla="*/ 291854 h 296786"/>
                <a:gd name="connsiteX10" fmla="*/ 528175 w 1721618"/>
                <a:gd name="connsiteY10" fmla="*/ 294139 h 296786"/>
                <a:gd name="connsiteX11" fmla="*/ 389278 w 1721618"/>
                <a:gd name="connsiteY11" fmla="*/ 292311 h 296786"/>
                <a:gd name="connsiteX12" fmla="*/ 258605 w 1721618"/>
                <a:gd name="connsiteY12" fmla="*/ 294596 h 296786"/>
                <a:gd name="connsiteX13" fmla="*/ 246726 w 1721618"/>
                <a:gd name="connsiteY13" fmla="*/ 293225 h 296786"/>
                <a:gd name="connsiteX14" fmla="*/ 238045 w 1721618"/>
                <a:gd name="connsiteY14" fmla="*/ 294596 h 296786"/>
                <a:gd name="connsiteX15" fmla="*/ 22389 w 1721618"/>
                <a:gd name="connsiteY15" fmla="*/ 294596 h 296786"/>
                <a:gd name="connsiteX16" fmla="*/ 0 w 1721618"/>
                <a:gd name="connsiteY16" fmla="*/ 286372 h 296786"/>
                <a:gd name="connsiteX17" fmla="*/ 132044 w 1721618"/>
                <a:gd name="connsiteY17" fmla="*/ 185397 h 296786"/>
                <a:gd name="connsiteX18" fmla="*/ 191441 w 1721618"/>
                <a:gd name="connsiteY18" fmla="*/ 185397 h 296786"/>
                <a:gd name="connsiteX19" fmla="*/ 334907 w 1721618"/>
                <a:gd name="connsiteY19" fmla="*/ 257587 h 296786"/>
                <a:gd name="connsiteX20" fmla="*/ 457813 w 1721618"/>
                <a:gd name="connsiteY20" fmla="*/ 219208 h 296786"/>
                <a:gd name="connsiteX21" fmla="*/ 493451 w 1721618"/>
                <a:gd name="connsiteY21" fmla="*/ 194992 h 296786"/>
                <a:gd name="connsiteX22" fmla="*/ 497563 w 1721618"/>
                <a:gd name="connsiteY22" fmla="*/ 199104 h 296786"/>
                <a:gd name="connsiteX23" fmla="*/ 498477 w 1721618"/>
                <a:gd name="connsiteY23" fmla="*/ 199561 h 296786"/>
                <a:gd name="connsiteX24" fmla="*/ 500761 w 1721618"/>
                <a:gd name="connsiteY24" fmla="*/ 194992 h 296786"/>
                <a:gd name="connsiteX25" fmla="*/ 543710 w 1721618"/>
                <a:gd name="connsiteY25" fmla="*/ 192708 h 296786"/>
                <a:gd name="connsiteX26" fmla="*/ 759366 w 1721618"/>
                <a:gd name="connsiteY26" fmla="*/ 198647 h 296786"/>
                <a:gd name="connsiteX27" fmla="*/ 984161 w 1721618"/>
                <a:gd name="connsiteY27" fmla="*/ 197277 h 296786"/>
                <a:gd name="connsiteX28" fmla="*/ 1242101 w 1721618"/>
                <a:gd name="connsiteY28" fmla="*/ 198935 h 296786"/>
                <a:gd name="connsiteX29" fmla="*/ 1273943 w 1721618"/>
                <a:gd name="connsiteY29" fmla="*/ 122980 h 296786"/>
                <a:gd name="connsiteX30" fmla="*/ 1281986 w 1721618"/>
                <a:gd name="connsiteY30" fmla="*/ 98853 h 296786"/>
                <a:gd name="connsiteX31" fmla="*/ 1288421 w 1721618"/>
                <a:gd name="connsiteY31" fmla="*/ 77538 h 296786"/>
                <a:gd name="connsiteX32" fmla="*/ 1288019 w 1721618"/>
                <a:gd name="connsiteY32" fmla="*/ 77135 h 296786"/>
                <a:gd name="connsiteX33" fmla="*/ 1298475 w 1721618"/>
                <a:gd name="connsiteY33" fmla="*/ 34910 h 296786"/>
                <a:gd name="connsiteX34" fmla="*/ 1302497 w 1721618"/>
                <a:gd name="connsiteY34" fmla="*/ 23247 h 296786"/>
                <a:gd name="connsiteX35" fmla="*/ 1307322 w 1721618"/>
                <a:gd name="connsiteY35" fmla="*/ 7161 h 296786"/>
                <a:gd name="connsiteX36" fmla="*/ 1360408 w 1721618"/>
                <a:gd name="connsiteY36" fmla="*/ 727 h 296786"/>
                <a:gd name="connsiteX37" fmla="*/ 1508802 w 1721618"/>
                <a:gd name="connsiteY37" fmla="*/ 1128 h 296786"/>
                <a:gd name="connsiteX38" fmla="*/ 1580386 w 1721618"/>
                <a:gd name="connsiteY38" fmla="*/ 14801 h 296786"/>
                <a:gd name="connsiteX39" fmla="*/ 1604113 w 1721618"/>
                <a:gd name="connsiteY39" fmla="*/ 34910 h 296786"/>
                <a:gd name="connsiteX40" fmla="*/ 1640307 w 1721618"/>
                <a:gd name="connsiteY40" fmla="*/ 71102 h 296786"/>
                <a:gd name="connsiteX41" fmla="*/ 1660416 w 1721618"/>
                <a:gd name="connsiteY41" fmla="*/ 90810 h 296786"/>
                <a:gd name="connsiteX42" fmla="*/ 1712293 w 1721618"/>
                <a:gd name="connsiteY42" fmla="*/ 151936 h 296786"/>
                <a:gd name="connsiteX43" fmla="*/ 1719934 w 1721618"/>
                <a:gd name="connsiteY43" fmla="*/ 186524 h 296786"/>
                <a:gd name="connsiteX0" fmla="*/ 1719934 w 1721618"/>
                <a:gd name="connsiteY0" fmla="*/ 186524 h 296786"/>
                <a:gd name="connsiteX1" fmla="*/ 1716717 w 1721618"/>
                <a:gd name="connsiteY1" fmla="*/ 206230 h 296786"/>
                <a:gd name="connsiteX2" fmla="*/ 1636285 w 1721618"/>
                <a:gd name="connsiteY2" fmla="*/ 233976 h 296786"/>
                <a:gd name="connsiteX3" fmla="*/ 1302459 w 1721618"/>
                <a:gd name="connsiteY3" fmla="*/ 288285 h 296786"/>
                <a:gd name="connsiteX4" fmla="*/ 1302459 w 1721618"/>
                <a:gd name="connsiteY4" fmla="*/ 290112 h 296786"/>
                <a:gd name="connsiteX5" fmla="*/ 1242101 w 1721618"/>
                <a:gd name="connsiteY5" fmla="*/ 296786 h 296786"/>
                <a:gd name="connsiteX6" fmla="*/ 1242101 w 1721618"/>
                <a:gd name="connsiteY6" fmla="*/ 290284 h 296786"/>
                <a:gd name="connsiteX7" fmla="*/ 690375 w 1721618"/>
                <a:gd name="connsiteY7" fmla="*/ 291854 h 296786"/>
                <a:gd name="connsiteX8" fmla="*/ 566098 w 1721618"/>
                <a:gd name="connsiteY8" fmla="*/ 291854 h 296786"/>
                <a:gd name="connsiteX9" fmla="*/ 528175 w 1721618"/>
                <a:gd name="connsiteY9" fmla="*/ 294139 h 296786"/>
                <a:gd name="connsiteX10" fmla="*/ 389278 w 1721618"/>
                <a:gd name="connsiteY10" fmla="*/ 292311 h 296786"/>
                <a:gd name="connsiteX11" fmla="*/ 258605 w 1721618"/>
                <a:gd name="connsiteY11" fmla="*/ 294596 h 296786"/>
                <a:gd name="connsiteX12" fmla="*/ 246726 w 1721618"/>
                <a:gd name="connsiteY12" fmla="*/ 293225 h 296786"/>
                <a:gd name="connsiteX13" fmla="*/ 238045 w 1721618"/>
                <a:gd name="connsiteY13" fmla="*/ 294596 h 296786"/>
                <a:gd name="connsiteX14" fmla="*/ 22389 w 1721618"/>
                <a:gd name="connsiteY14" fmla="*/ 294596 h 296786"/>
                <a:gd name="connsiteX15" fmla="*/ 0 w 1721618"/>
                <a:gd name="connsiteY15" fmla="*/ 286372 h 296786"/>
                <a:gd name="connsiteX16" fmla="*/ 132044 w 1721618"/>
                <a:gd name="connsiteY16" fmla="*/ 185397 h 296786"/>
                <a:gd name="connsiteX17" fmla="*/ 191441 w 1721618"/>
                <a:gd name="connsiteY17" fmla="*/ 185397 h 296786"/>
                <a:gd name="connsiteX18" fmla="*/ 334907 w 1721618"/>
                <a:gd name="connsiteY18" fmla="*/ 257587 h 296786"/>
                <a:gd name="connsiteX19" fmla="*/ 457813 w 1721618"/>
                <a:gd name="connsiteY19" fmla="*/ 219208 h 296786"/>
                <a:gd name="connsiteX20" fmla="*/ 493451 w 1721618"/>
                <a:gd name="connsiteY20" fmla="*/ 194992 h 296786"/>
                <a:gd name="connsiteX21" fmla="*/ 497563 w 1721618"/>
                <a:gd name="connsiteY21" fmla="*/ 199104 h 296786"/>
                <a:gd name="connsiteX22" fmla="*/ 498477 w 1721618"/>
                <a:gd name="connsiteY22" fmla="*/ 199561 h 296786"/>
                <a:gd name="connsiteX23" fmla="*/ 500761 w 1721618"/>
                <a:gd name="connsiteY23" fmla="*/ 194992 h 296786"/>
                <a:gd name="connsiteX24" fmla="*/ 543710 w 1721618"/>
                <a:gd name="connsiteY24" fmla="*/ 192708 h 296786"/>
                <a:gd name="connsiteX25" fmla="*/ 759366 w 1721618"/>
                <a:gd name="connsiteY25" fmla="*/ 198647 h 296786"/>
                <a:gd name="connsiteX26" fmla="*/ 984161 w 1721618"/>
                <a:gd name="connsiteY26" fmla="*/ 197277 h 296786"/>
                <a:gd name="connsiteX27" fmla="*/ 1242101 w 1721618"/>
                <a:gd name="connsiteY27" fmla="*/ 198935 h 296786"/>
                <a:gd name="connsiteX28" fmla="*/ 1273943 w 1721618"/>
                <a:gd name="connsiteY28" fmla="*/ 122980 h 296786"/>
                <a:gd name="connsiteX29" fmla="*/ 1281986 w 1721618"/>
                <a:gd name="connsiteY29" fmla="*/ 98853 h 296786"/>
                <a:gd name="connsiteX30" fmla="*/ 1288421 w 1721618"/>
                <a:gd name="connsiteY30" fmla="*/ 77538 h 296786"/>
                <a:gd name="connsiteX31" fmla="*/ 1288019 w 1721618"/>
                <a:gd name="connsiteY31" fmla="*/ 77135 h 296786"/>
                <a:gd name="connsiteX32" fmla="*/ 1298475 w 1721618"/>
                <a:gd name="connsiteY32" fmla="*/ 34910 h 296786"/>
                <a:gd name="connsiteX33" fmla="*/ 1302497 w 1721618"/>
                <a:gd name="connsiteY33" fmla="*/ 23247 h 296786"/>
                <a:gd name="connsiteX34" fmla="*/ 1307322 w 1721618"/>
                <a:gd name="connsiteY34" fmla="*/ 7161 h 296786"/>
                <a:gd name="connsiteX35" fmla="*/ 1360408 w 1721618"/>
                <a:gd name="connsiteY35" fmla="*/ 727 h 296786"/>
                <a:gd name="connsiteX36" fmla="*/ 1508802 w 1721618"/>
                <a:gd name="connsiteY36" fmla="*/ 1128 h 296786"/>
                <a:gd name="connsiteX37" fmla="*/ 1580386 w 1721618"/>
                <a:gd name="connsiteY37" fmla="*/ 14801 h 296786"/>
                <a:gd name="connsiteX38" fmla="*/ 1604113 w 1721618"/>
                <a:gd name="connsiteY38" fmla="*/ 34910 h 296786"/>
                <a:gd name="connsiteX39" fmla="*/ 1640307 w 1721618"/>
                <a:gd name="connsiteY39" fmla="*/ 71102 h 296786"/>
                <a:gd name="connsiteX40" fmla="*/ 1660416 w 1721618"/>
                <a:gd name="connsiteY40" fmla="*/ 90810 h 296786"/>
                <a:gd name="connsiteX41" fmla="*/ 1712293 w 1721618"/>
                <a:gd name="connsiteY41" fmla="*/ 151936 h 296786"/>
                <a:gd name="connsiteX42" fmla="*/ 1719934 w 1721618"/>
                <a:gd name="connsiteY42" fmla="*/ 186524 h 296786"/>
                <a:gd name="connsiteX0" fmla="*/ 1719934 w 1721618"/>
                <a:gd name="connsiteY0" fmla="*/ 186524 h 296785"/>
                <a:gd name="connsiteX1" fmla="*/ 1716717 w 1721618"/>
                <a:gd name="connsiteY1" fmla="*/ 206230 h 296785"/>
                <a:gd name="connsiteX2" fmla="*/ 1636285 w 1721618"/>
                <a:gd name="connsiteY2" fmla="*/ 233976 h 296785"/>
                <a:gd name="connsiteX3" fmla="*/ 1302459 w 1721618"/>
                <a:gd name="connsiteY3" fmla="*/ 288285 h 296785"/>
                <a:gd name="connsiteX4" fmla="*/ 1302459 w 1721618"/>
                <a:gd name="connsiteY4" fmla="*/ 290112 h 296785"/>
                <a:gd name="connsiteX5" fmla="*/ 1242101 w 1721618"/>
                <a:gd name="connsiteY5" fmla="*/ 290284 h 296785"/>
                <a:gd name="connsiteX6" fmla="*/ 690375 w 1721618"/>
                <a:gd name="connsiteY6" fmla="*/ 291854 h 296785"/>
                <a:gd name="connsiteX7" fmla="*/ 566098 w 1721618"/>
                <a:gd name="connsiteY7" fmla="*/ 291854 h 296785"/>
                <a:gd name="connsiteX8" fmla="*/ 528175 w 1721618"/>
                <a:gd name="connsiteY8" fmla="*/ 294139 h 296785"/>
                <a:gd name="connsiteX9" fmla="*/ 389278 w 1721618"/>
                <a:gd name="connsiteY9" fmla="*/ 292311 h 296785"/>
                <a:gd name="connsiteX10" fmla="*/ 258605 w 1721618"/>
                <a:gd name="connsiteY10" fmla="*/ 294596 h 296785"/>
                <a:gd name="connsiteX11" fmla="*/ 246726 w 1721618"/>
                <a:gd name="connsiteY11" fmla="*/ 293225 h 296785"/>
                <a:gd name="connsiteX12" fmla="*/ 238045 w 1721618"/>
                <a:gd name="connsiteY12" fmla="*/ 294596 h 296785"/>
                <a:gd name="connsiteX13" fmla="*/ 22389 w 1721618"/>
                <a:gd name="connsiteY13" fmla="*/ 294596 h 296785"/>
                <a:gd name="connsiteX14" fmla="*/ 0 w 1721618"/>
                <a:gd name="connsiteY14" fmla="*/ 286372 h 296785"/>
                <a:gd name="connsiteX15" fmla="*/ 132044 w 1721618"/>
                <a:gd name="connsiteY15" fmla="*/ 185397 h 296785"/>
                <a:gd name="connsiteX16" fmla="*/ 191441 w 1721618"/>
                <a:gd name="connsiteY16" fmla="*/ 185397 h 296785"/>
                <a:gd name="connsiteX17" fmla="*/ 334907 w 1721618"/>
                <a:gd name="connsiteY17" fmla="*/ 257587 h 296785"/>
                <a:gd name="connsiteX18" fmla="*/ 457813 w 1721618"/>
                <a:gd name="connsiteY18" fmla="*/ 219208 h 296785"/>
                <a:gd name="connsiteX19" fmla="*/ 493451 w 1721618"/>
                <a:gd name="connsiteY19" fmla="*/ 194992 h 296785"/>
                <a:gd name="connsiteX20" fmla="*/ 497563 w 1721618"/>
                <a:gd name="connsiteY20" fmla="*/ 199104 h 296785"/>
                <a:gd name="connsiteX21" fmla="*/ 498477 w 1721618"/>
                <a:gd name="connsiteY21" fmla="*/ 199561 h 296785"/>
                <a:gd name="connsiteX22" fmla="*/ 500761 w 1721618"/>
                <a:gd name="connsiteY22" fmla="*/ 194992 h 296785"/>
                <a:gd name="connsiteX23" fmla="*/ 543710 w 1721618"/>
                <a:gd name="connsiteY23" fmla="*/ 192708 h 296785"/>
                <a:gd name="connsiteX24" fmla="*/ 759366 w 1721618"/>
                <a:gd name="connsiteY24" fmla="*/ 198647 h 296785"/>
                <a:gd name="connsiteX25" fmla="*/ 984161 w 1721618"/>
                <a:gd name="connsiteY25" fmla="*/ 197277 h 296785"/>
                <a:gd name="connsiteX26" fmla="*/ 1242101 w 1721618"/>
                <a:gd name="connsiteY26" fmla="*/ 198935 h 296785"/>
                <a:gd name="connsiteX27" fmla="*/ 1273943 w 1721618"/>
                <a:gd name="connsiteY27" fmla="*/ 122980 h 296785"/>
                <a:gd name="connsiteX28" fmla="*/ 1281986 w 1721618"/>
                <a:gd name="connsiteY28" fmla="*/ 98853 h 296785"/>
                <a:gd name="connsiteX29" fmla="*/ 1288421 w 1721618"/>
                <a:gd name="connsiteY29" fmla="*/ 77538 h 296785"/>
                <a:gd name="connsiteX30" fmla="*/ 1288019 w 1721618"/>
                <a:gd name="connsiteY30" fmla="*/ 77135 h 296785"/>
                <a:gd name="connsiteX31" fmla="*/ 1298475 w 1721618"/>
                <a:gd name="connsiteY31" fmla="*/ 34910 h 296785"/>
                <a:gd name="connsiteX32" fmla="*/ 1302497 w 1721618"/>
                <a:gd name="connsiteY32" fmla="*/ 23247 h 296785"/>
                <a:gd name="connsiteX33" fmla="*/ 1307322 w 1721618"/>
                <a:gd name="connsiteY33" fmla="*/ 7161 h 296785"/>
                <a:gd name="connsiteX34" fmla="*/ 1360408 w 1721618"/>
                <a:gd name="connsiteY34" fmla="*/ 727 h 296785"/>
                <a:gd name="connsiteX35" fmla="*/ 1508802 w 1721618"/>
                <a:gd name="connsiteY35" fmla="*/ 1128 h 296785"/>
                <a:gd name="connsiteX36" fmla="*/ 1580386 w 1721618"/>
                <a:gd name="connsiteY36" fmla="*/ 14801 h 296785"/>
                <a:gd name="connsiteX37" fmla="*/ 1604113 w 1721618"/>
                <a:gd name="connsiteY37" fmla="*/ 34910 h 296785"/>
                <a:gd name="connsiteX38" fmla="*/ 1640307 w 1721618"/>
                <a:gd name="connsiteY38" fmla="*/ 71102 h 296785"/>
                <a:gd name="connsiteX39" fmla="*/ 1660416 w 1721618"/>
                <a:gd name="connsiteY39" fmla="*/ 90810 h 296785"/>
                <a:gd name="connsiteX40" fmla="*/ 1712293 w 1721618"/>
                <a:gd name="connsiteY40" fmla="*/ 151936 h 296785"/>
                <a:gd name="connsiteX41" fmla="*/ 1719934 w 1721618"/>
                <a:gd name="connsiteY41" fmla="*/ 186524 h 29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721618" h="296785">
                  <a:moveTo>
                    <a:pt x="1719934" y="186524"/>
                  </a:moveTo>
                  <a:cubicBezTo>
                    <a:pt x="1719130" y="192957"/>
                    <a:pt x="1717922" y="199794"/>
                    <a:pt x="1716717" y="206230"/>
                  </a:cubicBezTo>
                  <a:cubicBezTo>
                    <a:pt x="1694196" y="227543"/>
                    <a:pt x="1664034" y="227543"/>
                    <a:pt x="1636285" y="233976"/>
                  </a:cubicBezTo>
                  <a:lnTo>
                    <a:pt x="1302459" y="288285"/>
                  </a:lnTo>
                  <a:lnTo>
                    <a:pt x="1302459" y="290112"/>
                  </a:lnTo>
                  <a:lnTo>
                    <a:pt x="1242101" y="290284"/>
                  </a:lnTo>
                  <a:lnTo>
                    <a:pt x="690375" y="291854"/>
                  </a:lnTo>
                  <a:lnTo>
                    <a:pt x="566098" y="291854"/>
                  </a:lnTo>
                  <a:cubicBezTo>
                    <a:pt x="553305" y="292311"/>
                    <a:pt x="540969" y="292768"/>
                    <a:pt x="528175" y="294139"/>
                  </a:cubicBezTo>
                  <a:cubicBezTo>
                    <a:pt x="481572" y="298708"/>
                    <a:pt x="435425" y="296880"/>
                    <a:pt x="389278" y="292311"/>
                  </a:cubicBezTo>
                  <a:cubicBezTo>
                    <a:pt x="344350" y="292387"/>
                    <a:pt x="282364" y="294444"/>
                    <a:pt x="258605" y="294596"/>
                  </a:cubicBezTo>
                  <a:cubicBezTo>
                    <a:pt x="234846" y="294748"/>
                    <a:pt x="250381" y="294596"/>
                    <a:pt x="246726" y="293225"/>
                  </a:cubicBezTo>
                  <a:lnTo>
                    <a:pt x="238045" y="294596"/>
                  </a:lnTo>
                  <a:lnTo>
                    <a:pt x="22389" y="294596"/>
                  </a:lnTo>
                  <a:cubicBezTo>
                    <a:pt x="14621" y="294596"/>
                    <a:pt x="3199" y="299622"/>
                    <a:pt x="0" y="286372"/>
                  </a:cubicBezTo>
                  <a:cubicBezTo>
                    <a:pt x="47061" y="256673"/>
                    <a:pt x="87725" y="218751"/>
                    <a:pt x="132044" y="185397"/>
                  </a:cubicBezTo>
                  <a:cubicBezTo>
                    <a:pt x="151691" y="179914"/>
                    <a:pt x="171794" y="179914"/>
                    <a:pt x="191441" y="185397"/>
                  </a:cubicBezTo>
                  <a:cubicBezTo>
                    <a:pt x="235303" y="217837"/>
                    <a:pt x="283278" y="241139"/>
                    <a:pt x="334907" y="257587"/>
                  </a:cubicBezTo>
                  <a:cubicBezTo>
                    <a:pt x="382425" y="266268"/>
                    <a:pt x="419891" y="242509"/>
                    <a:pt x="457813" y="219208"/>
                  </a:cubicBezTo>
                  <a:cubicBezTo>
                    <a:pt x="470149" y="211897"/>
                    <a:pt x="481572" y="203216"/>
                    <a:pt x="493451" y="194992"/>
                  </a:cubicBezTo>
                  <a:cubicBezTo>
                    <a:pt x="497106" y="193621"/>
                    <a:pt x="498934" y="194992"/>
                    <a:pt x="497563" y="199104"/>
                  </a:cubicBezTo>
                  <a:cubicBezTo>
                    <a:pt x="498020" y="199561"/>
                    <a:pt x="498020" y="199561"/>
                    <a:pt x="498477" y="199561"/>
                  </a:cubicBezTo>
                  <a:cubicBezTo>
                    <a:pt x="499391" y="198190"/>
                    <a:pt x="499848" y="196819"/>
                    <a:pt x="500761" y="194992"/>
                  </a:cubicBezTo>
                  <a:cubicBezTo>
                    <a:pt x="514926" y="190423"/>
                    <a:pt x="529546" y="192708"/>
                    <a:pt x="543710" y="192708"/>
                  </a:cubicBezTo>
                  <a:lnTo>
                    <a:pt x="759366" y="198647"/>
                  </a:lnTo>
                  <a:cubicBezTo>
                    <a:pt x="805437" y="199485"/>
                    <a:pt x="899330" y="197201"/>
                    <a:pt x="984161" y="197277"/>
                  </a:cubicBezTo>
                  <a:lnTo>
                    <a:pt x="1242101" y="198935"/>
                  </a:lnTo>
                  <a:lnTo>
                    <a:pt x="1273943" y="122980"/>
                  </a:lnTo>
                  <a:cubicBezTo>
                    <a:pt x="1275150" y="114537"/>
                    <a:pt x="1277161" y="106091"/>
                    <a:pt x="1281986" y="98853"/>
                  </a:cubicBezTo>
                  <a:cubicBezTo>
                    <a:pt x="1282791" y="91211"/>
                    <a:pt x="1284802" y="84375"/>
                    <a:pt x="1288421" y="77538"/>
                  </a:cubicBezTo>
                  <a:lnTo>
                    <a:pt x="1288019" y="77135"/>
                  </a:lnTo>
                  <a:cubicBezTo>
                    <a:pt x="1288019" y="62256"/>
                    <a:pt x="1292845" y="48583"/>
                    <a:pt x="1298475" y="34910"/>
                  </a:cubicBezTo>
                  <a:cubicBezTo>
                    <a:pt x="1299682" y="30887"/>
                    <a:pt x="1301290" y="27270"/>
                    <a:pt x="1302497" y="23247"/>
                  </a:cubicBezTo>
                  <a:cubicBezTo>
                    <a:pt x="1304105" y="18020"/>
                    <a:pt x="1305715" y="12388"/>
                    <a:pt x="1307322" y="7161"/>
                  </a:cubicBezTo>
                  <a:cubicBezTo>
                    <a:pt x="1325018" y="4345"/>
                    <a:pt x="1342712" y="727"/>
                    <a:pt x="1360408" y="727"/>
                  </a:cubicBezTo>
                  <a:cubicBezTo>
                    <a:pt x="1409871" y="325"/>
                    <a:pt x="1459337" y="-883"/>
                    <a:pt x="1508802" y="1128"/>
                  </a:cubicBezTo>
                  <a:cubicBezTo>
                    <a:pt x="1532931" y="2335"/>
                    <a:pt x="1558670" y="325"/>
                    <a:pt x="1580386" y="14801"/>
                  </a:cubicBezTo>
                  <a:cubicBezTo>
                    <a:pt x="1588429" y="20834"/>
                    <a:pt x="1598482" y="25257"/>
                    <a:pt x="1604113" y="34910"/>
                  </a:cubicBezTo>
                  <a:cubicBezTo>
                    <a:pt x="1620199" y="42953"/>
                    <a:pt x="1633069" y="54213"/>
                    <a:pt x="1640307" y="71102"/>
                  </a:cubicBezTo>
                  <a:cubicBezTo>
                    <a:pt x="1648350" y="76332"/>
                    <a:pt x="1654785" y="83168"/>
                    <a:pt x="1660416" y="90810"/>
                  </a:cubicBezTo>
                  <a:cubicBezTo>
                    <a:pt x="1682131" y="107297"/>
                    <a:pt x="1696609" y="130222"/>
                    <a:pt x="1712293" y="151936"/>
                  </a:cubicBezTo>
                  <a:cubicBezTo>
                    <a:pt x="1712293" y="164404"/>
                    <a:pt x="1726368" y="174458"/>
                    <a:pt x="1719934" y="18652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 w="9525" cap="flat">
              <a:noFill/>
              <a:prstDash val="solid"/>
              <a:miter/>
            </a:ln>
            <a:effectLst>
              <a:innerShdw blurRad="63500" dist="50800">
                <a:schemeClr val="accent1">
                  <a:lumMod val="50000"/>
                  <a:alpha val="50000"/>
                </a:scheme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B17E210-0831-4AC1-B6F1-1464A9993E7A}"/>
                </a:ext>
              </a:extLst>
            </p:cNvPr>
            <p:cNvSpPr/>
            <p:nvPr/>
          </p:nvSpPr>
          <p:spPr>
            <a:xfrm rot="16200000">
              <a:off x="4635643" y="4468484"/>
              <a:ext cx="3263809" cy="219312"/>
            </a:xfrm>
            <a:custGeom>
              <a:avLst/>
              <a:gdLst>
                <a:gd name="connsiteX0" fmla="*/ 3167811 w 3167811"/>
                <a:gd name="connsiteY0" fmla="*/ 43158 h 219312"/>
                <a:gd name="connsiteX1" fmla="*/ 3167811 w 3167811"/>
                <a:gd name="connsiteY1" fmla="*/ 211622 h 219312"/>
                <a:gd name="connsiteX2" fmla="*/ 3139836 w 3167811"/>
                <a:gd name="connsiteY2" fmla="*/ 214286 h 219312"/>
                <a:gd name="connsiteX3" fmla="*/ 1691467 w 3167811"/>
                <a:gd name="connsiteY3" fmla="*/ 219312 h 219312"/>
                <a:gd name="connsiteX4" fmla="*/ 1430578 w 3167811"/>
                <a:gd name="connsiteY4" fmla="*/ 215200 h 219312"/>
                <a:gd name="connsiteX5" fmla="*/ 113795 w 3167811"/>
                <a:gd name="connsiteY5" fmla="*/ 202864 h 219312"/>
                <a:gd name="connsiteX6" fmla="*/ 105113 w 3167811"/>
                <a:gd name="connsiteY6" fmla="*/ 201036 h 219312"/>
                <a:gd name="connsiteX7" fmla="*/ 15561 w 3167811"/>
                <a:gd name="connsiteY7" fmla="*/ 111027 h 219312"/>
                <a:gd name="connsiteX8" fmla="*/ 27 w 3167811"/>
                <a:gd name="connsiteY8" fmla="*/ 72190 h 219312"/>
                <a:gd name="connsiteX9" fmla="*/ 1854 w 3167811"/>
                <a:gd name="connsiteY9" fmla="*/ 0 h 219312"/>
                <a:gd name="connsiteX10" fmla="*/ 1023480 w 3167811"/>
                <a:gd name="connsiteY10" fmla="*/ 5940 h 219312"/>
                <a:gd name="connsiteX11" fmla="*/ 1034446 w 3167811"/>
                <a:gd name="connsiteY11" fmla="*/ 8224 h 219312"/>
                <a:gd name="connsiteX12" fmla="*/ 1151412 w 3167811"/>
                <a:gd name="connsiteY12" fmla="*/ 45690 h 219312"/>
                <a:gd name="connsiteX13" fmla="*/ 1153697 w 3167811"/>
                <a:gd name="connsiteY13" fmla="*/ 49345 h 219312"/>
                <a:gd name="connsiteX14" fmla="*/ 1207154 w 3167811"/>
                <a:gd name="connsiteY14" fmla="*/ 44776 h 219312"/>
                <a:gd name="connsiteX15" fmla="*/ 1239137 w 3167811"/>
                <a:gd name="connsiteY15" fmla="*/ 12336 h 219312"/>
                <a:gd name="connsiteX16" fmla="*/ 1242335 w 3167811"/>
                <a:gd name="connsiteY16" fmla="*/ 12793 h 219312"/>
                <a:gd name="connsiteX17" fmla="*/ 1303103 w 3167811"/>
                <a:gd name="connsiteY17" fmla="*/ 15534 h 219312"/>
                <a:gd name="connsiteX18" fmla="*/ 1634355 w 3167811"/>
                <a:gd name="connsiteY18" fmla="*/ 21474 h 219312"/>
                <a:gd name="connsiteX19" fmla="*/ 1636182 w 3167811"/>
                <a:gd name="connsiteY19" fmla="*/ 21474 h 219312"/>
                <a:gd name="connsiteX20" fmla="*/ 2103133 w 3167811"/>
                <a:gd name="connsiteY20" fmla="*/ 26500 h 219312"/>
                <a:gd name="connsiteX21" fmla="*/ 2454945 w 3167811"/>
                <a:gd name="connsiteY21" fmla="*/ 27414 h 219312"/>
                <a:gd name="connsiteX22" fmla="*/ 2515256 w 3167811"/>
                <a:gd name="connsiteY22" fmla="*/ 31526 h 219312"/>
                <a:gd name="connsiteX23" fmla="*/ 2718576 w 3167811"/>
                <a:gd name="connsiteY23" fmla="*/ 32440 h 219312"/>
                <a:gd name="connsiteX24" fmla="*/ 3028353 w 3167811"/>
                <a:gd name="connsiteY24" fmla="*/ 37466 h 219312"/>
                <a:gd name="connsiteX25" fmla="*/ 3126129 w 3167811"/>
                <a:gd name="connsiteY25" fmla="*/ 40207 h 219312"/>
                <a:gd name="connsiteX0" fmla="*/ 3167811 w 3243631"/>
                <a:gd name="connsiteY0" fmla="*/ 43158 h 219312"/>
                <a:gd name="connsiteX1" fmla="*/ 3167811 w 3243631"/>
                <a:gd name="connsiteY1" fmla="*/ 211622 h 219312"/>
                <a:gd name="connsiteX2" fmla="*/ 3139836 w 3243631"/>
                <a:gd name="connsiteY2" fmla="*/ 214286 h 219312"/>
                <a:gd name="connsiteX3" fmla="*/ 1691467 w 3243631"/>
                <a:gd name="connsiteY3" fmla="*/ 219312 h 219312"/>
                <a:gd name="connsiteX4" fmla="*/ 1430578 w 3243631"/>
                <a:gd name="connsiteY4" fmla="*/ 215200 h 219312"/>
                <a:gd name="connsiteX5" fmla="*/ 113795 w 3243631"/>
                <a:gd name="connsiteY5" fmla="*/ 202864 h 219312"/>
                <a:gd name="connsiteX6" fmla="*/ 105113 w 3243631"/>
                <a:gd name="connsiteY6" fmla="*/ 201036 h 219312"/>
                <a:gd name="connsiteX7" fmla="*/ 15561 w 3243631"/>
                <a:gd name="connsiteY7" fmla="*/ 111027 h 219312"/>
                <a:gd name="connsiteX8" fmla="*/ 27 w 3243631"/>
                <a:gd name="connsiteY8" fmla="*/ 72190 h 219312"/>
                <a:gd name="connsiteX9" fmla="*/ 1854 w 3243631"/>
                <a:gd name="connsiteY9" fmla="*/ 0 h 219312"/>
                <a:gd name="connsiteX10" fmla="*/ 1023480 w 3243631"/>
                <a:gd name="connsiteY10" fmla="*/ 5940 h 219312"/>
                <a:gd name="connsiteX11" fmla="*/ 1034446 w 3243631"/>
                <a:gd name="connsiteY11" fmla="*/ 8224 h 219312"/>
                <a:gd name="connsiteX12" fmla="*/ 1151412 w 3243631"/>
                <a:gd name="connsiteY12" fmla="*/ 45690 h 219312"/>
                <a:gd name="connsiteX13" fmla="*/ 1153697 w 3243631"/>
                <a:gd name="connsiteY13" fmla="*/ 49345 h 219312"/>
                <a:gd name="connsiteX14" fmla="*/ 1207154 w 3243631"/>
                <a:gd name="connsiteY14" fmla="*/ 44776 h 219312"/>
                <a:gd name="connsiteX15" fmla="*/ 1239137 w 3243631"/>
                <a:gd name="connsiteY15" fmla="*/ 12336 h 219312"/>
                <a:gd name="connsiteX16" fmla="*/ 1242335 w 3243631"/>
                <a:gd name="connsiteY16" fmla="*/ 12793 h 219312"/>
                <a:gd name="connsiteX17" fmla="*/ 1303103 w 3243631"/>
                <a:gd name="connsiteY17" fmla="*/ 15534 h 219312"/>
                <a:gd name="connsiteX18" fmla="*/ 1634355 w 3243631"/>
                <a:gd name="connsiteY18" fmla="*/ 21474 h 219312"/>
                <a:gd name="connsiteX19" fmla="*/ 1636182 w 3243631"/>
                <a:gd name="connsiteY19" fmla="*/ 21474 h 219312"/>
                <a:gd name="connsiteX20" fmla="*/ 2103133 w 3243631"/>
                <a:gd name="connsiteY20" fmla="*/ 26500 h 219312"/>
                <a:gd name="connsiteX21" fmla="*/ 2454945 w 3243631"/>
                <a:gd name="connsiteY21" fmla="*/ 27414 h 219312"/>
                <a:gd name="connsiteX22" fmla="*/ 2515256 w 3243631"/>
                <a:gd name="connsiteY22" fmla="*/ 31526 h 219312"/>
                <a:gd name="connsiteX23" fmla="*/ 2718576 w 3243631"/>
                <a:gd name="connsiteY23" fmla="*/ 32440 h 219312"/>
                <a:gd name="connsiteX24" fmla="*/ 3028353 w 3243631"/>
                <a:gd name="connsiteY24" fmla="*/ 37466 h 219312"/>
                <a:gd name="connsiteX25" fmla="*/ 3126129 w 3243631"/>
                <a:gd name="connsiteY25" fmla="*/ 40207 h 219312"/>
                <a:gd name="connsiteX26" fmla="*/ 3167811 w 3243631"/>
                <a:gd name="connsiteY26" fmla="*/ 43158 h 219312"/>
                <a:gd name="connsiteX0" fmla="*/ 3167811 w 3282115"/>
                <a:gd name="connsiteY0" fmla="*/ 43158 h 219312"/>
                <a:gd name="connsiteX1" fmla="*/ 3167811 w 3282115"/>
                <a:gd name="connsiteY1" fmla="*/ 211622 h 219312"/>
                <a:gd name="connsiteX2" fmla="*/ 3139836 w 3282115"/>
                <a:gd name="connsiteY2" fmla="*/ 214286 h 219312"/>
                <a:gd name="connsiteX3" fmla="*/ 1691467 w 3282115"/>
                <a:gd name="connsiteY3" fmla="*/ 219312 h 219312"/>
                <a:gd name="connsiteX4" fmla="*/ 1430578 w 3282115"/>
                <a:gd name="connsiteY4" fmla="*/ 215200 h 219312"/>
                <a:gd name="connsiteX5" fmla="*/ 113795 w 3282115"/>
                <a:gd name="connsiteY5" fmla="*/ 202864 h 219312"/>
                <a:gd name="connsiteX6" fmla="*/ 105113 w 3282115"/>
                <a:gd name="connsiteY6" fmla="*/ 201036 h 219312"/>
                <a:gd name="connsiteX7" fmla="*/ 15561 w 3282115"/>
                <a:gd name="connsiteY7" fmla="*/ 111027 h 219312"/>
                <a:gd name="connsiteX8" fmla="*/ 27 w 3282115"/>
                <a:gd name="connsiteY8" fmla="*/ 72190 h 219312"/>
                <a:gd name="connsiteX9" fmla="*/ 1854 w 3282115"/>
                <a:gd name="connsiteY9" fmla="*/ 0 h 219312"/>
                <a:gd name="connsiteX10" fmla="*/ 1023480 w 3282115"/>
                <a:gd name="connsiteY10" fmla="*/ 5940 h 219312"/>
                <a:gd name="connsiteX11" fmla="*/ 1034446 w 3282115"/>
                <a:gd name="connsiteY11" fmla="*/ 8224 h 219312"/>
                <a:gd name="connsiteX12" fmla="*/ 1151412 w 3282115"/>
                <a:gd name="connsiteY12" fmla="*/ 45690 h 219312"/>
                <a:gd name="connsiteX13" fmla="*/ 1153697 w 3282115"/>
                <a:gd name="connsiteY13" fmla="*/ 49345 h 219312"/>
                <a:gd name="connsiteX14" fmla="*/ 1207154 w 3282115"/>
                <a:gd name="connsiteY14" fmla="*/ 44776 h 219312"/>
                <a:gd name="connsiteX15" fmla="*/ 1239137 w 3282115"/>
                <a:gd name="connsiteY15" fmla="*/ 12336 h 219312"/>
                <a:gd name="connsiteX16" fmla="*/ 1242335 w 3282115"/>
                <a:gd name="connsiteY16" fmla="*/ 12793 h 219312"/>
                <a:gd name="connsiteX17" fmla="*/ 1303103 w 3282115"/>
                <a:gd name="connsiteY17" fmla="*/ 15534 h 219312"/>
                <a:gd name="connsiteX18" fmla="*/ 1634355 w 3282115"/>
                <a:gd name="connsiteY18" fmla="*/ 21474 h 219312"/>
                <a:gd name="connsiteX19" fmla="*/ 1636182 w 3282115"/>
                <a:gd name="connsiteY19" fmla="*/ 21474 h 219312"/>
                <a:gd name="connsiteX20" fmla="*/ 2103133 w 3282115"/>
                <a:gd name="connsiteY20" fmla="*/ 26500 h 219312"/>
                <a:gd name="connsiteX21" fmla="*/ 2454945 w 3282115"/>
                <a:gd name="connsiteY21" fmla="*/ 27414 h 219312"/>
                <a:gd name="connsiteX22" fmla="*/ 2515256 w 3282115"/>
                <a:gd name="connsiteY22" fmla="*/ 31526 h 219312"/>
                <a:gd name="connsiteX23" fmla="*/ 2718576 w 3282115"/>
                <a:gd name="connsiteY23" fmla="*/ 32440 h 219312"/>
                <a:gd name="connsiteX24" fmla="*/ 3028353 w 3282115"/>
                <a:gd name="connsiteY24" fmla="*/ 37466 h 219312"/>
                <a:gd name="connsiteX25" fmla="*/ 3126129 w 3282115"/>
                <a:gd name="connsiteY25" fmla="*/ 40207 h 219312"/>
                <a:gd name="connsiteX26" fmla="*/ 3167811 w 3282115"/>
                <a:gd name="connsiteY26" fmla="*/ 43158 h 219312"/>
                <a:gd name="connsiteX0" fmla="*/ 3167811 w 3263809"/>
                <a:gd name="connsiteY0" fmla="*/ 43158 h 219312"/>
                <a:gd name="connsiteX1" fmla="*/ 3167811 w 3263809"/>
                <a:gd name="connsiteY1" fmla="*/ 211622 h 219312"/>
                <a:gd name="connsiteX2" fmla="*/ 3139836 w 3263809"/>
                <a:gd name="connsiteY2" fmla="*/ 214286 h 219312"/>
                <a:gd name="connsiteX3" fmla="*/ 1691467 w 3263809"/>
                <a:gd name="connsiteY3" fmla="*/ 219312 h 219312"/>
                <a:gd name="connsiteX4" fmla="*/ 1430578 w 3263809"/>
                <a:gd name="connsiteY4" fmla="*/ 215200 h 219312"/>
                <a:gd name="connsiteX5" fmla="*/ 113795 w 3263809"/>
                <a:gd name="connsiteY5" fmla="*/ 202864 h 219312"/>
                <a:gd name="connsiteX6" fmla="*/ 105113 w 3263809"/>
                <a:gd name="connsiteY6" fmla="*/ 201036 h 219312"/>
                <a:gd name="connsiteX7" fmla="*/ 15561 w 3263809"/>
                <a:gd name="connsiteY7" fmla="*/ 111027 h 219312"/>
                <a:gd name="connsiteX8" fmla="*/ 27 w 3263809"/>
                <a:gd name="connsiteY8" fmla="*/ 72190 h 219312"/>
                <a:gd name="connsiteX9" fmla="*/ 1854 w 3263809"/>
                <a:gd name="connsiteY9" fmla="*/ 0 h 219312"/>
                <a:gd name="connsiteX10" fmla="*/ 1023480 w 3263809"/>
                <a:gd name="connsiteY10" fmla="*/ 5940 h 219312"/>
                <a:gd name="connsiteX11" fmla="*/ 1034446 w 3263809"/>
                <a:gd name="connsiteY11" fmla="*/ 8224 h 219312"/>
                <a:gd name="connsiteX12" fmla="*/ 1151412 w 3263809"/>
                <a:gd name="connsiteY12" fmla="*/ 45690 h 219312"/>
                <a:gd name="connsiteX13" fmla="*/ 1153697 w 3263809"/>
                <a:gd name="connsiteY13" fmla="*/ 49345 h 219312"/>
                <a:gd name="connsiteX14" fmla="*/ 1207154 w 3263809"/>
                <a:gd name="connsiteY14" fmla="*/ 44776 h 219312"/>
                <a:gd name="connsiteX15" fmla="*/ 1239137 w 3263809"/>
                <a:gd name="connsiteY15" fmla="*/ 12336 h 219312"/>
                <a:gd name="connsiteX16" fmla="*/ 1242335 w 3263809"/>
                <a:gd name="connsiteY16" fmla="*/ 12793 h 219312"/>
                <a:gd name="connsiteX17" fmla="*/ 1303103 w 3263809"/>
                <a:gd name="connsiteY17" fmla="*/ 15534 h 219312"/>
                <a:gd name="connsiteX18" fmla="*/ 1634355 w 3263809"/>
                <a:gd name="connsiteY18" fmla="*/ 21474 h 219312"/>
                <a:gd name="connsiteX19" fmla="*/ 1636182 w 3263809"/>
                <a:gd name="connsiteY19" fmla="*/ 21474 h 219312"/>
                <a:gd name="connsiteX20" fmla="*/ 2103133 w 3263809"/>
                <a:gd name="connsiteY20" fmla="*/ 26500 h 219312"/>
                <a:gd name="connsiteX21" fmla="*/ 2454945 w 3263809"/>
                <a:gd name="connsiteY21" fmla="*/ 27414 h 219312"/>
                <a:gd name="connsiteX22" fmla="*/ 2515256 w 3263809"/>
                <a:gd name="connsiteY22" fmla="*/ 31526 h 219312"/>
                <a:gd name="connsiteX23" fmla="*/ 2718576 w 3263809"/>
                <a:gd name="connsiteY23" fmla="*/ 32440 h 219312"/>
                <a:gd name="connsiteX24" fmla="*/ 3028353 w 3263809"/>
                <a:gd name="connsiteY24" fmla="*/ 37466 h 219312"/>
                <a:gd name="connsiteX25" fmla="*/ 3126129 w 3263809"/>
                <a:gd name="connsiteY25" fmla="*/ 40207 h 219312"/>
                <a:gd name="connsiteX26" fmla="*/ 3167811 w 3263809"/>
                <a:gd name="connsiteY26" fmla="*/ 43158 h 21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263809" h="219312">
                  <a:moveTo>
                    <a:pt x="3167811" y="43158"/>
                  </a:moveTo>
                  <a:cubicBezTo>
                    <a:pt x="3290641" y="54957"/>
                    <a:pt x="3300876" y="196410"/>
                    <a:pt x="3167811" y="211622"/>
                  </a:cubicBezTo>
                  <a:lnTo>
                    <a:pt x="3139836" y="214286"/>
                  </a:lnTo>
                  <a:lnTo>
                    <a:pt x="1691467" y="219312"/>
                  </a:lnTo>
                  <a:lnTo>
                    <a:pt x="1430578" y="215200"/>
                  </a:lnTo>
                  <a:lnTo>
                    <a:pt x="113795" y="202864"/>
                  </a:lnTo>
                  <a:cubicBezTo>
                    <a:pt x="22110" y="202026"/>
                    <a:pt x="107855" y="202407"/>
                    <a:pt x="105113" y="201036"/>
                  </a:cubicBezTo>
                  <a:lnTo>
                    <a:pt x="15561" y="111027"/>
                  </a:lnTo>
                  <a:cubicBezTo>
                    <a:pt x="5053" y="100518"/>
                    <a:pt x="-431" y="87268"/>
                    <a:pt x="27" y="72190"/>
                  </a:cubicBezTo>
                  <a:cubicBezTo>
                    <a:pt x="484" y="48431"/>
                    <a:pt x="940" y="24216"/>
                    <a:pt x="1854" y="0"/>
                  </a:cubicBezTo>
                  <a:lnTo>
                    <a:pt x="1023480" y="5940"/>
                  </a:lnTo>
                  <a:cubicBezTo>
                    <a:pt x="1087979" y="5940"/>
                    <a:pt x="1030791" y="6396"/>
                    <a:pt x="1034446" y="8224"/>
                  </a:cubicBezTo>
                  <a:cubicBezTo>
                    <a:pt x="1071455" y="26043"/>
                    <a:pt x="1109834" y="40664"/>
                    <a:pt x="1151412" y="45690"/>
                  </a:cubicBezTo>
                  <a:cubicBezTo>
                    <a:pt x="1151869" y="47061"/>
                    <a:pt x="1152783" y="47974"/>
                    <a:pt x="1153697" y="49345"/>
                  </a:cubicBezTo>
                  <a:cubicBezTo>
                    <a:pt x="1171973" y="52543"/>
                    <a:pt x="1190705" y="62138"/>
                    <a:pt x="1207154" y="44776"/>
                  </a:cubicBezTo>
                  <a:cubicBezTo>
                    <a:pt x="1218119" y="33810"/>
                    <a:pt x="1228628" y="23302"/>
                    <a:pt x="1239137" y="12336"/>
                  </a:cubicBezTo>
                  <a:cubicBezTo>
                    <a:pt x="1240050" y="12336"/>
                    <a:pt x="1241421" y="12793"/>
                    <a:pt x="1242335" y="12793"/>
                  </a:cubicBezTo>
                  <a:cubicBezTo>
                    <a:pt x="1262439" y="15078"/>
                    <a:pt x="1282542" y="18733"/>
                    <a:pt x="1303103" y="15534"/>
                  </a:cubicBezTo>
                  <a:lnTo>
                    <a:pt x="1634355" y="21474"/>
                  </a:lnTo>
                  <a:lnTo>
                    <a:pt x="1636182" y="21474"/>
                  </a:lnTo>
                  <a:lnTo>
                    <a:pt x="2103133" y="26500"/>
                  </a:lnTo>
                  <a:lnTo>
                    <a:pt x="2454945" y="27414"/>
                  </a:lnTo>
                  <a:cubicBezTo>
                    <a:pt x="2523632" y="28251"/>
                    <a:pt x="2471317" y="30688"/>
                    <a:pt x="2515256" y="31526"/>
                  </a:cubicBezTo>
                  <a:cubicBezTo>
                    <a:pt x="2583334" y="35181"/>
                    <a:pt x="2650955" y="35181"/>
                    <a:pt x="2718576" y="32440"/>
                  </a:cubicBezTo>
                  <a:lnTo>
                    <a:pt x="3028353" y="37466"/>
                  </a:lnTo>
                  <a:cubicBezTo>
                    <a:pt x="3060793" y="38836"/>
                    <a:pt x="3093690" y="40664"/>
                    <a:pt x="3126129" y="40207"/>
                  </a:cubicBezTo>
                  <a:lnTo>
                    <a:pt x="3167811" y="43158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 w="9525" cap="flat">
              <a:noFill/>
              <a:prstDash val="solid"/>
              <a:miter/>
            </a:ln>
            <a:effectLst>
              <a:innerShdw blurRad="63500" dist="50800">
                <a:schemeClr val="accent1">
                  <a:lumMod val="50000"/>
                  <a:alpha val="50000"/>
                </a:schemeClr>
              </a:inn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Graphic 6">
            <a:extLst>
              <a:ext uri="{FF2B5EF4-FFF2-40B4-BE49-F238E27FC236}">
                <a16:creationId xmlns:a16="http://schemas.microsoft.com/office/drawing/2014/main" id="{381B5B02-C4B9-4644-B421-EE270AA2E7E1}"/>
              </a:ext>
            </a:extLst>
          </p:cNvPr>
          <p:cNvSpPr/>
          <p:nvPr/>
        </p:nvSpPr>
        <p:spPr>
          <a:xfrm>
            <a:off x="4793844" y="1194701"/>
            <a:ext cx="5377479" cy="1851809"/>
          </a:xfrm>
          <a:custGeom>
            <a:avLst/>
            <a:gdLst>
              <a:gd name="connsiteX0" fmla="*/ 0 w 12169615"/>
              <a:gd name="connsiteY0" fmla="*/ 4491789 h 4491789"/>
              <a:gd name="connsiteX1" fmla="*/ 1577349 w 12169615"/>
              <a:gd name="connsiteY1" fmla="*/ 4491789 h 4491789"/>
              <a:gd name="connsiteX2" fmla="*/ 1577349 w 12169615"/>
              <a:gd name="connsiteY2" fmla="*/ 2631651 h 4491789"/>
              <a:gd name="connsiteX3" fmla="*/ 1898938 w 12169615"/>
              <a:gd name="connsiteY3" fmla="*/ 2631651 h 4491789"/>
              <a:gd name="connsiteX4" fmla="*/ 1898938 w 12169615"/>
              <a:gd name="connsiteY4" fmla="*/ 2804757 h 4491789"/>
              <a:gd name="connsiteX5" fmla="*/ 2489884 w 12169615"/>
              <a:gd name="connsiteY5" fmla="*/ 2804757 h 4491789"/>
              <a:gd name="connsiteX6" fmla="*/ 2489884 w 12169615"/>
              <a:gd name="connsiteY6" fmla="*/ 4059772 h 4491789"/>
              <a:gd name="connsiteX7" fmla="*/ 3773999 w 12169615"/>
              <a:gd name="connsiteY7" fmla="*/ 4059772 h 4491789"/>
              <a:gd name="connsiteX8" fmla="*/ 3773999 w 12169615"/>
              <a:gd name="connsiteY8" fmla="*/ 1951914 h 4491789"/>
              <a:gd name="connsiteX9" fmla="*/ 4103794 w 12169615"/>
              <a:gd name="connsiteY9" fmla="*/ 1951914 h 4491789"/>
              <a:gd name="connsiteX10" fmla="*/ 4103794 w 12169615"/>
              <a:gd name="connsiteY10" fmla="*/ 1799700 h 4491789"/>
              <a:gd name="connsiteX11" fmla="*/ 4229893 w 12169615"/>
              <a:gd name="connsiteY11" fmla="*/ 1799700 h 4491789"/>
              <a:gd name="connsiteX12" fmla="*/ 4229893 w 12169615"/>
              <a:gd name="connsiteY12" fmla="*/ 1575111 h 4491789"/>
              <a:gd name="connsiteX13" fmla="*/ 4499997 w 12169615"/>
              <a:gd name="connsiteY13" fmla="*/ 1575111 h 4491789"/>
              <a:gd name="connsiteX14" fmla="*/ 4499997 w 12169615"/>
              <a:gd name="connsiteY14" fmla="*/ 3675507 h 4491789"/>
              <a:gd name="connsiteX15" fmla="*/ 5772920 w 12169615"/>
              <a:gd name="connsiteY15" fmla="*/ 3675507 h 4491789"/>
              <a:gd name="connsiteX16" fmla="*/ 5772920 w 12169615"/>
              <a:gd name="connsiteY16" fmla="*/ 1010279 h 4491789"/>
              <a:gd name="connsiteX17" fmla="*/ 6228068 w 12169615"/>
              <a:gd name="connsiteY17" fmla="*/ 1199800 h 4491789"/>
              <a:gd name="connsiteX18" fmla="*/ 6207176 w 12169615"/>
              <a:gd name="connsiteY18" fmla="*/ 1722101 h 4491789"/>
              <a:gd name="connsiteX19" fmla="*/ 6528018 w 12169615"/>
              <a:gd name="connsiteY19" fmla="*/ 1737770 h 4491789"/>
              <a:gd name="connsiteX20" fmla="*/ 6528018 w 12169615"/>
              <a:gd name="connsiteY20" fmla="*/ 3230805 h 4491789"/>
              <a:gd name="connsiteX21" fmla="*/ 7788256 w 12169615"/>
              <a:gd name="connsiteY21" fmla="*/ 3230805 h 4491789"/>
              <a:gd name="connsiteX22" fmla="*/ 7788256 w 12169615"/>
              <a:gd name="connsiteY22" fmla="*/ 279804 h 4491789"/>
              <a:gd name="connsiteX23" fmla="*/ 7924800 w 12169615"/>
              <a:gd name="connsiteY23" fmla="*/ 279804 h 4491789"/>
              <a:gd name="connsiteX24" fmla="*/ 7926293 w 12169615"/>
              <a:gd name="connsiteY24" fmla="*/ 533493 h 4491789"/>
              <a:gd name="connsiteX25" fmla="*/ 8062837 w 12169615"/>
              <a:gd name="connsiteY25" fmla="*/ 527524 h 4491789"/>
              <a:gd name="connsiteX26" fmla="*/ 8062837 w 12169615"/>
              <a:gd name="connsiteY26" fmla="*/ 639446 h 4491789"/>
              <a:gd name="connsiteX27" fmla="*/ 8535892 w 12169615"/>
              <a:gd name="connsiteY27" fmla="*/ 658099 h 4491789"/>
              <a:gd name="connsiteX28" fmla="*/ 8535892 w 12169615"/>
              <a:gd name="connsiteY28" fmla="*/ 2765211 h 4491789"/>
              <a:gd name="connsiteX29" fmla="*/ 9787923 w 12169615"/>
              <a:gd name="connsiteY29" fmla="*/ 2765211 h 4491789"/>
              <a:gd name="connsiteX30" fmla="*/ 9787923 w 12169615"/>
              <a:gd name="connsiteY30" fmla="*/ 600646 h 4491789"/>
              <a:gd name="connsiteX31" fmla="*/ 9953567 w 12169615"/>
              <a:gd name="connsiteY31" fmla="*/ 591693 h 4491789"/>
              <a:gd name="connsiteX32" fmla="*/ 9953567 w 12169615"/>
              <a:gd name="connsiteY32" fmla="*/ 476786 h 4491789"/>
              <a:gd name="connsiteX33" fmla="*/ 10102050 w 12169615"/>
              <a:gd name="connsiteY33" fmla="*/ 479771 h 4491789"/>
              <a:gd name="connsiteX34" fmla="*/ 10102796 w 12169615"/>
              <a:gd name="connsiteY34" fmla="*/ 213397 h 4491789"/>
              <a:gd name="connsiteX35" fmla="*/ 10199794 w 12169615"/>
              <a:gd name="connsiteY35" fmla="*/ 213397 h 4491789"/>
              <a:gd name="connsiteX36" fmla="*/ 10201286 w 12169615"/>
              <a:gd name="connsiteY36" fmla="*/ 472309 h 4491789"/>
              <a:gd name="connsiteX37" fmla="*/ 10364692 w 12169615"/>
              <a:gd name="connsiteY37" fmla="*/ 477532 h 4491789"/>
              <a:gd name="connsiteX38" fmla="*/ 10369169 w 12169615"/>
              <a:gd name="connsiteY38" fmla="*/ 596169 h 4491789"/>
              <a:gd name="connsiteX39" fmla="*/ 10538544 w 12169615"/>
              <a:gd name="connsiteY39" fmla="*/ 600646 h 4491789"/>
              <a:gd name="connsiteX40" fmla="*/ 10538544 w 12169615"/>
              <a:gd name="connsiteY40" fmla="*/ 2295140 h 4491789"/>
              <a:gd name="connsiteX41" fmla="*/ 12176331 w 12169615"/>
              <a:gd name="connsiteY41" fmla="*/ 0 h 4491789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195508" h="4544055">
                <a:moveTo>
                  <a:pt x="0" y="4544055"/>
                </a:moveTo>
                <a:lnTo>
                  <a:pt x="1577349" y="4544055"/>
                </a:lnTo>
                <a:lnTo>
                  <a:pt x="1577349" y="2683917"/>
                </a:lnTo>
                <a:lnTo>
                  <a:pt x="1898938" y="2683917"/>
                </a:lnTo>
                <a:lnTo>
                  <a:pt x="1898938" y="2857023"/>
                </a:lnTo>
                <a:lnTo>
                  <a:pt x="2489884" y="2857023"/>
                </a:lnTo>
                <a:lnTo>
                  <a:pt x="2489884" y="4112038"/>
                </a:lnTo>
                <a:lnTo>
                  <a:pt x="3773999" y="4112038"/>
                </a:lnTo>
                <a:lnTo>
                  <a:pt x="3773999" y="2004180"/>
                </a:lnTo>
                <a:lnTo>
                  <a:pt x="4103794" y="2004180"/>
                </a:lnTo>
                <a:lnTo>
                  <a:pt x="4103794" y="1851966"/>
                </a:lnTo>
                <a:lnTo>
                  <a:pt x="4229893" y="1851966"/>
                </a:lnTo>
                <a:lnTo>
                  <a:pt x="4229893" y="1627377"/>
                </a:lnTo>
                <a:lnTo>
                  <a:pt x="4499997" y="1627377"/>
                </a:lnTo>
                <a:lnTo>
                  <a:pt x="4499997" y="3727773"/>
                </a:lnTo>
                <a:lnTo>
                  <a:pt x="5772920" y="3727773"/>
                </a:lnTo>
                <a:lnTo>
                  <a:pt x="5772920" y="1062545"/>
                </a:lnTo>
                <a:lnTo>
                  <a:pt x="6228068" y="1252066"/>
                </a:lnTo>
                <a:lnTo>
                  <a:pt x="6207176" y="1774367"/>
                </a:lnTo>
                <a:lnTo>
                  <a:pt x="6528018" y="1790036"/>
                </a:lnTo>
                <a:lnTo>
                  <a:pt x="6528018" y="3283071"/>
                </a:lnTo>
                <a:lnTo>
                  <a:pt x="7788256" y="3283071"/>
                </a:lnTo>
                <a:lnTo>
                  <a:pt x="7788256" y="332070"/>
                </a:lnTo>
                <a:lnTo>
                  <a:pt x="7924800" y="332070"/>
                </a:lnTo>
                <a:cubicBezTo>
                  <a:pt x="7925298" y="416633"/>
                  <a:pt x="7925795" y="501196"/>
                  <a:pt x="7926293" y="585759"/>
                </a:cubicBezTo>
                <a:lnTo>
                  <a:pt x="8062837" y="579790"/>
                </a:lnTo>
                <a:lnTo>
                  <a:pt x="8062837" y="691712"/>
                </a:lnTo>
                <a:lnTo>
                  <a:pt x="8535892" y="710365"/>
                </a:lnTo>
                <a:lnTo>
                  <a:pt x="8535892" y="2817477"/>
                </a:lnTo>
                <a:lnTo>
                  <a:pt x="9787923" y="2817477"/>
                </a:lnTo>
                <a:lnTo>
                  <a:pt x="9787923" y="652912"/>
                </a:lnTo>
                <a:lnTo>
                  <a:pt x="9953567" y="643959"/>
                </a:lnTo>
                <a:lnTo>
                  <a:pt x="9953567" y="529052"/>
                </a:lnTo>
                <a:lnTo>
                  <a:pt x="10102050" y="532037"/>
                </a:lnTo>
                <a:cubicBezTo>
                  <a:pt x="10102299" y="443246"/>
                  <a:pt x="10102547" y="354454"/>
                  <a:pt x="10102796" y="265663"/>
                </a:cubicBezTo>
                <a:lnTo>
                  <a:pt x="10199794" y="265663"/>
                </a:lnTo>
                <a:cubicBezTo>
                  <a:pt x="10200291" y="351967"/>
                  <a:pt x="10200789" y="438271"/>
                  <a:pt x="10201286" y="524575"/>
                </a:cubicBezTo>
                <a:lnTo>
                  <a:pt x="10364692" y="529798"/>
                </a:lnTo>
                <a:lnTo>
                  <a:pt x="10369169" y="648435"/>
                </a:lnTo>
                <a:lnTo>
                  <a:pt x="10538544" y="652912"/>
                </a:lnTo>
                <a:lnTo>
                  <a:pt x="10538544" y="2347406"/>
                </a:lnTo>
                <a:cubicBezTo>
                  <a:pt x="11319667" y="1647690"/>
                  <a:pt x="12335986" y="751980"/>
                  <a:pt x="13195508" y="0"/>
                </a:cubicBezTo>
              </a:path>
            </a:pathLst>
          </a:custGeom>
          <a:noFill/>
          <a:ln w="37307" cap="flat">
            <a:solidFill>
              <a:schemeClr val="accent4"/>
            </a:solidFill>
            <a:prstDash val="solid"/>
            <a:miter/>
            <a:headEnd type="oval" w="lg" len="lg"/>
            <a:tailEnd type="triangle" w="lg" len="lg"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E90F86A-242C-4164-8503-A88CF5158FE0}"/>
              </a:ext>
            </a:extLst>
          </p:cNvPr>
          <p:cNvGrpSpPr/>
          <p:nvPr/>
        </p:nvGrpSpPr>
        <p:grpSpPr>
          <a:xfrm>
            <a:off x="4882336" y="3210929"/>
            <a:ext cx="3476700" cy="1739292"/>
            <a:chOff x="6104811" y="2645910"/>
            <a:chExt cx="5295876" cy="2649374"/>
          </a:xfrm>
        </p:grpSpPr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13BE7908-6D4C-48B6-B137-DA96DEA6D752}"/>
                </a:ext>
              </a:extLst>
            </p:cNvPr>
            <p:cNvSpPr/>
            <p:nvPr/>
          </p:nvSpPr>
          <p:spPr>
            <a:xfrm>
              <a:off x="8371922" y="2645910"/>
              <a:ext cx="962431" cy="962431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5B9FFC4-7C94-446D-B3CF-92F223C24B45}"/>
                </a:ext>
              </a:extLst>
            </p:cNvPr>
            <p:cNvGrpSpPr/>
            <p:nvPr/>
          </p:nvGrpSpPr>
          <p:grpSpPr>
            <a:xfrm>
              <a:off x="6104811" y="2933651"/>
              <a:ext cx="2771179" cy="1503421"/>
              <a:chOff x="6104811" y="2933651"/>
              <a:chExt cx="2771179" cy="1503421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1F05614-516F-47BE-80E9-7BA4B9B249A0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6319ACD-1B5A-4F46-8E6B-E55B95EF2CEE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207EF33-78B9-4CD0-B824-4A26ED9B088F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470E72D-3481-4848-9F54-8A0FE29FCB78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0924542-7E4D-4A3C-8BB5-052C679249AF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9B69B4F-1DC6-46AE-8C0C-F173C81A2C61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037BB58-A02D-4A5C-A788-6541D3E9022A}"/>
                </a:ext>
              </a:extLst>
            </p:cNvPr>
            <p:cNvSpPr/>
            <p:nvPr/>
          </p:nvSpPr>
          <p:spPr>
            <a:xfrm rot="20777766">
              <a:off x="9161751" y="3139077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D939086-8D03-4E4E-BCCA-BFE1141BDC6F}"/>
                </a:ext>
              </a:extLst>
            </p:cNvPr>
            <p:cNvSpPr/>
            <p:nvPr/>
          </p:nvSpPr>
          <p:spPr>
            <a:xfrm rot="20519449">
              <a:off x="9161753" y="3115781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8E9CB3C-C16A-4973-A5C3-88707354B5E6}"/>
                </a:ext>
              </a:extLst>
            </p:cNvPr>
            <p:cNvSpPr/>
            <p:nvPr/>
          </p:nvSpPr>
          <p:spPr>
            <a:xfrm>
              <a:off x="8562265" y="3092620"/>
              <a:ext cx="2838422" cy="2202664"/>
            </a:xfrm>
            <a:custGeom>
              <a:avLst/>
              <a:gdLst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114623 w 2838422"/>
                <a:gd name="connsiteY4" fmla="*/ 1112999 h 2185835"/>
                <a:gd name="connsiteX5" fmla="*/ 1114623 w 2838422"/>
                <a:gd name="connsiteY5" fmla="*/ 1395540 h 2185835"/>
                <a:gd name="connsiteX6" fmla="*/ 1397163 w 2838422"/>
                <a:gd name="connsiteY6" fmla="*/ 1395540 h 2185835"/>
                <a:gd name="connsiteX7" fmla="*/ 1397163 w 2838422"/>
                <a:gd name="connsiteY7" fmla="*/ 1112999 h 2185835"/>
                <a:gd name="connsiteX8" fmla="*/ 1437118 w 2838422"/>
                <a:gd name="connsiteY8" fmla="*/ 775522 h 2185835"/>
                <a:gd name="connsiteX9" fmla="*/ 1437118 w 2838422"/>
                <a:gd name="connsiteY9" fmla="*/ 1058062 h 2185835"/>
                <a:gd name="connsiteX10" fmla="*/ 1719658 w 2838422"/>
                <a:gd name="connsiteY10" fmla="*/ 1058062 h 2185835"/>
                <a:gd name="connsiteX11" fmla="*/ 1719658 w 2838422"/>
                <a:gd name="connsiteY11" fmla="*/ 775522 h 2185835"/>
                <a:gd name="connsiteX12" fmla="*/ 1114623 w 2838422"/>
                <a:gd name="connsiteY12" fmla="*/ 775522 h 2185835"/>
                <a:gd name="connsiteX13" fmla="*/ 1114623 w 2838422"/>
                <a:gd name="connsiteY13" fmla="*/ 1058062 h 2185835"/>
                <a:gd name="connsiteX14" fmla="*/ 1397163 w 2838422"/>
                <a:gd name="connsiteY14" fmla="*/ 1058062 h 2185835"/>
                <a:gd name="connsiteX15" fmla="*/ 1397163 w 2838422"/>
                <a:gd name="connsiteY15" fmla="*/ 775522 h 2185835"/>
                <a:gd name="connsiteX16" fmla="*/ 1342116 w 2838422"/>
                <a:gd name="connsiteY16" fmla="*/ 0 h 2185835"/>
                <a:gd name="connsiteX17" fmla="*/ 1496309 w 2838422"/>
                <a:gd name="connsiteY17" fmla="*/ 0 h 2185835"/>
                <a:gd name="connsiteX18" fmla="*/ 1486851 w 2838422"/>
                <a:gd name="connsiteY18" fmla="*/ 6377 h 2185835"/>
                <a:gd name="connsiteX19" fmla="*/ 1519539 w 2838422"/>
                <a:gd name="connsiteY19" fmla="*/ 24115 h 2185835"/>
                <a:gd name="connsiteX20" fmla="*/ 1560949 w 2838422"/>
                <a:gd name="connsiteY20" fmla="*/ 51550 h 2185835"/>
                <a:gd name="connsiteX21" fmla="*/ 1854298 w 2838422"/>
                <a:gd name="connsiteY21" fmla="*/ 262704 h 2185835"/>
                <a:gd name="connsiteX22" fmla="*/ 1919487 w 2838422"/>
                <a:gd name="connsiteY22" fmla="*/ 234362 h 2185835"/>
                <a:gd name="connsiteX23" fmla="*/ 2047030 w 2838422"/>
                <a:gd name="connsiteY23" fmla="*/ 111069 h 2185835"/>
                <a:gd name="connsiteX24" fmla="*/ 2174571 w 2838422"/>
                <a:gd name="connsiteY24" fmla="*/ 111069 h 2185835"/>
                <a:gd name="connsiteX25" fmla="*/ 2270936 w 2838422"/>
                <a:gd name="connsiteY25" fmla="*/ 207434 h 2185835"/>
                <a:gd name="connsiteX26" fmla="*/ 2269520 w 2838422"/>
                <a:gd name="connsiteY26" fmla="*/ 469607 h 2185835"/>
                <a:gd name="connsiteX27" fmla="*/ 2348879 w 2838422"/>
                <a:gd name="connsiteY27" fmla="*/ 619823 h 2185835"/>
                <a:gd name="connsiteX28" fmla="*/ 2752765 w 2838422"/>
                <a:gd name="connsiteY28" fmla="*/ 907503 h 2185835"/>
                <a:gd name="connsiteX29" fmla="*/ 2837793 w 2838422"/>
                <a:gd name="connsiteY29" fmla="*/ 1022292 h 2185835"/>
                <a:gd name="connsiteX30" fmla="*/ 2778273 w 2838422"/>
                <a:gd name="connsiteY30" fmla="*/ 1149834 h 2185835"/>
                <a:gd name="connsiteX31" fmla="*/ 2596881 w 2838422"/>
                <a:gd name="connsiteY31" fmla="*/ 1149834 h 2185835"/>
                <a:gd name="connsiteX32" fmla="*/ 2354550 w 2838422"/>
                <a:gd name="connsiteY32" fmla="*/ 978361 h 2185835"/>
                <a:gd name="connsiteX33" fmla="*/ 2283692 w 2838422"/>
                <a:gd name="connsiteY33" fmla="*/ 940098 h 2185835"/>
                <a:gd name="connsiteX34" fmla="*/ 2270936 w 2838422"/>
                <a:gd name="connsiteY34" fmla="*/ 1018039 h 2185835"/>
                <a:gd name="connsiteX35" fmla="*/ 2270936 w 2838422"/>
                <a:gd name="connsiteY35" fmla="*/ 1531046 h 2185835"/>
                <a:gd name="connsiteX36" fmla="*/ 2270936 w 2838422"/>
                <a:gd name="connsiteY36" fmla="*/ 2048302 h 2185835"/>
                <a:gd name="connsiteX37" fmla="*/ 2140560 w 2838422"/>
                <a:gd name="connsiteY37" fmla="*/ 2184348 h 2185835"/>
                <a:gd name="connsiteX38" fmla="*/ 1743761 w 2838422"/>
                <a:gd name="connsiteY38" fmla="*/ 2185765 h 2185835"/>
                <a:gd name="connsiteX39" fmla="*/ 1674320 w 2838422"/>
                <a:gd name="connsiteY39" fmla="*/ 2114907 h 2185835"/>
                <a:gd name="connsiteX40" fmla="*/ 1675739 w 2838422"/>
                <a:gd name="connsiteY40" fmla="*/ 1760622 h 2185835"/>
                <a:gd name="connsiteX41" fmla="*/ 1590709 w 2838422"/>
                <a:gd name="connsiteY41" fmla="*/ 1671341 h 2185835"/>
                <a:gd name="connsiteX42" fmla="*/ 1250596 w 2838422"/>
                <a:gd name="connsiteY42" fmla="*/ 1671341 h 2185835"/>
                <a:gd name="connsiteX43" fmla="*/ 1165569 w 2838422"/>
                <a:gd name="connsiteY43" fmla="*/ 1760622 h 2185835"/>
                <a:gd name="connsiteX44" fmla="*/ 1166985 w 2838422"/>
                <a:gd name="connsiteY44" fmla="*/ 2114907 h 2185835"/>
                <a:gd name="connsiteX45" fmla="*/ 1096128 w 2838422"/>
                <a:gd name="connsiteY45" fmla="*/ 2184348 h 2185835"/>
                <a:gd name="connsiteX46" fmla="*/ 706414 w 2838422"/>
                <a:gd name="connsiteY46" fmla="*/ 2182932 h 2185835"/>
                <a:gd name="connsiteX47" fmla="*/ 570368 w 2838422"/>
                <a:gd name="connsiteY47" fmla="*/ 2045466 h 2185835"/>
                <a:gd name="connsiteX48" fmla="*/ 568952 w 2838422"/>
                <a:gd name="connsiteY48" fmla="*/ 1003870 h 2185835"/>
                <a:gd name="connsiteX49" fmla="*/ 554779 w 2838422"/>
                <a:gd name="connsiteY49" fmla="*/ 940098 h 2185835"/>
                <a:gd name="connsiteX50" fmla="*/ 500928 w 2838422"/>
                <a:gd name="connsiteY50" fmla="*/ 968439 h 2185835"/>
                <a:gd name="connsiteX51" fmla="*/ 265682 w 2838422"/>
                <a:gd name="connsiteY51" fmla="*/ 1138496 h 2185835"/>
                <a:gd name="connsiteX52" fmla="*/ 139558 w 2838422"/>
                <a:gd name="connsiteY52" fmla="*/ 1176760 h 2185835"/>
                <a:gd name="connsiteX53" fmla="*/ 6345 w 2838422"/>
                <a:gd name="connsiteY53" fmla="*/ 1077560 h 2185835"/>
                <a:gd name="connsiteX54" fmla="*/ 61615 w 2838422"/>
                <a:gd name="connsiteY54" fmla="*/ 928759 h 2185835"/>
                <a:gd name="connsiteX55" fmla="*/ 509430 w 2838422"/>
                <a:gd name="connsiteY55" fmla="*/ 605653 h 2185835"/>
                <a:gd name="connsiteX56" fmla="*/ 1280356 w 2838422"/>
                <a:gd name="connsiteY56" fmla="*/ 51550 h 2185835"/>
                <a:gd name="connsiteX57" fmla="*/ 1321301 w 2838422"/>
                <a:gd name="connsiteY57" fmla="*/ 24115 h 2185835"/>
                <a:gd name="connsiteX58" fmla="*/ 1352522 w 2838422"/>
                <a:gd name="connsiteY58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19539 w 2838422"/>
                <a:gd name="connsiteY23" fmla="*/ 24115 h 2185835"/>
                <a:gd name="connsiteX24" fmla="*/ 1560949 w 2838422"/>
                <a:gd name="connsiteY24" fmla="*/ 51550 h 2185835"/>
                <a:gd name="connsiteX25" fmla="*/ 1854298 w 2838422"/>
                <a:gd name="connsiteY25" fmla="*/ 262704 h 2185835"/>
                <a:gd name="connsiteX26" fmla="*/ 1919487 w 2838422"/>
                <a:gd name="connsiteY26" fmla="*/ 234362 h 2185835"/>
                <a:gd name="connsiteX27" fmla="*/ 2047030 w 2838422"/>
                <a:gd name="connsiteY27" fmla="*/ 111069 h 2185835"/>
                <a:gd name="connsiteX28" fmla="*/ 2174571 w 2838422"/>
                <a:gd name="connsiteY28" fmla="*/ 111069 h 2185835"/>
                <a:gd name="connsiteX29" fmla="*/ 2270936 w 2838422"/>
                <a:gd name="connsiteY29" fmla="*/ 207434 h 2185835"/>
                <a:gd name="connsiteX30" fmla="*/ 2269520 w 2838422"/>
                <a:gd name="connsiteY30" fmla="*/ 469607 h 2185835"/>
                <a:gd name="connsiteX31" fmla="*/ 2348879 w 2838422"/>
                <a:gd name="connsiteY31" fmla="*/ 619823 h 2185835"/>
                <a:gd name="connsiteX32" fmla="*/ 2752765 w 2838422"/>
                <a:gd name="connsiteY32" fmla="*/ 907503 h 2185835"/>
                <a:gd name="connsiteX33" fmla="*/ 2837793 w 2838422"/>
                <a:gd name="connsiteY33" fmla="*/ 1022292 h 2185835"/>
                <a:gd name="connsiteX34" fmla="*/ 2778273 w 2838422"/>
                <a:gd name="connsiteY34" fmla="*/ 1149834 h 2185835"/>
                <a:gd name="connsiteX35" fmla="*/ 2596881 w 2838422"/>
                <a:gd name="connsiteY35" fmla="*/ 1149834 h 2185835"/>
                <a:gd name="connsiteX36" fmla="*/ 2354550 w 2838422"/>
                <a:gd name="connsiteY36" fmla="*/ 978361 h 2185835"/>
                <a:gd name="connsiteX37" fmla="*/ 2283692 w 2838422"/>
                <a:gd name="connsiteY37" fmla="*/ 940098 h 2185835"/>
                <a:gd name="connsiteX38" fmla="*/ 2270936 w 2838422"/>
                <a:gd name="connsiteY38" fmla="*/ 1018039 h 2185835"/>
                <a:gd name="connsiteX39" fmla="*/ 2270936 w 2838422"/>
                <a:gd name="connsiteY39" fmla="*/ 1531046 h 2185835"/>
                <a:gd name="connsiteX40" fmla="*/ 2270936 w 2838422"/>
                <a:gd name="connsiteY40" fmla="*/ 2048302 h 2185835"/>
                <a:gd name="connsiteX41" fmla="*/ 2140560 w 2838422"/>
                <a:gd name="connsiteY41" fmla="*/ 2184348 h 2185835"/>
                <a:gd name="connsiteX42" fmla="*/ 1743761 w 2838422"/>
                <a:gd name="connsiteY42" fmla="*/ 2185765 h 2185835"/>
                <a:gd name="connsiteX43" fmla="*/ 1674320 w 2838422"/>
                <a:gd name="connsiteY43" fmla="*/ 2114907 h 2185835"/>
                <a:gd name="connsiteX44" fmla="*/ 1675739 w 2838422"/>
                <a:gd name="connsiteY44" fmla="*/ 1760622 h 2185835"/>
                <a:gd name="connsiteX45" fmla="*/ 1590709 w 2838422"/>
                <a:gd name="connsiteY45" fmla="*/ 1671341 h 2185835"/>
                <a:gd name="connsiteX46" fmla="*/ 1250596 w 2838422"/>
                <a:gd name="connsiteY46" fmla="*/ 1671341 h 2185835"/>
                <a:gd name="connsiteX47" fmla="*/ 1165569 w 2838422"/>
                <a:gd name="connsiteY47" fmla="*/ 1760622 h 2185835"/>
                <a:gd name="connsiteX48" fmla="*/ 1166985 w 2838422"/>
                <a:gd name="connsiteY48" fmla="*/ 2114907 h 2185835"/>
                <a:gd name="connsiteX49" fmla="*/ 1096128 w 2838422"/>
                <a:gd name="connsiteY49" fmla="*/ 2184348 h 2185835"/>
                <a:gd name="connsiteX50" fmla="*/ 706414 w 2838422"/>
                <a:gd name="connsiteY50" fmla="*/ 2182932 h 2185835"/>
                <a:gd name="connsiteX51" fmla="*/ 570368 w 2838422"/>
                <a:gd name="connsiteY51" fmla="*/ 2045466 h 2185835"/>
                <a:gd name="connsiteX52" fmla="*/ 568952 w 2838422"/>
                <a:gd name="connsiteY52" fmla="*/ 1003870 h 2185835"/>
                <a:gd name="connsiteX53" fmla="*/ 554779 w 2838422"/>
                <a:gd name="connsiteY53" fmla="*/ 940098 h 2185835"/>
                <a:gd name="connsiteX54" fmla="*/ 500928 w 2838422"/>
                <a:gd name="connsiteY54" fmla="*/ 968439 h 2185835"/>
                <a:gd name="connsiteX55" fmla="*/ 265682 w 2838422"/>
                <a:gd name="connsiteY55" fmla="*/ 1138496 h 2185835"/>
                <a:gd name="connsiteX56" fmla="*/ 139558 w 2838422"/>
                <a:gd name="connsiteY56" fmla="*/ 1176760 h 2185835"/>
                <a:gd name="connsiteX57" fmla="*/ 6345 w 2838422"/>
                <a:gd name="connsiteY57" fmla="*/ 1077560 h 2185835"/>
                <a:gd name="connsiteX58" fmla="*/ 61615 w 2838422"/>
                <a:gd name="connsiteY58" fmla="*/ 928759 h 2185835"/>
                <a:gd name="connsiteX59" fmla="*/ 509430 w 2838422"/>
                <a:gd name="connsiteY59" fmla="*/ 605653 h 2185835"/>
                <a:gd name="connsiteX60" fmla="*/ 1280356 w 2838422"/>
                <a:gd name="connsiteY60" fmla="*/ 51550 h 2185835"/>
                <a:gd name="connsiteX61" fmla="*/ 1321301 w 2838422"/>
                <a:gd name="connsiteY61" fmla="*/ 24115 h 2185835"/>
                <a:gd name="connsiteX62" fmla="*/ 1352522 w 2838422"/>
                <a:gd name="connsiteY62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60949 w 2838422"/>
                <a:gd name="connsiteY23" fmla="*/ 51550 h 2185835"/>
                <a:gd name="connsiteX24" fmla="*/ 1854298 w 2838422"/>
                <a:gd name="connsiteY24" fmla="*/ 262704 h 2185835"/>
                <a:gd name="connsiteX25" fmla="*/ 1919487 w 2838422"/>
                <a:gd name="connsiteY25" fmla="*/ 234362 h 2185835"/>
                <a:gd name="connsiteX26" fmla="*/ 2047030 w 2838422"/>
                <a:gd name="connsiteY26" fmla="*/ 111069 h 2185835"/>
                <a:gd name="connsiteX27" fmla="*/ 2174571 w 2838422"/>
                <a:gd name="connsiteY27" fmla="*/ 111069 h 2185835"/>
                <a:gd name="connsiteX28" fmla="*/ 2270936 w 2838422"/>
                <a:gd name="connsiteY28" fmla="*/ 207434 h 2185835"/>
                <a:gd name="connsiteX29" fmla="*/ 2269520 w 2838422"/>
                <a:gd name="connsiteY29" fmla="*/ 469607 h 2185835"/>
                <a:gd name="connsiteX30" fmla="*/ 2348879 w 2838422"/>
                <a:gd name="connsiteY30" fmla="*/ 619823 h 2185835"/>
                <a:gd name="connsiteX31" fmla="*/ 2752765 w 2838422"/>
                <a:gd name="connsiteY31" fmla="*/ 907503 h 2185835"/>
                <a:gd name="connsiteX32" fmla="*/ 2837793 w 2838422"/>
                <a:gd name="connsiteY32" fmla="*/ 1022292 h 2185835"/>
                <a:gd name="connsiteX33" fmla="*/ 2778273 w 2838422"/>
                <a:gd name="connsiteY33" fmla="*/ 1149834 h 2185835"/>
                <a:gd name="connsiteX34" fmla="*/ 2596881 w 2838422"/>
                <a:gd name="connsiteY34" fmla="*/ 1149834 h 2185835"/>
                <a:gd name="connsiteX35" fmla="*/ 2354550 w 2838422"/>
                <a:gd name="connsiteY35" fmla="*/ 978361 h 2185835"/>
                <a:gd name="connsiteX36" fmla="*/ 2283692 w 2838422"/>
                <a:gd name="connsiteY36" fmla="*/ 940098 h 2185835"/>
                <a:gd name="connsiteX37" fmla="*/ 2270936 w 2838422"/>
                <a:gd name="connsiteY37" fmla="*/ 1018039 h 2185835"/>
                <a:gd name="connsiteX38" fmla="*/ 2270936 w 2838422"/>
                <a:gd name="connsiteY38" fmla="*/ 1531046 h 2185835"/>
                <a:gd name="connsiteX39" fmla="*/ 2270936 w 2838422"/>
                <a:gd name="connsiteY39" fmla="*/ 2048302 h 2185835"/>
                <a:gd name="connsiteX40" fmla="*/ 2140560 w 2838422"/>
                <a:gd name="connsiteY40" fmla="*/ 2184348 h 2185835"/>
                <a:gd name="connsiteX41" fmla="*/ 1743761 w 2838422"/>
                <a:gd name="connsiteY41" fmla="*/ 2185765 h 2185835"/>
                <a:gd name="connsiteX42" fmla="*/ 1674320 w 2838422"/>
                <a:gd name="connsiteY42" fmla="*/ 2114907 h 2185835"/>
                <a:gd name="connsiteX43" fmla="*/ 1675739 w 2838422"/>
                <a:gd name="connsiteY43" fmla="*/ 1760622 h 2185835"/>
                <a:gd name="connsiteX44" fmla="*/ 1590709 w 2838422"/>
                <a:gd name="connsiteY44" fmla="*/ 1671341 h 2185835"/>
                <a:gd name="connsiteX45" fmla="*/ 1250596 w 2838422"/>
                <a:gd name="connsiteY45" fmla="*/ 1671341 h 2185835"/>
                <a:gd name="connsiteX46" fmla="*/ 1165569 w 2838422"/>
                <a:gd name="connsiteY46" fmla="*/ 1760622 h 2185835"/>
                <a:gd name="connsiteX47" fmla="*/ 1166985 w 2838422"/>
                <a:gd name="connsiteY47" fmla="*/ 2114907 h 2185835"/>
                <a:gd name="connsiteX48" fmla="*/ 1096128 w 2838422"/>
                <a:gd name="connsiteY48" fmla="*/ 2184348 h 2185835"/>
                <a:gd name="connsiteX49" fmla="*/ 706414 w 2838422"/>
                <a:gd name="connsiteY49" fmla="*/ 2182932 h 2185835"/>
                <a:gd name="connsiteX50" fmla="*/ 570368 w 2838422"/>
                <a:gd name="connsiteY50" fmla="*/ 2045466 h 2185835"/>
                <a:gd name="connsiteX51" fmla="*/ 568952 w 2838422"/>
                <a:gd name="connsiteY51" fmla="*/ 1003870 h 2185835"/>
                <a:gd name="connsiteX52" fmla="*/ 554779 w 2838422"/>
                <a:gd name="connsiteY52" fmla="*/ 940098 h 2185835"/>
                <a:gd name="connsiteX53" fmla="*/ 500928 w 2838422"/>
                <a:gd name="connsiteY53" fmla="*/ 968439 h 2185835"/>
                <a:gd name="connsiteX54" fmla="*/ 265682 w 2838422"/>
                <a:gd name="connsiteY54" fmla="*/ 1138496 h 2185835"/>
                <a:gd name="connsiteX55" fmla="*/ 139558 w 2838422"/>
                <a:gd name="connsiteY55" fmla="*/ 1176760 h 2185835"/>
                <a:gd name="connsiteX56" fmla="*/ 6345 w 2838422"/>
                <a:gd name="connsiteY56" fmla="*/ 1077560 h 2185835"/>
                <a:gd name="connsiteX57" fmla="*/ 61615 w 2838422"/>
                <a:gd name="connsiteY57" fmla="*/ 928759 h 2185835"/>
                <a:gd name="connsiteX58" fmla="*/ 509430 w 2838422"/>
                <a:gd name="connsiteY58" fmla="*/ 605653 h 2185835"/>
                <a:gd name="connsiteX59" fmla="*/ 1280356 w 2838422"/>
                <a:gd name="connsiteY59" fmla="*/ 51550 h 2185835"/>
                <a:gd name="connsiteX60" fmla="*/ 1321301 w 2838422"/>
                <a:gd name="connsiteY60" fmla="*/ 24115 h 2185835"/>
                <a:gd name="connsiteX61" fmla="*/ 1352522 w 2838422"/>
                <a:gd name="connsiteY61" fmla="*/ 7016 h 2185835"/>
                <a:gd name="connsiteX0" fmla="*/ 1437118 w 2838422"/>
                <a:gd name="connsiteY0" fmla="*/ 1150228 h 2223064"/>
                <a:gd name="connsiteX1" fmla="*/ 1437118 w 2838422"/>
                <a:gd name="connsiteY1" fmla="*/ 1432769 h 2223064"/>
                <a:gd name="connsiteX2" fmla="*/ 1719658 w 2838422"/>
                <a:gd name="connsiteY2" fmla="*/ 1432769 h 2223064"/>
                <a:gd name="connsiteX3" fmla="*/ 1719658 w 2838422"/>
                <a:gd name="connsiteY3" fmla="*/ 1150228 h 2223064"/>
                <a:gd name="connsiteX4" fmla="*/ 1437118 w 2838422"/>
                <a:gd name="connsiteY4" fmla="*/ 1150228 h 2223064"/>
                <a:gd name="connsiteX5" fmla="*/ 1114623 w 2838422"/>
                <a:gd name="connsiteY5" fmla="*/ 1150228 h 2223064"/>
                <a:gd name="connsiteX6" fmla="*/ 1114623 w 2838422"/>
                <a:gd name="connsiteY6" fmla="*/ 1432769 h 2223064"/>
                <a:gd name="connsiteX7" fmla="*/ 1397163 w 2838422"/>
                <a:gd name="connsiteY7" fmla="*/ 1432769 h 2223064"/>
                <a:gd name="connsiteX8" fmla="*/ 1397163 w 2838422"/>
                <a:gd name="connsiteY8" fmla="*/ 1150228 h 2223064"/>
                <a:gd name="connsiteX9" fmla="*/ 1114623 w 2838422"/>
                <a:gd name="connsiteY9" fmla="*/ 1150228 h 2223064"/>
                <a:gd name="connsiteX10" fmla="*/ 1437118 w 2838422"/>
                <a:gd name="connsiteY10" fmla="*/ 812751 h 2223064"/>
                <a:gd name="connsiteX11" fmla="*/ 1437118 w 2838422"/>
                <a:gd name="connsiteY11" fmla="*/ 1095291 h 2223064"/>
                <a:gd name="connsiteX12" fmla="*/ 1719658 w 2838422"/>
                <a:gd name="connsiteY12" fmla="*/ 1095291 h 2223064"/>
                <a:gd name="connsiteX13" fmla="*/ 1719658 w 2838422"/>
                <a:gd name="connsiteY13" fmla="*/ 812751 h 2223064"/>
                <a:gd name="connsiteX14" fmla="*/ 1437118 w 2838422"/>
                <a:gd name="connsiteY14" fmla="*/ 812751 h 2223064"/>
                <a:gd name="connsiteX15" fmla="*/ 1114623 w 2838422"/>
                <a:gd name="connsiteY15" fmla="*/ 812751 h 2223064"/>
                <a:gd name="connsiteX16" fmla="*/ 1114623 w 2838422"/>
                <a:gd name="connsiteY16" fmla="*/ 1095291 h 2223064"/>
                <a:gd name="connsiteX17" fmla="*/ 1397163 w 2838422"/>
                <a:gd name="connsiteY17" fmla="*/ 1095291 h 2223064"/>
                <a:gd name="connsiteX18" fmla="*/ 1397163 w 2838422"/>
                <a:gd name="connsiteY18" fmla="*/ 812751 h 2223064"/>
                <a:gd name="connsiteX19" fmla="*/ 1114623 w 2838422"/>
                <a:gd name="connsiteY19" fmla="*/ 812751 h 2223064"/>
                <a:gd name="connsiteX20" fmla="*/ 1411515 w 2838422"/>
                <a:gd name="connsiteY20" fmla="*/ 0 h 2223064"/>
                <a:gd name="connsiteX21" fmla="*/ 1496309 w 2838422"/>
                <a:gd name="connsiteY21" fmla="*/ 37229 h 2223064"/>
                <a:gd name="connsiteX22" fmla="*/ 1486851 w 2838422"/>
                <a:gd name="connsiteY22" fmla="*/ 43606 h 2223064"/>
                <a:gd name="connsiteX23" fmla="*/ 1560949 w 2838422"/>
                <a:gd name="connsiteY23" fmla="*/ 88779 h 2223064"/>
                <a:gd name="connsiteX24" fmla="*/ 1854298 w 2838422"/>
                <a:gd name="connsiteY24" fmla="*/ 299933 h 2223064"/>
                <a:gd name="connsiteX25" fmla="*/ 1919487 w 2838422"/>
                <a:gd name="connsiteY25" fmla="*/ 271591 h 2223064"/>
                <a:gd name="connsiteX26" fmla="*/ 2047030 w 2838422"/>
                <a:gd name="connsiteY26" fmla="*/ 148298 h 2223064"/>
                <a:gd name="connsiteX27" fmla="*/ 2174571 w 2838422"/>
                <a:gd name="connsiteY27" fmla="*/ 148298 h 2223064"/>
                <a:gd name="connsiteX28" fmla="*/ 2270936 w 2838422"/>
                <a:gd name="connsiteY28" fmla="*/ 244663 h 2223064"/>
                <a:gd name="connsiteX29" fmla="*/ 2269520 w 2838422"/>
                <a:gd name="connsiteY29" fmla="*/ 506836 h 2223064"/>
                <a:gd name="connsiteX30" fmla="*/ 2348879 w 2838422"/>
                <a:gd name="connsiteY30" fmla="*/ 657052 h 2223064"/>
                <a:gd name="connsiteX31" fmla="*/ 2752765 w 2838422"/>
                <a:gd name="connsiteY31" fmla="*/ 944732 h 2223064"/>
                <a:gd name="connsiteX32" fmla="*/ 2837793 w 2838422"/>
                <a:gd name="connsiteY32" fmla="*/ 1059521 h 2223064"/>
                <a:gd name="connsiteX33" fmla="*/ 2778273 w 2838422"/>
                <a:gd name="connsiteY33" fmla="*/ 1187063 h 2223064"/>
                <a:gd name="connsiteX34" fmla="*/ 2596881 w 2838422"/>
                <a:gd name="connsiteY34" fmla="*/ 1187063 h 2223064"/>
                <a:gd name="connsiteX35" fmla="*/ 2354550 w 2838422"/>
                <a:gd name="connsiteY35" fmla="*/ 1015590 h 2223064"/>
                <a:gd name="connsiteX36" fmla="*/ 2283692 w 2838422"/>
                <a:gd name="connsiteY36" fmla="*/ 977327 h 2223064"/>
                <a:gd name="connsiteX37" fmla="*/ 2270936 w 2838422"/>
                <a:gd name="connsiteY37" fmla="*/ 1055268 h 2223064"/>
                <a:gd name="connsiteX38" fmla="*/ 2270936 w 2838422"/>
                <a:gd name="connsiteY38" fmla="*/ 1568275 h 2223064"/>
                <a:gd name="connsiteX39" fmla="*/ 2270936 w 2838422"/>
                <a:gd name="connsiteY39" fmla="*/ 2085531 h 2223064"/>
                <a:gd name="connsiteX40" fmla="*/ 2140560 w 2838422"/>
                <a:gd name="connsiteY40" fmla="*/ 2221577 h 2223064"/>
                <a:gd name="connsiteX41" fmla="*/ 1743761 w 2838422"/>
                <a:gd name="connsiteY41" fmla="*/ 2222994 h 2223064"/>
                <a:gd name="connsiteX42" fmla="*/ 1674320 w 2838422"/>
                <a:gd name="connsiteY42" fmla="*/ 2152136 h 2223064"/>
                <a:gd name="connsiteX43" fmla="*/ 1675739 w 2838422"/>
                <a:gd name="connsiteY43" fmla="*/ 1797851 h 2223064"/>
                <a:gd name="connsiteX44" fmla="*/ 1590709 w 2838422"/>
                <a:gd name="connsiteY44" fmla="*/ 1708570 h 2223064"/>
                <a:gd name="connsiteX45" fmla="*/ 1250596 w 2838422"/>
                <a:gd name="connsiteY45" fmla="*/ 1708570 h 2223064"/>
                <a:gd name="connsiteX46" fmla="*/ 1165569 w 2838422"/>
                <a:gd name="connsiteY46" fmla="*/ 1797851 h 2223064"/>
                <a:gd name="connsiteX47" fmla="*/ 1166985 w 2838422"/>
                <a:gd name="connsiteY47" fmla="*/ 2152136 h 2223064"/>
                <a:gd name="connsiteX48" fmla="*/ 1096128 w 2838422"/>
                <a:gd name="connsiteY48" fmla="*/ 2221577 h 2223064"/>
                <a:gd name="connsiteX49" fmla="*/ 706414 w 2838422"/>
                <a:gd name="connsiteY49" fmla="*/ 2220161 h 2223064"/>
                <a:gd name="connsiteX50" fmla="*/ 570368 w 2838422"/>
                <a:gd name="connsiteY50" fmla="*/ 2082695 h 2223064"/>
                <a:gd name="connsiteX51" fmla="*/ 568952 w 2838422"/>
                <a:gd name="connsiteY51" fmla="*/ 1041099 h 2223064"/>
                <a:gd name="connsiteX52" fmla="*/ 554779 w 2838422"/>
                <a:gd name="connsiteY52" fmla="*/ 977327 h 2223064"/>
                <a:gd name="connsiteX53" fmla="*/ 500928 w 2838422"/>
                <a:gd name="connsiteY53" fmla="*/ 1005668 h 2223064"/>
                <a:gd name="connsiteX54" fmla="*/ 265682 w 2838422"/>
                <a:gd name="connsiteY54" fmla="*/ 1175725 h 2223064"/>
                <a:gd name="connsiteX55" fmla="*/ 139558 w 2838422"/>
                <a:gd name="connsiteY55" fmla="*/ 1213989 h 2223064"/>
                <a:gd name="connsiteX56" fmla="*/ 6345 w 2838422"/>
                <a:gd name="connsiteY56" fmla="*/ 1114789 h 2223064"/>
                <a:gd name="connsiteX57" fmla="*/ 61615 w 2838422"/>
                <a:gd name="connsiteY57" fmla="*/ 965988 h 2223064"/>
                <a:gd name="connsiteX58" fmla="*/ 509430 w 2838422"/>
                <a:gd name="connsiteY58" fmla="*/ 642882 h 2223064"/>
                <a:gd name="connsiteX59" fmla="*/ 1280356 w 2838422"/>
                <a:gd name="connsiteY59" fmla="*/ 88779 h 2223064"/>
                <a:gd name="connsiteX60" fmla="*/ 1321301 w 2838422"/>
                <a:gd name="connsiteY60" fmla="*/ 61344 h 2223064"/>
                <a:gd name="connsiteX61" fmla="*/ 1411515 w 2838422"/>
                <a:gd name="connsiteY61" fmla="*/ 0 h 2223064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96309 w 2838422"/>
                <a:gd name="connsiteY21" fmla="*/ 52616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92527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471192 w 2838422"/>
                <a:gd name="connsiteY23" fmla="*/ 36848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29828 h 2202664"/>
                <a:gd name="connsiteX1" fmla="*/ 1437118 w 2838422"/>
                <a:gd name="connsiteY1" fmla="*/ 1412369 h 2202664"/>
                <a:gd name="connsiteX2" fmla="*/ 1719658 w 2838422"/>
                <a:gd name="connsiteY2" fmla="*/ 1412369 h 2202664"/>
                <a:gd name="connsiteX3" fmla="*/ 1719658 w 2838422"/>
                <a:gd name="connsiteY3" fmla="*/ 1129828 h 2202664"/>
                <a:gd name="connsiteX4" fmla="*/ 1437118 w 2838422"/>
                <a:gd name="connsiteY4" fmla="*/ 1129828 h 2202664"/>
                <a:gd name="connsiteX5" fmla="*/ 1114623 w 2838422"/>
                <a:gd name="connsiteY5" fmla="*/ 1129828 h 2202664"/>
                <a:gd name="connsiteX6" fmla="*/ 1114623 w 2838422"/>
                <a:gd name="connsiteY6" fmla="*/ 1412369 h 2202664"/>
                <a:gd name="connsiteX7" fmla="*/ 1397163 w 2838422"/>
                <a:gd name="connsiteY7" fmla="*/ 1412369 h 2202664"/>
                <a:gd name="connsiteX8" fmla="*/ 1397163 w 2838422"/>
                <a:gd name="connsiteY8" fmla="*/ 1129828 h 2202664"/>
                <a:gd name="connsiteX9" fmla="*/ 1114623 w 2838422"/>
                <a:gd name="connsiteY9" fmla="*/ 1129828 h 2202664"/>
                <a:gd name="connsiteX10" fmla="*/ 1437118 w 2838422"/>
                <a:gd name="connsiteY10" fmla="*/ 792351 h 2202664"/>
                <a:gd name="connsiteX11" fmla="*/ 1437118 w 2838422"/>
                <a:gd name="connsiteY11" fmla="*/ 1074891 h 2202664"/>
                <a:gd name="connsiteX12" fmla="*/ 1719658 w 2838422"/>
                <a:gd name="connsiteY12" fmla="*/ 1074891 h 2202664"/>
                <a:gd name="connsiteX13" fmla="*/ 1719658 w 2838422"/>
                <a:gd name="connsiteY13" fmla="*/ 792351 h 2202664"/>
                <a:gd name="connsiteX14" fmla="*/ 1437118 w 2838422"/>
                <a:gd name="connsiteY14" fmla="*/ 792351 h 2202664"/>
                <a:gd name="connsiteX15" fmla="*/ 1114623 w 2838422"/>
                <a:gd name="connsiteY15" fmla="*/ 792351 h 2202664"/>
                <a:gd name="connsiteX16" fmla="*/ 1114623 w 2838422"/>
                <a:gd name="connsiteY16" fmla="*/ 1074891 h 2202664"/>
                <a:gd name="connsiteX17" fmla="*/ 1397163 w 2838422"/>
                <a:gd name="connsiteY17" fmla="*/ 1074891 h 2202664"/>
                <a:gd name="connsiteX18" fmla="*/ 1397163 w 2838422"/>
                <a:gd name="connsiteY18" fmla="*/ 792351 h 2202664"/>
                <a:gd name="connsiteX19" fmla="*/ 1114623 w 2838422"/>
                <a:gd name="connsiteY19" fmla="*/ 792351 h 2202664"/>
                <a:gd name="connsiteX20" fmla="*/ 1321301 w 2838422"/>
                <a:gd name="connsiteY20" fmla="*/ 40944 h 2202664"/>
                <a:gd name="connsiteX21" fmla="*/ 1375698 w 2838422"/>
                <a:gd name="connsiteY21" fmla="*/ 0 h 2202664"/>
                <a:gd name="connsiteX22" fmla="*/ 1471192 w 2838422"/>
                <a:gd name="connsiteY22" fmla="*/ 1061 h 2202664"/>
                <a:gd name="connsiteX23" fmla="*/ 1854298 w 2838422"/>
                <a:gd name="connsiteY23" fmla="*/ 279533 h 2202664"/>
                <a:gd name="connsiteX24" fmla="*/ 1919487 w 2838422"/>
                <a:gd name="connsiteY24" fmla="*/ 251191 h 2202664"/>
                <a:gd name="connsiteX25" fmla="*/ 2047030 w 2838422"/>
                <a:gd name="connsiteY25" fmla="*/ 127898 h 2202664"/>
                <a:gd name="connsiteX26" fmla="*/ 2174571 w 2838422"/>
                <a:gd name="connsiteY26" fmla="*/ 127898 h 2202664"/>
                <a:gd name="connsiteX27" fmla="*/ 2270936 w 2838422"/>
                <a:gd name="connsiteY27" fmla="*/ 224263 h 2202664"/>
                <a:gd name="connsiteX28" fmla="*/ 2269520 w 2838422"/>
                <a:gd name="connsiteY28" fmla="*/ 486436 h 2202664"/>
                <a:gd name="connsiteX29" fmla="*/ 2348879 w 2838422"/>
                <a:gd name="connsiteY29" fmla="*/ 636652 h 2202664"/>
                <a:gd name="connsiteX30" fmla="*/ 2752765 w 2838422"/>
                <a:gd name="connsiteY30" fmla="*/ 924332 h 2202664"/>
                <a:gd name="connsiteX31" fmla="*/ 2837793 w 2838422"/>
                <a:gd name="connsiteY31" fmla="*/ 1039121 h 2202664"/>
                <a:gd name="connsiteX32" fmla="*/ 2778273 w 2838422"/>
                <a:gd name="connsiteY32" fmla="*/ 1166663 h 2202664"/>
                <a:gd name="connsiteX33" fmla="*/ 2596881 w 2838422"/>
                <a:gd name="connsiteY33" fmla="*/ 1166663 h 2202664"/>
                <a:gd name="connsiteX34" fmla="*/ 2354550 w 2838422"/>
                <a:gd name="connsiteY34" fmla="*/ 995190 h 2202664"/>
                <a:gd name="connsiteX35" fmla="*/ 2283692 w 2838422"/>
                <a:gd name="connsiteY35" fmla="*/ 956927 h 2202664"/>
                <a:gd name="connsiteX36" fmla="*/ 2270936 w 2838422"/>
                <a:gd name="connsiteY36" fmla="*/ 1034868 h 2202664"/>
                <a:gd name="connsiteX37" fmla="*/ 2270936 w 2838422"/>
                <a:gd name="connsiteY37" fmla="*/ 1547875 h 2202664"/>
                <a:gd name="connsiteX38" fmla="*/ 2270936 w 2838422"/>
                <a:gd name="connsiteY38" fmla="*/ 2065131 h 2202664"/>
                <a:gd name="connsiteX39" fmla="*/ 2140560 w 2838422"/>
                <a:gd name="connsiteY39" fmla="*/ 2201177 h 2202664"/>
                <a:gd name="connsiteX40" fmla="*/ 1743761 w 2838422"/>
                <a:gd name="connsiteY40" fmla="*/ 2202594 h 2202664"/>
                <a:gd name="connsiteX41" fmla="*/ 1674320 w 2838422"/>
                <a:gd name="connsiteY41" fmla="*/ 2131736 h 2202664"/>
                <a:gd name="connsiteX42" fmla="*/ 1675739 w 2838422"/>
                <a:gd name="connsiteY42" fmla="*/ 1777451 h 2202664"/>
                <a:gd name="connsiteX43" fmla="*/ 1590709 w 2838422"/>
                <a:gd name="connsiteY43" fmla="*/ 1688170 h 2202664"/>
                <a:gd name="connsiteX44" fmla="*/ 1250596 w 2838422"/>
                <a:gd name="connsiteY44" fmla="*/ 1688170 h 2202664"/>
                <a:gd name="connsiteX45" fmla="*/ 1165569 w 2838422"/>
                <a:gd name="connsiteY45" fmla="*/ 1777451 h 2202664"/>
                <a:gd name="connsiteX46" fmla="*/ 1166985 w 2838422"/>
                <a:gd name="connsiteY46" fmla="*/ 2131736 h 2202664"/>
                <a:gd name="connsiteX47" fmla="*/ 1096128 w 2838422"/>
                <a:gd name="connsiteY47" fmla="*/ 2201177 h 2202664"/>
                <a:gd name="connsiteX48" fmla="*/ 706414 w 2838422"/>
                <a:gd name="connsiteY48" fmla="*/ 2199761 h 2202664"/>
                <a:gd name="connsiteX49" fmla="*/ 570368 w 2838422"/>
                <a:gd name="connsiteY49" fmla="*/ 2062295 h 2202664"/>
                <a:gd name="connsiteX50" fmla="*/ 568952 w 2838422"/>
                <a:gd name="connsiteY50" fmla="*/ 1020699 h 2202664"/>
                <a:gd name="connsiteX51" fmla="*/ 554779 w 2838422"/>
                <a:gd name="connsiteY51" fmla="*/ 956927 h 2202664"/>
                <a:gd name="connsiteX52" fmla="*/ 500928 w 2838422"/>
                <a:gd name="connsiteY52" fmla="*/ 985268 h 2202664"/>
                <a:gd name="connsiteX53" fmla="*/ 265682 w 2838422"/>
                <a:gd name="connsiteY53" fmla="*/ 1155325 h 2202664"/>
                <a:gd name="connsiteX54" fmla="*/ 139558 w 2838422"/>
                <a:gd name="connsiteY54" fmla="*/ 1193589 h 2202664"/>
                <a:gd name="connsiteX55" fmla="*/ 6345 w 2838422"/>
                <a:gd name="connsiteY55" fmla="*/ 1094389 h 2202664"/>
                <a:gd name="connsiteX56" fmla="*/ 61615 w 2838422"/>
                <a:gd name="connsiteY56" fmla="*/ 945588 h 2202664"/>
                <a:gd name="connsiteX57" fmla="*/ 509430 w 2838422"/>
                <a:gd name="connsiteY57" fmla="*/ 622482 h 2202664"/>
                <a:gd name="connsiteX58" fmla="*/ 1280356 w 2838422"/>
                <a:gd name="connsiteY58" fmla="*/ 68379 h 2202664"/>
                <a:gd name="connsiteX59" fmla="*/ 1321301 w 2838422"/>
                <a:gd name="connsiteY59" fmla="*/ 40944 h 220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838422" h="2202664">
                  <a:moveTo>
                    <a:pt x="1437118" y="1129828"/>
                  </a:moveTo>
                  <a:lnTo>
                    <a:pt x="1437118" y="1412369"/>
                  </a:lnTo>
                  <a:lnTo>
                    <a:pt x="1719658" y="1412369"/>
                  </a:lnTo>
                  <a:lnTo>
                    <a:pt x="1719658" y="1129828"/>
                  </a:lnTo>
                  <a:lnTo>
                    <a:pt x="1437118" y="1129828"/>
                  </a:lnTo>
                  <a:close/>
                  <a:moveTo>
                    <a:pt x="1114623" y="1129828"/>
                  </a:moveTo>
                  <a:lnTo>
                    <a:pt x="1114623" y="1412369"/>
                  </a:lnTo>
                  <a:lnTo>
                    <a:pt x="1397163" y="1412369"/>
                  </a:lnTo>
                  <a:lnTo>
                    <a:pt x="1397163" y="1129828"/>
                  </a:lnTo>
                  <a:lnTo>
                    <a:pt x="1114623" y="1129828"/>
                  </a:lnTo>
                  <a:close/>
                  <a:moveTo>
                    <a:pt x="1437118" y="792351"/>
                  </a:moveTo>
                  <a:lnTo>
                    <a:pt x="1437118" y="1074891"/>
                  </a:lnTo>
                  <a:lnTo>
                    <a:pt x="1719658" y="1074891"/>
                  </a:lnTo>
                  <a:lnTo>
                    <a:pt x="1719658" y="792351"/>
                  </a:lnTo>
                  <a:lnTo>
                    <a:pt x="1437118" y="792351"/>
                  </a:lnTo>
                  <a:close/>
                  <a:moveTo>
                    <a:pt x="1114623" y="792351"/>
                  </a:moveTo>
                  <a:lnTo>
                    <a:pt x="1114623" y="1074891"/>
                  </a:lnTo>
                  <a:lnTo>
                    <a:pt x="1397163" y="1074891"/>
                  </a:lnTo>
                  <a:lnTo>
                    <a:pt x="1397163" y="792351"/>
                  </a:lnTo>
                  <a:lnTo>
                    <a:pt x="1114623" y="792351"/>
                  </a:lnTo>
                  <a:close/>
                  <a:moveTo>
                    <a:pt x="1321301" y="40944"/>
                  </a:moveTo>
                  <a:lnTo>
                    <a:pt x="1375698" y="0"/>
                  </a:lnTo>
                  <a:lnTo>
                    <a:pt x="1471192" y="1061"/>
                  </a:lnTo>
                  <a:cubicBezTo>
                    <a:pt x="1542265" y="53614"/>
                    <a:pt x="1779582" y="237845"/>
                    <a:pt x="1854298" y="279533"/>
                  </a:cubicBezTo>
                  <a:cubicBezTo>
                    <a:pt x="1929014" y="321221"/>
                    <a:pt x="1916651" y="317796"/>
                    <a:pt x="1919487" y="251191"/>
                  </a:cubicBezTo>
                  <a:cubicBezTo>
                    <a:pt x="1923737" y="144904"/>
                    <a:pt x="1944995" y="127898"/>
                    <a:pt x="2047030" y="127898"/>
                  </a:cubicBezTo>
                  <a:lnTo>
                    <a:pt x="2174571" y="127898"/>
                  </a:lnTo>
                  <a:cubicBezTo>
                    <a:pt x="2238343" y="127898"/>
                    <a:pt x="2270936" y="160492"/>
                    <a:pt x="2270936" y="224263"/>
                  </a:cubicBezTo>
                  <a:cubicBezTo>
                    <a:pt x="2270936" y="312127"/>
                    <a:pt x="2276605" y="399990"/>
                    <a:pt x="2269520" y="486436"/>
                  </a:cubicBezTo>
                  <a:cubicBezTo>
                    <a:pt x="2263851" y="557292"/>
                    <a:pt x="2292195" y="598389"/>
                    <a:pt x="2348879" y="636652"/>
                  </a:cubicBezTo>
                  <a:cubicBezTo>
                    <a:pt x="2484926" y="730184"/>
                    <a:pt x="2618136" y="827967"/>
                    <a:pt x="2752765" y="924332"/>
                  </a:cubicBezTo>
                  <a:cubicBezTo>
                    <a:pt x="2793863" y="954093"/>
                    <a:pt x="2833542" y="982435"/>
                    <a:pt x="2837793" y="1039121"/>
                  </a:cubicBezTo>
                  <a:cubicBezTo>
                    <a:pt x="2842045" y="1092973"/>
                    <a:pt x="2825040" y="1138320"/>
                    <a:pt x="2778273" y="1166663"/>
                  </a:cubicBezTo>
                  <a:cubicBezTo>
                    <a:pt x="2718754" y="1203508"/>
                    <a:pt x="2654983" y="1204925"/>
                    <a:pt x="2596881" y="1166663"/>
                  </a:cubicBezTo>
                  <a:cubicBezTo>
                    <a:pt x="2514687" y="1112812"/>
                    <a:pt x="2435326" y="1051876"/>
                    <a:pt x="2354550" y="995190"/>
                  </a:cubicBezTo>
                  <a:cubicBezTo>
                    <a:pt x="2331875" y="979602"/>
                    <a:pt x="2309200" y="945588"/>
                    <a:pt x="2283692" y="956927"/>
                  </a:cubicBezTo>
                  <a:cubicBezTo>
                    <a:pt x="2255348" y="969680"/>
                    <a:pt x="2270936" y="1007943"/>
                    <a:pt x="2270936" y="1034868"/>
                  </a:cubicBezTo>
                  <a:cubicBezTo>
                    <a:pt x="2269520" y="1207760"/>
                    <a:pt x="2270936" y="1377817"/>
                    <a:pt x="2270936" y="1547875"/>
                  </a:cubicBezTo>
                  <a:lnTo>
                    <a:pt x="2270936" y="2065131"/>
                  </a:lnTo>
                  <a:cubicBezTo>
                    <a:pt x="2270936" y="2162913"/>
                    <a:pt x="2236926" y="2199761"/>
                    <a:pt x="2140560" y="2201177"/>
                  </a:cubicBezTo>
                  <a:lnTo>
                    <a:pt x="1743761" y="2202594"/>
                  </a:lnTo>
                  <a:cubicBezTo>
                    <a:pt x="1691328" y="2204010"/>
                    <a:pt x="1672903" y="2184172"/>
                    <a:pt x="1674320" y="2131736"/>
                  </a:cubicBezTo>
                  <a:cubicBezTo>
                    <a:pt x="1677156" y="2014115"/>
                    <a:pt x="1672903" y="1895074"/>
                    <a:pt x="1675739" y="1777451"/>
                  </a:cubicBezTo>
                  <a:cubicBezTo>
                    <a:pt x="1677156" y="1715097"/>
                    <a:pt x="1655897" y="1686754"/>
                    <a:pt x="1590709" y="1688170"/>
                  </a:cubicBezTo>
                  <a:cubicBezTo>
                    <a:pt x="1477338" y="1691006"/>
                    <a:pt x="1363967" y="1691006"/>
                    <a:pt x="1250596" y="1688170"/>
                  </a:cubicBezTo>
                  <a:cubicBezTo>
                    <a:pt x="1183991" y="1686754"/>
                    <a:pt x="1164149" y="1716515"/>
                    <a:pt x="1165569" y="1777451"/>
                  </a:cubicBezTo>
                  <a:cubicBezTo>
                    <a:pt x="1168402" y="1895074"/>
                    <a:pt x="1164149" y="2014115"/>
                    <a:pt x="1166985" y="2131736"/>
                  </a:cubicBezTo>
                  <a:cubicBezTo>
                    <a:pt x="1168402" y="2184172"/>
                    <a:pt x="1148560" y="2202594"/>
                    <a:pt x="1096128" y="2201177"/>
                  </a:cubicBezTo>
                  <a:cubicBezTo>
                    <a:pt x="965751" y="2198341"/>
                    <a:pt x="836791" y="2201177"/>
                    <a:pt x="706414" y="2199761"/>
                  </a:cubicBezTo>
                  <a:cubicBezTo>
                    <a:pt x="604380" y="2198341"/>
                    <a:pt x="570368" y="2164330"/>
                    <a:pt x="570368" y="2062295"/>
                  </a:cubicBezTo>
                  <a:cubicBezTo>
                    <a:pt x="570368" y="1715097"/>
                    <a:pt x="570368" y="1367899"/>
                    <a:pt x="568952" y="1020699"/>
                  </a:cubicBezTo>
                  <a:cubicBezTo>
                    <a:pt x="568952" y="999441"/>
                    <a:pt x="581705" y="968263"/>
                    <a:pt x="554779" y="956927"/>
                  </a:cubicBezTo>
                  <a:cubicBezTo>
                    <a:pt x="534941" y="948424"/>
                    <a:pt x="517933" y="972515"/>
                    <a:pt x="500928" y="985268"/>
                  </a:cubicBezTo>
                  <a:cubicBezTo>
                    <a:pt x="421569" y="1041954"/>
                    <a:pt x="343626" y="1097223"/>
                    <a:pt x="265682" y="1155325"/>
                  </a:cubicBezTo>
                  <a:cubicBezTo>
                    <a:pt x="227419" y="1183669"/>
                    <a:pt x="186322" y="1199258"/>
                    <a:pt x="139558" y="1193589"/>
                  </a:cubicBezTo>
                  <a:cubicBezTo>
                    <a:pt x="75786" y="1186502"/>
                    <a:pt x="24767" y="1159578"/>
                    <a:pt x="6345" y="1094389"/>
                  </a:cubicBezTo>
                  <a:cubicBezTo>
                    <a:pt x="-12077" y="1033451"/>
                    <a:pt x="10598" y="982435"/>
                    <a:pt x="61615" y="945588"/>
                  </a:cubicBezTo>
                  <a:lnTo>
                    <a:pt x="509430" y="622482"/>
                  </a:lnTo>
                  <a:lnTo>
                    <a:pt x="1280356" y="68379"/>
                  </a:lnTo>
                  <a:cubicBezTo>
                    <a:pt x="1295059" y="57928"/>
                    <a:pt x="1308611" y="48783"/>
                    <a:pt x="1321301" y="409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</p:grpSp>
      <p:pic>
        <p:nvPicPr>
          <p:cNvPr id="45" name="Graphic 44">
            <a:extLst>
              <a:ext uri="{FF2B5EF4-FFF2-40B4-BE49-F238E27FC236}">
                <a16:creationId xmlns:a16="http://schemas.microsoft.com/office/drawing/2014/main" id="{78E40AC7-14AA-4BDA-9B06-20B90A3A3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800000" flipH="1">
            <a:off x="4997502" y="4984208"/>
            <a:ext cx="2416763" cy="1062144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6E034434-6924-4D53-9367-666FBA2675FF}"/>
              </a:ext>
            </a:extLst>
          </p:cNvPr>
          <p:cNvGrpSpPr/>
          <p:nvPr/>
        </p:nvGrpSpPr>
        <p:grpSpPr>
          <a:xfrm>
            <a:off x="9971835" y="1691778"/>
            <a:ext cx="1316040" cy="2456289"/>
            <a:chOff x="3501573" y="3178068"/>
            <a:chExt cx="1340594" cy="273784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93CAC76-1ABF-40EF-AC83-DBF0F3E175D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41ED7ED-88C9-4FFC-B38F-2AC897BBDECE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B41CB6-0501-494B-8622-BBE531856DBD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161A28-260E-4E27-9E5E-CAE76AFC8B4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F1DCC45-60CF-458A-9501-546E3C3B4892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509DAB2-4939-4152-840B-FCD14A875738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9D7CF503-7408-4397-8FDB-AB80BA75D733}"/>
                </a:ext>
              </a:extLst>
            </p:cNvPr>
            <p:cNvGrpSpPr/>
            <p:nvPr/>
          </p:nvGrpSpPr>
          <p:grpSpPr>
            <a:xfrm>
              <a:off x="4088523" y="5635852"/>
              <a:ext cx="156199" cy="173080"/>
              <a:chOff x="6768665" y="6038214"/>
              <a:chExt cx="133536" cy="147968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413D6B06-C23A-49FB-A995-55F62E73917E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33536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6886BFA4-7937-4BCB-B41F-C5DF0405F9BB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71904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1B30893-DB5C-46EC-875A-FD82D934570D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45972ED-BDAF-47D1-B71B-0CC2C48C64FC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3BC91E4-3DE3-4686-98B4-E089D4F83543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FC106A4F-9147-4AB0-B861-E8EEC7CFE447}"/>
              </a:ext>
            </a:extLst>
          </p:cNvPr>
          <p:cNvSpPr/>
          <p:nvPr/>
        </p:nvSpPr>
        <p:spPr>
          <a:xfrm>
            <a:off x="919729" y="377022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Chevron 11">
            <a:extLst>
              <a:ext uri="{FF2B5EF4-FFF2-40B4-BE49-F238E27FC236}">
                <a16:creationId xmlns:a16="http://schemas.microsoft.com/office/drawing/2014/main" id="{4AF56BDB-41A7-4932-899B-FEDFCB8255E8}"/>
              </a:ext>
            </a:extLst>
          </p:cNvPr>
          <p:cNvSpPr/>
          <p:nvPr/>
        </p:nvSpPr>
        <p:spPr>
          <a:xfrm>
            <a:off x="2990405" y="377022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Chevron 19">
            <a:extLst>
              <a:ext uri="{FF2B5EF4-FFF2-40B4-BE49-F238E27FC236}">
                <a16:creationId xmlns:a16="http://schemas.microsoft.com/office/drawing/2014/main" id="{FA9FF52D-B01F-46D6-B2FA-EBD8B6C59141}"/>
              </a:ext>
            </a:extLst>
          </p:cNvPr>
          <p:cNvSpPr/>
          <p:nvPr/>
        </p:nvSpPr>
        <p:spPr>
          <a:xfrm>
            <a:off x="5061081" y="377022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Chevron 27">
            <a:extLst>
              <a:ext uri="{FF2B5EF4-FFF2-40B4-BE49-F238E27FC236}">
                <a16:creationId xmlns:a16="http://schemas.microsoft.com/office/drawing/2014/main" id="{78EDDC00-B7BC-4D8D-95FB-7EBFE25D85E8}"/>
              </a:ext>
            </a:extLst>
          </p:cNvPr>
          <p:cNvSpPr/>
          <p:nvPr/>
        </p:nvSpPr>
        <p:spPr>
          <a:xfrm>
            <a:off x="7131757" y="377022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Chevron 35">
            <a:extLst>
              <a:ext uri="{FF2B5EF4-FFF2-40B4-BE49-F238E27FC236}">
                <a16:creationId xmlns:a16="http://schemas.microsoft.com/office/drawing/2014/main" id="{742D90F2-7B41-4267-8C08-BCFD05342412}"/>
              </a:ext>
            </a:extLst>
          </p:cNvPr>
          <p:cNvSpPr/>
          <p:nvPr/>
        </p:nvSpPr>
        <p:spPr>
          <a:xfrm>
            <a:off x="9202433" y="377022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F54F10FA-499F-4432-871B-D1EE88D97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285" y="52588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113">
            <a:extLst>
              <a:ext uri="{FF2B5EF4-FFF2-40B4-BE49-F238E27FC236}">
                <a16:creationId xmlns:a16="http://schemas.microsoft.com/office/drawing/2014/main" id="{BF842139-3959-4170-932D-3C0581647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961" y="52588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4A89D99D-1890-4ECE-9737-C69CF733C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6637" y="52588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직사각형 113">
            <a:extLst>
              <a:ext uri="{FF2B5EF4-FFF2-40B4-BE49-F238E27FC236}">
                <a16:creationId xmlns:a16="http://schemas.microsoft.com/office/drawing/2014/main" id="{F2107A28-43B4-4B1B-B854-AA99F85AD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7313" y="52588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D9087CC9-5F5F-40B8-8430-33285DE40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7989" y="52588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1F802B-5FC6-484A-A510-8E06F6A23C2B}"/>
              </a:ext>
            </a:extLst>
          </p:cNvPr>
          <p:cNvGrpSpPr/>
          <p:nvPr/>
        </p:nvGrpSpPr>
        <p:grpSpPr>
          <a:xfrm>
            <a:off x="990454" y="4125974"/>
            <a:ext cx="2087997" cy="1107996"/>
            <a:chOff x="6210999" y="1433695"/>
            <a:chExt cx="1457346" cy="78825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9DD727-CC08-4363-A7DC-AD974C4C15D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F96F450-E3D2-4A55-AA67-4E7328F2C229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260320-3315-404D-BD96-0C716D76050C}"/>
              </a:ext>
            </a:extLst>
          </p:cNvPr>
          <p:cNvGrpSpPr/>
          <p:nvPr/>
        </p:nvGrpSpPr>
        <p:grpSpPr>
          <a:xfrm>
            <a:off x="3065954" y="4125974"/>
            <a:ext cx="2087997" cy="1107996"/>
            <a:chOff x="6210999" y="1433695"/>
            <a:chExt cx="1457346" cy="78825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154FD2-856B-4CE5-A7DB-A5E5D8CCB76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ACB01A-27BA-485F-BE73-2D904571D671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44D52D-49D0-440D-A93A-A8E686753C2B}"/>
              </a:ext>
            </a:extLst>
          </p:cNvPr>
          <p:cNvGrpSpPr/>
          <p:nvPr/>
        </p:nvGrpSpPr>
        <p:grpSpPr>
          <a:xfrm>
            <a:off x="5141454" y="4125974"/>
            <a:ext cx="2087997" cy="1107996"/>
            <a:chOff x="6210999" y="1433695"/>
            <a:chExt cx="1457346" cy="7882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EB46D8-27D9-4976-BEAF-90B914BD4C6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DEA056-2783-42D0-9944-F54EE0C06C25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2F23AF-D4C5-435C-AA42-29DA7CA4EADC}"/>
              </a:ext>
            </a:extLst>
          </p:cNvPr>
          <p:cNvGrpSpPr/>
          <p:nvPr/>
        </p:nvGrpSpPr>
        <p:grpSpPr>
          <a:xfrm>
            <a:off x="7216954" y="4125974"/>
            <a:ext cx="2087997" cy="1107996"/>
            <a:chOff x="6210999" y="1433695"/>
            <a:chExt cx="1457346" cy="78825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CCC938-FB66-4713-9202-8F9EF03F973E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1B9AEC-069D-427D-9D8B-00CB6FB0738F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9F4B5F-ACDB-49E3-A661-038708B5A9B1}"/>
              </a:ext>
            </a:extLst>
          </p:cNvPr>
          <p:cNvGrpSpPr/>
          <p:nvPr/>
        </p:nvGrpSpPr>
        <p:grpSpPr>
          <a:xfrm>
            <a:off x="9292452" y="4125974"/>
            <a:ext cx="2087997" cy="1107996"/>
            <a:chOff x="6210999" y="1433695"/>
            <a:chExt cx="1457346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1398FB-0524-4D5E-910C-5A5E85DEA236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4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741E0F-8D5E-4CC3-913C-4C5A92B803B9}"/>
                </a:ext>
              </a:extLst>
            </p:cNvPr>
            <p:cNvSpPr txBox="1"/>
            <p:nvPr/>
          </p:nvSpPr>
          <p:spPr>
            <a:xfrm>
              <a:off x="6503618" y="1630759"/>
              <a:ext cx="116472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E361CC99-9A75-4D49-A76E-47697333768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12" y="2012119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2952C57B-0C5F-4421-81FD-8E8456BD48F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130967" y="2012119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64621E8C-0608-4C57-9EE7-41E5B888A95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89122" y="2012119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F1739116-4688-4D35-9F52-5453CBC7F7C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247277" y="2012119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855B5D32-E54B-4C29-A672-5F13BDC83E3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305430" y="2012119"/>
            <a:ext cx="1899331" cy="1631946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자유형: 도형 54">
            <a:extLst>
              <a:ext uri="{FF2B5EF4-FFF2-40B4-BE49-F238E27FC236}">
                <a16:creationId xmlns:a16="http://schemas.microsoft.com/office/drawing/2014/main" id="{D7A21F0C-F8EA-4984-A0EF-D729F31B4685}"/>
              </a:ext>
            </a:extLst>
          </p:cNvPr>
          <p:cNvSpPr>
            <a:spLocks noChangeAspect="1"/>
          </p:cNvSpPr>
          <p:nvPr/>
        </p:nvSpPr>
        <p:spPr>
          <a:xfrm>
            <a:off x="10080383" y="2712506"/>
            <a:ext cx="349423" cy="565692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9" name="Block Arc 5">
            <a:extLst>
              <a:ext uri="{FF2B5EF4-FFF2-40B4-BE49-F238E27FC236}">
                <a16:creationId xmlns:a16="http://schemas.microsoft.com/office/drawing/2014/main" id="{BAA3BB12-B532-4E84-85F4-4A90BB36B71A}"/>
              </a:ext>
            </a:extLst>
          </p:cNvPr>
          <p:cNvSpPr>
            <a:spLocks noChangeAspect="1"/>
          </p:cNvSpPr>
          <p:nvPr/>
        </p:nvSpPr>
        <p:spPr>
          <a:xfrm rot="10800000">
            <a:off x="5889094" y="2672712"/>
            <a:ext cx="524587" cy="56569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0" name="자유형: 도형 61">
            <a:extLst>
              <a:ext uri="{FF2B5EF4-FFF2-40B4-BE49-F238E27FC236}">
                <a16:creationId xmlns:a16="http://schemas.microsoft.com/office/drawing/2014/main" id="{1E7673AE-E933-4008-804F-890843B06328}"/>
              </a:ext>
            </a:extLst>
          </p:cNvPr>
          <p:cNvSpPr>
            <a:spLocks noChangeAspect="1"/>
          </p:cNvSpPr>
          <p:nvPr/>
        </p:nvSpPr>
        <p:spPr>
          <a:xfrm>
            <a:off x="1796381" y="2717939"/>
            <a:ext cx="476141" cy="56569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자유형: 도형 62">
            <a:extLst>
              <a:ext uri="{FF2B5EF4-FFF2-40B4-BE49-F238E27FC236}">
                <a16:creationId xmlns:a16="http://schemas.microsoft.com/office/drawing/2014/main" id="{D16DC1EC-4DB5-42DA-8747-E7AF61A63EE2}"/>
              </a:ext>
            </a:extLst>
          </p:cNvPr>
          <p:cNvSpPr>
            <a:spLocks noChangeAspect="1"/>
          </p:cNvSpPr>
          <p:nvPr/>
        </p:nvSpPr>
        <p:spPr>
          <a:xfrm>
            <a:off x="3827106" y="2704905"/>
            <a:ext cx="565692" cy="50130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6DB4CD4-8F92-45DD-B21A-EFD9D1E002F7}"/>
              </a:ext>
            </a:extLst>
          </p:cNvPr>
          <p:cNvSpPr/>
          <p:nvPr/>
        </p:nvSpPr>
        <p:spPr>
          <a:xfrm>
            <a:off x="8011553" y="2688071"/>
            <a:ext cx="498798" cy="590127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EA924E-E699-4F2E-A90C-82649A9DF8EE}"/>
              </a:ext>
            </a:extLst>
          </p:cNvPr>
          <p:cNvSpPr txBox="1"/>
          <p:nvPr/>
        </p:nvSpPr>
        <p:spPr>
          <a:xfrm>
            <a:off x="1320591" y="1944700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2E449AF-13C3-4D65-AD6D-E0667662FD36}"/>
              </a:ext>
            </a:extLst>
          </p:cNvPr>
          <p:cNvSpPr txBox="1"/>
          <p:nvPr/>
        </p:nvSpPr>
        <p:spPr>
          <a:xfrm>
            <a:off x="3391267" y="1944700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D61629-DCC0-4BC3-B5EA-A98279541328}"/>
              </a:ext>
            </a:extLst>
          </p:cNvPr>
          <p:cNvSpPr txBox="1"/>
          <p:nvPr/>
        </p:nvSpPr>
        <p:spPr>
          <a:xfrm>
            <a:off x="5461943" y="1944700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1A41A21-9C5D-4E66-8E14-BC7AF8A16F60}"/>
              </a:ext>
            </a:extLst>
          </p:cNvPr>
          <p:cNvSpPr txBox="1"/>
          <p:nvPr/>
        </p:nvSpPr>
        <p:spPr>
          <a:xfrm>
            <a:off x="7532619" y="1944700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5EEEC9-4B72-4D41-A82C-3A2E50CF719D}"/>
              </a:ext>
            </a:extLst>
          </p:cNvPr>
          <p:cNvSpPr txBox="1"/>
          <p:nvPr/>
        </p:nvSpPr>
        <p:spPr>
          <a:xfrm>
            <a:off x="9603295" y="1944700"/>
            <a:ext cx="128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0FEDC4D-A483-4D67-820B-8BF61E512323}"/>
              </a:ext>
            </a:extLst>
          </p:cNvPr>
          <p:cNvSpPr/>
          <p:nvPr/>
        </p:nvSpPr>
        <p:spPr>
          <a:xfrm>
            <a:off x="809626" y="612181"/>
            <a:ext cx="5029200" cy="5633638"/>
          </a:xfrm>
          <a:custGeom>
            <a:avLst/>
            <a:gdLst>
              <a:gd name="connsiteX0" fmla="*/ 2251214 w 4546203"/>
              <a:gd name="connsiteY0" fmla="*/ 4846657 h 5092591"/>
              <a:gd name="connsiteX1" fmla="*/ 2251214 w 4546203"/>
              <a:gd name="connsiteY1" fmla="*/ 4907544 h 5092591"/>
              <a:gd name="connsiteX2" fmla="*/ 2330407 w 4546203"/>
              <a:gd name="connsiteY2" fmla="*/ 4907544 h 5092591"/>
              <a:gd name="connsiteX3" fmla="*/ 2330407 w 4546203"/>
              <a:gd name="connsiteY3" fmla="*/ 4846657 h 5092591"/>
              <a:gd name="connsiteX4" fmla="*/ 2251214 w 4546203"/>
              <a:gd name="connsiteY4" fmla="*/ 4846657 h 5092591"/>
              <a:gd name="connsiteX5" fmla="*/ 2445813 w 4546203"/>
              <a:gd name="connsiteY5" fmla="*/ 4838698 h 5092591"/>
              <a:gd name="connsiteX6" fmla="*/ 2365824 w 4546203"/>
              <a:gd name="connsiteY6" fmla="*/ 4843474 h 5092591"/>
              <a:gd name="connsiteX7" fmla="*/ 2369008 w 4546203"/>
              <a:gd name="connsiteY7" fmla="*/ 4907146 h 5092591"/>
              <a:gd name="connsiteX8" fmla="*/ 2450588 w 4546203"/>
              <a:gd name="connsiteY8" fmla="*/ 4902370 h 5092591"/>
              <a:gd name="connsiteX9" fmla="*/ 2445813 w 4546203"/>
              <a:gd name="connsiteY9" fmla="*/ 4838698 h 5092591"/>
              <a:gd name="connsiteX10" fmla="*/ 2019208 w 4546203"/>
              <a:gd name="connsiteY10" fmla="*/ 4832729 h 5092591"/>
              <a:gd name="connsiteX11" fmla="*/ 2012841 w 4546203"/>
              <a:gd name="connsiteY11" fmla="*/ 4895605 h 5092591"/>
              <a:gd name="connsiteX12" fmla="*/ 2094421 w 4546203"/>
              <a:gd name="connsiteY12" fmla="*/ 4902768 h 5092591"/>
              <a:gd name="connsiteX13" fmla="*/ 2099196 w 4546203"/>
              <a:gd name="connsiteY13" fmla="*/ 4839494 h 5092591"/>
              <a:gd name="connsiteX14" fmla="*/ 2019208 w 4546203"/>
              <a:gd name="connsiteY14" fmla="*/ 4832729 h 5092591"/>
              <a:gd name="connsiteX15" fmla="*/ 2251612 w 4546203"/>
              <a:gd name="connsiteY15" fmla="*/ 4753934 h 5092591"/>
              <a:gd name="connsiteX16" fmla="*/ 2251612 w 4546203"/>
              <a:gd name="connsiteY16" fmla="*/ 4814821 h 5092591"/>
              <a:gd name="connsiteX17" fmla="*/ 2328019 w 4546203"/>
              <a:gd name="connsiteY17" fmla="*/ 4814821 h 5092591"/>
              <a:gd name="connsiteX18" fmla="*/ 2328019 w 4546203"/>
              <a:gd name="connsiteY18" fmla="*/ 4753934 h 5092591"/>
              <a:gd name="connsiteX19" fmla="*/ 2251612 w 4546203"/>
              <a:gd name="connsiteY19" fmla="*/ 4753934 h 5092591"/>
              <a:gd name="connsiteX20" fmla="*/ 2029157 w 4546203"/>
              <a:gd name="connsiteY20" fmla="*/ 4740404 h 5092591"/>
              <a:gd name="connsiteX21" fmla="*/ 2022392 w 4546203"/>
              <a:gd name="connsiteY21" fmla="*/ 4803678 h 5092591"/>
              <a:gd name="connsiteX22" fmla="*/ 2101186 w 4546203"/>
              <a:gd name="connsiteY22" fmla="*/ 4811239 h 5092591"/>
              <a:gd name="connsiteX23" fmla="*/ 2105564 w 4546203"/>
              <a:gd name="connsiteY23" fmla="*/ 4747965 h 5092591"/>
              <a:gd name="connsiteX24" fmla="*/ 2029157 w 4546203"/>
              <a:gd name="connsiteY24" fmla="*/ 4740404 h 5092591"/>
              <a:gd name="connsiteX25" fmla="*/ 2252408 w 4546203"/>
              <a:gd name="connsiteY25" fmla="*/ 4661609 h 5092591"/>
              <a:gd name="connsiteX26" fmla="*/ 2252408 w 4546203"/>
              <a:gd name="connsiteY26" fmla="*/ 4722894 h 5092591"/>
              <a:gd name="connsiteX27" fmla="*/ 2324835 w 4546203"/>
              <a:gd name="connsiteY27" fmla="*/ 4722894 h 5092591"/>
              <a:gd name="connsiteX28" fmla="*/ 2324835 w 4546203"/>
              <a:gd name="connsiteY28" fmla="*/ 4661609 h 5092591"/>
              <a:gd name="connsiteX29" fmla="*/ 2252408 w 4546203"/>
              <a:gd name="connsiteY29" fmla="*/ 4661609 h 5092591"/>
              <a:gd name="connsiteX30" fmla="*/ 2144961 w 4546203"/>
              <a:gd name="connsiteY30" fmla="*/ 4660017 h 5092591"/>
              <a:gd name="connsiteX31" fmla="*/ 2141777 w 4546203"/>
              <a:gd name="connsiteY31" fmla="*/ 4721302 h 5092591"/>
              <a:gd name="connsiteX32" fmla="*/ 2217388 w 4546203"/>
              <a:gd name="connsiteY32" fmla="*/ 4721302 h 5092591"/>
              <a:gd name="connsiteX33" fmla="*/ 2217388 w 4546203"/>
              <a:gd name="connsiteY33" fmla="*/ 4660017 h 5092591"/>
              <a:gd name="connsiteX34" fmla="*/ 2144961 w 4546203"/>
              <a:gd name="connsiteY34" fmla="*/ 4660017 h 5092591"/>
              <a:gd name="connsiteX35" fmla="*/ 2431088 w 4546203"/>
              <a:gd name="connsiteY35" fmla="*/ 4654844 h 5092591"/>
              <a:gd name="connsiteX36" fmla="*/ 2357467 w 4546203"/>
              <a:gd name="connsiteY36" fmla="*/ 4660017 h 5092591"/>
              <a:gd name="connsiteX37" fmla="*/ 2361049 w 4546203"/>
              <a:gd name="connsiteY37" fmla="*/ 4723292 h 5092591"/>
              <a:gd name="connsiteX38" fmla="*/ 2436660 w 4546203"/>
              <a:gd name="connsiteY38" fmla="*/ 4718119 h 5092591"/>
              <a:gd name="connsiteX39" fmla="*/ 2431088 w 4546203"/>
              <a:gd name="connsiteY39" fmla="*/ 4654844 h 5092591"/>
              <a:gd name="connsiteX40" fmla="*/ 2150930 w 4546203"/>
              <a:gd name="connsiteY40" fmla="*/ 4567295 h 5092591"/>
              <a:gd name="connsiteX41" fmla="*/ 2146951 w 4546203"/>
              <a:gd name="connsiteY41" fmla="*/ 4628580 h 5092591"/>
              <a:gd name="connsiteX42" fmla="*/ 2219378 w 4546203"/>
              <a:gd name="connsiteY42" fmla="*/ 4631763 h 5092591"/>
              <a:gd name="connsiteX43" fmla="*/ 2219378 w 4546203"/>
              <a:gd name="connsiteY43" fmla="*/ 4567295 h 5092591"/>
              <a:gd name="connsiteX44" fmla="*/ 2150930 w 4546203"/>
              <a:gd name="connsiteY44" fmla="*/ 4567295 h 5092591"/>
              <a:gd name="connsiteX45" fmla="*/ 2424323 w 4546203"/>
              <a:gd name="connsiteY45" fmla="*/ 4562918 h 5092591"/>
              <a:gd name="connsiteX46" fmla="*/ 2353488 w 4546203"/>
              <a:gd name="connsiteY46" fmla="*/ 4567295 h 5092591"/>
              <a:gd name="connsiteX47" fmla="*/ 2357467 w 4546203"/>
              <a:gd name="connsiteY47" fmla="*/ 4630967 h 5092591"/>
              <a:gd name="connsiteX48" fmla="*/ 2429497 w 4546203"/>
              <a:gd name="connsiteY48" fmla="*/ 4626192 h 5092591"/>
              <a:gd name="connsiteX49" fmla="*/ 2424323 w 4546203"/>
              <a:gd name="connsiteY49" fmla="*/ 4562918 h 5092591"/>
              <a:gd name="connsiteX50" fmla="*/ 2049452 w 4546203"/>
              <a:gd name="connsiteY50" fmla="*/ 4556550 h 5092591"/>
              <a:gd name="connsiteX51" fmla="*/ 2042687 w 4546203"/>
              <a:gd name="connsiteY51" fmla="*/ 4619427 h 5092591"/>
              <a:gd name="connsiteX52" fmla="*/ 2114717 w 4546203"/>
              <a:gd name="connsiteY52" fmla="*/ 4626590 h 5092591"/>
              <a:gd name="connsiteX53" fmla="*/ 2119492 w 4546203"/>
              <a:gd name="connsiteY53" fmla="*/ 4563315 h 5092591"/>
              <a:gd name="connsiteX54" fmla="*/ 2049452 w 4546203"/>
              <a:gd name="connsiteY54" fmla="*/ 4556550 h 5092591"/>
              <a:gd name="connsiteX55" fmla="*/ 2897488 w 4546203"/>
              <a:gd name="connsiteY55" fmla="*/ 4513571 h 5092591"/>
              <a:gd name="connsiteX56" fmla="*/ 2847744 w 4546203"/>
              <a:gd name="connsiteY56" fmla="*/ 4528693 h 5092591"/>
              <a:gd name="connsiteX57" fmla="*/ 2859683 w 4546203"/>
              <a:gd name="connsiteY57" fmla="*/ 4567295 h 5092591"/>
              <a:gd name="connsiteX58" fmla="*/ 2910223 w 4546203"/>
              <a:gd name="connsiteY58" fmla="*/ 4551775 h 5092591"/>
              <a:gd name="connsiteX59" fmla="*/ 2897488 w 4546203"/>
              <a:gd name="connsiteY59" fmla="*/ 4513571 h 5092591"/>
              <a:gd name="connsiteX60" fmla="*/ 1790386 w 4546203"/>
              <a:gd name="connsiteY60" fmla="*/ 4506408 h 5092591"/>
              <a:gd name="connsiteX61" fmla="*/ 1779641 w 4546203"/>
              <a:gd name="connsiteY61" fmla="*/ 4549785 h 5092591"/>
              <a:gd name="connsiteX62" fmla="*/ 1872364 w 4546203"/>
              <a:gd name="connsiteY62" fmla="*/ 4570080 h 5092591"/>
              <a:gd name="connsiteX63" fmla="*/ 1881119 w 4546203"/>
              <a:gd name="connsiteY63" fmla="*/ 4525908 h 5092591"/>
              <a:gd name="connsiteX64" fmla="*/ 1790386 w 4546203"/>
              <a:gd name="connsiteY64" fmla="*/ 4506408 h 5092591"/>
              <a:gd name="connsiteX65" fmla="*/ 3136658 w 4546203"/>
              <a:gd name="connsiteY65" fmla="*/ 4499245 h 5092591"/>
              <a:gd name="connsiteX66" fmla="*/ 3148995 w 4546203"/>
              <a:gd name="connsiteY66" fmla="*/ 4525908 h 5092591"/>
              <a:gd name="connsiteX67" fmla="*/ 3106414 w 4546203"/>
              <a:gd name="connsiteY67" fmla="*/ 4531877 h 5092591"/>
              <a:gd name="connsiteX68" fmla="*/ 3096863 w 4546203"/>
              <a:gd name="connsiteY68" fmla="*/ 4534662 h 5092591"/>
              <a:gd name="connsiteX69" fmla="*/ 2926936 w 4546203"/>
              <a:gd name="connsiteY69" fmla="*/ 4597142 h 5092591"/>
              <a:gd name="connsiteX70" fmla="*/ 2917784 w 4546203"/>
              <a:gd name="connsiteY70" fmla="*/ 4602714 h 5092591"/>
              <a:gd name="connsiteX71" fmla="*/ 2920569 w 4546203"/>
              <a:gd name="connsiteY71" fmla="*/ 4609479 h 5092591"/>
              <a:gd name="connsiteX72" fmla="*/ 3112383 w 4546203"/>
              <a:gd name="connsiteY72" fmla="*/ 4539439 h 5092591"/>
              <a:gd name="connsiteX73" fmla="*/ 3126311 w 4546203"/>
              <a:gd name="connsiteY73" fmla="*/ 4570877 h 5092591"/>
              <a:gd name="connsiteX74" fmla="*/ 2931314 w 4546203"/>
              <a:gd name="connsiteY74" fmla="*/ 4642907 h 5092591"/>
              <a:gd name="connsiteX75" fmla="*/ 2918977 w 4546203"/>
              <a:gd name="connsiteY75" fmla="*/ 4609876 h 5092591"/>
              <a:gd name="connsiteX76" fmla="*/ 2888335 w 4546203"/>
              <a:gd name="connsiteY76" fmla="*/ 4617040 h 5092591"/>
              <a:gd name="connsiteX77" fmla="*/ 2881570 w 4546203"/>
              <a:gd name="connsiteY77" fmla="*/ 4593560 h 5092591"/>
              <a:gd name="connsiteX78" fmla="*/ 3136658 w 4546203"/>
              <a:gd name="connsiteY78" fmla="*/ 4499245 h 5092591"/>
              <a:gd name="connsiteX79" fmla="*/ 2955987 w 4546203"/>
              <a:gd name="connsiteY79" fmla="*/ 4494470 h 5092591"/>
              <a:gd name="connsiteX80" fmla="*/ 2905845 w 4546203"/>
              <a:gd name="connsiteY80" fmla="*/ 4511184 h 5092591"/>
              <a:gd name="connsiteX81" fmla="*/ 2919376 w 4546203"/>
              <a:gd name="connsiteY81" fmla="*/ 4549387 h 5092591"/>
              <a:gd name="connsiteX82" fmla="*/ 2969119 w 4546203"/>
              <a:gd name="connsiteY82" fmla="*/ 4532275 h 5092591"/>
              <a:gd name="connsiteX83" fmla="*/ 2955987 w 4546203"/>
              <a:gd name="connsiteY83" fmla="*/ 4494470 h 5092591"/>
              <a:gd name="connsiteX84" fmla="*/ 2254398 w 4546203"/>
              <a:gd name="connsiteY84" fmla="*/ 4476562 h 5092591"/>
              <a:gd name="connsiteX85" fmla="*/ 2254398 w 4546203"/>
              <a:gd name="connsiteY85" fmla="*/ 4538244 h 5092591"/>
              <a:gd name="connsiteX86" fmla="*/ 2320060 w 4546203"/>
              <a:gd name="connsiteY86" fmla="*/ 4538244 h 5092591"/>
              <a:gd name="connsiteX87" fmla="*/ 2320060 w 4546203"/>
              <a:gd name="connsiteY87" fmla="*/ 4476562 h 5092591"/>
              <a:gd name="connsiteX88" fmla="*/ 2254398 w 4546203"/>
              <a:gd name="connsiteY88" fmla="*/ 4476562 h 5092591"/>
              <a:gd name="connsiteX89" fmla="*/ 3013292 w 4546203"/>
              <a:gd name="connsiteY89" fmla="*/ 4472980 h 5092591"/>
              <a:gd name="connsiteX90" fmla="*/ 2964344 w 4546203"/>
              <a:gd name="connsiteY90" fmla="*/ 4491286 h 5092591"/>
              <a:gd name="connsiteX91" fmla="*/ 2977874 w 4546203"/>
              <a:gd name="connsiteY91" fmla="*/ 4529489 h 5092591"/>
              <a:gd name="connsiteX92" fmla="*/ 3028016 w 4546203"/>
              <a:gd name="connsiteY92" fmla="*/ 4510388 h 5092591"/>
              <a:gd name="connsiteX93" fmla="*/ 3013292 w 4546203"/>
              <a:gd name="connsiteY93" fmla="*/ 4472980 h 5092591"/>
              <a:gd name="connsiteX94" fmla="*/ 2156104 w 4546203"/>
              <a:gd name="connsiteY94" fmla="*/ 4472582 h 5092591"/>
              <a:gd name="connsiteX95" fmla="*/ 2152920 w 4546203"/>
              <a:gd name="connsiteY95" fmla="*/ 4537051 h 5092591"/>
              <a:gd name="connsiteX96" fmla="*/ 2222164 w 4546203"/>
              <a:gd name="connsiteY96" fmla="*/ 4537051 h 5092591"/>
              <a:gd name="connsiteX97" fmla="*/ 2222164 w 4546203"/>
              <a:gd name="connsiteY97" fmla="*/ 4475766 h 5092591"/>
              <a:gd name="connsiteX98" fmla="*/ 2156104 w 4546203"/>
              <a:gd name="connsiteY98" fmla="*/ 4472582 h 5092591"/>
              <a:gd name="connsiteX99" fmla="*/ 2059401 w 4546203"/>
              <a:gd name="connsiteY99" fmla="*/ 4465021 h 5092591"/>
              <a:gd name="connsiteX100" fmla="*/ 2052636 w 4546203"/>
              <a:gd name="connsiteY100" fmla="*/ 4528295 h 5092591"/>
              <a:gd name="connsiteX101" fmla="*/ 2121482 w 4546203"/>
              <a:gd name="connsiteY101" fmla="*/ 4534265 h 5092591"/>
              <a:gd name="connsiteX102" fmla="*/ 2126257 w 4546203"/>
              <a:gd name="connsiteY102" fmla="*/ 4470990 h 5092591"/>
              <a:gd name="connsiteX103" fmla="*/ 2059401 w 4546203"/>
              <a:gd name="connsiteY103" fmla="*/ 4465021 h 5092591"/>
              <a:gd name="connsiteX104" fmla="*/ 2881172 w 4546203"/>
              <a:gd name="connsiteY104" fmla="*/ 4462236 h 5092591"/>
              <a:gd name="connsiteX105" fmla="*/ 2833020 w 4546203"/>
              <a:gd name="connsiteY105" fmla="*/ 4477358 h 5092591"/>
              <a:gd name="connsiteX106" fmla="*/ 2842571 w 4546203"/>
              <a:gd name="connsiteY106" fmla="*/ 4511184 h 5092591"/>
              <a:gd name="connsiteX107" fmla="*/ 2891917 w 4546203"/>
              <a:gd name="connsiteY107" fmla="*/ 4496061 h 5092591"/>
              <a:gd name="connsiteX108" fmla="*/ 2881172 w 4546203"/>
              <a:gd name="connsiteY108" fmla="*/ 4462236 h 5092591"/>
              <a:gd name="connsiteX109" fmla="*/ 3070199 w 4546203"/>
              <a:gd name="connsiteY109" fmla="*/ 4449899 h 5092591"/>
              <a:gd name="connsiteX110" fmla="*/ 3021649 w 4546203"/>
              <a:gd name="connsiteY110" fmla="*/ 4470195 h 5092591"/>
              <a:gd name="connsiteX111" fmla="*/ 3036373 w 4546203"/>
              <a:gd name="connsiteY111" fmla="*/ 4507602 h 5092591"/>
              <a:gd name="connsiteX112" fmla="*/ 3085719 w 4546203"/>
              <a:gd name="connsiteY112" fmla="*/ 4486908 h 5092591"/>
              <a:gd name="connsiteX113" fmla="*/ 3070199 w 4546203"/>
              <a:gd name="connsiteY113" fmla="*/ 4449899 h 5092591"/>
              <a:gd name="connsiteX114" fmla="*/ 2937283 w 4546203"/>
              <a:gd name="connsiteY114" fmla="*/ 4443134 h 5092591"/>
              <a:gd name="connsiteX115" fmla="*/ 2889131 w 4546203"/>
              <a:gd name="connsiteY115" fmla="*/ 4460644 h 5092591"/>
              <a:gd name="connsiteX116" fmla="*/ 2900672 w 4546203"/>
              <a:gd name="connsiteY116" fmla="*/ 4493276 h 5092591"/>
              <a:gd name="connsiteX117" fmla="*/ 2949620 w 4546203"/>
              <a:gd name="connsiteY117" fmla="*/ 4476562 h 5092591"/>
              <a:gd name="connsiteX118" fmla="*/ 2937283 w 4546203"/>
              <a:gd name="connsiteY118" fmla="*/ 4443134 h 5092591"/>
              <a:gd name="connsiteX119" fmla="*/ 1805906 w 4546203"/>
              <a:gd name="connsiteY119" fmla="*/ 4442736 h 5092591"/>
              <a:gd name="connsiteX120" fmla="*/ 1795161 w 4546203"/>
              <a:gd name="connsiteY120" fmla="*/ 4486510 h 5092591"/>
              <a:gd name="connsiteX121" fmla="*/ 1885098 w 4546203"/>
              <a:gd name="connsiteY121" fmla="*/ 4506010 h 5092591"/>
              <a:gd name="connsiteX122" fmla="*/ 1893455 w 4546203"/>
              <a:gd name="connsiteY122" fmla="*/ 4461838 h 5092591"/>
              <a:gd name="connsiteX123" fmla="*/ 1805906 w 4546203"/>
              <a:gd name="connsiteY123" fmla="*/ 4442736 h 5092591"/>
              <a:gd name="connsiteX124" fmla="*/ 3125515 w 4546203"/>
              <a:gd name="connsiteY124" fmla="*/ 4426022 h 5092591"/>
              <a:gd name="connsiteX125" fmla="*/ 3078158 w 4546203"/>
              <a:gd name="connsiteY125" fmla="*/ 4447113 h 5092591"/>
              <a:gd name="connsiteX126" fmla="*/ 3093678 w 4546203"/>
              <a:gd name="connsiteY126" fmla="*/ 4484123 h 5092591"/>
              <a:gd name="connsiteX127" fmla="*/ 3142626 w 4546203"/>
              <a:gd name="connsiteY127" fmla="*/ 4461838 h 5092591"/>
              <a:gd name="connsiteX128" fmla="*/ 3125515 w 4546203"/>
              <a:gd name="connsiteY128" fmla="*/ 4426022 h 5092591"/>
              <a:gd name="connsiteX129" fmla="*/ 1534503 w 4546203"/>
              <a:gd name="connsiteY129" fmla="*/ 4425226 h 5092591"/>
              <a:gd name="connsiteX130" fmla="*/ 1518187 w 4546203"/>
              <a:gd name="connsiteY130" fmla="*/ 4467011 h 5092591"/>
              <a:gd name="connsiteX131" fmla="*/ 1607328 w 4546203"/>
              <a:gd name="connsiteY131" fmla="*/ 4499643 h 5092591"/>
              <a:gd name="connsiteX132" fmla="*/ 1621654 w 4546203"/>
              <a:gd name="connsiteY132" fmla="*/ 4457062 h 5092591"/>
              <a:gd name="connsiteX133" fmla="*/ 1534503 w 4546203"/>
              <a:gd name="connsiteY133" fmla="*/ 4425226 h 5092591"/>
              <a:gd name="connsiteX134" fmla="*/ 2993394 w 4546203"/>
              <a:gd name="connsiteY134" fmla="*/ 4422440 h 5092591"/>
              <a:gd name="connsiteX135" fmla="*/ 2945640 w 4546203"/>
              <a:gd name="connsiteY135" fmla="*/ 4440746 h 5092591"/>
              <a:gd name="connsiteX136" fmla="*/ 2958375 w 4546203"/>
              <a:gd name="connsiteY136" fmla="*/ 4473378 h 5092591"/>
              <a:gd name="connsiteX137" fmla="*/ 3006527 w 4546203"/>
              <a:gd name="connsiteY137" fmla="*/ 4455072 h 5092591"/>
              <a:gd name="connsiteX138" fmla="*/ 2993394 w 4546203"/>
              <a:gd name="connsiteY138" fmla="*/ 4422440 h 5092591"/>
              <a:gd name="connsiteX139" fmla="*/ 1680949 w 4546203"/>
              <a:gd name="connsiteY139" fmla="*/ 4407318 h 5092591"/>
              <a:gd name="connsiteX140" fmla="*/ 1667817 w 4546203"/>
              <a:gd name="connsiteY140" fmla="*/ 4450297 h 5092591"/>
              <a:gd name="connsiteX141" fmla="*/ 1755764 w 4546203"/>
              <a:gd name="connsiteY141" fmla="*/ 4475766 h 5092591"/>
              <a:gd name="connsiteX142" fmla="*/ 1767305 w 4546203"/>
              <a:gd name="connsiteY142" fmla="*/ 4431991 h 5092591"/>
              <a:gd name="connsiteX143" fmla="*/ 1680949 w 4546203"/>
              <a:gd name="connsiteY143" fmla="*/ 4407318 h 5092591"/>
              <a:gd name="connsiteX144" fmla="*/ 3048710 w 4546203"/>
              <a:gd name="connsiteY144" fmla="*/ 4400155 h 5092591"/>
              <a:gd name="connsiteX145" fmla="*/ 3001752 w 4546203"/>
              <a:gd name="connsiteY145" fmla="*/ 4420451 h 5092591"/>
              <a:gd name="connsiteX146" fmla="*/ 3014884 w 4546203"/>
              <a:gd name="connsiteY146" fmla="*/ 4452685 h 5092591"/>
              <a:gd name="connsiteX147" fmla="*/ 3062638 w 4546203"/>
              <a:gd name="connsiteY147" fmla="*/ 4433185 h 5092591"/>
              <a:gd name="connsiteX148" fmla="*/ 3048710 w 4546203"/>
              <a:gd name="connsiteY148" fmla="*/ 4400155 h 5092591"/>
              <a:gd name="connsiteX149" fmla="*/ 2161277 w 4546203"/>
              <a:gd name="connsiteY149" fmla="*/ 4383043 h 5092591"/>
              <a:gd name="connsiteX150" fmla="*/ 2158094 w 4546203"/>
              <a:gd name="connsiteY150" fmla="*/ 4444328 h 5092591"/>
              <a:gd name="connsiteX151" fmla="*/ 2224153 w 4546203"/>
              <a:gd name="connsiteY151" fmla="*/ 4444328 h 5092591"/>
              <a:gd name="connsiteX152" fmla="*/ 2224153 w 4546203"/>
              <a:gd name="connsiteY152" fmla="*/ 4383043 h 5092591"/>
              <a:gd name="connsiteX153" fmla="*/ 2161277 w 4546203"/>
              <a:gd name="connsiteY153" fmla="*/ 4383043 h 5092591"/>
              <a:gd name="connsiteX154" fmla="*/ 2411191 w 4546203"/>
              <a:gd name="connsiteY154" fmla="*/ 4378666 h 5092591"/>
              <a:gd name="connsiteX155" fmla="*/ 2346723 w 4546203"/>
              <a:gd name="connsiteY155" fmla="*/ 4382247 h 5092591"/>
              <a:gd name="connsiteX156" fmla="*/ 2349906 w 4546203"/>
              <a:gd name="connsiteY156" fmla="*/ 4445920 h 5092591"/>
              <a:gd name="connsiteX157" fmla="*/ 2415170 w 4546203"/>
              <a:gd name="connsiteY157" fmla="*/ 4441940 h 5092591"/>
              <a:gd name="connsiteX158" fmla="*/ 2411191 w 4546203"/>
              <a:gd name="connsiteY158" fmla="*/ 4378666 h 5092591"/>
              <a:gd name="connsiteX159" fmla="*/ 3103229 w 4546203"/>
              <a:gd name="connsiteY159" fmla="*/ 4376676 h 5092591"/>
              <a:gd name="connsiteX160" fmla="*/ 3056669 w 4546203"/>
              <a:gd name="connsiteY160" fmla="*/ 4397369 h 5092591"/>
              <a:gd name="connsiteX161" fmla="*/ 3070995 w 4546203"/>
              <a:gd name="connsiteY161" fmla="*/ 4430001 h 5092591"/>
              <a:gd name="connsiteX162" fmla="*/ 3118351 w 4546203"/>
              <a:gd name="connsiteY162" fmla="*/ 4408512 h 5092591"/>
              <a:gd name="connsiteX163" fmla="*/ 3103229 w 4546203"/>
              <a:gd name="connsiteY163" fmla="*/ 4376676 h 5092591"/>
              <a:gd name="connsiteX164" fmla="*/ 1411933 w 4546203"/>
              <a:gd name="connsiteY164" fmla="*/ 4372696 h 5092591"/>
              <a:gd name="connsiteX165" fmla="*/ 1392832 w 4546203"/>
              <a:gd name="connsiteY165" fmla="*/ 4413287 h 5092591"/>
              <a:gd name="connsiteX166" fmla="*/ 1479187 w 4546203"/>
              <a:gd name="connsiteY166" fmla="*/ 4451491 h 5092591"/>
              <a:gd name="connsiteX167" fmla="*/ 1496697 w 4546203"/>
              <a:gd name="connsiteY167" fmla="*/ 4410104 h 5092591"/>
              <a:gd name="connsiteX168" fmla="*/ 1411933 w 4546203"/>
              <a:gd name="connsiteY168" fmla="*/ 4372696 h 5092591"/>
              <a:gd name="connsiteX169" fmla="*/ 1558778 w 4546203"/>
              <a:gd name="connsiteY169" fmla="*/ 4364339 h 5092591"/>
              <a:gd name="connsiteX170" fmla="*/ 1542462 w 4546203"/>
              <a:gd name="connsiteY170" fmla="*/ 4406522 h 5092591"/>
              <a:gd name="connsiteX171" fmla="*/ 1628817 w 4546203"/>
              <a:gd name="connsiteY171" fmla="*/ 4437961 h 5092591"/>
              <a:gd name="connsiteX172" fmla="*/ 1642746 w 4546203"/>
              <a:gd name="connsiteY172" fmla="*/ 4394982 h 5092591"/>
              <a:gd name="connsiteX173" fmla="*/ 1558778 w 4546203"/>
              <a:gd name="connsiteY173" fmla="*/ 4364339 h 5092591"/>
              <a:gd name="connsiteX174" fmla="*/ 2904253 w 4546203"/>
              <a:gd name="connsiteY174" fmla="*/ 4347227 h 5092591"/>
              <a:gd name="connsiteX175" fmla="*/ 2858489 w 4546203"/>
              <a:gd name="connsiteY175" fmla="*/ 4362350 h 5092591"/>
              <a:gd name="connsiteX176" fmla="*/ 2887539 w 4546203"/>
              <a:gd name="connsiteY176" fmla="*/ 4452287 h 5092591"/>
              <a:gd name="connsiteX177" fmla="*/ 2935691 w 4546203"/>
              <a:gd name="connsiteY177" fmla="*/ 4435573 h 5092591"/>
              <a:gd name="connsiteX178" fmla="*/ 2904253 w 4546203"/>
              <a:gd name="connsiteY178" fmla="*/ 4347227 h 5092591"/>
              <a:gd name="connsiteX179" fmla="*/ 2956783 w 4546203"/>
              <a:gd name="connsiteY179" fmla="*/ 4327330 h 5092591"/>
              <a:gd name="connsiteX180" fmla="*/ 2911416 w 4546203"/>
              <a:gd name="connsiteY180" fmla="*/ 4344442 h 5092591"/>
              <a:gd name="connsiteX181" fmla="*/ 2943253 w 4546203"/>
              <a:gd name="connsiteY181" fmla="*/ 4433185 h 5092591"/>
              <a:gd name="connsiteX182" fmla="*/ 2991007 w 4546203"/>
              <a:gd name="connsiteY182" fmla="*/ 4415277 h 5092591"/>
              <a:gd name="connsiteX183" fmla="*/ 2956783 w 4546203"/>
              <a:gd name="connsiteY183" fmla="*/ 4327330 h 5092591"/>
              <a:gd name="connsiteX184" fmla="*/ 1836150 w 4546203"/>
              <a:gd name="connsiteY184" fmla="*/ 4315789 h 5092591"/>
              <a:gd name="connsiteX185" fmla="*/ 1826599 w 4546203"/>
              <a:gd name="connsiteY185" fmla="*/ 4359564 h 5092591"/>
              <a:gd name="connsiteX186" fmla="*/ 1909771 w 4546203"/>
              <a:gd name="connsiteY186" fmla="*/ 4377870 h 5092591"/>
              <a:gd name="connsiteX187" fmla="*/ 1918128 w 4546203"/>
              <a:gd name="connsiteY187" fmla="*/ 4333299 h 5092591"/>
              <a:gd name="connsiteX188" fmla="*/ 1836150 w 4546203"/>
              <a:gd name="connsiteY188" fmla="*/ 4315789 h 5092591"/>
              <a:gd name="connsiteX189" fmla="*/ 3009313 w 4546203"/>
              <a:gd name="connsiteY189" fmla="*/ 4306239 h 5092591"/>
              <a:gd name="connsiteX190" fmla="*/ 2964344 w 4546203"/>
              <a:gd name="connsiteY190" fmla="*/ 4324544 h 5092591"/>
              <a:gd name="connsiteX191" fmla="*/ 2998966 w 4546203"/>
              <a:gd name="connsiteY191" fmla="*/ 4412094 h 5092591"/>
              <a:gd name="connsiteX192" fmla="*/ 3045924 w 4546203"/>
              <a:gd name="connsiteY192" fmla="*/ 4392992 h 5092591"/>
              <a:gd name="connsiteX193" fmla="*/ 3009313 w 4546203"/>
              <a:gd name="connsiteY193" fmla="*/ 4306239 h 5092591"/>
              <a:gd name="connsiteX194" fmla="*/ 2166848 w 4546203"/>
              <a:gd name="connsiteY194" fmla="*/ 4291116 h 5092591"/>
              <a:gd name="connsiteX195" fmla="*/ 2163267 w 4546203"/>
              <a:gd name="connsiteY195" fmla="*/ 4352003 h 5092591"/>
              <a:gd name="connsiteX196" fmla="*/ 2226143 w 4546203"/>
              <a:gd name="connsiteY196" fmla="*/ 4352003 h 5092591"/>
              <a:gd name="connsiteX197" fmla="*/ 2225745 w 4546203"/>
              <a:gd name="connsiteY197" fmla="*/ 4291116 h 5092591"/>
              <a:gd name="connsiteX198" fmla="*/ 2166848 w 4546203"/>
              <a:gd name="connsiteY198" fmla="*/ 4291116 h 5092591"/>
              <a:gd name="connsiteX199" fmla="*/ 2297619 w 4546203"/>
              <a:gd name="connsiteY199" fmla="*/ 4290519 h 5092591"/>
              <a:gd name="connsiteX200" fmla="*/ 2259173 w 4546203"/>
              <a:gd name="connsiteY200" fmla="*/ 4292310 h 5092591"/>
              <a:gd name="connsiteX201" fmla="*/ 2255592 w 4546203"/>
              <a:gd name="connsiteY201" fmla="*/ 4293902 h 5092591"/>
              <a:gd name="connsiteX202" fmla="*/ 2255592 w 4546203"/>
              <a:gd name="connsiteY202" fmla="*/ 4353197 h 5092591"/>
              <a:gd name="connsiteX203" fmla="*/ 2316478 w 4546203"/>
              <a:gd name="connsiteY203" fmla="*/ 4353197 h 5092591"/>
              <a:gd name="connsiteX204" fmla="*/ 2297619 w 4546203"/>
              <a:gd name="connsiteY204" fmla="*/ 4290519 h 5092591"/>
              <a:gd name="connsiteX205" fmla="*/ 3061046 w 4546203"/>
              <a:gd name="connsiteY205" fmla="*/ 4283555 h 5092591"/>
              <a:gd name="connsiteX206" fmla="*/ 3016874 w 4546203"/>
              <a:gd name="connsiteY206" fmla="*/ 4303453 h 5092591"/>
              <a:gd name="connsiteX207" fmla="*/ 3053883 w 4546203"/>
              <a:gd name="connsiteY207" fmla="*/ 4390206 h 5092591"/>
              <a:gd name="connsiteX208" fmla="*/ 3100046 w 4546203"/>
              <a:gd name="connsiteY208" fmla="*/ 4369115 h 5092591"/>
              <a:gd name="connsiteX209" fmla="*/ 3061046 w 4546203"/>
              <a:gd name="connsiteY209" fmla="*/ 4283555 h 5092591"/>
              <a:gd name="connsiteX210" fmla="*/ 1719948 w 4546203"/>
              <a:gd name="connsiteY210" fmla="*/ 4283157 h 5092591"/>
              <a:gd name="connsiteX211" fmla="*/ 1706816 w 4546203"/>
              <a:gd name="connsiteY211" fmla="*/ 4326136 h 5092591"/>
              <a:gd name="connsiteX212" fmla="*/ 1788794 w 4546203"/>
              <a:gd name="connsiteY212" fmla="*/ 4350013 h 5092591"/>
              <a:gd name="connsiteX213" fmla="*/ 1800733 w 4546203"/>
              <a:gd name="connsiteY213" fmla="*/ 4306239 h 5092591"/>
              <a:gd name="connsiteX214" fmla="*/ 1719948 w 4546203"/>
              <a:gd name="connsiteY214" fmla="*/ 4283157 h 5092591"/>
              <a:gd name="connsiteX215" fmla="*/ 2079299 w 4546203"/>
              <a:gd name="connsiteY215" fmla="*/ 4281167 h 5092591"/>
              <a:gd name="connsiteX216" fmla="*/ 2072534 w 4546203"/>
              <a:gd name="connsiteY216" fmla="*/ 4344442 h 5092591"/>
              <a:gd name="connsiteX217" fmla="*/ 2135012 w 4546203"/>
              <a:gd name="connsiteY217" fmla="*/ 4350013 h 5092591"/>
              <a:gd name="connsiteX218" fmla="*/ 2139390 w 4546203"/>
              <a:gd name="connsiteY218" fmla="*/ 4287137 h 5092591"/>
              <a:gd name="connsiteX219" fmla="*/ 2079299 w 4546203"/>
              <a:gd name="connsiteY219" fmla="*/ 4281167 h 5092591"/>
              <a:gd name="connsiteX220" fmla="*/ 2819489 w 4546203"/>
              <a:gd name="connsiteY220" fmla="*/ 4267637 h 5092591"/>
              <a:gd name="connsiteX221" fmla="*/ 2775715 w 4546203"/>
              <a:gd name="connsiteY221" fmla="*/ 4281167 h 5092591"/>
              <a:gd name="connsiteX222" fmla="*/ 2801980 w 4546203"/>
              <a:gd name="connsiteY222" fmla="*/ 4371104 h 5092591"/>
              <a:gd name="connsiteX223" fmla="*/ 2848142 w 4546203"/>
              <a:gd name="connsiteY223" fmla="*/ 4357574 h 5092591"/>
              <a:gd name="connsiteX224" fmla="*/ 2819489 w 4546203"/>
              <a:gd name="connsiteY224" fmla="*/ 4267637 h 5092591"/>
              <a:gd name="connsiteX225" fmla="*/ 1467647 w 4546203"/>
              <a:gd name="connsiteY225" fmla="*/ 4254106 h 5092591"/>
              <a:gd name="connsiteX226" fmla="*/ 1448545 w 4546203"/>
              <a:gd name="connsiteY226" fmla="*/ 4295096 h 5092591"/>
              <a:gd name="connsiteX227" fmla="*/ 1529727 w 4546203"/>
              <a:gd name="connsiteY227" fmla="*/ 4330911 h 5092591"/>
              <a:gd name="connsiteX228" fmla="*/ 1546839 w 4546203"/>
              <a:gd name="connsiteY228" fmla="*/ 4289524 h 5092591"/>
              <a:gd name="connsiteX229" fmla="*/ 1467647 w 4546203"/>
              <a:gd name="connsiteY229" fmla="*/ 4254106 h 5092591"/>
              <a:gd name="connsiteX230" fmla="*/ 1851670 w 4546203"/>
              <a:gd name="connsiteY230" fmla="*/ 4251719 h 5092591"/>
              <a:gd name="connsiteX231" fmla="*/ 1842120 w 4546203"/>
              <a:gd name="connsiteY231" fmla="*/ 4295494 h 5092591"/>
              <a:gd name="connsiteX232" fmla="*/ 1922108 w 4546203"/>
              <a:gd name="connsiteY232" fmla="*/ 4313401 h 5092591"/>
              <a:gd name="connsiteX233" fmla="*/ 1930863 w 4546203"/>
              <a:gd name="connsiteY233" fmla="*/ 4268831 h 5092591"/>
              <a:gd name="connsiteX234" fmla="*/ 1851670 w 4546203"/>
              <a:gd name="connsiteY234" fmla="*/ 4251719 h 5092591"/>
              <a:gd name="connsiteX235" fmla="*/ 2870029 w 4546203"/>
              <a:gd name="connsiteY235" fmla="*/ 4250525 h 5092591"/>
              <a:gd name="connsiteX236" fmla="*/ 2826653 w 4546203"/>
              <a:gd name="connsiteY236" fmla="*/ 4265647 h 5092591"/>
              <a:gd name="connsiteX237" fmla="*/ 2856101 w 4546203"/>
              <a:gd name="connsiteY237" fmla="*/ 4355186 h 5092591"/>
              <a:gd name="connsiteX238" fmla="*/ 2901468 w 4546203"/>
              <a:gd name="connsiteY238" fmla="*/ 4338870 h 5092591"/>
              <a:gd name="connsiteX239" fmla="*/ 2870029 w 4546203"/>
              <a:gd name="connsiteY239" fmla="*/ 4250525 h 5092591"/>
              <a:gd name="connsiteX240" fmla="*/ 1606134 w 4546203"/>
              <a:gd name="connsiteY240" fmla="*/ 4242964 h 5092591"/>
              <a:gd name="connsiteX241" fmla="*/ 1589818 w 4546203"/>
              <a:gd name="connsiteY241" fmla="*/ 4284749 h 5092591"/>
              <a:gd name="connsiteX242" fmla="*/ 1670204 w 4546203"/>
              <a:gd name="connsiteY242" fmla="*/ 4314198 h 5092591"/>
              <a:gd name="connsiteX243" fmla="*/ 1684929 w 4546203"/>
              <a:gd name="connsiteY243" fmla="*/ 4271616 h 5092591"/>
              <a:gd name="connsiteX244" fmla="*/ 1606134 w 4546203"/>
              <a:gd name="connsiteY244" fmla="*/ 4242964 h 5092591"/>
              <a:gd name="connsiteX245" fmla="*/ 2919773 w 4546203"/>
              <a:gd name="connsiteY245" fmla="*/ 4232219 h 5092591"/>
              <a:gd name="connsiteX246" fmla="*/ 2877192 w 4546203"/>
              <a:gd name="connsiteY246" fmla="*/ 4248137 h 5092591"/>
              <a:gd name="connsiteX247" fmla="*/ 2909029 w 4546203"/>
              <a:gd name="connsiteY247" fmla="*/ 4336881 h 5092591"/>
              <a:gd name="connsiteX248" fmla="*/ 2953997 w 4546203"/>
              <a:gd name="connsiteY248" fmla="*/ 4320167 h 5092591"/>
              <a:gd name="connsiteX249" fmla="*/ 2919773 w 4546203"/>
              <a:gd name="connsiteY249" fmla="*/ 4232219 h 5092591"/>
              <a:gd name="connsiteX250" fmla="*/ 1739846 w 4546203"/>
              <a:gd name="connsiteY250" fmla="*/ 4221077 h 5092591"/>
              <a:gd name="connsiteX251" fmla="*/ 1726315 w 4546203"/>
              <a:gd name="connsiteY251" fmla="*/ 4264055 h 5092591"/>
              <a:gd name="connsiteX252" fmla="*/ 1806304 w 4546203"/>
              <a:gd name="connsiteY252" fmla="*/ 4286341 h 5092591"/>
              <a:gd name="connsiteX253" fmla="*/ 1817446 w 4546203"/>
              <a:gd name="connsiteY253" fmla="*/ 4242964 h 5092591"/>
              <a:gd name="connsiteX254" fmla="*/ 1739846 w 4546203"/>
              <a:gd name="connsiteY254" fmla="*/ 4221077 h 5092591"/>
              <a:gd name="connsiteX255" fmla="*/ 2969915 w 4546203"/>
              <a:gd name="connsiteY255" fmla="*/ 4211924 h 5092591"/>
              <a:gd name="connsiteX256" fmla="*/ 2927732 w 4546203"/>
              <a:gd name="connsiteY256" fmla="*/ 4229831 h 5092591"/>
              <a:gd name="connsiteX257" fmla="*/ 2961956 w 4546203"/>
              <a:gd name="connsiteY257" fmla="*/ 4317381 h 5092591"/>
              <a:gd name="connsiteX258" fmla="*/ 3006527 w 4546203"/>
              <a:gd name="connsiteY258" fmla="*/ 4298677 h 5092591"/>
              <a:gd name="connsiteX259" fmla="*/ 2969915 w 4546203"/>
              <a:gd name="connsiteY259" fmla="*/ 4211924 h 5092591"/>
              <a:gd name="connsiteX260" fmla="*/ 2171624 w 4546203"/>
              <a:gd name="connsiteY260" fmla="*/ 4197995 h 5092591"/>
              <a:gd name="connsiteX261" fmla="*/ 2168838 w 4546203"/>
              <a:gd name="connsiteY261" fmla="*/ 4259678 h 5092591"/>
              <a:gd name="connsiteX262" fmla="*/ 2228133 w 4546203"/>
              <a:gd name="connsiteY262" fmla="*/ 4259678 h 5092591"/>
              <a:gd name="connsiteX263" fmla="*/ 2227735 w 4546203"/>
              <a:gd name="connsiteY263" fmla="*/ 4197995 h 5092591"/>
              <a:gd name="connsiteX264" fmla="*/ 2171624 w 4546203"/>
              <a:gd name="connsiteY264" fmla="*/ 4197995 h 5092591"/>
              <a:gd name="connsiteX265" fmla="*/ 2396069 w 4546203"/>
              <a:gd name="connsiteY265" fmla="*/ 4194016 h 5092591"/>
              <a:gd name="connsiteX266" fmla="*/ 2341947 w 4546203"/>
              <a:gd name="connsiteY266" fmla="*/ 4197995 h 5092591"/>
              <a:gd name="connsiteX267" fmla="*/ 2341549 w 4546203"/>
              <a:gd name="connsiteY267" fmla="*/ 4261270 h 5092591"/>
              <a:gd name="connsiteX268" fmla="*/ 2401640 w 4546203"/>
              <a:gd name="connsiteY268" fmla="*/ 4257688 h 5092591"/>
              <a:gd name="connsiteX269" fmla="*/ 2396069 w 4546203"/>
              <a:gd name="connsiteY269" fmla="*/ 4194016 h 5092591"/>
              <a:gd name="connsiteX270" fmla="*/ 2089248 w 4546203"/>
              <a:gd name="connsiteY270" fmla="*/ 4189638 h 5092591"/>
              <a:gd name="connsiteX271" fmla="*/ 2082483 w 4546203"/>
              <a:gd name="connsiteY271" fmla="*/ 4252515 h 5092591"/>
              <a:gd name="connsiteX272" fmla="*/ 2141777 w 4546203"/>
              <a:gd name="connsiteY272" fmla="*/ 4258086 h 5092591"/>
              <a:gd name="connsiteX273" fmla="*/ 2146155 w 4546203"/>
              <a:gd name="connsiteY273" fmla="*/ 4194812 h 5092591"/>
              <a:gd name="connsiteX274" fmla="*/ 2089248 w 4546203"/>
              <a:gd name="connsiteY274" fmla="*/ 4189638 h 5092591"/>
              <a:gd name="connsiteX275" fmla="*/ 2687767 w 4546203"/>
              <a:gd name="connsiteY275" fmla="*/ 4183669 h 5092591"/>
              <a:gd name="connsiteX276" fmla="*/ 2649962 w 4546203"/>
              <a:gd name="connsiteY276" fmla="*/ 4193618 h 5092591"/>
              <a:gd name="connsiteX277" fmla="*/ 2659911 w 4546203"/>
              <a:gd name="connsiteY277" fmla="*/ 4233811 h 5092591"/>
              <a:gd name="connsiteX278" fmla="*/ 2697716 w 4546203"/>
              <a:gd name="connsiteY278" fmla="*/ 4224260 h 5092591"/>
              <a:gd name="connsiteX279" fmla="*/ 2687767 w 4546203"/>
              <a:gd name="connsiteY279" fmla="*/ 4183669 h 5092591"/>
              <a:gd name="connsiteX280" fmla="*/ 1630011 w 4546203"/>
              <a:gd name="connsiteY280" fmla="*/ 4182077 h 5092591"/>
              <a:gd name="connsiteX281" fmla="*/ 1614093 w 4546203"/>
              <a:gd name="connsiteY281" fmla="*/ 4223862 h 5092591"/>
              <a:gd name="connsiteX282" fmla="*/ 1691296 w 4546203"/>
              <a:gd name="connsiteY282" fmla="*/ 4252515 h 5092591"/>
              <a:gd name="connsiteX283" fmla="*/ 1706020 w 4546203"/>
              <a:gd name="connsiteY283" fmla="*/ 4209934 h 5092591"/>
              <a:gd name="connsiteX284" fmla="*/ 1630011 w 4546203"/>
              <a:gd name="connsiteY284" fmla="*/ 4182077 h 5092591"/>
              <a:gd name="connsiteX285" fmla="*/ 2788449 w 4546203"/>
              <a:gd name="connsiteY285" fmla="*/ 4170139 h 5092591"/>
              <a:gd name="connsiteX286" fmla="*/ 2747062 w 4546203"/>
              <a:gd name="connsiteY286" fmla="*/ 4183271 h 5092591"/>
              <a:gd name="connsiteX287" fmla="*/ 2773725 w 4546203"/>
              <a:gd name="connsiteY287" fmla="*/ 4273208 h 5092591"/>
              <a:gd name="connsiteX288" fmla="*/ 2817102 w 4546203"/>
              <a:gd name="connsiteY288" fmla="*/ 4259678 h 5092591"/>
              <a:gd name="connsiteX289" fmla="*/ 2788449 w 4546203"/>
              <a:gd name="connsiteY289" fmla="*/ 4170139 h 5092591"/>
              <a:gd name="connsiteX290" fmla="*/ 2836203 w 4546203"/>
              <a:gd name="connsiteY290" fmla="*/ 4154220 h 5092591"/>
              <a:gd name="connsiteX291" fmla="*/ 2794817 w 4546203"/>
              <a:gd name="connsiteY291" fmla="*/ 4167751 h 5092591"/>
              <a:gd name="connsiteX292" fmla="*/ 2824265 w 4546203"/>
              <a:gd name="connsiteY292" fmla="*/ 4257688 h 5092591"/>
              <a:gd name="connsiteX293" fmla="*/ 2867244 w 4546203"/>
              <a:gd name="connsiteY293" fmla="*/ 4242168 h 5092591"/>
              <a:gd name="connsiteX294" fmla="*/ 2836203 w 4546203"/>
              <a:gd name="connsiteY294" fmla="*/ 4154220 h 5092591"/>
              <a:gd name="connsiteX295" fmla="*/ 2599820 w 4546203"/>
              <a:gd name="connsiteY295" fmla="*/ 4145864 h 5092591"/>
              <a:gd name="connsiteX296" fmla="*/ 2563209 w 4546203"/>
              <a:gd name="connsiteY296" fmla="*/ 4152629 h 5092591"/>
              <a:gd name="connsiteX297" fmla="*/ 2571168 w 4546203"/>
              <a:gd name="connsiteY297" fmla="*/ 4194016 h 5092591"/>
              <a:gd name="connsiteX298" fmla="*/ 2608575 w 4546203"/>
              <a:gd name="connsiteY298" fmla="*/ 4186454 h 5092591"/>
              <a:gd name="connsiteX299" fmla="*/ 2599820 w 4546203"/>
              <a:gd name="connsiteY299" fmla="*/ 4145864 h 5092591"/>
              <a:gd name="connsiteX300" fmla="*/ 1522962 w 4546203"/>
              <a:gd name="connsiteY300" fmla="*/ 4135915 h 5092591"/>
              <a:gd name="connsiteX301" fmla="*/ 1504258 w 4546203"/>
              <a:gd name="connsiteY301" fmla="*/ 4176506 h 5092591"/>
              <a:gd name="connsiteX302" fmla="*/ 1579471 w 4546203"/>
              <a:gd name="connsiteY302" fmla="*/ 4209934 h 5092591"/>
              <a:gd name="connsiteX303" fmla="*/ 1596981 w 4546203"/>
              <a:gd name="connsiteY303" fmla="*/ 4168547 h 5092591"/>
              <a:gd name="connsiteX304" fmla="*/ 1522962 w 4546203"/>
              <a:gd name="connsiteY304" fmla="*/ 4135915 h 5092591"/>
              <a:gd name="connsiteX305" fmla="*/ 2773725 w 4546203"/>
              <a:gd name="connsiteY305" fmla="*/ 4125568 h 5092591"/>
              <a:gd name="connsiteX306" fmla="*/ 2734328 w 4546203"/>
              <a:gd name="connsiteY306" fmla="*/ 4138700 h 5092591"/>
              <a:gd name="connsiteX307" fmla="*/ 2745073 w 4546203"/>
              <a:gd name="connsiteY307" fmla="*/ 4175312 h 5092591"/>
              <a:gd name="connsiteX308" fmla="*/ 2786062 w 4546203"/>
              <a:gd name="connsiteY308" fmla="*/ 4162976 h 5092591"/>
              <a:gd name="connsiteX309" fmla="*/ 2773725 w 4546203"/>
              <a:gd name="connsiteY309" fmla="*/ 4125568 h 5092591"/>
              <a:gd name="connsiteX310" fmla="*/ 1883507 w 4546203"/>
              <a:gd name="connsiteY310" fmla="*/ 4125170 h 5092591"/>
              <a:gd name="connsiteX311" fmla="*/ 1872762 w 4546203"/>
              <a:gd name="connsiteY311" fmla="*/ 4168945 h 5092591"/>
              <a:gd name="connsiteX312" fmla="*/ 1947577 w 4546203"/>
              <a:gd name="connsiteY312" fmla="*/ 4185659 h 5092591"/>
              <a:gd name="connsiteX313" fmla="*/ 1956332 w 4546203"/>
              <a:gd name="connsiteY313" fmla="*/ 4141088 h 5092591"/>
              <a:gd name="connsiteX314" fmla="*/ 1883507 w 4546203"/>
              <a:gd name="connsiteY314" fmla="*/ 4125170 h 5092591"/>
              <a:gd name="connsiteX315" fmla="*/ 1996525 w 4546203"/>
              <a:gd name="connsiteY315" fmla="*/ 4124374 h 5092591"/>
              <a:gd name="connsiteX316" fmla="*/ 1982199 w 4546203"/>
              <a:gd name="connsiteY316" fmla="*/ 4207546 h 5092591"/>
              <a:gd name="connsiteX317" fmla="*/ 2047463 w 4546203"/>
              <a:gd name="connsiteY317" fmla="*/ 4217097 h 5092591"/>
              <a:gd name="connsiteX318" fmla="*/ 2058605 w 4546203"/>
              <a:gd name="connsiteY318" fmla="*/ 4133527 h 5092591"/>
              <a:gd name="connsiteX319" fmla="*/ 1996525 w 4546203"/>
              <a:gd name="connsiteY319" fmla="*/ 4124374 h 5092591"/>
              <a:gd name="connsiteX320" fmla="*/ 1653888 w 4546203"/>
              <a:gd name="connsiteY320" fmla="*/ 4120792 h 5092591"/>
              <a:gd name="connsiteX321" fmla="*/ 1637572 w 4546203"/>
              <a:gd name="connsiteY321" fmla="*/ 4162976 h 5092591"/>
              <a:gd name="connsiteX322" fmla="*/ 1712785 w 4546203"/>
              <a:gd name="connsiteY322" fmla="*/ 4190036 h 5092591"/>
              <a:gd name="connsiteX323" fmla="*/ 1726713 w 4546203"/>
              <a:gd name="connsiteY323" fmla="*/ 4147455 h 5092591"/>
              <a:gd name="connsiteX324" fmla="*/ 1653888 w 4546203"/>
              <a:gd name="connsiteY324" fmla="*/ 4120792 h 5092591"/>
              <a:gd name="connsiteX325" fmla="*/ 2930518 w 4546203"/>
              <a:gd name="connsiteY325" fmla="*/ 4117609 h 5092591"/>
              <a:gd name="connsiteX326" fmla="*/ 2890325 w 4546203"/>
              <a:gd name="connsiteY326" fmla="*/ 4133925 h 5092591"/>
              <a:gd name="connsiteX327" fmla="*/ 2924549 w 4546203"/>
              <a:gd name="connsiteY327" fmla="*/ 4221872 h 5092591"/>
              <a:gd name="connsiteX328" fmla="*/ 2967130 w 4546203"/>
              <a:gd name="connsiteY328" fmla="*/ 4204362 h 5092591"/>
              <a:gd name="connsiteX329" fmla="*/ 2930518 w 4546203"/>
              <a:gd name="connsiteY329" fmla="*/ 4117609 h 5092591"/>
              <a:gd name="connsiteX330" fmla="*/ 2820683 w 4546203"/>
              <a:gd name="connsiteY330" fmla="*/ 4110446 h 5092591"/>
              <a:gd name="connsiteX331" fmla="*/ 2780888 w 4546203"/>
              <a:gd name="connsiteY331" fmla="*/ 4123976 h 5092591"/>
              <a:gd name="connsiteX332" fmla="*/ 2792827 w 4546203"/>
              <a:gd name="connsiteY332" fmla="*/ 4160588 h 5092591"/>
              <a:gd name="connsiteX333" fmla="*/ 2833418 w 4546203"/>
              <a:gd name="connsiteY333" fmla="*/ 4146261 h 5092591"/>
              <a:gd name="connsiteX334" fmla="*/ 2820683 w 4546203"/>
              <a:gd name="connsiteY334" fmla="*/ 4110446 h 5092591"/>
              <a:gd name="connsiteX335" fmla="*/ 2256786 w 4546203"/>
              <a:gd name="connsiteY335" fmla="*/ 4107660 h 5092591"/>
              <a:gd name="connsiteX336" fmla="*/ 2256786 w 4546203"/>
              <a:gd name="connsiteY336" fmla="*/ 4168547 h 5092591"/>
              <a:gd name="connsiteX337" fmla="*/ 2310111 w 4546203"/>
              <a:gd name="connsiteY337" fmla="*/ 4168547 h 5092591"/>
              <a:gd name="connsiteX338" fmla="*/ 2310111 w 4546203"/>
              <a:gd name="connsiteY338" fmla="*/ 4107660 h 5092591"/>
              <a:gd name="connsiteX339" fmla="*/ 2256786 w 4546203"/>
              <a:gd name="connsiteY339" fmla="*/ 4107660 h 5092591"/>
              <a:gd name="connsiteX340" fmla="*/ 2177593 w 4546203"/>
              <a:gd name="connsiteY340" fmla="*/ 4104079 h 5092591"/>
              <a:gd name="connsiteX341" fmla="*/ 2173613 w 4546203"/>
              <a:gd name="connsiteY341" fmla="*/ 4167751 h 5092591"/>
              <a:gd name="connsiteX342" fmla="*/ 2230123 w 4546203"/>
              <a:gd name="connsiteY342" fmla="*/ 4167751 h 5092591"/>
              <a:gd name="connsiteX343" fmla="*/ 2230123 w 4546203"/>
              <a:gd name="connsiteY343" fmla="*/ 4106466 h 5092591"/>
              <a:gd name="connsiteX344" fmla="*/ 2177593 w 4546203"/>
              <a:gd name="connsiteY344" fmla="*/ 4104079 h 5092591"/>
              <a:gd name="connsiteX345" fmla="*/ 2389701 w 4546203"/>
              <a:gd name="connsiteY345" fmla="*/ 4102089 h 5092591"/>
              <a:gd name="connsiteX346" fmla="*/ 2335580 w 4546203"/>
              <a:gd name="connsiteY346" fmla="*/ 4105671 h 5092591"/>
              <a:gd name="connsiteX347" fmla="*/ 2338764 w 4546203"/>
              <a:gd name="connsiteY347" fmla="*/ 4169343 h 5092591"/>
              <a:gd name="connsiteX348" fmla="*/ 2394875 w 4546203"/>
              <a:gd name="connsiteY348" fmla="*/ 4165363 h 5092591"/>
              <a:gd name="connsiteX349" fmla="*/ 2389701 w 4546203"/>
              <a:gd name="connsiteY349" fmla="*/ 4102089 h 5092591"/>
              <a:gd name="connsiteX350" fmla="*/ 2514260 w 4546203"/>
              <a:gd name="connsiteY350" fmla="*/ 4101293 h 5092591"/>
              <a:gd name="connsiteX351" fmla="*/ 2478843 w 4546203"/>
              <a:gd name="connsiteY351" fmla="*/ 4105671 h 5092591"/>
              <a:gd name="connsiteX352" fmla="*/ 2485210 w 4546203"/>
              <a:gd name="connsiteY352" fmla="*/ 4147455 h 5092591"/>
              <a:gd name="connsiteX353" fmla="*/ 2521025 w 4546203"/>
              <a:gd name="connsiteY353" fmla="*/ 4141486 h 5092591"/>
              <a:gd name="connsiteX354" fmla="*/ 2514260 w 4546203"/>
              <a:gd name="connsiteY354" fmla="*/ 4101293 h 5092591"/>
              <a:gd name="connsiteX355" fmla="*/ 1067705 w 4546203"/>
              <a:gd name="connsiteY355" fmla="*/ 4101293 h 5092591"/>
              <a:gd name="connsiteX356" fmla="*/ 1037859 w 4546203"/>
              <a:gd name="connsiteY356" fmla="*/ 4140292 h 5092591"/>
              <a:gd name="connsiteX357" fmla="*/ 1081235 w 4546203"/>
              <a:gd name="connsiteY357" fmla="*/ 4172128 h 5092591"/>
              <a:gd name="connsiteX358" fmla="*/ 1109888 w 4546203"/>
              <a:gd name="connsiteY358" fmla="*/ 4133129 h 5092591"/>
              <a:gd name="connsiteX359" fmla="*/ 1067705 w 4546203"/>
              <a:gd name="connsiteY359" fmla="*/ 4101293 h 5092591"/>
              <a:gd name="connsiteX360" fmla="*/ 2975885 w 4546203"/>
              <a:gd name="connsiteY360" fmla="*/ 4097711 h 5092591"/>
              <a:gd name="connsiteX361" fmla="*/ 2936487 w 4546203"/>
              <a:gd name="connsiteY361" fmla="*/ 4115619 h 5092591"/>
              <a:gd name="connsiteX362" fmla="*/ 2973497 w 4546203"/>
              <a:gd name="connsiteY362" fmla="*/ 4201975 h 5092591"/>
              <a:gd name="connsiteX363" fmla="*/ 3015282 w 4546203"/>
              <a:gd name="connsiteY363" fmla="*/ 4183271 h 5092591"/>
              <a:gd name="connsiteX364" fmla="*/ 2975885 w 4546203"/>
              <a:gd name="connsiteY364" fmla="*/ 4097711 h 5092591"/>
              <a:gd name="connsiteX365" fmla="*/ 1779243 w 4546203"/>
              <a:gd name="connsiteY365" fmla="*/ 4096120 h 5092591"/>
              <a:gd name="connsiteX366" fmla="*/ 1766111 w 4546203"/>
              <a:gd name="connsiteY366" fmla="*/ 4139099 h 5092591"/>
              <a:gd name="connsiteX367" fmla="*/ 1839732 w 4546203"/>
              <a:gd name="connsiteY367" fmla="*/ 4159792 h 5092591"/>
              <a:gd name="connsiteX368" fmla="*/ 1850875 w 4546203"/>
              <a:gd name="connsiteY368" fmla="*/ 4116415 h 5092591"/>
              <a:gd name="connsiteX369" fmla="*/ 1779243 w 4546203"/>
              <a:gd name="connsiteY369" fmla="*/ 4096120 h 5092591"/>
              <a:gd name="connsiteX370" fmla="*/ 2866050 w 4546203"/>
              <a:gd name="connsiteY370" fmla="*/ 4093334 h 5092591"/>
              <a:gd name="connsiteX371" fmla="*/ 2827448 w 4546203"/>
              <a:gd name="connsiteY371" fmla="*/ 4108058 h 5092591"/>
              <a:gd name="connsiteX372" fmla="*/ 2840581 w 4546203"/>
              <a:gd name="connsiteY372" fmla="*/ 4144272 h 5092591"/>
              <a:gd name="connsiteX373" fmla="*/ 2880774 w 4546203"/>
              <a:gd name="connsiteY373" fmla="*/ 4128354 h 5092591"/>
              <a:gd name="connsiteX374" fmla="*/ 2866050 w 4546203"/>
              <a:gd name="connsiteY374" fmla="*/ 4093334 h 5092591"/>
              <a:gd name="connsiteX375" fmla="*/ 3548537 w 4546203"/>
              <a:gd name="connsiteY375" fmla="*/ 4083783 h 5092591"/>
              <a:gd name="connsiteX376" fmla="*/ 3509538 w 4546203"/>
              <a:gd name="connsiteY376" fmla="*/ 4115619 h 5092591"/>
              <a:gd name="connsiteX377" fmla="*/ 3533017 w 4546203"/>
              <a:gd name="connsiteY377" fmla="*/ 4145068 h 5092591"/>
              <a:gd name="connsiteX378" fmla="*/ 3572813 w 4546203"/>
              <a:gd name="connsiteY378" fmla="*/ 4112436 h 5092591"/>
              <a:gd name="connsiteX379" fmla="*/ 3548537 w 4546203"/>
              <a:gd name="connsiteY379" fmla="*/ 4083783 h 5092591"/>
              <a:gd name="connsiteX380" fmla="*/ 1550819 w 4546203"/>
              <a:gd name="connsiteY380" fmla="*/ 4077018 h 5092591"/>
              <a:gd name="connsiteX381" fmla="*/ 1531717 w 4546203"/>
              <a:gd name="connsiteY381" fmla="*/ 4117211 h 5092591"/>
              <a:gd name="connsiteX382" fmla="*/ 1604542 w 4546203"/>
              <a:gd name="connsiteY382" fmla="*/ 4149843 h 5092591"/>
              <a:gd name="connsiteX383" fmla="*/ 1622052 w 4546203"/>
              <a:gd name="connsiteY383" fmla="*/ 4108058 h 5092591"/>
              <a:gd name="connsiteX384" fmla="*/ 1550819 w 4546203"/>
              <a:gd name="connsiteY384" fmla="*/ 4077018 h 5092591"/>
              <a:gd name="connsiteX385" fmla="*/ 2911814 w 4546203"/>
              <a:gd name="connsiteY385" fmla="*/ 4075028 h 5092591"/>
              <a:gd name="connsiteX386" fmla="*/ 2873213 w 4546203"/>
              <a:gd name="connsiteY386" fmla="*/ 4090946 h 5092591"/>
              <a:gd name="connsiteX387" fmla="*/ 2887539 w 4546203"/>
              <a:gd name="connsiteY387" fmla="*/ 4127160 h 5092591"/>
              <a:gd name="connsiteX388" fmla="*/ 2926936 w 4546203"/>
              <a:gd name="connsiteY388" fmla="*/ 4110446 h 5092591"/>
              <a:gd name="connsiteX389" fmla="*/ 2911814 w 4546203"/>
              <a:gd name="connsiteY389" fmla="*/ 4075028 h 5092591"/>
              <a:gd name="connsiteX390" fmla="*/ 2757409 w 4546203"/>
              <a:gd name="connsiteY390" fmla="*/ 4073038 h 5092591"/>
              <a:gd name="connsiteX391" fmla="*/ 2718808 w 4546203"/>
              <a:gd name="connsiteY391" fmla="*/ 4084977 h 5092591"/>
              <a:gd name="connsiteX392" fmla="*/ 2729155 w 4546203"/>
              <a:gd name="connsiteY392" fmla="*/ 4119997 h 5092591"/>
              <a:gd name="connsiteX393" fmla="*/ 2768552 w 4546203"/>
              <a:gd name="connsiteY393" fmla="*/ 4108058 h 5092591"/>
              <a:gd name="connsiteX394" fmla="*/ 2757409 w 4546203"/>
              <a:gd name="connsiteY394" fmla="*/ 4073038 h 5092591"/>
              <a:gd name="connsiteX395" fmla="*/ 2801980 w 4546203"/>
              <a:gd name="connsiteY395" fmla="*/ 4057916 h 5092591"/>
              <a:gd name="connsiteX396" fmla="*/ 2763776 w 4546203"/>
              <a:gd name="connsiteY396" fmla="*/ 4071447 h 5092591"/>
              <a:gd name="connsiteX397" fmla="*/ 2775715 w 4546203"/>
              <a:gd name="connsiteY397" fmla="*/ 4106068 h 5092591"/>
              <a:gd name="connsiteX398" fmla="*/ 2814316 w 4546203"/>
              <a:gd name="connsiteY398" fmla="*/ 4092538 h 5092591"/>
              <a:gd name="connsiteX399" fmla="*/ 2801980 w 4546203"/>
              <a:gd name="connsiteY399" fmla="*/ 4057916 h 5092591"/>
              <a:gd name="connsiteX400" fmla="*/ 2956783 w 4546203"/>
              <a:gd name="connsiteY400" fmla="*/ 4055528 h 5092591"/>
              <a:gd name="connsiteX401" fmla="*/ 2918580 w 4546203"/>
              <a:gd name="connsiteY401" fmla="*/ 4072640 h 5092591"/>
              <a:gd name="connsiteX402" fmla="*/ 2934100 w 4546203"/>
              <a:gd name="connsiteY402" fmla="*/ 4107660 h 5092591"/>
              <a:gd name="connsiteX403" fmla="*/ 2973497 w 4546203"/>
              <a:gd name="connsiteY403" fmla="*/ 4090548 h 5092591"/>
              <a:gd name="connsiteX404" fmla="*/ 2956783 w 4546203"/>
              <a:gd name="connsiteY404" fmla="*/ 4055528 h 5092591"/>
              <a:gd name="connsiteX405" fmla="*/ 1008410 w 4546203"/>
              <a:gd name="connsiteY405" fmla="*/ 4053539 h 5092591"/>
              <a:gd name="connsiteX406" fmla="*/ 977370 w 4546203"/>
              <a:gd name="connsiteY406" fmla="*/ 4091344 h 5092591"/>
              <a:gd name="connsiteX407" fmla="*/ 1019155 w 4546203"/>
              <a:gd name="connsiteY407" fmla="*/ 4125170 h 5092591"/>
              <a:gd name="connsiteX408" fmla="*/ 1049399 w 4546203"/>
              <a:gd name="connsiteY408" fmla="*/ 4086966 h 5092591"/>
              <a:gd name="connsiteX409" fmla="*/ 1008410 w 4546203"/>
              <a:gd name="connsiteY409" fmla="*/ 4053539 h 5092591"/>
              <a:gd name="connsiteX410" fmla="*/ 1111082 w 4546203"/>
              <a:gd name="connsiteY410" fmla="*/ 4045182 h 5092591"/>
              <a:gd name="connsiteX411" fmla="*/ 1081235 w 4546203"/>
              <a:gd name="connsiteY411" fmla="*/ 4084181 h 5092591"/>
              <a:gd name="connsiteX412" fmla="*/ 1123020 w 4546203"/>
              <a:gd name="connsiteY412" fmla="*/ 4115221 h 5092591"/>
              <a:gd name="connsiteX413" fmla="*/ 1151673 w 4546203"/>
              <a:gd name="connsiteY413" fmla="*/ 4075824 h 5092591"/>
              <a:gd name="connsiteX414" fmla="*/ 1111082 w 4546203"/>
              <a:gd name="connsiteY414" fmla="*/ 4045182 h 5092591"/>
              <a:gd name="connsiteX415" fmla="*/ 2846152 w 4546203"/>
              <a:gd name="connsiteY415" fmla="*/ 4041600 h 5092591"/>
              <a:gd name="connsiteX416" fmla="*/ 2808745 w 4546203"/>
              <a:gd name="connsiteY416" fmla="*/ 4056722 h 5092591"/>
              <a:gd name="connsiteX417" fmla="*/ 2821081 w 4546203"/>
              <a:gd name="connsiteY417" fmla="*/ 4090946 h 5092591"/>
              <a:gd name="connsiteX418" fmla="*/ 2860081 w 4546203"/>
              <a:gd name="connsiteY418" fmla="*/ 4076222 h 5092591"/>
              <a:gd name="connsiteX419" fmla="*/ 2846152 w 4546203"/>
              <a:gd name="connsiteY419" fmla="*/ 4041600 h 5092591"/>
              <a:gd name="connsiteX420" fmla="*/ 3512722 w 4546203"/>
              <a:gd name="connsiteY420" fmla="*/ 4040008 h 5092591"/>
              <a:gd name="connsiteX421" fmla="*/ 3474518 w 4546203"/>
              <a:gd name="connsiteY421" fmla="*/ 4071447 h 5092591"/>
              <a:gd name="connsiteX422" fmla="*/ 3495610 w 4546203"/>
              <a:gd name="connsiteY422" fmla="*/ 4097314 h 5092591"/>
              <a:gd name="connsiteX423" fmla="*/ 3534211 w 4546203"/>
              <a:gd name="connsiteY423" fmla="*/ 4065875 h 5092591"/>
              <a:gd name="connsiteX424" fmla="*/ 3512722 w 4546203"/>
              <a:gd name="connsiteY424" fmla="*/ 4040008 h 5092591"/>
              <a:gd name="connsiteX425" fmla="*/ 2889927 w 4546203"/>
              <a:gd name="connsiteY425" fmla="*/ 4024090 h 5092591"/>
              <a:gd name="connsiteX426" fmla="*/ 2852917 w 4546203"/>
              <a:gd name="connsiteY426" fmla="*/ 4039610 h 5092591"/>
              <a:gd name="connsiteX427" fmla="*/ 2866448 w 4546203"/>
              <a:gd name="connsiteY427" fmla="*/ 4073834 h 5092591"/>
              <a:gd name="connsiteX428" fmla="*/ 2904651 w 4546203"/>
              <a:gd name="connsiteY428" fmla="*/ 4057518 h 5092591"/>
              <a:gd name="connsiteX429" fmla="*/ 2889927 w 4546203"/>
              <a:gd name="connsiteY429" fmla="*/ 4024090 h 5092591"/>
              <a:gd name="connsiteX430" fmla="*/ 2629667 w 4546203"/>
              <a:gd name="connsiteY430" fmla="*/ 4019713 h 5092591"/>
              <a:gd name="connsiteX431" fmla="*/ 2595841 w 4546203"/>
              <a:gd name="connsiteY431" fmla="*/ 4027672 h 5092591"/>
              <a:gd name="connsiteX432" fmla="*/ 2605391 w 4546203"/>
              <a:gd name="connsiteY432" fmla="*/ 4067865 h 5092591"/>
              <a:gd name="connsiteX433" fmla="*/ 2639615 w 4546203"/>
              <a:gd name="connsiteY433" fmla="*/ 4060304 h 5092591"/>
              <a:gd name="connsiteX434" fmla="*/ 2629667 w 4546203"/>
              <a:gd name="connsiteY434" fmla="*/ 4019713 h 5092591"/>
              <a:gd name="connsiteX435" fmla="*/ 2183562 w 4546203"/>
              <a:gd name="connsiteY435" fmla="*/ 4012152 h 5092591"/>
              <a:gd name="connsiteX436" fmla="*/ 2179583 w 4546203"/>
              <a:gd name="connsiteY436" fmla="*/ 4075426 h 5092591"/>
              <a:gd name="connsiteX437" fmla="*/ 2232908 w 4546203"/>
              <a:gd name="connsiteY437" fmla="*/ 4078212 h 5092591"/>
              <a:gd name="connsiteX438" fmla="*/ 2232908 w 4546203"/>
              <a:gd name="connsiteY438" fmla="*/ 4014539 h 5092591"/>
              <a:gd name="connsiteX439" fmla="*/ 2183562 w 4546203"/>
              <a:gd name="connsiteY439" fmla="*/ 4012152 h 5092591"/>
              <a:gd name="connsiteX440" fmla="*/ 2382538 w 4546203"/>
              <a:gd name="connsiteY440" fmla="*/ 4010162 h 5092591"/>
              <a:gd name="connsiteX441" fmla="*/ 2334386 w 4546203"/>
              <a:gd name="connsiteY441" fmla="*/ 4013346 h 5092591"/>
              <a:gd name="connsiteX442" fmla="*/ 2334386 w 4546203"/>
              <a:gd name="connsiteY442" fmla="*/ 4076620 h 5092591"/>
              <a:gd name="connsiteX443" fmla="*/ 2387712 w 4546203"/>
              <a:gd name="connsiteY443" fmla="*/ 4073834 h 5092591"/>
              <a:gd name="connsiteX444" fmla="*/ 2382538 w 4546203"/>
              <a:gd name="connsiteY444" fmla="*/ 4010162 h 5092591"/>
              <a:gd name="connsiteX445" fmla="*/ 2109145 w 4546203"/>
              <a:gd name="connsiteY445" fmla="*/ 4005387 h 5092591"/>
              <a:gd name="connsiteX446" fmla="*/ 2102380 w 4546203"/>
              <a:gd name="connsiteY446" fmla="*/ 4068661 h 5092591"/>
              <a:gd name="connsiteX447" fmla="*/ 2155308 w 4546203"/>
              <a:gd name="connsiteY447" fmla="*/ 4073436 h 5092591"/>
              <a:gd name="connsiteX448" fmla="*/ 2159685 w 4546203"/>
              <a:gd name="connsiteY448" fmla="*/ 4010162 h 5092591"/>
              <a:gd name="connsiteX449" fmla="*/ 2109145 w 4546203"/>
              <a:gd name="connsiteY449" fmla="*/ 4005387 h 5092591"/>
              <a:gd name="connsiteX450" fmla="*/ 2933702 w 4546203"/>
              <a:gd name="connsiteY450" fmla="*/ 4004988 h 5092591"/>
              <a:gd name="connsiteX451" fmla="*/ 2897090 w 4546203"/>
              <a:gd name="connsiteY451" fmla="*/ 4021305 h 5092591"/>
              <a:gd name="connsiteX452" fmla="*/ 2912212 w 4546203"/>
              <a:gd name="connsiteY452" fmla="*/ 4055528 h 5092591"/>
              <a:gd name="connsiteX453" fmla="*/ 2949620 w 4546203"/>
              <a:gd name="connsiteY453" fmla="*/ 4037621 h 5092591"/>
              <a:gd name="connsiteX454" fmla="*/ 2933702 w 4546203"/>
              <a:gd name="connsiteY454" fmla="*/ 4004988 h 5092591"/>
              <a:gd name="connsiteX455" fmla="*/ 951503 w 4546203"/>
              <a:gd name="connsiteY455" fmla="*/ 4003397 h 5092591"/>
              <a:gd name="connsiteX456" fmla="*/ 918473 w 4546203"/>
              <a:gd name="connsiteY456" fmla="*/ 4039610 h 5092591"/>
              <a:gd name="connsiteX457" fmla="*/ 959064 w 4546203"/>
              <a:gd name="connsiteY457" fmla="*/ 4075426 h 5092591"/>
              <a:gd name="connsiteX458" fmla="*/ 990900 w 4546203"/>
              <a:gd name="connsiteY458" fmla="*/ 4037621 h 5092591"/>
              <a:gd name="connsiteX459" fmla="*/ 951503 w 4546203"/>
              <a:gd name="connsiteY459" fmla="*/ 4003397 h 5092591"/>
              <a:gd name="connsiteX460" fmla="*/ 1701643 w 4546203"/>
              <a:gd name="connsiteY460" fmla="*/ 3999815 h 5092591"/>
              <a:gd name="connsiteX461" fmla="*/ 1685724 w 4546203"/>
              <a:gd name="connsiteY461" fmla="*/ 4041600 h 5092591"/>
              <a:gd name="connsiteX462" fmla="*/ 1754570 w 4546203"/>
              <a:gd name="connsiteY462" fmla="*/ 4066671 h 5092591"/>
              <a:gd name="connsiteX463" fmla="*/ 1768896 w 4546203"/>
              <a:gd name="connsiteY463" fmla="*/ 4024090 h 5092591"/>
              <a:gd name="connsiteX464" fmla="*/ 1701643 w 4546203"/>
              <a:gd name="connsiteY464" fmla="*/ 3999815 h 5092591"/>
              <a:gd name="connsiteX465" fmla="*/ 1054175 w 4546203"/>
              <a:gd name="connsiteY465" fmla="*/ 3999019 h 5092591"/>
              <a:gd name="connsiteX466" fmla="*/ 1022737 w 4546203"/>
              <a:gd name="connsiteY466" fmla="*/ 4036825 h 5092591"/>
              <a:gd name="connsiteX467" fmla="*/ 1062930 w 4546203"/>
              <a:gd name="connsiteY467" fmla="*/ 4069457 h 5092591"/>
              <a:gd name="connsiteX468" fmla="*/ 1093572 w 4546203"/>
              <a:gd name="connsiteY468" fmla="*/ 4031253 h 5092591"/>
              <a:gd name="connsiteX469" fmla="*/ 1054175 w 4546203"/>
              <a:gd name="connsiteY469" fmla="*/ 3999019 h 5092591"/>
              <a:gd name="connsiteX470" fmla="*/ 1914149 w 4546203"/>
              <a:gd name="connsiteY470" fmla="*/ 3997825 h 5092591"/>
              <a:gd name="connsiteX471" fmla="*/ 1903404 w 4546203"/>
              <a:gd name="connsiteY471" fmla="*/ 4041998 h 5092591"/>
              <a:gd name="connsiteX472" fmla="*/ 1972648 w 4546203"/>
              <a:gd name="connsiteY472" fmla="*/ 4056722 h 5092591"/>
              <a:gd name="connsiteX473" fmla="*/ 1980607 w 4546203"/>
              <a:gd name="connsiteY473" fmla="*/ 4012550 h 5092591"/>
              <a:gd name="connsiteX474" fmla="*/ 1914149 w 4546203"/>
              <a:gd name="connsiteY474" fmla="*/ 3997825 h 5092591"/>
              <a:gd name="connsiteX475" fmla="*/ 2515056 w 4546203"/>
              <a:gd name="connsiteY475" fmla="*/ 3993846 h 5092591"/>
              <a:gd name="connsiteX476" fmla="*/ 2482026 w 4546203"/>
              <a:gd name="connsiteY476" fmla="*/ 3999417 h 5092591"/>
              <a:gd name="connsiteX477" fmla="*/ 2487996 w 4546203"/>
              <a:gd name="connsiteY477" fmla="*/ 4040008 h 5092591"/>
              <a:gd name="connsiteX478" fmla="*/ 2521821 w 4546203"/>
              <a:gd name="connsiteY478" fmla="*/ 4035233 h 5092591"/>
              <a:gd name="connsiteX479" fmla="*/ 2515056 w 4546203"/>
              <a:gd name="connsiteY479" fmla="*/ 3993846 h 5092591"/>
              <a:gd name="connsiteX480" fmla="*/ 1266681 w 4546203"/>
              <a:gd name="connsiteY480" fmla="*/ 3993050 h 5092591"/>
              <a:gd name="connsiteX481" fmla="*/ 1253947 w 4546203"/>
              <a:gd name="connsiteY481" fmla="*/ 4010958 h 5092591"/>
              <a:gd name="connsiteX482" fmla="*/ 1340302 w 4546203"/>
              <a:gd name="connsiteY482" fmla="*/ 4067069 h 5092591"/>
              <a:gd name="connsiteX483" fmla="*/ 1350251 w 4546203"/>
              <a:gd name="connsiteY483" fmla="*/ 4047569 h 5092591"/>
              <a:gd name="connsiteX484" fmla="*/ 1266681 w 4546203"/>
              <a:gd name="connsiteY484" fmla="*/ 3993050 h 5092591"/>
              <a:gd name="connsiteX485" fmla="*/ 3163718 w 4546203"/>
              <a:gd name="connsiteY485" fmla="*/ 3989866 h 5092591"/>
              <a:gd name="connsiteX486" fmla="*/ 3135861 w 4546203"/>
              <a:gd name="connsiteY486" fmla="*/ 4006978 h 5092591"/>
              <a:gd name="connsiteX487" fmla="*/ 3154565 w 4546203"/>
              <a:gd name="connsiteY487" fmla="*/ 4038019 h 5092591"/>
              <a:gd name="connsiteX488" fmla="*/ 3183218 w 4546203"/>
              <a:gd name="connsiteY488" fmla="*/ 4020509 h 5092591"/>
              <a:gd name="connsiteX489" fmla="*/ 3163718 w 4546203"/>
              <a:gd name="connsiteY489" fmla="*/ 3989866 h 5092591"/>
              <a:gd name="connsiteX490" fmla="*/ 1154459 w 4546203"/>
              <a:gd name="connsiteY490" fmla="*/ 3989070 h 5092591"/>
              <a:gd name="connsiteX491" fmla="*/ 1125010 w 4546203"/>
              <a:gd name="connsiteY491" fmla="*/ 4027672 h 5092591"/>
              <a:gd name="connsiteX492" fmla="*/ 1164805 w 4546203"/>
              <a:gd name="connsiteY492" fmla="*/ 4057518 h 5092591"/>
              <a:gd name="connsiteX493" fmla="*/ 1193458 w 4546203"/>
              <a:gd name="connsiteY493" fmla="*/ 4018519 h 5092591"/>
              <a:gd name="connsiteX494" fmla="*/ 1154459 w 4546203"/>
              <a:gd name="connsiteY494" fmla="*/ 3989070 h 5092591"/>
              <a:gd name="connsiteX495" fmla="*/ 2726369 w 4546203"/>
              <a:gd name="connsiteY495" fmla="*/ 3975938 h 5092591"/>
              <a:gd name="connsiteX496" fmla="*/ 2690155 w 4546203"/>
              <a:gd name="connsiteY496" fmla="*/ 3987479 h 5092591"/>
              <a:gd name="connsiteX497" fmla="*/ 2716818 w 4546203"/>
              <a:gd name="connsiteY497" fmla="*/ 4077416 h 5092591"/>
              <a:gd name="connsiteX498" fmla="*/ 2755419 w 4546203"/>
              <a:gd name="connsiteY498" fmla="*/ 4065875 h 5092591"/>
              <a:gd name="connsiteX499" fmla="*/ 2726369 w 4546203"/>
              <a:gd name="connsiteY499" fmla="*/ 3975938 h 5092591"/>
              <a:gd name="connsiteX500" fmla="*/ 1818640 w 4546203"/>
              <a:gd name="connsiteY500" fmla="*/ 3971561 h 5092591"/>
              <a:gd name="connsiteX501" fmla="*/ 1805508 w 4546203"/>
              <a:gd name="connsiteY501" fmla="*/ 4014142 h 5092591"/>
              <a:gd name="connsiteX502" fmla="*/ 1873160 w 4546203"/>
              <a:gd name="connsiteY502" fmla="*/ 4033641 h 5092591"/>
              <a:gd name="connsiteX503" fmla="*/ 1884700 w 4546203"/>
              <a:gd name="connsiteY503" fmla="*/ 3990264 h 5092591"/>
              <a:gd name="connsiteX504" fmla="*/ 1818640 w 4546203"/>
              <a:gd name="connsiteY504" fmla="*/ 3971561 h 5092591"/>
              <a:gd name="connsiteX505" fmla="*/ 3108801 w 4546203"/>
              <a:gd name="connsiteY505" fmla="*/ 3966387 h 5092591"/>
              <a:gd name="connsiteX506" fmla="*/ 3081342 w 4546203"/>
              <a:gd name="connsiteY506" fmla="*/ 3983101 h 5092591"/>
              <a:gd name="connsiteX507" fmla="*/ 3099648 w 4546203"/>
              <a:gd name="connsiteY507" fmla="*/ 4014142 h 5092591"/>
              <a:gd name="connsiteX508" fmla="*/ 3127106 w 4546203"/>
              <a:gd name="connsiteY508" fmla="*/ 3997825 h 5092591"/>
              <a:gd name="connsiteX509" fmla="*/ 3108801 w 4546203"/>
              <a:gd name="connsiteY509" fmla="*/ 3966387 h 5092591"/>
              <a:gd name="connsiteX510" fmla="*/ 2768154 w 4546203"/>
              <a:gd name="connsiteY510" fmla="*/ 3961612 h 5092591"/>
              <a:gd name="connsiteX511" fmla="*/ 2732338 w 4546203"/>
              <a:gd name="connsiteY511" fmla="*/ 3973948 h 5092591"/>
              <a:gd name="connsiteX512" fmla="*/ 2761389 w 4546203"/>
              <a:gd name="connsiteY512" fmla="*/ 4063487 h 5092591"/>
              <a:gd name="connsiteX513" fmla="*/ 2799592 w 4546203"/>
              <a:gd name="connsiteY513" fmla="*/ 4050753 h 5092591"/>
              <a:gd name="connsiteX514" fmla="*/ 2768154 w 4546203"/>
              <a:gd name="connsiteY514" fmla="*/ 3961612 h 5092591"/>
              <a:gd name="connsiteX515" fmla="*/ 1606532 w 4546203"/>
              <a:gd name="connsiteY515" fmla="*/ 3958428 h 5092591"/>
              <a:gd name="connsiteX516" fmla="*/ 1587430 w 4546203"/>
              <a:gd name="connsiteY516" fmla="*/ 3999019 h 5092591"/>
              <a:gd name="connsiteX517" fmla="*/ 1654684 w 4546203"/>
              <a:gd name="connsiteY517" fmla="*/ 4028866 h 5092591"/>
              <a:gd name="connsiteX518" fmla="*/ 1672194 w 4546203"/>
              <a:gd name="connsiteY518" fmla="*/ 3987479 h 5092591"/>
              <a:gd name="connsiteX519" fmla="*/ 1606532 w 4546203"/>
              <a:gd name="connsiteY519" fmla="*/ 3958428 h 5092591"/>
              <a:gd name="connsiteX520" fmla="*/ 897780 w 4546203"/>
              <a:gd name="connsiteY520" fmla="*/ 3953653 h 5092591"/>
              <a:gd name="connsiteX521" fmla="*/ 861566 w 4546203"/>
              <a:gd name="connsiteY521" fmla="*/ 3986683 h 5092591"/>
              <a:gd name="connsiteX522" fmla="*/ 900565 w 4546203"/>
              <a:gd name="connsiteY522" fmla="*/ 4022896 h 5092591"/>
              <a:gd name="connsiteX523" fmla="*/ 933595 w 4546203"/>
              <a:gd name="connsiteY523" fmla="*/ 3987479 h 5092591"/>
              <a:gd name="connsiteX524" fmla="*/ 897780 w 4546203"/>
              <a:gd name="connsiteY524" fmla="*/ 3953653 h 5092591"/>
              <a:gd name="connsiteX525" fmla="*/ 998859 w 4546203"/>
              <a:gd name="connsiteY525" fmla="*/ 3950867 h 5092591"/>
              <a:gd name="connsiteX526" fmla="*/ 966227 w 4546203"/>
              <a:gd name="connsiteY526" fmla="*/ 3987479 h 5092591"/>
              <a:gd name="connsiteX527" fmla="*/ 1004829 w 4546203"/>
              <a:gd name="connsiteY527" fmla="*/ 4021703 h 5092591"/>
              <a:gd name="connsiteX528" fmla="*/ 1037063 w 4546203"/>
              <a:gd name="connsiteY528" fmla="*/ 3984693 h 5092591"/>
              <a:gd name="connsiteX529" fmla="*/ 998859 w 4546203"/>
              <a:gd name="connsiteY529" fmla="*/ 3950867 h 5092591"/>
              <a:gd name="connsiteX530" fmla="*/ 1099541 w 4546203"/>
              <a:gd name="connsiteY530" fmla="*/ 3944898 h 5092591"/>
              <a:gd name="connsiteX531" fmla="*/ 1068103 w 4546203"/>
              <a:gd name="connsiteY531" fmla="*/ 3982305 h 5092591"/>
              <a:gd name="connsiteX532" fmla="*/ 1107102 w 4546203"/>
              <a:gd name="connsiteY532" fmla="*/ 4013743 h 5092591"/>
              <a:gd name="connsiteX533" fmla="*/ 1137347 w 4546203"/>
              <a:gd name="connsiteY533" fmla="*/ 3975540 h 5092591"/>
              <a:gd name="connsiteX534" fmla="*/ 1099541 w 4546203"/>
              <a:gd name="connsiteY534" fmla="*/ 3944898 h 5092591"/>
              <a:gd name="connsiteX535" fmla="*/ 3234553 w 4546203"/>
              <a:gd name="connsiteY535" fmla="*/ 3943704 h 5092591"/>
              <a:gd name="connsiteX536" fmla="*/ 3207493 w 4546203"/>
              <a:gd name="connsiteY536" fmla="*/ 3962010 h 5092591"/>
              <a:gd name="connsiteX537" fmla="*/ 3227788 w 4546203"/>
              <a:gd name="connsiteY537" fmla="*/ 3992652 h 5092591"/>
              <a:gd name="connsiteX538" fmla="*/ 3254849 w 4546203"/>
              <a:gd name="connsiteY538" fmla="*/ 3971959 h 5092591"/>
              <a:gd name="connsiteX539" fmla="*/ 3234553 w 4546203"/>
              <a:gd name="connsiteY539" fmla="*/ 3943704 h 5092591"/>
              <a:gd name="connsiteX540" fmla="*/ 2712441 w 4546203"/>
              <a:gd name="connsiteY540" fmla="*/ 3932959 h 5092591"/>
              <a:gd name="connsiteX541" fmla="*/ 2677819 w 4546203"/>
              <a:gd name="connsiteY541" fmla="*/ 3943704 h 5092591"/>
              <a:gd name="connsiteX542" fmla="*/ 2688165 w 4546203"/>
              <a:gd name="connsiteY542" fmla="*/ 3979122 h 5092591"/>
              <a:gd name="connsiteX543" fmla="*/ 2723981 w 4546203"/>
              <a:gd name="connsiteY543" fmla="*/ 3967979 h 5092591"/>
              <a:gd name="connsiteX544" fmla="*/ 2712441 w 4546203"/>
              <a:gd name="connsiteY544" fmla="*/ 3932959 h 5092591"/>
              <a:gd name="connsiteX545" fmla="*/ 1197835 w 4546203"/>
              <a:gd name="connsiteY545" fmla="*/ 3932561 h 5092591"/>
              <a:gd name="connsiteX546" fmla="*/ 1168387 w 4546203"/>
              <a:gd name="connsiteY546" fmla="*/ 3971561 h 5092591"/>
              <a:gd name="connsiteX547" fmla="*/ 1206590 w 4546203"/>
              <a:gd name="connsiteY547" fmla="*/ 4000611 h 5092591"/>
              <a:gd name="connsiteX548" fmla="*/ 1235243 w 4546203"/>
              <a:gd name="connsiteY548" fmla="*/ 3960816 h 5092591"/>
              <a:gd name="connsiteX549" fmla="*/ 1197835 w 4546203"/>
              <a:gd name="connsiteY549" fmla="*/ 3932561 h 5092591"/>
              <a:gd name="connsiteX550" fmla="*/ 2850928 w 4546203"/>
              <a:gd name="connsiteY550" fmla="*/ 3929378 h 5092591"/>
              <a:gd name="connsiteX551" fmla="*/ 2815908 w 4546203"/>
              <a:gd name="connsiteY551" fmla="*/ 3944500 h 5092591"/>
              <a:gd name="connsiteX552" fmla="*/ 2850132 w 4546203"/>
              <a:gd name="connsiteY552" fmla="*/ 4032049 h 5092591"/>
              <a:gd name="connsiteX553" fmla="*/ 2887539 w 4546203"/>
              <a:gd name="connsiteY553" fmla="*/ 4016131 h 5092591"/>
              <a:gd name="connsiteX554" fmla="*/ 2850928 w 4546203"/>
              <a:gd name="connsiteY554" fmla="*/ 3929378 h 5092591"/>
              <a:gd name="connsiteX555" fmla="*/ 3171677 w 4546203"/>
              <a:gd name="connsiteY555" fmla="*/ 3928184 h 5092591"/>
              <a:gd name="connsiteX556" fmla="*/ 3145014 w 4546203"/>
              <a:gd name="connsiteY556" fmla="*/ 3945296 h 5092591"/>
              <a:gd name="connsiteX557" fmla="*/ 3164514 w 4546203"/>
              <a:gd name="connsiteY557" fmla="*/ 3975938 h 5092591"/>
              <a:gd name="connsiteX558" fmla="*/ 3191973 w 4546203"/>
              <a:gd name="connsiteY558" fmla="*/ 3958030 h 5092591"/>
              <a:gd name="connsiteX559" fmla="*/ 3171677 w 4546203"/>
              <a:gd name="connsiteY559" fmla="*/ 3928184 h 5092591"/>
              <a:gd name="connsiteX560" fmla="*/ 3480488 w 4546203"/>
              <a:gd name="connsiteY560" fmla="*/ 3921817 h 5092591"/>
              <a:gd name="connsiteX561" fmla="*/ 3445468 w 4546203"/>
              <a:gd name="connsiteY561" fmla="*/ 3952061 h 5092591"/>
              <a:gd name="connsiteX562" fmla="*/ 3468151 w 4546203"/>
              <a:gd name="connsiteY562" fmla="*/ 3979520 h 5092591"/>
              <a:gd name="connsiteX563" fmla="*/ 3504365 w 4546203"/>
              <a:gd name="connsiteY563" fmla="*/ 3948877 h 5092591"/>
              <a:gd name="connsiteX564" fmla="*/ 3480488 w 4546203"/>
              <a:gd name="connsiteY564" fmla="*/ 3921817 h 5092591"/>
              <a:gd name="connsiteX565" fmla="*/ 3055873 w 4546203"/>
              <a:gd name="connsiteY565" fmla="*/ 3919827 h 5092591"/>
              <a:gd name="connsiteX566" fmla="*/ 3029210 w 4546203"/>
              <a:gd name="connsiteY566" fmla="*/ 3934551 h 5092591"/>
              <a:gd name="connsiteX567" fmla="*/ 3047516 w 4546203"/>
              <a:gd name="connsiteY567" fmla="*/ 3966387 h 5092591"/>
              <a:gd name="connsiteX568" fmla="*/ 3074179 w 4546203"/>
              <a:gd name="connsiteY568" fmla="*/ 3950469 h 5092591"/>
              <a:gd name="connsiteX569" fmla="*/ 3055873 w 4546203"/>
              <a:gd name="connsiteY569" fmla="*/ 3919827 h 5092591"/>
              <a:gd name="connsiteX570" fmla="*/ 2753032 w 4546203"/>
              <a:gd name="connsiteY570" fmla="*/ 3919031 h 5092591"/>
              <a:gd name="connsiteX571" fmla="*/ 2718808 w 4546203"/>
              <a:gd name="connsiteY571" fmla="*/ 3931367 h 5092591"/>
              <a:gd name="connsiteX572" fmla="*/ 2729950 w 4546203"/>
              <a:gd name="connsiteY572" fmla="*/ 3966785 h 5092591"/>
              <a:gd name="connsiteX573" fmla="*/ 2765368 w 4546203"/>
              <a:gd name="connsiteY573" fmla="*/ 3953653 h 5092591"/>
              <a:gd name="connsiteX574" fmla="*/ 2753032 w 4546203"/>
              <a:gd name="connsiteY574" fmla="*/ 3919031 h 5092591"/>
              <a:gd name="connsiteX575" fmla="*/ 2032341 w 4546203"/>
              <a:gd name="connsiteY575" fmla="*/ 3917439 h 5092591"/>
              <a:gd name="connsiteX576" fmla="*/ 2002892 w 4546203"/>
              <a:gd name="connsiteY576" fmla="*/ 4087763 h 5092591"/>
              <a:gd name="connsiteX577" fmla="*/ 2063779 w 4546203"/>
              <a:gd name="connsiteY577" fmla="*/ 4096517 h 5092591"/>
              <a:gd name="connsiteX578" fmla="*/ 2086462 w 4546203"/>
              <a:gd name="connsiteY578" fmla="*/ 3925000 h 5092591"/>
              <a:gd name="connsiteX579" fmla="*/ 2032341 w 4546203"/>
              <a:gd name="connsiteY579" fmla="*/ 3917439 h 5092591"/>
              <a:gd name="connsiteX580" fmla="*/ 2891917 w 4546203"/>
              <a:gd name="connsiteY580" fmla="*/ 3911868 h 5092591"/>
              <a:gd name="connsiteX581" fmla="*/ 2856897 w 4546203"/>
              <a:gd name="connsiteY581" fmla="*/ 3926990 h 5092591"/>
              <a:gd name="connsiteX582" fmla="*/ 2894305 w 4546203"/>
              <a:gd name="connsiteY582" fmla="*/ 4014142 h 5092591"/>
              <a:gd name="connsiteX583" fmla="*/ 2930916 w 4546203"/>
              <a:gd name="connsiteY583" fmla="*/ 3996632 h 5092591"/>
              <a:gd name="connsiteX584" fmla="*/ 2891917 w 4546203"/>
              <a:gd name="connsiteY584" fmla="*/ 3911868 h 5092591"/>
              <a:gd name="connsiteX585" fmla="*/ 1838538 w 4546203"/>
              <a:gd name="connsiteY585" fmla="*/ 3909082 h 5092591"/>
              <a:gd name="connsiteX586" fmla="*/ 1825008 w 4546203"/>
              <a:gd name="connsiteY586" fmla="*/ 3952061 h 5092591"/>
              <a:gd name="connsiteX587" fmla="*/ 1889874 w 4546203"/>
              <a:gd name="connsiteY587" fmla="*/ 3970765 h 5092591"/>
              <a:gd name="connsiteX588" fmla="*/ 1901016 w 4546203"/>
              <a:gd name="connsiteY588" fmla="*/ 3926990 h 5092591"/>
              <a:gd name="connsiteX589" fmla="*/ 1838538 w 4546203"/>
              <a:gd name="connsiteY589" fmla="*/ 3909082 h 5092591"/>
              <a:gd name="connsiteX590" fmla="*/ 2793225 w 4546203"/>
              <a:gd name="connsiteY590" fmla="*/ 3904307 h 5092591"/>
              <a:gd name="connsiteX591" fmla="*/ 2759001 w 4546203"/>
              <a:gd name="connsiteY591" fmla="*/ 3917041 h 5092591"/>
              <a:gd name="connsiteX592" fmla="*/ 2771735 w 4546203"/>
              <a:gd name="connsiteY592" fmla="*/ 3952061 h 5092591"/>
              <a:gd name="connsiteX593" fmla="*/ 2806755 w 4546203"/>
              <a:gd name="connsiteY593" fmla="*/ 3938929 h 5092591"/>
              <a:gd name="connsiteX594" fmla="*/ 2793225 w 4546203"/>
              <a:gd name="connsiteY594" fmla="*/ 3904307 h 5092591"/>
              <a:gd name="connsiteX595" fmla="*/ 949115 w 4546203"/>
              <a:gd name="connsiteY595" fmla="*/ 3904307 h 5092591"/>
              <a:gd name="connsiteX596" fmla="*/ 911708 w 4546203"/>
              <a:gd name="connsiteY596" fmla="*/ 3936143 h 5092591"/>
              <a:gd name="connsiteX597" fmla="*/ 948717 w 4546203"/>
              <a:gd name="connsiteY597" fmla="*/ 3971561 h 5092591"/>
              <a:gd name="connsiteX598" fmla="*/ 982145 w 4546203"/>
              <a:gd name="connsiteY598" fmla="*/ 3935745 h 5092591"/>
              <a:gd name="connsiteX599" fmla="*/ 949115 w 4546203"/>
              <a:gd name="connsiteY599" fmla="*/ 3904307 h 5092591"/>
              <a:gd name="connsiteX600" fmla="*/ 2983844 w 4546203"/>
              <a:gd name="connsiteY600" fmla="*/ 3899531 h 5092591"/>
              <a:gd name="connsiteX601" fmla="*/ 2930916 w 4546203"/>
              <a:gd name="connsiteY601" fmla="*/ 3926592 h 5092591"/>
              <a:gd name="connsiteX602" fmla="*/ 2977874 w 4546203"/>
              <a:gd name="connsiteY602" fmla="*/ 4024090 h 5092591"/>
              <a:gd name="connsiteX603" fmla="*/ 3034782 w 4546203"/>
              <a:gd name="connsiteY603" fmla="*/ 3995040 h 5092591"/>
              <a:gd name="connsiteX604" fmla="*/ 2983844 w 4546203"/>
              <a:gd name="connsiteY604" fmla="*/ 3899531 h 5092591"/>
              <a:gd name="connsiteX605" fmla="*/ 1046216 w 4546203"/>
              <a:gd name="connsiteY605" fmla="*/ 3898337 h 5092591"/>
              <a:gd name="connsiteX606" fmla="*/ 1013982 w 4546203"/>
              <a:gd name="connsiteY606" fmla="*/ 3934949 h 5092591"/>
              <a:gd name="connsiteX607" fmla="*/ 1051389 w 4546203"/>
              <a:gd name="connsiteY607" fmla="*/ 3967979 h 5092591"/>
              <a:gd name="connsiteX608" fmla="*/ 1082827 w 4546203"/>
              <a:gd name="connsiteY608" fmla="*/ 3930174 h 5092591"/>
              <a:gd name="connsiteX609" fmla="*/ 1046216 w 4546203"/>
              <a:gd name="connsiteY609" fmla="*/ 3898337 h 5092591"/>
              <a:gd name="connsiteX610" fmla="*/ 1145306 w 4546203"/>
              <a:gd name="connsiteY610" fmla="*/ 3890378 h 5092591"/>
              <a:gd name="connsiteX611" fmla="*/ 1113868 w 4546203"/>
              <a:gd name="connsiteY611" fmla="*/ 3928184 h 5092591"/>
              <a:gd name="connsiteX612" fmla="*/ 1151673 w 4546203"/>
              <a:gd name="connsiteY612" fmla="*/ 3958428 h 5092591"/>
              <a:gd name="connsiteX613" fmla="*/ 1181519 w 4546203"/>
              <a:gd name="connsiteY613" fmla="*/ 3920225 h 5092591"/>
              <a:gd name="connsiteX614" fmla="*/ 1145306 w 4546203"/>
              <a:gd name="connsiteY614" fmla="*/ 3890378 h 5092591"/>
              <a:gd name="connsiteX615" fmla="*/ 3438902 w 4546203"/>
              <a:gd name="connsiteY615" fmla="*/ 3889384 h 5092591"/>
              <a:gd name="connsiteX616" fmla="*/ 3408856 w 4546203"/>
              <a:gd name="connsiteY616" fmla="*/ 3908684 h 5092591"/>
              <a:gd name="connsiteX617" fmla="*/ 3429948 w 4546203"/>
              <a:gd name="connsiteY617" fmla="*/ 3934153 h 5092591"/>
              <a:gd name="connsiteX618" fmla="*/ 3452233 w 4546203"/>
              <a:gd name="connsiteY618" fmla="*/ 3915449 h 5092591"/>
              <a:gd name="connsiteX619" fmla="*/ 3464172 w 4546203"/>
              <a:gd name="connsiteY619" fmla="*/ 3905899 h 5092591"/>
              <a:gd name="connsiteX620" fmla="*/ 3438902 w 4546203"/>
              <a:gd name="connsiteY620" fmla="*/ 3889384 h 5092591"/>
              <a:gd name="connsiteX621" fmla="*/ 2833418 w 4546203"/>
              <a:gd name="connsiteY621" fmla="*/ 3888389 h 5092591"/>
              <a:gd name="connsiteX622" fmla="*/ 2799592 w 4546203"/>
              <a:gd name="connsiteY622" fmla="*/ 3902317 h 5092591"/>
              <a:gd name="connsiteX623" fmla="*/ 2813520 w 4546203"/>
              <a:gd name="connsiteY623" fmla="*/ 3936541 h 5092591"/>
              <a:gd name="connsiteX624" fmla="*/ 2848142 w 4546203"/>
              <a:gd name="connsiteY624" fmla="*/ 3922215 h 5092591"/>
              <a:gd name="connsiteX625" fmla="*/ 2833418 w 4546203"/>
              <a:gd name="connsiteY625" fmla="*/ 3888389 h 5092591"/>
              <a:gd name="connsiteX626" fmla="*/ 2694135 w 4546203"/>
              <a:gd name="connsiteY626" fmla="*/ 3878440 h 5092591"/>
              <a:gd name="connsiteX627" fmla="*/ 2661503 w 4546203"/>
              <a:gd name="connsiteY627" fmla="*/ 3889185 h 5092591"/>
              <a:gd name="connsiteX628" fmla="*/ 2672645 w 4546203"/>
              <a:gd name="connsiteY628" fmla="*/ 3925398 h 5092591"/>
              <a:gd name="connsiteX629" fmla="*/ 2707267 w 4546203"/>
              <a:gd name="connsiteY629" fmla="*/ 3915449 h 5092591"/>
              <a:gd name="connsiteX630" fmla="*/ 2694135 w 4546203"/>
              <a:gd name="connsiteY630" fmla="*/ 3878440 h 5092591"/>
              <a:gd name="connsiteX631" fmla="*/ 1749397 w 4546203"/>
              <a:gd name="connsiteY631" fmla="*/ 3877644 h 5092591"/>
              <a:gd name="connsiteX632" fmla="*/ 1733081 w 4546203"/>
              <a:gd name="connsiteY632" fmla="*/ 3919827 h 5092591"/>
              <a:gd name="connsiteX633" fmla="*/ 1796355 w 4546203"/>
              <a:gd name="connsiteY633" fmla="*/ 3942908 h 5092591"/>
              <a:gd name="connsiteX634" fmla="*/ 1810681 w 4546203"/>
              <a:gd name="connsiteY634" fmla="*/ 3900327 h 5092591"/>
              <a:gd name="connsiteX635" fmla="*/ 1749397 w 4546203"/>
              <a:gd name="connsiteY635" fmla="*/ 3877644 h 5092591"/>
              <a:gd name="connsiteX636" fmla="*/ 1241610 w 4546203"/>
              <a:gd name="connsiteY636" fmla="*/ 3876848 h 5092591"/>
              <a:gd name="connsiteX637" fmla="*/ 1211366 w 4546203"/>
              <a:gd name="connsiteY637" fmla="*/ 3915449 h 5092591"/>
              <a:gd name="connsiteX638" fmla="*/ 1248773 w 4546203"/>
              <a:gd name="connsiteY638" fmla="*/ 3943306 h 5092591"/>
              <a:gd name="connsiteX639" fmla="*/ 1277028 w 4546203"/>
              <a:gd name="connsiteY639" fmla="*/ 3903511 h 5092591"/>
              <a:gd name="connsiteX640" fmla="*/ 1241610 w 4546203"/>
              <a:gd name="connsiteY640" fmla="*/ 3876848 h 5092591"/>
              <a:gd name="connsiteX641" fmla="*/ 2872815 w 4546203"/>
              <a:gd name="connsiteY641" fmla="*/ 3870879 h 5092591"/>
              <a:gd name="connsiteX642" fmla="*/ 2839387 w 4546203"/>
              <a:gd name="connsiteY642" fmla="*/ 3885603 h 5092591"/>
              <a:gd name="connsiteX643" fmla="*/ 2854111 w 4546203"/>
              <a:gd name="connsiteY643" fmla="*/ 3920225 h 5092591"/>
              <a:gd name="connsiteX644" fmla="*/ 2888335 w 4546203"/>
              <a:gd name="connsiteY644" fmla="*/ 3904307 h 5092591"/>
              <a:gd name="connsiteX645" fmla="*/ 2872815 w 4546203"/>
              <a:gd name="connsiteY645" fmla="*/ 3870879 h 5092591"/>
              <a:gd name="connsiteX646" fmla="*/ 3182024 w 4546203"/>
              <a:gd name="connsiteY646" fmla="*/ 3868093 h 5092591"/>
              <a:gd name="connsiteX647" fmla="*/ 3156953 w 4546203"/>
              <a:gd name="connsiteY647" fmla="*/ 3885603 h 5092591"/>
              <a:gd name="connsiteX648" fmla="*/ 3177248 w 4546203"/>
              <a:gd name="connsiteY648" fmla="*/ 3915847 h 5092591"/>
              <a:gd name="connsiteX649" fmla="*/ 3203115 w 4546203"/>
              <a:gd name="connsiteY649" fmla="*/ 3897541 h 5092591"/>
              <a:gd name="connsiteX650" fmla="*/ 3182024 w 4546203"/>
              <a:gd name="connsiteY650" fmla="*/ 3868093 h 5092591"/>
              <a:gd name="connsiteX651" fmla="*/ 2734328 w 4546203"/>
              <a:gd name="connsiteY651" fmla="*/ 3865307 h 5092591"/>
              <a:gd name="connsiteX652" fmla="*/ 2701696 w 4546203"/>
              <a:gd name="connsiteY652" fmla="*/ 3876848 h 5092591"/>
              <a:gd name="connsiteX653" fmla="*/ 2713236 w 4546203"/>
              <a:gd name="connsiteY653" fmla="*/ 3913062 h 5092591"/>
              <a:gd name="connsiteX654" fmla="*/ 2747460 w 4546203"/>
              <a:gd name="connsiteY654" fmla="*/ 3901521 h 5092591"/>
              <a:gd name="connsiteX655" fmla="*/ 2734328 w 4546203"/>
              <a:gd name="connsiteY655" fmla="*/ 3865307 h 5092591"/>
              <a:gd name="connsiteX656" fmla="*/ 997268 w 4546203"/>
              <a:gd name="connsiteY656" fmla="*/ 3852573 h 5092591"/>
              <a:gd name="connsiteX657" fmla="*/ 960258 w 4546203"/>
              <a:gd name="connsiteY657" fmla="*/ 3884807 h 5092591"/>
              <a:gd name="connsiteX658" fmla="*/ 996870 w 4546203"/>
              <a:gd name="connsiteY658" fmla="*/ 3919429 h 5092591"/>
              <a:gd name="connsiteX659" fmla="*/ 1030298 w 4546203"/>
              <a:gd name="connsiteY659" fmla="*/ 3883613 h 5092591"/>
              <a:gd name="connsiteX660" fmla="*/ 997268 w 4546203"/>
              <a:gd name="connsiteY660" fmla="*/ 3852573 h 5092591"/>
              <a:gd name="connsiteX661" fmla="*/ 3121933 w 4546203"/>
              <a:gd name="connsiteY661" fmla="*/ 3850981 h 5092591"/>
              <a:gd name="connsiteX662" fmla="*/ 3096862 w 4546203"/>
              <a:gd name="connsiteY662" fmla="*/ 3867695 h 5092591"/>
              <a:gd name="connsiteX663" fmla="*/ 3115964 w 4546203"/>
              <a:gd name="connsiteY663" fmla="*/ 3897940 h 5092591"/>
              <a:gd name="connsiteX664" fmla="*/ 3141433 w 4546203"/>
              <a:gd name="connsiteY664" fmla="*/ 3881623 h 5092591"/>
              <a:gd name="connsiteX665" fmla="*/ 3121933 w 4546203"/>
              <a:gd name="connsiteY665" fmla="*/ 3850981 h 5092591"/>
              <a:gd name="connsiteX666" fmla="*/ 2772531 w 4546203"/>
              <a:gd name="connsiteY666" fmla="*/ 3850583 h 5092591"/>
              <a:gd name="connsiteX667" fmla="*/ 2739899 w 4546203"/>
              <a:gd name="connsiteY667" fmla="*/ 3863318 h 5092591"/>
              <a:gd name="connsiteX668" fmla="*/ 2753032 w 4546203"/>
              <a:gd name="connsiteY668" fmla="*/ 3899531 h 5092591"/>
              <a:gd name="connsiteX669" fmla="*/ 2786459 w 4546203"/>
              <a:gd name="connsiteY669" fmla="*/ 3886399 h 5092591"/>
              <a:gd name="connsiteX670" fmla="*/ 2772531 w 4546203"/>
              <a:gd name="connsiteY670" fmla="*/ 3850583 h 5092591"/>
              <a:gd name="connsiteX671" fmla="*/ 3039159 w 4546203"/>
              <a:gd name="connsiteY671" fmla="*/ 3848593 h 5092591"/>
              <a:gd name="connsiteX672" fmla="*/ 3014088 w 4546203"/>
              <a:gd name="connsiteY672" fmla="*/ 3863318 h 5092591"/>
              <a:gd name="connsiteX673" fmla="*/ 3031996 w 4546203"/>
              <a:gd name="connsiteY673" fmla="*/ 3894358 h 5092591"/>
              <a:gd name="connsiteX674" fmla="*/ 3057863 w 4546203"/>
              <a:gd name="connsiteY674" fmla="*/ 3879634 h 5092591"/>
              <a:gd name="connsiteX675" fmla="*/ 3039159 w 4546203"/>
              <a:gd name="connsiteY675" fmla="*/ 3848593 h 5092591"/>
              <a:gd name="connsiteX676" fmla="*/ 1093970 w 4546203"/>
              <a:gd name="connsiteY676" fmla="*/ 3846206 h 5092591"/>
              <a:gd name="connsiteX677" fmla="*/ 1061338 w 4546203"/>
              <a:gd name="connsiteY677" fmla="*/ 3882419 h 5092591"/>
              <a:gd name="connsiteX678" fmla="*/ 1097551 w 4546203"/>
              <a:gd name="connsiteY678" fmla="*/ 3913858 h 5092591"/>
              <a:gd name="connsiteX679" fmla="*/ 1129388 w 4546203"/>
              <a:gd name="connsiteY679" fmla="*/ 3876848 h 5092591"/>
              <a:gd name="connsiteX680" fmla="*/ 1093970 w 4546203"/>
              <a:gd name="connsiteY680" fmla="*/ 3846206 h 5092591"/>
              <a:gd name="connsiteX681" fmla="*/ 1662245 w 4546203"/>
              <a:gd name="connsiteY681" fmla="*/ 3840237 h 5092591"/>
              <a:gd name="connsiteX682" fmla="*/ 1643144 w 4546203"/>
              <a:gd name="connsiteY682" fmla="*/ 3880828 h 5092591"/>
              <a:gd name="connsiteX683" fmla="*/ 1705224 w 4546203"/>
              <a:gd name="connsiteY683" fmla="*/ 3908286 h 5092591"/>
              <a:gd name="connsiteX684" fmla="*/ 1722336 w 4546203"/>
              <a:gd name="connsiteY684" fmla="*/ 3866899 h 5092591"/>
              <a:gd name="connsiteX685" fmla="*/ 1662245 w 4546203"/>
              <a:gd name="connsiteY685" fmla="*/ 3840237 h 5092591"/>
              <a:gd name="connsiteX686" fmla="*/ 1190274 w 4546203"/>
              <a:gd name="connsiteY686" fmla="*/ 3836257 h 5092591"/>
              <a:gd name="connsiteX687" fmla="*/ 1159234 w 4546203"/>
              <a:gd name="connsiteY687" fmla="*/ 3873664 h 5092591"/>
              <a:gd name="connsiteX688" fmla="*/ 1195448 w 4546203"/>
              <a:gd name="connsiteY688" fmla="*/ 3902317 h 5092591"/>
              <a:gd name="connsiteX689" fmla="*/ 1225692 w 4546203"/>
              <a:gd name="connsiteY689" fmla="*/ 3864114 h 5092591"/>
              <a:gd name="connsiteX690" fmla="*/ 1190274 w 4546203"/>
              <a:gd name="connsiteY690" fmla="*/ 3836257 h 5092591"/>
              <a:gd name="connsiteX691" fmla="*/ 2810337 w 4546203"/>
              <a:gd name="connsiteY691" fmla="*/ 3835859 h 5092591"/>
              <a:gd name="connsiteX692" fmla="*/ 2778500 w 4546203"/>
              <a:gd name="connsiteY692" fmla="*/ 3848992 h 5092591"/>
              <a:gd name="connsiteX693" fmla="*/ 2792827 w 4546203"/>
              <a:gd name="connsiteY693" fmla="*/ 3884807 h 5092591"/>
              <a:gd name="connsiteX694" fmla="*/ 2826255 w 4546203"/>
              <a:gd name="connsiteY694" fmla="*/ 3870481 h 5092591"/>
              <a:gd name="connsiteX695" fmla="*/ 2810337 w 4546203"/>
              <a:gd name="connsiteY695" fmla="*/ 3835859 h 5092591"/>
              <a:gd name="connsiteX696" fmla="*/ 3191574 w 4546203"/>
              <a:gd name="connsiteY696" fmla="*/ 3828298 h 5092591"/>
              <a:gd name="connsiteX697" fmla="*/ 3188789 w 4546203"/>
              <a:gd name="connsiteY697" fmla="*/ 3831879 h 5092591"/>
              <a:gd name="connsiteX698" fmla="*/ 3287481 w 4546203"/>
              <a:gd name="connsiteY698" fmla="*/ 3969571 h 5092591"/>
              <a:gd name="connsiteX699" fmla="*/ 3340806 w 4546203"/>
              <a:gd name="connsiteY699" fmla="*/ 3929378 h 5092591"/>
              <a:gd name="connsiteX700" fmla="*/ 3254053 w 4546203"/>
              <a:gd name="connsiteY700" fmla="*/ 3854961 h 5092591"/>
              <a:gd name="connsiteX701" fmla="*/ 3205105 w 4546203"/>
              <a:gd name="connsiteY701" fmla="*/ 3833471 h 5092591"/>
              <a:gd name="connsiteX702" fmla="*/ 3191574 w 4546203"/>
              <a:gd name="connsiteY702" fmla="*/ 3828298 h 5092591"/>
              <a:gd name="connsiteX703" fmla="*/ 1284987 w 4546203"/>
              <a:gd name="connsiteY703" fmla="*/ 3820737 h 5092591"/>
              <a:gd name="connsiteX704" fmla="*/ 1255140 w 4546203"/>
              <a:gd name="connsiteY704" fmla="*/ 3859338 h 5092591"/>
              <a:gd name="connsiteX705" fmla="*/ 1290956 w 4546203"/>
              <a:gd name="connsiteY705" fmla="*/ 3885603 h 5092591"/>
              <a:gd name="connsiteX706" fmla="*/ 1319609 w 4546203"/>
              <a:gd name="connsiteY706" fmla="*/ 3846604 h 5092591"/>
              <a:gd name="connsiteX707" fmla="*/ 1284987 w 4546203"/>
              <a:gd name="connsiteY707" fmla="*/ 3820737 h 5092591"/>
              <a:gd name="connsiteX708" fmla="*/ 2848938 w 4546203"/>
              <a:gd name="connsiteY708" fmla="*/ 3818747 h 5092591"/>
              <a:gd name="connsiteX709" fmla="*/ 2816704 w 4546203"/>
              <a:gd name="connsiteY709" fmla="*/ 3833073 h 5092591"/>
              <a:gd name="connsiteX710" fmla="*/ 2832224 w 4546203"/>
              <a:gd name="connsiteY710" fmla="*/ 3868491 h 5092591"/>
              <a:gd name="connsiteX711" fmla="*/ 2864856 w 4546203"/>
              <a:gd name="connsiteY711" fmla="*/ 3853369 h 5092591"/>
              <a:gd name="connsiteX712" fmla="*/ 2848938 w 4546203"/>
              <a:gd name="connsiteY712" fmla="*/ 3818747 h 5092591"/>
              <a:gd name="connsiteX713" fmla="*/ 1048205 w 4546203"/>
              <a:gd name="connsiteY713" fmla="*/ 3802829 h 5092591"/>
              <a:gd name="connsiteX714" fmla="*/ 1010400 w 4546203"/>
              <a:gd name="connsiteY714" fmla="*/ 3834665 h 5092591"/>
              <a:gd name="connsiteX715" fmla="*/ 1045420 w 4546203"/>
              <a:gd name="connsiteY715" fmla="*/ 3867695 h 5092591"/>
              <a:gd name="connsiteX716" fmla="*/ 1078450 w 4546203"/>
              <a:gd name="connsiteY716" fmla="*/ 3831482 h 5092591"/>
              <a:gd name="connsiteX717" fmla="*/ 1048205 w 4546203"/>
              <a:gd name="connsiteY717" fmla="*/ 3802829 h 5092591"/>
              <a:gd name="connsiteX718" fmla="*/ 3237339 w 4546203"/>
              <a:gd name="connsiteY718" fmla="*/ 3794870 h 5092591"/>
              <a:gd name="connsiteX719" fmla="*/ 3208289 w 4546203"/>
              <a:gd name="connsiteY719" fmla="*/ 3817553 h 5092591"/>
              <a:gd name="connsiteX720" fmla="*/ 3269573 w 4546203"/>
              <a:gd name="connsiteY720" fmla="*/ 3844216 h 5092591"/>
              <a:gd name="connsiteX721" fmla="*/ 3273155 w 4546203"/>
              <a:gd name="connsiteY721" fmla="*/ 3841032 h 5092591"/>
              <a:gd name="connsiteX722" fmla="*/ 3237339 w 4546203"/>
              <a:gd name="connsiteY722" fmla="*/ 3794870 h 5092591"/>
              <a:gd name="connsiteX723" fmla="*/ 1141326 w 4546203"/>
              <a:gd name="connsiteY723" fmla="*/ 3792880 h 5092591"/>
              <a:gd name="connsiteX724" fmla="*/ 1108694 w 4546203"/>
              <a:gd name="connsiteY724" fmla="*/ 3829492 h 5092591"/>
              <a:gd name="connsiteX725" fmla="*/ 1143714 w 4546203"/>
              <a:gd name="connsiteY725" fmla="*/ 3859736 h 5092591"/>
              <a:gd name="connsiteX726" fmla="*/ 1175550 w 4546203"/>
              <a:gd name="connsiteY726" fmla="*/ 3822727 h 5092591"/>
              <a:gd name="connsiteX727" fmla="*/ 1141326 w 4546203"/>
              <a:gd name="connsiteY727" fmla="*/ 3792880 h 5092591"/>
              <a:gd name="connsiteX728" fmla="*/ 3128698 w 4546203"/>
              <a:gd name="connsiteY728" fmla="*/ 3790890 h 5092591"/>
              <a:gd name="connsiteX729" fmla="*/ 3105219 w 4546203"/>
              <a:gd name="connsiteY729" fmla="*/ 3808002 h 5092591"/>
              <a:gd name="connsiteX730" fmla="*/ 3125515 w 4546203"/>
              <a:gd name="connsiteY730" fmla="*/ 3837451 h 5092591"/>
              <a:gd name="connsiteX731" fmla="*/ 3150188 w 4546203"/>
              <a:gd name="connsiteY731" fmla="*/ 3820737 h 5092591"/>
              <a:gd name="connsiteX732" fmla="*/ 3128698 w 4546203"/>
              <a:gd name="connsiteY732" fmla="*/ 3790890 h 5092591"/>
              <a:gd name="connsiteX733" fmla="*/ 1236437 w 4546203"/>
              <a:gd name="connsiteY733" fmla="*/ 3781340 h 5092591"/>
              <a:gd name="connsiteX734" fmla="*/ 1205396 w 4546203"/>
              <a:gd name="connsiteY734" fmla="*/ 3819145 h 5092591"/>
              <a:gd name="connsiteX735" fmla="*/ 1239620 w 4546203"/>
              <a:gd name="connsiteY735" fmla="*/ 3847002 h 5092591"/>
              <a:gd name="connsiteX736" fmla="*/ 1269865 w 4546203"/>
              <a:gd name="connsiteY736" fmla="*/ 3808798 h 5092591"/>
              <a:gd name="connsiteX737" fmla="*/ 1236437 w 4546203"/>
              <a:gd name="connsiteY737" fmla="*/ 3781340 h 5092591"/>
              <a:gd name="connsiteX738" fmla="*/ 2919376 w 4546203"/>
              <a:gd name="connsiteY738" fmla="*/ 3776166 h 5092591"/>
              <a:gd name="connsiteX739" fmla="*/ 2872019 w 4546203"/>
              <a:gd name="connsiteY739" fmla="*/ 3800839 h 5092591"/>
              <a:gd name="connsiteX740" fmla="*/ 2920171 w 4546203"/>
              <a:gd name="connsiteY740" fmla="*/ 3901123 h 5092591"/>
              <a:gd name="connsiteX741" fmla="*/ 2971507 w 4546203"/>
              <a:gd name="connsiteY741" fmla="*/ 3874858 h 5092591"/>
              <a:gd name="connsiteX742" fmla="*/ 2919376 w 4546203"/>
              <a:gd name="connsiteY742" fmla="*/ 3776166 h 5092591"/>
              <a:gd name="connsiteX743" fmla="*/ 3070199 w 4546203"/>
              <a:gd name="connsiteY743" fmla="*/ 3772983 h 5092591"/>
              <a:gd name="connsiteX744" fmla="*/ 3046720 w 4546203"/>
              <a:gd name="connsiteY744" fmla="*/ 3788503 h 5092591"/>
              <a:gd name="connsiteX745" fmla="*/ 3065822 w 4546203"/>
              <a:gd name="connsiteY745" fmla="*/ 3819145 h 5092591"/>
              <a:gd name="connsiteX746" fmla="*/ 3090097 w 4546203"/>
              <a:gd name="connsiteY746" fmla="*/ 3803227 h 5092591"/>
              <a:gd name="connsiteX747" fmla="*/ 3070199 w 4546203"/>
              <a:gd name="connsiteY747" fmla="*/ 3772983 h 5092591"/>
              <a:gd name="connsiteX748" fmla="*/ 1328364 w 4546203"/>
              <a:gd name="connsiteY748" fmla="*/ 3764626 h 5092591"/>
              <a:gd name="connsiteX749" fmla="*/ 1298517 w 4546203"/>
              <a:gd name="connsiteY749" fmla="*/ 3803227 h 5092591"/>
              <a:gd name="connsiteX750" fmla="*/ 1332741 w 4546203"/>
              <a:gd name="connsiteY750" fmla="*/ 3828696 h 5092591"/>
              <a:gd name="connsiteX751" fmla="*/ 1360996 w 4546203"/>
              <a:gd name="connsiteY751" fmla="*/ 3789697 h 5092591"/>
              <a:gd name="connsiteX752" fmla="*/ 1328364 w 4546203"/>
              <a:gd name="connsiteY752" fmla="*/ 3764626 h 5092591"/>
              <a:gd name="connsiteX753" fmla="*/ 3011302 w 4546203"/>
              <a:gd name="connsiteY753" fmla="*/ 3758656 h 5092591"/>
              <a:gd name="connsiteX754" fmla="*/ 2987823 w 4546203"/>
              <a:gd name="connsiteY754" fmla="*/ 3772983 h 5092591"/>
              <a:gd name="connsiteX755" fmla="*/ 3006925 w 4546203"/>
              <a:gd name="connsiteY755" fmla="*/ 3804023 h 5092591"/>
              <a:gd name="connsiteX756" fmla="*/ 3030404 w 4546203"/>
              <a:gd name="connsiteY756" fmla="*/ 3789299 h 5092591"/>
              <a:gd name="connsiteX757" fmla="*/ 3011302 w 4546203"/>
              <a:gd name="connsiteY757" fmla="*/ 3758656 h 5092591"/>
              <a:gd name="connsiteX758" fmla="*/ 3476508 w 4546203"/>
              <a:gd name="connsiteY758" fmla="*/ 3754279 h 5092591"/>
              <a:gd name="connsiteX759" fmla="*/ 3445468 w 4546203"/>
              <a:gd name="connsiteY759" fmla="*/ 3783727 h 5092591"/>
              <a:gd name="connsiteX760" fmla="*/ 3469345 w 4546203"/>
              <a:gd name="connsiteY760" fmla="*/ 3807604 h 5092591"/>
              <a:gd name="connsiteX761" fmla="*/ 3497202 w 4546203"/>
              <a:gd name="connsiteY761" fmla="*/ 3776166 h 5092591"/>
              <a:gd name="connsiteX762" fmla="*/ 3476508 w 4546203"/>
              <a:gd name="connsiteY762" fmla="*/ 3754279 h 5092591"/>
              <a:gd name="connsiteX763" fmla="*/ 1097153 w 4546203"/>
              <a:gd name="connsiteY763" fmla="*/ 3751891 h 5092591"/>
              <a:gd name="connsiteX764" fmla="*/ 1060542 w 4546203"/>
              <a:gd name="connsiteY764" fmla="*/ 3784523 h 5092591"/>
              <a:gd name="connsiteX765" fmla="*/ 1093572 w 4546203"/>
              <a:gd name="connsiteY765" fmla="*/ 3815563 h 5092591"/>
              <a:gd name="connsiteX766" fmla="*/ 1126602 w 4546203"/>
              <a:gd name="connsiteY766" fmla="*/ 3779748 h 5092591"/>
              <a:gd name="connsiteX767" fmla="*/ 1097153 w 4546203"/>
              <a:gd name="connsiteY767" fmla="*/ 3751891 h 5092591"/>
              <a:gd name="connsiteX768" fmla="*/ 3299420 w 4546203"/>
              <a:gd name="connsiteY768" fmla="*/ 3746718 h 5092591"/>
              <a:gd name="connsiteX769" fmla="*/ 3268777 w 4546203"/>
              <a:gd name="connsiteY769" fmla="*/ 3772585 h 5092591"/>
              <a:gd name="connsiteX770" fmla="*/ 3293052 w 4546203"/>
              <a:gd name="connsiteY770" fmla="*/ 3802033 h 5092591"/>
              <a:gd name="connsiteX771" fmla="*/ 3324093 w 4546203"/>
              <a:gd name="connsiteY771" fmla="*/ 3774972 h 5092591"/>
              <a:gd name="connsiteX772" fmla="*/ 3299420 w 4546203"/>
              <a:gd name="connsiteY772" fmla="*/ 3746718 h 5092591"/>
              <a:gd name="connsiteX773" fmla="*/ 1189478 w 4546203"/>
              <a:gd name="connsiteY773" fmla="*/ 3740350 h 5092591"/>
              <a:gd name="connsiteX774" fmla="*/ 1156448 w 4546203"/>
              <a:gd name="connsiteY774" fmla="*/ 3776962 h 5092591"/>
              <a:gd name="connsiteX775" fmla="*/ 1190672 w 4546203"/>
              <a:gd name="connsiteY775" fmla="*/ 3805615 h 5092591"/>
              <a:gd name="connsiteX776" fmla="*/ 1221713 w 4546203"/>
              <a:gd name="connsiteY776" fmla="*/ 3769003 h 5092591"/>
              <a:gd name="connsiteX777" fmla="*/ 1189478 w 4546203"/>
              <a:gd name="connsiteY777" fmla="*/ 3740350 h 5092591"/>
              <a:gd name="connsiteX778" fmla="*/ 1281405 w 4546203"/>
              <a:gd name="connsiteY778" fmla="*/ 3727218 h 5092591"/>
              <a:gd name="connsiteX779" fmla="*/ 1250365 w 4546203"/>
              <a:gd name="connsiteY779" fmla="*/ 3765024 h 5092591"/>
              <a:gd name="connsiteX780" fmla="*/ 1283395 w 4546203"/>
              <a:gd name="connsiteY780" fmla="*/ 3791686 h 5092591"/>
              <a:gd name="connsiteX781" fmla="*/ 1313639 w 4546203"/>
              <a:gd name="connsiteY781" fmla="*/ 3753085 h 5092591"/>
              <a:gd name="connsiteX782" fmla="*/ 1281405 w 4546203"/>
              <a:gd name="connsiteY782" fmla="*/ 3727218 h 5092591"/>
              <a:gd name="connsiteX783" fmla="*/ 3161728 w 4546203"/>
              <a:gd name="connsiteY783" fmla="*/ 3709708 h 5092591"/>
              <a:gd name="connsiteX784" fmla="*/ 3119147 w 4546203"/>
              <a:gd name="connsiteY784" fmla="*/ 3741942 h 5092591"/>
              <a:gd name="connsiteX785" fmla="*/ 3187197 w 4546203"/>
              <a:gd name="connsiteY785" fmla="*/ 3809594 h 5092591"/>
              <a:gd name="connsiteX786" fmla="*/ 3219829 w 4546203"/>
              <a:gd name="connsiteY786" fmla="*/ 3784921 h 5092591"/>
              <a:gd name="connsiteX787" fmla="*/ 3161728 w 4546203"/>
              <a:gd name="connsiteY787" fmla="*/ 3709708 h 5092591"/>
              <a:gd name="connsiteX788" fmla="*/ 3433529 w 4546203"/>
              <a:gd name="connsiteY788" fmla="*/ 3708116 h 5092591"/>
              <a:gd name="connsiteX789" fmla="*/ 3405673 w 4546203"/>
              <a:gd name="connsiteY789" fmla="*/ 3739953 h 5092591"/>
              <a:gd name="connsiteX790" fmla="*/ 3428356 w 4546203"/>
              <a:gd name="connsiteY790" fmla="*/ 3763830 h 5092591"/>
              <a:gd name="connsiteX791" fmla="*/ 3460192 w 4546203"/>
              <a:gd name="connsiteY791" fmla="*/ 3734779 h 5092591"/>
              <a:gd name="connsiteX792" fmla="*/ 3433529 w 4546203"/>
              <a:gd name="connsiteY792" fmla="*/ 3708116 h 5092591"/>
              <a:gd name="connsiteX793" fmla="*/ 3263206 w 4546203"/>
              <a:gd name="connsiteY793" fmla="*/ 3704535 h 5092591"/>
              <a:gd name="connsiteX794" fmla="*/ 3233359 w 4546203"/>
              <a:gd name="connsiteY794" fmla="*/ 3729208 h 5092591"/>
              <a:gd name="connsiteX795" fmla="*/ 3254849 w 4546203"/>
              <a:gd name="connsiteY795" fmla="*/ 3754677 h 5092591"/>
              <a:gd name="connsiteX796" fmla="*/ 3284695 w 4546203"/>
              <a:gd name="connsiteY796" fmla="*/ 3729208 h 5092591"/>
              <a:gd name="connsiteX797" fmla="*/ 3263206 w 4546203"/>
              <a:gd name="connsiteY797" fmla="*/ 3704535 h 5092591"/>
              <a:gd name="connsiteX798" fmla="*/ 1146500 w 4546203"/>
              <a:gd name="connsiteY798" fmla="*/ 3700555 h 5092591"/>
              <a:gd name="connsiteX799" fmla="*/ 1109888 w 4546203"/>
              <a:gd name="connsiteY799" fmla="*/ 3732789 h 5092591"/>
              <a:gd name="connsiteX800" fmla="*/ 1142520 w 4546203"/>
              <a:gd name="connsiteY800" fmla="*/ 3763432 h 5092591"/>
              <a:gd name="connsiteX801" fmla="*/ 1171571 w 4546203"/>
              <a:gd name="connsiteY801" fmla="*/ 3731198 h 5092591"/>
              <a:gd name="connsiteX802" fmla="*/ 1146500 w 4546203"/>
              <a:gd name="connsiteY802" fmla="*/ 3700555 h 5092591"/>
              <a:gd name="connsiteX803" fmla="*/ 1236835 w 4546203"/>
              <a:gd name="connsiteY803" fmla="*/ 3687821 h 5092591"/>
              <a:gd name="connsiteX804" fmla="*/ 1204600 w 4546203"/>
              <a:gd name="connsiteY804" fmla="*/ 3724432 h 5092591"/>
              <a:gd name="connsiteX805" fmla="*/ 1236437 w 4546203"/>
              <a:gd name="connsiteY805" fmla="*/ 3752289 h 5092591"/>
              <a:gd name="connsiteX806" fmla="*/ 1267875 w 4546203"/>
              <a:gd name="connsiteY806" fmla="*/ 3714882 h 5092591"/>
              <a:gd name="connsiteX807" fmla="*/ 1236835 w 4546203"/>
              <a:gd name="connsiteY807" fmla="*/ 3687821 h 5092591"/>
              <a:gd name="connsiteX808" fmla="*/ 3141433 w 4546203"/>
              <a:gd name="connsiteY808" fmla="*/ 3683045 h 5092591"/>
              <a:gd name="connsiteX809" fmla="*/ 3108801 w 4546203"/>
              <a:gd name="connsiteY809" fmla="*/ 3700157 h 5092591"/>
              <a:gd name="connsiteX810" fmla="*/ 3102035 w 4546203"/>
              <a:gd name="connsiteY810" fmla="*/ 3712096 h 5092591"/>
              <a:gd name="connsiteX811" fmla="*/ 3107607 w 4546203"/>
              <a:gd name="connsiteY811" fmla="*/ 3715678 h 5092591"/>
              <a:gd name="connsiteX812" fmla="*/ 3143025 w 4546203"/>
              <a:gd name="connsiteY812" fmla="*/ 3689413 h 5092591"/>
              <a:gd name="connsiteX813" fmla="*/ 3141433 w 4546203"/>
              <a:gd name="connsiteY813" fmla="*/ 3683045 h 5092591"/>
              <a:gd name="connsiteX814" fmla="*/ 1195050 w 4546203"/>
              <a:gd name="connsiteY814" fmla="*/ 3647628 h 5092591"/>
              <a:gd name="connsiteX815" fmla="*/ 1158438 w 4546203"/>
              <a:gd name="connsiteY815" fmla="*/ 3681852 h 5092591"/>
              <a:gd name="connsiteX816" fmla="*/ 1190274 w 4546203"/>
              <a:gd name="connsiteY816" fmla="*/ 3711300 h 5092591"/>
              <a:gd name="connsiteX817" fmla="*/ 1222110 w 4546203"/>
              <a:gd name="connsiteY817" fmla="*/ 3677076 h 5092591"/>
              <a:gd name="connsiteX818" fmla="*/ 1195050 w 4546203"/>
              <a:gd name="connsiteY818" fmla="*/ 3647628 h 5092591"/>
              <a:gd name="connsiteX819" fmla="*/ 3344786 w 4546203"/>
              <a:gd name="connsiteY819" fmla="*/ 3613006 h 5092591"/>
              <a:gd name="connsiteX820" fmla="*/ 3318123 w 4546203"/>
              <a:gd name="connsiteY820" fmla="*/ 3637679 h 5092591"/>
              <a:gd name="connsiteX821" fmla="*/ 3343990 w 4546203"/>
              <a:gd name="connsiteY821" fmla="*/ 3666331 h 5092591"/>
              <a:gd name="connsiteX822" fmla="*/ 3369857 w 4546203"/>
              <a:gd name="connsiteY822" fmla="*/ 3640067 h 5092591"/>
              <a:gd name="connsiteX823" fmla="*/ 3344786 w 4546203"/>
              <a:gd name="connsiteY823" fmla="*/ 3613006 h 5092591"/>
              <a:gd name="connsiteX824" fmla="*/ 947922 w 4546203"/>
              <a:gd name="connsiteY824" fmla="*/ 3587537 h 5092591"/>
              <a:gd name="connsiteX825" fmla="*/ 915289 w 4546203"/>
              <a:gd name="connsiteY825" fmla="*/ 3613802 h 5092591"/>
              <a:gd name="connsiteX826" fmla="*/ 939962 w 4546203"/>
              <a:gd name="connsiteY826" fmla="*/ 3644444 h 5092591"/>
              <a:gd name="connsiteX827" fmla="*/ 972197 w 4546203"/>
              <a:gd name="connsiteY827" fmla="*/ 3617781 h 5092591"/>
              <a:gd name="connsiteX828" fmla="*/ 947922 w 4546203"/>
              <a:gd name="connsiteY828" fmla="*/ 3587537 h 5092591"/>
              <a:gd name="connsiteX829" fmla="*/ 3303797 w 4546203"/>
              <a:gd name="connsiteY829" fmla="*/ 3572017 h 5092591"/>
              <a:gd name="connsiteX830" fmla="*/ 3277532 w 4546203"/>
              <a:gd name="connsiteY830" fmla="*/ 3598282 h 5092591"/>
              <a:gd name="connsiteX831" fmla="*/ 3299021 w 4546203"/>
              <a:gd name="connsiteY831" fmla="*/ 3620965 h 5092591"/>
              <a:gd name="connsiteX832" fmla="*/ 3325286 w 4546203"/>
              <a:gd name="connsiteY832" fmla="*/ 3595496 h 5092591"/>
              <a:gd name="connsiteX833" fmla="*/ 3303797 w 4546203"/>
              <a:gd name="connsiteY833" fmla="*/ 3572017 h 5092591"/>
              <a:gd name="connsiteX834" fmla="*/ 951901 w 4546203"/>
              <a:gd name="connsiteY834" fmla="*/ 3509538 h 5092591"/>
              <a:gd name="connsiteX835" fmla="*/ 918075 w 4546203"/>
              <a:gd name="connsiteY835" fmla="*/ 3535007 h 5092591"/>
              <a:gd name="connsiteX836" fmla="*/ 941156 w 4546203"/>
              <a:gd name="connsiteY836" fmla="*/ 3565252 h 5092591"/>
              <a:gd name="connsiteX837" fmla="*/ 974186 w 4546203"/>
              <a:gd name="connsiteY837" fmla="*/ 3539385 h 5092591"/>
              <a:gd name="connsiteX838" fmla="*/ 951901 w 4546203"/>
              <a:gd name="connsiteY838" fmla="*/ 3509538 h 5092591"/>
              <a:gd name="connsiteX839" fmla="*/ 1078848 w 4546203"/>
              <a:gd name="connsiteY839" fmla="*/ 3484070 h 5092591"/>
              <a:gd name="connsiteX840" fmla="*/ 1046216 w 4546203"/>
              <a:gd name="connsiteY840" fmla="*/ 3510334 h 5092591"/>
              <a:gd name="connsiteX841" fmla="*/ 1068501 w 4546203"/>
              <a:gd name="connsiteY841" fmla="*/ 3538191 h 5092591"/>
              <a:gd name="connsiteX842" fmla="*/ 1100337 w 4546203"/>
              <a:gd name="connsiteY842" fmla="*/ 3510732 h 5092591"/>
              <a:gd name="connsiteX843" fmla="*/ 1078848 w 4546203"/>
              <a:gd name="connsiteY843" fmla="*/ 3484070 h 5092591"/>
              <a:gd name="connsiteX844" fmla="*/ 1236437 w 4546203"/>
              <a:gd name="connsiteY844" fmla="*/ 3478896 h 5092591"/>
              <a:gd name="connsiteX845" fmla="*/ 1230467 w 4546203"/>
              <a:gd name="connsiteY845" fmla="*/ 3485263 h 5092591"/>
              <a:gd name="connsiteX846" fmla="*/ 1268671 w 4546203"/>
              <a:gd name="connsiteY846" fmla="*/ 3525456 h 5092591"/>
              <a:gd name="connsiteX847" fmla="*/ 1275436 w 4546203"/>
              <a:gd name="connsiteY847" fmla="*/ 3518293 h 5092591"/>
              <a:gd name="connsiteX848" fmla="*/ 1236437 w 4546203"/>
              <a:gd name="connsiteY848" fmla="*/ 3478896 h 5092591"/>
              <a:gd name="connsiteX849" fmla="*/ 957074 w 4546203"/>
              <a:gd name="connsiteY849" fmla="*/ 3412836 h 5092591"/>
              <a:gd name="connsiteX850" fmla="*/ 922453 w 4546203"/>
              <a:gd name="connsiteY850" fmla="*/ 3436713 h 5092591"/>
              <a:gd name="connsiteX851" fmla="*/ 943146 w 4546203"/>
              <a:gd name="connsiteY851" fmla="*/ 3466958 h 5092591"/>
              <a:gd name="connsiteX852" fmla="*/ 977370 w 4546203"/>
              <a:gd name="connsiteY852" fmla="*/ 3442682 h 5092591"/>
              <a:gd name="connsiteX853" fmla="*/ 957074 w 4546203"/>
              <a:gd name="connsiteY853" fmla="*/ 3412836 h 5092591"/>
              <a:gd name="connsiteX854" fmla="*/ 3465366 w 4546203"/>
              <a:gd name="connsiteY854" fmla="*/ 3410050 h 5092591"/>
              <a:gd name="connsiteX855" fmla="*/ 3363092 w 4546203"/>
              <a:gd name="connsiteY855" fmla="*/ 3535405 h 5092591"/>
              <a:gd name="connsiteX856" fmla="*/ 3300613 w 4546203"/>
              <a:gd name="connsiteY856" fmla="*/ 3480090 h 5092591"/>
              <a:gd name="connsiteX857" fmla="*/ 3278726 w 4546203"/>
              <a:gd name="connsiteY857" fmla="*/ 3503967 h 5092591"/>
              <a:gd name="connsiteX858" fmla="*/ 3619373 w 4546203"/>
              <a:gd name="connsiteY858" fmla="*/ 3826706 h 5092591"/>
              <a:gd name="connsiteX859" fmla="*/ 3638475 w 4546203"/>
              <a:gd name="connsiteY859" fmla="*/ 3829094 h 5092591"/>
              <a:gd name="connsiteX860" fmla="*/ 3701351 w 4546203"/>
              <a:gd name="connsiteY860" fmla="*/ 3800043 h 5092591"/>
              <a:gd name="connsiteX861" fmla="*/ 3697372 w 4546203"/>
              <a:gd name="connsiteY861" fmla="*/ 3796064 h 5092591"/>
              <a:gd name="connsiteX862" fmla="*/ 3706922 w 4546203"/>
              <a:gd name="connsiteY862" fmla="*/ 3775370 h 5092591"/>
              <a:gd name="connsiteX863" fmla="*/ 3785319 w 4546203"/>
              <a:gd name="connsiteY863" fmla="*/ 3678270 h 5092591"/>
              <a:gd name="connsiteX864" fmla="*/ 3769799 w 4546203"/>
              <a:gd name="connsiteY864" fmla="*/ 3668719 h 5092591"/>
              <a:gd name="connsiteX865" fmla="*/ 3677474 w 4546203"/>
              <a:gd name="connsiteY865" fmla="*/ 3782135 h 5092591"/>
              <a:gd name="connsiteX866" fmla="*/ 3615393 w 4546203"/>
              <a:gd name="connsiteY866" fmla="*/ 3727218 h 5092591"/>
              <a:gd name="connsiteX867" fmla="*/ 3700555 w 4546203"/>
              <a:gd name="connsiteY867" fmla="*/ 3622159 h 5092591"/>
              <a:gd name="connsiteX868" fmla="*/ 3679464 w 4546203"/>
              <a:gd name="connsiteY868" fmla="*/ 3621363 h 5092591"/>
              <a:gd name="connsiteX869" fmla="*/ 3598679 w 4546203"/>
              <a:gd name="connsiteY869" fmla="*/ 3721647 h 5092591"/>
              <a:gd name="connsiteX870" fmla="*/ 3534211 w 4546203"/>
              <a:gd name="connsiteY870" fmla="*/ 3664740 h 5092591"/>
              <a:gd name="connsiteX871" fmla="*/ 3548936 w 4546203"/>
              <a:gd name="connsiteY871" fmla="*/ 3646434 h 5092591"/>
              <a:gd name="connsiteX872" fmla="*/ 3613802 w 4546203"/>
              <a:gd name="connsiteY872" fmla="*/ 3566048 h 5092591"/>
              <a:gd name="connsiteX873" fmla="*/ 3616587 w 4546203"/>
              <a:gd name="connsiteY873" fmla="*/ 3549732 h 5092591"/>
              <a:gd name="connsiteX874" fmla="*/ 3610618 w 4546203"/>
              <a:gd name="connsiteY874" fmla="*/ 3548936 h 5092591"/>
              <a:gd name="connsiteX875" fmla="*/ 3519089 w 4546203"/>
              <a:gd name="connsiteY875" fmla="*/ 3659566 h 5092591"/>
              <a:gd name="connsiteX876" fmla="*/ 3454621 w 4546203"/>
              <a:gd name="connsiteY876" fmla="*/ 3601863 h 5092591"/>
              <a:gd name="connsiteX877" fmla="*/ 3536997 w 4546203"/>
              <a:gd name="connsiteY877" fmla="*/ 3498794 h 5092591"/>
              <a:gd name="connsiteX878" fmla="*/ 3542568 w 4546203"/>
              <a:gd name="connsiteY878" fmla="*/ 3483274 h 5092591"/>
              <a:gd name="connsiteX879" fmla="*/ 3536997 w 4546203"/>
              <a:gd name="connsiteY879" fmla="*/ 3480886 h 5092591"/>
              <a:gd name="connsiteX880" fmla="*/ 3440693 w 4546203"/>
              <a:gd name="connsiteY880" fmla="*/ 3597884 h 5092591"/>
              <a:gd name="connsiteX881" fmla="*/ 3373837 w 4546203"/>
              <a:gd name="connsiteY881" fmla="*/ 3538191 h 5092591"/>
              <a:gd name="connsiteX882" fmla="*/ 3426366 w 4546203"/>
              <a:gd name="connsiteY882" fmla="*/ 3475315 h 5092591"/>
              <a:gd name="connsiteX883" fmla="*/ 3465366 w 4546203"/>
              <a:gd name="connsiteY883" fmla="*/ 3410050 h 5092591"/>
              <a:gd name="connsiteX884" fmla="*/ 1053777 w 4546203"/>
              <a:gd name="connsiteY884" fmla="*/ 3369459 h 5092591"/>
              <a:gd name="connsiteX885" fmla="*/ 1019155 w 4546203"/>
              <a:gd name="connsiteY885" fmla="*/ 3392938 h 5092591"/>
              <a:gd name="connsiteX886" fmla="*/ 1039053 w 4546203"/>
              <a:gd name="connsiteY886" fmla="*/ 3421193 h 5092591"/>
              <a:gd name="connsiteX887" fmla="*/ 1072879 w 4546203"/>
              <a:gd name="connsiteY887" fmla="*/ 3396520 h 5092591"/>
              <a:gd name="connsiteX888" fmla="*/ 1053777 w 4546203"/>
              <a:gd name="connsiteY888" fmla="*/ 3369459 h 5092591"/>
              <a:gd name="connsiteX889" fmla="*/ 3675484 w 4546203"/>
              <a:gd name="connsiteY889" fmla="*/ 3152177 h 5092591"/>
              <a:gd name="connsiteX890" fmla="*/ 3667127 w 4546203"/>
              <a:gd name="connsiteY890" fmla="*/ 3170085 h 5092591"/>
              <a:gd name="connsiteX891" fmla="*/ 3689412 w 4546203"/>
              <a:gd name="connsiteY891" fmla="*/ 3179636 h 5092591"/>
              <a:gd name="connsiteX892" fmla="*/ 3697769 w 4546203"/>
              <a:gd name="connsiteY892" fmla="*/ 3161330 h 5092591"/>
              <a:gd name="connsiteX893" fmla="*/ 3675484 w 4546203"/>
              <a:gd name="connsiteY893" fmla="*/ 3152177 h 5092591"/>
              <a:gd name="connsiteX894" fmla="*/ 784363 w 4546203"/>
              <a:gd name="connsiteY894" fmla="*/ 3125913 h 5092591"/>
              <a:gd name="connsiteX895" fmla="*/ 779190 w 4546203"/>
              <a:gd name="connsiteY895" fmla="*/ 3141831 h 5092591"/>
              <a:gd name="connsiteX896" fmla="*/ 820577 w 4546203"/>
              <a:gd name="connsiteY896" fmla="*/ 3236146 h 5092591"/>
              <a:gd name="connsiteX897" fmla="*/ 828934 w 4546203"/>
              <a:gd name="connsiteY897" fmla="*/ 3242115 h 5092591"/>
              <a:gd name="connsiteX898" fmla="*/ 831322 w 4546203"/>
              <a:gd name="connsiteY898" fmla="*/ 3232166 h 5092591"/>
              <a:gd name="connsiteX899" fmla="*/ 784363 w 4546203"/>
              <a:gd name="connsiteY899" fmla="*/ 3125913 h 5092591"/>
              <a:gd name="connsiteX900" fmla="*/ 3741146 w 4546203"/>
              <a:gd name="connsiteY900" fmla="*/ 3119943 h 5092591"/>
              <a:gd name="connsiteX901" fmla="*/ 3732789 w 4546203"/>
              <a:gd name="connsiteY901" fmla="*/ 3138647 h 5092591"/>
              <a:gd name="connsiteX902" fmla="*/ 3755871 w 4546203"/>
              <a:gd name="connsiteY902" fmla="*/ 3147800 h 5092591"/>
              <a:gd name="connsiteX903" fmla="*/ 3763034 w 4546203"/>
              <a:gd name="connsiteY903" fmla="*/ 3128300 h 5092591"/>
              <a:gd name="connsiteX904" fmla="*/ 3741146 w 4546203"/>
              <a:gd name="connsiteY904" fmla="*/ 3119943 h 5092591"/>
              <a:gd name="connsiteX905" fmla="*/ 828536 w 4546203"/>
              <a:gd name="connsiteY905" fmla="*/ 3115964 h 5092591"/>
              <a:gd name="connsiteX906" fmla="*/ 819781 w 4546203"/>
              <a:gd name="connsiteY906" fmla="*/ 3118352 h 5092591"/>
              <a:gd name="connsiteX907" fmla="*/ 855597 w 4546203"/>
              <a:gd name="connsiteY907" fmla="*/ 3207891 h 5092591"/>
              <a:gd name="connsiteX908" fmla="*/ 867137 w 4546203"/>
              <a:gd name="connsiteY908" fmla="*/ 3224207 h 5092591"/>
              <a:gd name="connsiteX909" fmla="*/ 873505 w 4546203"/>
              <a:gd name="connsiteY909" fmla="*/ 3219829 h 5092591"/>
              <a:gd name="connsiteX910" fmla="*/ 828536 w 4546203"/>
              <a:gd name="connsiteY910" fmla="*/ 3115964 h 5092591"/>
              <a:gd name="connsiteX911" fmla="*/ 3607335 w 4546203"/>
              <a:gd name="connsiteY911" fmla="*/ 3108154 h 5092591"/>
              <a:gd name="connsiteX912" fmla="*/ 3595894 w 4546203"/>
              <a:gd name="connsiteY912" fmla="*/ 3123923 h 5092591"/>
              <a:gd name="connsiteX913" fmla="*/ 3617383 w 4546203"/>
              <a:gd name="connsiteY913" fmla="*/ 3133076 h 5092591"/>
              <a:gd name="connsiteX914" fmla="*/ 3624148 w 4546203"/>
              <a:gd name="connsiteY914" fmla="*/ 3115964 h 5092591"/>
              <a:gd name="connsiteX915" fmla="*/ 3607335 w 4546203"/>
              <a:gd name="connsiteY915" fmla="*/ 3108154 h 5092591"/>
              <a:gd name="connsiteX916" fmla="*/ 903351 w 4546203"/>
              <a:gd name="connsiteY916" fmla="*/ 3093679 h 5092591"/>
              <a:gd name="connsiteX917" fmla="*/ 897382 w 4546203"/>
              <a:gd name="connsiteY917" fmla="*/ 3096464 h 5092591"/>
              <a:gd name="connsiteX918" fmla="*/ 986523 w 4546203"/>
              <a:gd name="connsiteY918" fmla="*/ 3279920 h 5092591"/>
              <a:gd name="connsiteX919" fmla="*/ 992492 w 4546203"/>
              <a:gd name="connsiteY919" fmla="*/ 3277135 h 5092591"/>
              <a:gd name="connsiteX920" fmla="*/ 903351 w 4546203"/>
              <a:gd name="connsiteY920" fmla="*/ 3093679 h 5092591"/>
              <a:gd name="connsiteX921" fmla="*/ 3796461 w 4546203"/>
              <a:gd name="connsiteY921" fmla="*/ 3085322 h 5092591"/>
              <a:gd name="connsiteX922" fmla="*/ 3790094 w 4546203"/>
              <a:gd name="connsiteY922" fmla="*/ 3106015 h 5092591"/>
              <a:gd name="connsiteX923" fmla="*/ 3812379 w 4546203"/>
              <a:gd name="connsiteY923" fmla="*/ 3113576 h 5092591"/>
              <a:gd name="connsiteX924" fmla="*/ 3819543 w 4546203"/>
              <a:gd name="connsiteY924" fmla="*/ 3093679 h 5092591"/>
              <a:gd name="connsiteX925" fmla="*/ 3796461 w 4546203"/>
              <a:gd name="connsiteY925" fmla="*/ 3085322 h 5092591"/>
              <a:gd name="connsiteX926" fmla="*/ 975778 w 4546203"/>
              <a:gd name="connsiteY926" fmla="*/ 3063036 h 5092591"/>
              <a:gd name="connsiteX927" fmla="*/ 969013 w 4546203"/>
              <a:gd name="connsiteY927" fmla="*/ 3066220 h 5092591"/>
              <a:gd name="connsiteX928" fmla="*/ 1037063 w 4546203"/>
              <a:gd name="connsiteY928" fmla="*/ 3215054 h 5092591"/>
              <a:gd name="connsiteX929" fmla="*/ 1013584 w 4546203"/>
              <a:gd name="connsiteY929" fmla="*/ 3227788 h 5092591"/>
              <a:gd name="connsiteX930" fmla="*/ 942748 w 4546203"/>
              <a:gd name="connsiteY930" fmla="*/ 3076169 h 5092591"/>
              <a:gd name="connsiteX931" fmla="*/ 936381 w 4546203"/>
              <a:gd name="connsiteY931" fmla="*/ 3079352 h 5092591"/>
              <a:gd name="connsiteX932" fmla="*/ 1023134 w 4546203"/>
              <a:gd name="connsiteY932" fmla="*/ 3261216 h 5092591"/>
              <a:gd name="connsiteX933" fmla="*/ 1060940 w 4546203"/>
              <a:gd name="connsiteY933" fmla="*/ 3238533 h 5092591"/>
              <a:gd name="connsiteX934" fmla="*/ 975778 w 4546203"/>
              <a:gd name="connsiteY934" fmla="*/ 3063036 h 5092591"/>
              <a:gd name="connsiteX935" fmla="*/ 734221 w 4546203"/>
              <a:gd name="connsiteY935" fmla="*/ 3062240 h 5092591"/>
              <a:gd name="connsiteX936" fmla="*/ 711538 w 4546203"/>
              <a:gd name="connsiteY936" fmla="*/ 3069801 h 5092591"/>
              <a:gd name="connsiteX937" fmla="*/ 719497 w 4546203"/>
              <a:gd name="connsiteY937" fmla="*/ 3089699 h 5092591"/>
              <a:gd name="connsiteX938" fmla="*/ 742180 w 4546203"/>
              <a:gd name="connsiteY938" fmla="*/ 3081342 h 5092591"/>
              <a:gd name="connsiteX939" fmla="*/ 734221 w 4546203"/>
              <a:gd name="connsiteY939" fmla="*/ 3062240 h 5092591"/>
              <a:gd name="connsiteX940" fmla="*/ 3673842 w 4546203"/>
              <a:gd name="connsiteY940" fmla="*/ 3042592 h 5092591"/>
              <a:gd name="connsiteX941" fmla="*/ 3663943 w 4546203"/>
              <a:gd name="connsiteY941" fmla="*/ 3059057 h 5092591"/>
              <a:gd name="connsiteX942" fmla="*/ 3685831 w 4546203"/>
              <a:gd name="connsiteY942" fmla="*/ 3067414 h 5092591"/>
              <a:gd name="connsiteX943" fmla="*/ 3691800 w 4546203"/>
              <a:gd name="connsiteY943" fmla="*/ 3049108 h 5092591"/>
              <a:gd name="connsiteX944" fmla="*/ 3673842 w 4546203"/>
              <a:gd name="connsiteY944" fmla="*/ 3042592 h 5092591"/>
              <a:gd name="connsiteX945" fmla="*/ 862760 w 4546203"/>
              <a:gd name="connsiteY945" fmla="*/ 3018466 h 5092591"/>
              <a:gd name="connsiteX946" fmla="*/ 840077 w 4546203"/>
              <a:gd name="connsiteY946" fmla="*/ 3027221 h 5092591"/>
              <a:gd name="connsiteX947" fmla="*/ 847638 w 4546203"/>
              <a:gd name="connsiteY947" fmla="*/ 3045129 h 5092591"/>
              <a:gd name="connsiteX948" fmla="*/ 869525 w 4546203"/>
              <a:gd name="connsiteY948" fmla="*/ 3036374 h 5092591"/>
              <a:gd name="connsiteX949" fmla="*/ 862760 w 4546203"/>
              <a:gd name="connsiteY949" fmla="*/ 3018466 h 5092591"/>
              <a:gd name="connsiteX950" fmla="*/ 755711 w 4546203"/>
              <a:gd name="connsiteY950" fmla="*/ 2994986 h 5092591"/>
              <a:gd name="connsiteX951" fmla="*/ 732630 w 4546203"/>
              <a:gd name="connsiteY951" fmla="*/ 3002548 h 5092591"/>
              <a:gd name="connsiteX952" fmla="*/ 739793 w 4546203"/>
              <a:gd name="connsiteY952" fmla="*/ 3022047 h 5092591"/>
              <a:gd name="connsiteX953" fmla="*/ 761680 w 4546203"/>
              <a:gd name="connsiteY953" fmla="*/ 3014884 h 5092591"/>
              <a:gd name="connsiteX954" fmla="*/ 755711 w 4546203"/>
              <a:gd name="connsiteY954" fmla="*/ 2994986 h 5092591"/>
              <a:gd name="connsiteX955" fmla="*/ 936182 w 4546203"/>
              <a:gd name="connsiteY955" fmla="*/ 2987376 h 5092591"/>
              <a:gd name="connsiteX956" fmla="*/ 916085 w 4546203"/>
              <a:gd name="connsiteY956" fmla="*/ 2994986 h 5092591"/>
              <a:gd name="connsiteX957" fmla="*/ 922453 w 4546203"/>
              <a:gd name="connsiteY957" fmla="*/ 3010905 h 5092591"/>
              <a:gd name="connsiteX958" fmla="*/ 943146 w 4546203"/>
              <a:gd name="connsiteY958" fmla="*/ 3003344 h 5092591"/>
              <a:gd name="connsiteX959" fmla="*/ 936182 w 4546203"/>
              <a:gd name="connsiteY959" fmla="*/ 2987376 h 5092591"/>
              <a:gd name="connsiteX960" fmla="*/ 695620 w 4546203"/>
              <a:gd name="connsiteY960" fmla="*/ 2958375 h 5092591"/>
              <a:gd name="connsiteX961" fmla="*/ 672937 w 4546203"/>
              <a:gd name="connsiteY961" fmla="*/ 2965538 h 5092591"/>
              <a:gd name="connsiteX962" fmla="*/ 679304 w 4546203"/>
              <a:gd name="connsiteY962" fmla="*/ 2985834 h 5092591"/>
              <a:gd name="connsiteX963" fmla="*/ 702783 w 4546203"/>
              <a:gd name="connsiteY963" fmla="*/ 2978272 h 5092591"/>
              <a:gd name="connsiteX964" fmla="*/ 695620 w 4546203"/>
              <a:gd name="connsiteY964" fmla="*/ 2958375 h 5092591"/>
              <a:gd name="connsiteX965" fmla="*/ 787149 w 4546203"/>
              <a:gd name="connsiteY965" fmla="*/ 2935294 h 5092591"/>
              <a:gd name="connsiteX966" fmla="*/ 766058 w 4546203"/>
              <a:gd name="connsiteY966" fmla="*/ 2941263 h 5092591"/>
              <a:gd name="connsiteX967" fmla="*/ 771231 w 4546203"/>
              <a:gd name="connsiteY967" fmla="*/ 2960365 h 5092591"/>
              <a:gd name="connsiteX968" fmla="*/ 787149 w 4546203"/>
              <a:gd name="connsiteY968" fmla="*/ 2935294 h 5092591"/>
              <a:gd name="connsiteX969" fmla="*/ 875096 w 4546203"/>
              <a:gd name="connsiteY969" fmla="*/ 2926141 h 5092591"/>
              <a:gd name="connsiteX970" fmla="*/ 852811 w 4546203"/>
              <a:gd name="connsiteY970" fmla="*/ 2932508 h 5092591"/>
              <a:gd name="connsiteX971" fmla="*/ 856791 w 4546203"/>
              <a:gd name="connsiteY971" fmla="*/ 2950814 h 5092591"/>
              <a:gd name="connsiteX972" fmla="*/ 880270 w 4546203"/>
              <a:gd name="connsiteY972" fmla="*/ 2944447 h 5092591"/>
              <a:gd name="connsiteX973" fmla="*/ 875096 w 4546203"/>
              <a:gd name="connsiteY973" fmla="*/ 2926141 h 5092591"/>
              <a:gd name="connsiteX974" fmla="*/ 3823920 w 4546203"/>
              <a:gd name="connsiteY974" fmla="*/ 2903060 h 5092591"/>
              <a:gd name="connsiteX975" fmla="*/ 3792084 w 4546203"/>
              <a:gd name="connsiteY975" fmla="*/ 3022047 h 5092591"/>
              <a:gd name="connsiteX976" fmla="*/ 3823920 w 4546203"/>
              <a:gd name="connsiteY976" fmla="*/ 2903060 h 5092591"/>
              <a:gd name="connsiteX977" fmla="*/ 3792880 w 4546203"/>
              <a:gd name="connsiteY977" fmla="*/ 2894305 h 5092591"/>
              <a:gd name="connsiteX978" fmla="*/ 3779748 w 4546203"/>
              <a:gd name="connsiteY978" fmla="*/ 2898682 h 5092591"/>
              <a:gd name="connsiteX979" fmla="*/ 3751493 w 4546203"/>
              <a:gd name="connsiteY979" fmla="*/ 3002150 h 5092591"/>
              <a:gd name="connsiteX980" fmla="*/ 3755075 w 4546203"/>
              <a:gd name="connsiteY980" fmla="*/ 3010507 h 5092591"/>
              <a:gd name="connsiteX981" fmla="*/ 3762238 w 4546203"/>
              <a:gd name="connsiteY981" fmla="*/ 3007721 h 5092591"/>
              <a:gd name="connsiteX982" fmla="*/ 3792880 w 4546203"/>
              <a:gd name="connsiteY982" fmla="*/ 2894305 h 5092591"/>
              <a:gd name="connsiteX983" fmla="*/ 3723238 w 4546203"/>
              <a:gd name="connsiteY983" fmla="*/ 2776909 h 5092591"/>
              <a:gd name="connsiteX984" fmla="*/ 3677872 w 4546203"/>
              <a:gd name="connsiteY984" fmla="*/ 2975089 h 5092591"/>
              <a:gd name="connsiteX985" fmla="*/ 3684239 w 4546203"/>
              <a:gd name="connsiteY985" fmla="*/ 2976681 h 5092591"/>
              <a:gd name="connsiteX986" fmla="*/ 3730004 w 4546203"/>
              <a:gd name="connsiteY986" fmla="*/ 2778899 h 5092591"/>
              <a:gd name="connsiteX987" fmla="*/ 3723238 w 4546203"/>
              <a:gd name="connsiteY987" fmla="*/ 2776909 h 5092591"/>
              <a:gd name="connsiteX988" fmla="*/ 3684239 w 4546203"/>
              <a:gd name="connsiteY988" fmla="*/ 2770144 h 5092591"/>
              <a:gd name="connsiteX989" fmla="*/ 3639270 w 4546203"/>
              <a:gd name="connsiteY989" fmla="*/ 2966334 h 5092591"/>
              <a:gd name="connsiteX990" fmla="*/ 3684239 w 4546203"/>
              <a:gd name="connsiteY990" fmla="*/ 2770144 h 5092591"/>
              <a:gd name="connsiteX991" fmla="*/ 3803227 w 4546203"/>
              <a:gd name="connsiteY991" fmla="*/ 2767358 h 5092591"/>
              <a:gd name="connsiteX992" fmla="*/ 3785319 w 4546203"/>
              <a:gd name="connsiteY992" fmla="*/ 2872019 h 5092591"/>
              <a:gd name="connsiteX993" fmla="*/ 3833869 w 4546203"/>
              <a:gd name="connsiteY993" fmla="*/ 2882366 h 5092591"/>
              <a:gd name="connsiteX994" fmla="*/ 3832675 w 4546203"/>
              <a:gd name="connsiteY994" fmla="*/ 2885152 h 5092591"/>
              <a:gd name="connsiteX995" fmla="*/ 3872868 w 4546203"/>
              <a:gd name="connsiteY995" fmla="*/ 2885152 h 5092591"/>
              <a:gd name="connsiteX996" fmla="*/ 3835461 w 4546203"/>
              <a:gd name="connsiteY996" fmla="*/ 3030802 h 5092591"/>
              <a:gd name="connsiteX997" fmla="*/ 3886001 w 4546203"/>
              <a:gd name="connsiteY997" fmla="*/ 3047516 h 5092591"/>
              <a:gd name="connsiteX998" fmla="*/ 3872868 w 4546203"/>
              <a:gd name="connsiteY998" fmla="*/ 3090495 h 5092591"/>
              <a:gd name="connsiteX999" fmla="*/ 3913062 w 4546203"/>
              <a:gd name="connsiteY999" fmla="*/ 3106015 h 5092591"/>
              <a:gd name="connsiteX1000" fmla="*/ 3859338 w 4546203"/>
              <a:gd name="connsiteY1000" fmla="*/ 3242513 h 5092591"/>
              <a:gd name="connsiteX1001" fmla="*/ 3819941 w 4546203"/>
              <a:gd name="connsiteY1001" fmla="*/ 3226197 h 5092591"/>
              <a:gd name="connsiteX1002" fmla="*/ 3798053 w 4546203"/>
              <a:gd name="connsiteY1002" fmla="*/ 3271961 h 5092591"/>
              <a:gd name="connsiteX1003" fmla="*/ 3526252 w 4546203"/>
              <a:gd name="connsiteY1003" fmla="*/ 3142627 h 5092591"/>
              <a:gd name="connsiteX1004" fmla="*/ 3509140 w 4546203"/>
              <a:gd name="connsiteY1004" fmla="*/ 3178044 h 5092591"/>
              <a:gd name="connsiteX1005" fmla="*/ 3582761 w 4546203"/>
              <a:gd name="connsiteY1005" fmla="*/ 3216646 h 5092591"/>
              <a:gd name="connsiteX1006" fmla="*/ 3501181 w 4546203"/>
              <a:gd name="connsiteY1006" fmla="*/ 3357123 h 5092591"/>
              <a:gd name="connsiteX1007" fmla="*/ 3507548 w 4546203"/>
              <a:gd name="connsiteY1007" fmla="*/ 3361102 h 5092591"/>
              <a:gd name="connsiteX1008" fmla="*/ 3588731 w 4546203"/>
              <a:gd name="connsiteY1008" fmla="*/ 3225799 h 5092591"/>
              <a:gd name="connsiteX1009" fmla="*/ 3668321 w 4546203"/>
              <a:gd name="connsiteY1009" fmla="*/ 3267186 h 5092591"/>
              <a:gd name="connsiteX1010" fmla="*/ 3592312 w 4546203"/>
              <a:gd name="connsiteY1010" fmla="*/ 3399306 h 5092591"/>
              <a:gd name="connsiteX1011" fmla="*/ 3596292 w 4546203"/>
              <a:gd name="connsiteY1011" fmla="*/ 3404081 h 5092591"/>
              <a:gd name="connsiteX1012" fmla="*/ 3609026 w 4546203"/>
              <a:gd name="connsiteY1012" fmla="*/ 3392938 h 5092591"/>
              <a:gd name="connsiteX1013" fmla="*/ 3677076 w 4546203"/>
              <a:gd name="connsiteY1013" fmla="*/ 3278328 h 5092591"/>
              <a:gd name="connsiteX1014" fmla="*/ 3754279 w 4546203"/>
              <a:gd name="connsiteY1014" fmla="*/ 3318919 h 5092591"/>
              <a:gd name="connsiteX1015" fmla="*/ 3687423 w 4546203"/>
              <a:gd name="connsiteY1015" fmla="*/ 3432734 h 5092591"/>
              <a:gd name="connsiteX1016" fmla="*/ 3693790 w 4546203"/>
              <a:gd name="connsiteY1016" fmla="*/ 3451437 h 5092591"/>
              <a:gd name="connsiteX1017" fmla="*/ 3764227 w 4546203"/>
              <a:gd name="connsiteY1017" fmla="*/ 3330858 h 5092591"/>
              <a:gd name="connsiteX1018" fmla="*/ 3839440 w 4546203"/>
              <a:gd name="connsiteY1018" fmla="*/ 3370653 h 5092591"/>
              <a:gd name="connsiteX1019" fmla="*/ 3767411 w 4546203"/>
              <a:gd name="connsiteY1019" fmla="*/ 3495212 h 5092591"/>
              <a:gd name="connsiteX1020" fmla="*/ 3780543 w 4546203"/>
              <a:gd name="connsiteY1020" fmla="*/ 3504763 h 5092591"/>
              <a:gd name="connsiteX1021" fmla="*/ 3851379 w 4546203"/>
              <a:gd name="connsiteY1021" fmla="*/ 3384183 h 5092591"/>
              <a:gd name="connsiteX1022" fmla="*/ 3924602 w 4546203"/>
              <a:gd name="connsiteY1022" fmla="*/ 3423183 h 5092591"/>
              <a:gd name="connsiteX1023" fmla="*/ 3849787 w 4546203"/>
              <a:gd name="connsiteY1023" fmla="*/ 3552517 h 5092591"/>
              <a:gd name="connsiteX1024" fmla="*/ 3864909 w 4546203"/>
              <a:gd name="connsiteY1024" fmla="*/ 3562466 h 5092591"/>
              <a:gd name="connsiteX1025" fmla="*/ 3937734 w 4546203"/>
              <a:gd name="connsiteY1025" fmla="*/ 3438305 h 5092591"/>
              <a:gd name="connsiteX1026" fmla="*/ 3992254 w 4546203"/>
              <a:gd name="connsiteY1026" fmla="*/ 3466560 h 5092591"/>
              <a:gd name="connsiteX1027" fmla="*/ 3803227 w 4546203"/>
              <a:gd name="connsiteY1027" fmla="*/ 2767358 h 5092591"/>
              <a:gd name="connsiteX1028" fmla="*/ 3645638 w 4546203"/>
              <a:gd name="connsiteY1028" fmla="*/ 2764970 h 5092591"/>
              <a:gd name="connsiteX1029" fmla="*/ 3602659 w 4546203"/>
              <a:gd name="connsiteY1029" fmla="*/ 2952406 h 5092591"/>
              <a:gd name="connsiteX1030" fmla="*/ 3645638 w 4546203"/>
              <a:gd name="connsiteY1030" fmla="*/ 2764970 h 5092591"/>
              <a:gd name="connsiteX1031" fmla="*/ 805057 w 4546203"/>
              <a:gd name="connsiteY1031" fmla="*/ 2683390 h 5092591"/>
              <a:gd name="connsiteX1032" fmla="*/ 798292 w 4546203"/>
              <a:gd name="connsiteY1032" fmla="*/ 2684186 h 5092591"/>
              <a:gd name="connsiteX1033" fmla="*/ 830924 w 4546203"/>
              <a:gd name="connsiteY1033" fmla="*/ 2885152 h 5092591"/>
              <a:gd name="connsiteX1034" fmla="*/ 837291 w 4546203"/>
              <a:gd name="connsiteY1034" fmla="*/ 2883958 h 5092591"/>
              <a:gd name="connsiteX1035" fmla="*/ 805057 w 4546203"/>
              <a:gd name="connsiteY1035" fmla="*/ 2683390 h 5092591"/>
              <a:gd name="connsiteX1036" fmla="*/ 844454 w 4546203"/>
              <a:gd name="connsiteY1036" fmla="*/ 2679808 h 5092591"/>
              <a:gd name="connsiteX1037" fmla="*/ 875892 w 4546203"/>
              <a:gd name="connsiteY1037" fmla="*/ 2875203 h 5092591"/>
              <a:gd name="connsiteX1038" fmla="*/ 844454 w 4546203"/>
              <a:gd name="connsiteY1038" fmla="*/ 2679808 h 5092591"/>
              <a:gd name="connsiteX1039" fmla="*/ 883055 w 4546203"/>
              <a:gd name="connsiteY1039" fmla="*/ 2676227 h 5092591"/>
              <a:gd name="connsiteX1040" fmla="*/ 913698 w 4546203"/>
              <a:gd name="connsiteY1040" fmla="*/ 2866448 h 5092591"/>
              <a:gd name="connsiteX1041" fmla="*/ 883055 w 4546203"/>
              <a:gd name="connsiteY1041" fmla="*/ 2676227 h 5092591"/>
              <a:gd name="connsiteX1042" fmla="*/ 3626138 w 4546203"/>
              <a:gd name="connsiteY1042" fmla="*/ 2225745 h 5092591"/>
              <a:gd name="connsiteX1043" fmla="*/ 3656780 w 4546203"/>
              <a:gd name="connsiteY1043" fmla="*/ 2415966 h 5092591"/>
              <a:gd name="connsiteX1044" fmla="*/ 3626138 w 4546203"/>
              <a:gd name="connsiteY1044" fmla="*/ 2225745 h 5092591"/>
              <a:gd name="connsiteX1045" fmla="*/ 3671107 w 4546203"/>
              <a:gd name="connsiteY1045" fmla="*/ 2215797 h 5092591"/>
              <a:gd name="connsiteX1046" fmla="*/ 3663943 w 4546203"/>
              <a:gd name="connsiteY1046" fmla="*/ 2216990 h 5092591"/>
              <a:gd name="connsiteX1047" fmla="*/ 3695382 w 4546203"/>
              <a:gd name="connsiteY1047" fmla="*/ 2412385 h 5092591"/>
              <a:gd name="connsiteX1048" fmla="*/ 3702545 w 4546203"/>
              <a:gd name="connsiteY1048" fmla="*/ 2411191 h 5092591"/>
              <a:gd name="connsiteX1049" fmla="*/ 3671107 w 4546203"/>
              <a:gd name="connsiteY1049" fmla="*/ 2215797 h 5092591"/>
              <a:gd name="connsiteX1050" fmla="*/ 3709310 w 4546203"/>
              <a:gd name="connsiteY1050" fmla="*/ 2207838 h 5092591"/>
              <a:gd name="connsiteX1051" fmla="*/ 3702545 w 4546203"/>
              <a:gd name="connsiteY1051" fmla="*/ 2208634 h 5092591"/>
              <a:gd name="connsiteX1052" fmla="*/ 3734779 w 4546203"/>
              <a:gd name="connsiteY1052" fmla="*/ 2409201 h 5092591"/>
              <a:gd name="connsiteX1053" fmla="*/ 3741544 w 4546203"/>
              <a:gd name="connsiteY1053" fmla="*/ 2408007 h 5092591"/>
              <a:gd name="connsiteX1054" fmla="*/ 3709310 w 4546203"/>
              <a:gd name="connsiteY1054" fmla="*/ 2207838 h 5092591"/>
              <a:gd name="connsiteX1055" fmla="*/ 3682647 w 4546203"/>
              <a:gd name="connsiteY1055" fmla="*/ 2141380 h 5092591"/>
              <a:gd name="connsiteX1056" fmla="*/ 3657576 w 4546203"/>
              <a:gd name="connsiteY1056" fmla="*/ 2148941 h 5092591"/>
              <a:gd name="connsiteX1057" fmla="*/ 3669117 w 4546203"/>
              <a:gd name="connsiteY1057" fmla="*/ 2164063 h 5092591"/>
              <a:gd name="connsiteX1058" fmla="*/ 3687821 w 4546203"/>
              <a:gd name="connsiteY1058" fmla="*/ 2159685 h 5092591"/>
              <a:gd name="connsiteX1059" fmla="*/ 3682647 w 4546203"/>
              <a:gd name="connsiteY1059" fmla="*/ 2141380 h 5092591"/>
              <a:gd name="connsiteX1060" fmla="*/ 930412 w 4546203"/>
              <a:gd name="connsiteY1060" fmla="*/ 2138594 h 5092591"/>
              <a:gd name="connsiteX1061" fmla="*/ 887433 w 4546203"/>
              <a:gd name="connsiteY1061" fmla="*/ 2326029 h 5092591"/>
              <a:gd name="connsiteX1062" fmla="*/ 894198 w 4546203"/>
              <a:gd name="connsiteY1062" fmla="*/ 2326825 h 5092591"/>
              <a:gd name="connsiteX1063" fmla="*/ 936779 w 4546203"/>
              <a:gd name="connsiteY1063" fmla="*/ 2140186 h 5092591"/>
              <a:gd name="connsiteX1064" fmla="*/ 930412 w 4546203"/>
              <a:gd name="connsiteY1064" fmla="*/ 2138594 h 5092591"/>
              <a:gd name="connsiteX1065" fmla="*/ 3768207 w 4546203"/>
              <a:gd name="connsiteY1065" fmla="*/ 2131033 h 5092591"/>
              <a:gd name="connsiteX1066" fmla="*/ 3744728 w 4546203"/>
              <a:gd name="connsiteY1066" fmla="*/ 2138594 h 5092591"/>
              <a:gd name="connsiteX1067" fmla="*/ 3751493 w 4546203"/>
              <a:gd name="connsiteY1067" fmla="*/ 2157696 h 5092591"/>
              <a:gd name="connsiteX1068" fmla="*/ 3773778 w 4546203"/>
              <a:gd name="connsiteY1068" fmla="*/ 2150532 h 5092591"/>
              <a:gd name="connsiteX1069" fmla="*/ 3768207 w 4546203"/>
              <a:gd name="connsiteY1069" fmla="*/ 2131033 h 5092591"/>
              <a:gd name="connsiteX1070" fmla="*/ 899769 w 4546203"/>
              <a:gd name="connsiteY1070" fmla="*/ 2128645 h 5092591"/>
              <a:gd name="connsiteX1071" fmla="*/ 855597 w 4546203"/>
              <a:gd name="connsiteY1071" fmla="*/ 2322050 h 5092591"/>
              <a:gd name="connsiteX1072" fmla="*/ 899769 w 4546203"/>
              <a:gd name="connsiteY1072" fmla="*/ 2128645 h 5092591"/>
              <a:gd name="connsiteX1073" fmla="*/ 855199 w 4546203"/>
              <a:gd name="connsiteY1073" fmla="*/ 2115911 h 5092591"/>
              <a:gd name="connsiteX1074" fmla="*/ 809832 w 4546203"/>
              <a:gd name="connsiteY1074" fmla="*/ 2313693 h 5092591"/>
              <a:gd name="connsiteX1075" fmla="*/ 816199 w 4546203"/>
              <a:gd name="connsiteY1075" fmla="*/ 2315285 h 5092591"/>
              <a:gd name="connsiteX1076" fmla="*/ 861566 w 4546203"/>
              <a:gd name="connsiteY1076" fmla="*/ 2117502 h 5092591"/>
              <a:gd name="connsiteX1077" fmla="*/ 855199 w 4546203"/>
              <a:gd name="connsiteY1077" fmla="*/ 2115911 h 5092591"/>
              <a:gd name="connsiteX1078" fmla="*/ 3860532 w 4546203"/>
              <a:gd name="connsiteY1078" fmla="*/ 2106758 h 5092591"/>
              <a:gd name="connsiteX1079" fmla="*/ 3837451 w 4546203"/>
              <a:gd name="connsiteY1079" fmla="*/ 2113125 h 5092591"/>
              <a:gd name="connsiteX1080" fmla="*/ 3843818 w 4546203"/>
              <a:gd name="connsiteY1080" fmla="*/ 2133420 h 5092591"/>
              <a:gd name="connsiteX1081" fmla="*/ 3867297 w 4546203"/>
              <a:gd name="connsiteY1081" fmla="*/ 2126655 h 5092591"/>
              <a:gd name="connsiteX1082" fmla="*/ 3860532 w 4546203"/>
              <a:gd name="connsiteY1082" fmla="*/ 2106758 h 5092591"/>
              <a:gd name="connsiteX1083" fmla="*/ 3617383 w 4546203"/>
              <a:gd name="connsiteY1083" fmla="*/ 2080891 h 5092591"/>
              <a:gd name="connsiteX1084" fmla="*/ 3591516 w 4546203"/>
              <a:gd name="connsiteY1084" fmla="*/ 2090840 h 5092591"/>
              <a:gd name="connsiteX1085" fmla="*/ 3607832 w 4546203"/>
              <a:gd name="connsiteY1085" fmla="*/ 2103574 h 5092591"/>
              <a:gd name="connsiteX1086" fmla="*/ 3624148 w 4546203"/>
              <a:gd name="connsiteY1086" fmla="*/ 2097605 h 5092591"/>
              <a:gd name="connsiteX1087" fmla="*/ 3617383 w 4546203"/>
              <a:gd name="connsiteY1087" fmla="*/ 2080891 h 5092591"/>
              <a:gd name="connsiteX1088" fmla="*/ 778394 w 4546203"/>
              <a:gd name="connsiteY1088" fmla="*/ 2080493 h 5092591"/>
              <a:gd name="connsiteX1089" fmla="*/ 747354 w 4546203"/>
              <a:gd name="connsiteY1089" fmla="*/ 2197491 h 5092591"/>
              <a:gd name="connsiteX1090" fmla="*/ 787945 w 4546203"/>
              <a:gd name="connsiteY1090" fmla="*/ 2091635 h 5092591"/>
              <a:gd name="connsiteX1091" fmla="*/ 778394 w 4546203"/>
              <a:gd name="connsiteY1091" fmla="*/ 2080493 h 5092591"/>
              <a:gd name="connsiteX1092" fmla="*/ 737405 w 4546203"/>
              <a:gd name="connsiteY1092" fmla="*/ 2071340 h 5092591"/>
              <a:gd name="connsiteX1093" fmla="*/ 707559 w 4546203"/>
              <a:gd name="connsiteY1093" fmla="*/ 2175205 h 5092591"/>
              <a:gd name="connsiteX1094" fmla="*/ 711140 w 4546203"/>
              <a:gd name="connsiteY1094" fmla="*/ 2187940 h 5092591"/>
              <a:gd name="connsiteX1095" fmla="*/ 716314 w 4546203"/>
              <a:gd name="connsiteY1095" fmla="*/ 2187144 h 5092591"/>
              <a:gd name="connsiteX1096" fmla="*/ 746956 w 4546203"/>
              <a:gd name="connsiteY1096" fmla="*/ 2074126 h 5092591"/>
              <a:gd name="connsiteX1097" fmla="*/ 737405 w 4546203"/>
              <a:gd name="connsiteY1097" fmla="*/ 2071340 h 5092591"/>
              <a:gd name="connsiteX1098" fmla="*/ 3800441 w 4546203"/>
              <a:gd name="connsiteY1098" fmla="*/ 2070146 h 5092591"/>
              <a:gd name="connsiteX1099" fmla="*/ 3776962 w 4546203"/>
              <a:gd name="connsiteY1099" fmla="*/ 2077309 h 5092591"/>
              <a:gd name="connsiteX1100" fmla="*/ 3784125 w 4546203"/>
              <a:gd name="connsiteY1100" fmla="*/ 2097207 h 5092591"/>
              <a:gd name="connsiteX1101" fmla="*/ 3806410 w 4546203"/>
              <a:gd name="connsiteY1101" fmla="*/ 2089646 h 5092591"/>
              <a:gd name="connsiteX1102" fmla="*/ 3800441 w 4546203"/>
              <a:gd name="connsiteY1102" fmla="*/ 2070146 h 5092591"/>
              <a:gd name="connsiteX1103" fmla="*/ 3692994 w 4546203"/>
              <a:gd name="connsiteY1103" fmla="*/ 2047065 h 5092591"/>
              <a:gd name="connsiteX1104" fmla="*/ 3671107 w 4546203"/>
              <a:gd name="connsiteY1104" fmla="*/ 2055422 h 5092591"/>
              <a:gd name="connsiteX1105" fmla="*/ 3677474 w 4546203"/>
              <a:gd name="connsiteY1105" fmla="*/ 2073728 h 5092591"/>
              <a:gd name="connsiteX1106" fmla="*/ 3700555 w 4546203"/>
              <a:gd name="connsiteY1106" fmla="*/ 2065769 h 5092591"/>
              <a:gd name="connsiteX1107" fmla="*/ 3692994 w 4546203"/>
              <a:gd name="connsiteY1107" fmla="*/ 2047065 h 5092591"/>
              <a:gd name="connsiteX1108" fmla="*/ 854005 w 4546203"/>
              <a:gd name="connsiteY1108" fmla="*/ 2025178 h 5092591"/>
              <a:gd name="connsiteX1109" fmla="*/ 847638 w 4546203"/>
              <a:gd name="connsiteY1109" fmla="*/ 2043881 h 5092591"/>
              <a:gd name="connsiteX1110" fmla="*/ 870321 w 4546203"/>
              <a:gd name="connsiteY1110" fmla="*/ 2051442 h 5092591"/>
              <a:gd name="connsiteX1111" fmla="*/ 876688 w 4546203"/>
              <a:gd name="connsiteY1111" fmla="*/ 2033137 h 5092591"/>
              <a:gd name="connsiteX1112" fmla="*/ 854005 w 4546203"/>
              <a:gd name="connsiteY1112" fmla="*/ 2025178 h 5092591"/>
              <a:gd name="connsiteX1113" fmla="*/ 3819941 w 4546203"/>
              <a:gd name="connsiteY1113" fmla="*/ 2002494 h 5092591"/>
              <a:gd name="connsiteX1114" fmla="*/ 3797655 w 4546203"/>
              <a:gd name="connsiteY1114" fmla="*/ 2010851 h 5092591"/>
              <a:gd name="connsiteX1115" fmla="*/ 3806410 w 4546203"/>
              <a:gd name="connsiteY1115" fmla="*/ 2030749 h 5092591"/>
              <a:gd name="connsiteX1116" fmla="*/ 3828298 w 4546203"/>
              <a:gd name="connsiteY1116" fmla="*/ 2021994 h 5092591"/>
              <a:gd name="connsiteX1117" fmla="*/ 3819941 w 4546203"/>
              <a:gd name="connsiteY1117" fmla="*/ 2002494 h 5092591"/>
              <a:gd name="connsiteX1118" fmla="*/ 727058 w 4546203"/>
              <a:gd name="connsiteY1118" fmla="*/ 1979015 h 5092591"/>
              <a:gd name="connsiteX1119" fmla="*/ 720691 w 4546203"/>
              <a:gd name="connsiteY1119" fmla="*/ 1999311 h 5092591"/>
              <a:gd name="connsiteX1120" fmla="*/ 742976 w 4546203"/>
              <a:gd name="connsiteY1120" fmla="*/ 2006474 h 5092591"/>
              <a:gd name="connsiteX1121" fmla="*/ 750537 w 4546203"/>
              <a:gd name="connsiteY1121" fmla="*/ 1986576 h 5092591"/>
              <a:gd name="connsiteX1122" fmla="*/ 727058 w 4546203"/>
              <a:gd name="connsiteY1122" fmla="*/ 1979015 h 5092591"/>
              <a:gd name="connsiteX1123" fmla="*/ 922851 w 4546203"/>
              <a:gd name="connsiteY1123" fmla="*/ 1959118 h 5092591"/>
              <a:gd name="connsiteX1124" fmla="*/ 916085 w 4546203"/>
              <a:gd name="connsiteY1124" fmla="*/ 1975036 h 5092591"/>
              <a:gd name="connsiteX1125" fmla="*/ 943146 w 4546203"/>
              <a:gd name="connsiteY1125" fmla="*/ 1968270 h 5092591"/>
              <a:gd name="connsiteX1126" fmla="*/ 922851 w 4546203"/>
              <a:gd name="connsiteY1126" fmla="*/ 1959118 h 5092591"/>
              <a:gd name="connsiteX1127" fmla="*/ 784363 w 4546203"/>
              <a:gd name="connsiteY1127" fmla="*/ 1944393 h 5092591"/>
              <a:gd name="connsiteX1128" fmla="*/ 776802 w 4546203"/>
              <a:gd name="connsiteY1128" fmla="*/ 1963893 h 5092591"/>
              <a:gd name="connsiteX1129" fmla="*/ 799087 w 4546203"/>
              <a:gd name="connsiteY1129" fmla="*/ 1972648 h 5092591"/>
              <a:gd name="connsiteX1130" fmla="*/ 806649 w 4546203"/>
              <a:gd name="connsiteY1130" fmla="*/ 1953546 h 5092591"/>
              <a:gd name="connsiteX1131" fmla="*/ 784363 w 4546203"/>
              <a:gd name="connsiteY1131" fmla="*/ 1944393 h 5092591"/>
              <a:gd name="connsiteX1132" fmla="*/ 850423 w 4546203"/>
              <a:gd name="connsiteY1132" fmla="*/ 1912159 h 5092591"/>
              <a:gd name="connsiteX1133" fmla="*/ 842066 w 4546203"/>
              <a:gd name="connsiteY1133" fmla="*/ 1930863 h 5092591"/>
              <a:gd name="connsiteX1134" fmla="*/ 865148 w 4546203"/>
              <a:gd name="connsiteY1134" fmla="*/ 1939618 h 5092591"/>
              <a:gd name="connsiteX1135" fmla="*/ 872311 w 4546203"/>
              <a:gd name="connsiteY1135" fmla="*/ 1921710 h 5092591"/>
              <a:gd name="connsiteX1136" fmla="*/ 850423 w 4546203"/>
              <a:gd name="connsiteY1136" fmla="*/ 1912159 h 5092591"/>
              <a:gd name="connsiteX1137" fmla="*/ 3665933 w 4546203"/>
              <a:gd name="connsiteY1137" fmla="*/ 1871568 h 5092591"/>
              <a:gd name="connsiteX1138" fmla="*/ 3711698 w 4546203"/>
              <a:gd name="connsiteY1138" fmla="*/ 1976229 h 5092591"/>
              <a:gd name="connsiteX1139" fmla="*/ 3718463 w 4546203"/>
              <a:gd name="connsiteY1139" fmla="*/ 1975434 h 5092591"/>
              <a:gd name="connsiteX1140" fmla="*/ 3717269 w 4546203"/>
              <a:gd name="connsiteY1140" fmla="*/ 1959913 h 5092591"/>
              <a:gd name="connsiteX1141" fmla="*/ 3665933 w 4546203"/>
              <a:gd name="connsiteY1141" fmla="*/ 1871568 h 5092591"/>
              <a:gd name="connsiteX1142" fmla="*/ 3709708 w 4546203"/>
              <a:gd name="connsiteY1142" fmla="*/ 1850875 h 5092591"/>
              <a:gd name="connsiteX1143" fmla="*/ 3708514 w 4546203"/>
              <a:gd name="connsiteY1143" fmla="*/ 1859630 h 5092591"/>
              <a:gd name="connsiteX1144" fmla="*/ 3754676 w 4546203"/>
              <a:gd name="connsiteY1144" fmla="*/ 1963495 h 5092591"/>
              <a:gd name="connsiteX1145" fmla="*/ 3761840 w 4546203"/>
              <a:gd name="connsiteY1145" fmla="*/ 1954740 h 5092591"/>
              <a:gd name="connsiteX1146" fmla="*/ 3718065 w 4546203"/>
              <a:gd name="connsiteY1146" fmla="*/ 1852864 h 5092591"/>
              <a:gd name="connsiteX1147" fmla="*/ 3709708 w 4546203"/>
              <a:gd name="connsiteY1147" fmla="*/ 1850875 h 5092591"/>
              <a:gd name="connsiteX1148" fmla="*/ 3516701 w 4546203"/>
              <a:gd name="connsiteY1148" fmla="*/ 1831375 h 5092591"/>
              <a:gd name="connsiteX1149" fmla="*/ 3478896 w 4546203"/>
              <a:gd name="connsiteY1149" fmla="*/ 1853660 h 5092591"/>
              <a:gd name="connsiteX1150" fmla="*/ 3564058 w 4546203"/>
              <a:gd name="connsiteY1150" fmla="*/ 2028759 h 5092591"/>
              <a:gd name="connsiteX1151" fmla="*/ 3570823 w 4546203"/>
              <a:gd name="connsiteY1151" fmla="*/ 2025576 h 5092591"/>
              <a:gd name="connsiteX1152" fmla="*/ 3502375 w 4546203"/>
              <a:gd name="connsiteY1152" fmla="*/ 1877139 h 5092591"/>
              <a:gd name="connsiteX1153" fmla="*/ 3525854 w 4546203"/>
              <a:gd name="connsiteY1153" fmla="*/ 1864803 h 5092591"/>
              <a:gd name="connsiteX1154" fmla="*/ 3597088 w 4546203"/>
              <a:gd name="connsiteY1154" fmla="*/ 2016025 h 5092591"/>
              <a:gd name="connsiteX1155" fmla="*/ 3603455 w 4546203"/>
              <a:gd name="connsiteY1155" fmla="*/ 2012841 h 5092591"/>
              <a:gd name="connsiteX1156" fmla="*/ 3516701 w 4546203"/>
              <a:gd name="connsiteY1156" fmla="*/ 1831375 h 5092591"/>
              <a:gd name="connsiteX1157" fmla="*/ 3553711 w 4546203"/>
              <a:gd name="connsiteY1157" fmla="*/ 1812671 h 5092591"/>
              <a:gd name="connsiteX1158" fmla="*/ 3547344 w 4546203"/>
              <a:gd name="connsiteY1158" fmla="*/ 1815457 h 5092591"/>
              <a:gd name="connsiteX1159" fmla="*/ 3636485 w 4546203"/>
              <a:gd name="connsiteY1159" fmla="*/ 1999311 h 5092591"/>
              <a:gd name="connsiteX1160" fmla="*/ 3642454 w 4546203"/>
              <a:gd name="connsiteY1160" fmla="*/ 1996525 h 5092591"/>
              <a:gd name="connsiteX1161" fmla="*/ 3553711 w 4546203"/>
              <a:gd name="connsiteY1161" fmla="*/ 1812671 h 5092591"/>
              <a:gd name="connsiteX1162" fmla="*/ 3500783 w 4546203"/>
              <a:gd name="connsiteY1162" fmla="*/ 1671000 h 5092591"/>
              <a:gd name="connsiteX1163" fmla="*/ 3466559 w 4546203"/>
              <a:gd name="connsiteY1163" fmla="*/ 1695275 h 5092591"/>
              <a:gd name="connsiteX1164" fmla="*/ 3486457 w 4546203"/>
              <a:gd name="connsiteY1164" fmla="*/ 1722734 h 5092591"/>
              <a:gd name="connsiteX1165" fmla="*/ 3520681 w 4546203"/>
              <a:gd name="connsiteY1165" fmla="*/ 1699255 h 5092591"/>
              <a:gd name="connsiteX1166" fmla="*/ 3500783 w 4546203"/>
              <a:gd name="connsiteY1166" fmla="*/ 1671000 h 5092591"/>
              <a:gd name="connsiteX1167" fmla="*/ 3596690 w 4546203"/>
              <a:gd name="connsiteY1167" fmla="*/ 1625236 h 5092591"/>
              <a:gd name="connsiteX1168" fmla="*/ 3562864 w 4546203"/>
              <a:gd name="connsiteY1168" fmla="*/ 1649511 h 5092591"/>
              <a:gd name="connsiteX1169" fmla="*/ 3583159 w 4546203"/>
              <a:gd name="connsiteY1169" fmla="*/ 1678959 h 5092591"/>
              <a:gd name="connsiteX1170" fmla="*/ 3617781 w 4546203"/>
              <a:gd name="connsiteY1170" fmla="*/ 1655878 h 5092591"/>
              <a:gd name="connsiteX1171" fmla="*/ 3596690 w 4546203"/>
              <a:gd name="connsiteY1171" fmla="*/ 1625236 h 5092591"/>
              <a:gd name="connsiteX1172" fmla="*/ 3271165 w 4546203"/>
              <a:gd name="connsiteY1172" fmla="*/ 1567135 h 5092591"/>
              <a:gd name="connsiteX1173" fmla="*/ 3264400 w 4546203"/>
              <a:gd name="connsiteY1173" fmla="*/ 1573502 h 5092591"/>
              <a:gd name="connsiteX1174" fmla="*/ 3302603 w 4546203"/>
              <a:gd name="connsiteY1174" fmla="*/ 1612899 h 5092591"/>
              <a:gd name="connsiteX1175" fmla="*/ 3308970 w 4546203"/>
              <a:gd name="connsiteY1175" fmla="*/ 1606930 h 5092591"/>
              <a:gd name="connsiteX1176" fmla="*/ 3271165 w 4546203"/>
              <a:gd name="connsiteY1176" fmla="*/ 1567135 h 5092591"/>
              <a:gd name="connsiteX1177" fmla="*/ 3471335 w 4546203"/>
              <a:gd name="connsiteY1177" fmla="*/ 1554002 h 5092591"/>
              <a:gd name="connsiteX1178" fmla="*/ 3439101 w 4546203"/>
              <a:gd name="connsiteY1178" fmla="*/ 1581063 h 5092591"/>
              <a:gd name="connsiteX1179" fmla="*/ 3460988 w 4546203"/>
              <a:gd name="connsiteY1179" fmla="*/ 1608124 h 5092591"/>
              <a:gd name="connsiteX1180" fmla="*/ 3493620 w 4546203"/>
              <a:gd name="connsiteY1180" fmla="*/ 1581461 h 5092591"/>
              <a:gd name="connsiteX1181" fmla="*/ 3471335 w 4546203"/>
              <a:gd name="connsiteY1181" fmla="*/ 1554002 h 5092591"/>
              <a:gd name="connsiteX1182" fmla="*/ 674926 w 4546203"/>
              <a:gd name="connsiteY1182" fmla="*/ 1529329 h 5092591"/>
              <a:gd name="connsiteX1183" fmla="*/ 601703 w 4546203"/>
              <a:gd name="connsiteY1183" fmla="*/ 1653093 h 5092591"/>
              <a:gd name="connsiteX1184" fmla="*/ 546388 w 4546203"/>
              <a:gd name="connsiteY1184" fmla="*/ 1624042 h 5092591"/>
              <a:gd name="connsiteX1185" fmla="*/ 537235 w 4546203"/>
              <a:gd name="connsiteY1185" fmla="*/ 1645133 h 5092591"/>
              <a:gd name="connsiteX1186" fmla="*/ 499430 w 4546203"/>
              <a:gd name="connsiteY1186" fmla="*/ 1969066 h 5092591"/>
              <a:gd name="connsiteX1187" fmla="*/ 711936 w 4546203"/>
              <a:gd name="connsiteY1187" fmla="*/ 2311703 h 5092591"/>
              <a:gd name="connsiteX1188" fmla="*/ 735813 w 4546203"/>
              <a:gd name="connsiteY1188" fmla="*/ 2326029 h 5092591"/>
              <a:gd name="connsiteX1189" fmla="*/ 756507 w 4546203"/>
              <a:gd name="connsiteY1189" fmla="*/ 2208634 h 5092591"/>
              <a:gd name="connsiteX1190" fmla="*/ 710344 w 4546203"/>
              <a:gd name="connsiteY1190" fmla="*/ 2205848 h 5092591"/>
              <a:gd name="connsiteX1191" fmla="*/ 667365 w 4546203"/>
              <a:gd name="connsiteY1191" fmla="*/ 2205848 h 5092591"/>
              <a:gd name="connsiteX1192" fmla="*/ 704773 w 4546203"/>
              <a:gd name="connsiteY1192" fmla="*/ 2060595 h 5092591"/>
              <a:gd name="connsiteX1193" fmla="*/ 654233 w 4546203"/>
              <a:gd name="connsiteY1193" fmla="*/ 2043483 h 5092591"/>
              <a:gd name="connsiteX1194" fmla="*/ 667365 w 4546203"/>
              <a:gd name="connsiteY1194" fmla="*/ 2000107 h 5092591"/>
              <a:gd name="connsiteX1195" fmla="*/ 627172 w 4546203"/>
              <a:gd name="connsiteY1195" fmla="*/ 1985382 h 5092591"/>
              <a:gd name="connsiteX1196" fmla="*/ 680498 w 4546203"/>
              <a:gd name="connsiteY1196" fmla="*/ 1848487 h 5092591"/>
              <a:gd name="connsiteX1197" fmla="*/ 719497 w 4546203"/>
              <a:gd name="connsiteY1197" fmla="*/ 1864803 h 5092591"/>
              <a:gd name="connsiteX1198" fmla="*/ 741782 w 4546203"/>
              <a:gd name="connsiteY1198" fmla="*/ 1819436 h 5092591"/>
              <a:gd name="connsiteX1199" fmla="*/ 1012788 w 4546203"/>
              <a:gd name="connsiteY1199" fmla="*/ 1948373 h 5092591"/>
              <a:gd name="connsiteX1200" fmla="*/ 1029900 w 4546203"/>
              <a:gd name="connsiteY1200" fmla="*/ 1912557 h 5092591"/>
              <a:gd name="connsiteX1201" fmla="*/ 956278 w 4546203"/>
              <a:gd name="connsiteY1201" fmla="*/ 1874354 h 5092591"/>
              <a:gd name="connsiteX1202" fmla="*/ 1037859 w 4546203"/>
              <a:gd name="connsiteY1202" fmla="*/ 1733479 h 5092591"/>
              <a:gd name="connsiteX1203" fmla="*/ 1031094 w 4546203"/>
              <a:gd name="connsiteY1203" fmla="*/ 1729499 h 5092591"/>
              <a:gd name="connsiteX1204" fmla="*/ 950309 w 4546203"/>
              <a:gd name="connsiteY1204" fmla="*/ 1865201 h 5092591"/>
              <a:gd name="connsiteX1205" fmla="*/ 870321 w 4546203"/>
              <a:gd name="connsiteY1205" fmla="*/ 1823814 h 5092591"/>
              <a:gd name="connsiteX1206" fmla="*/ 946728 w 4546203"/>
              <a:gd name="connsiteY1206" fmla="*/ 1691296 h 5092591"/>
              <a:gd name="connsiteX1207" fmla="*/ 942350 w 4546203"/>
              <a:gd name="connsiteY1207" fmla="*/ 1686520 h 5092591"/>
              <a:gd name="connsiteX1208" fmla="*/ 930412 w 4546203"/>
              <a:gd name="connsiteY1208" fmla="*/ 1696867 h 5092591"/>
              <a:gd name="connsiteX1209" fmla="*/ 861566 w 4546203"/>
              <a:gd name="connsiteY1209" fmla="*/ 1812671 h 5092591"/>
              <a:gd name="connsiteX1210" fmla="*/ 785955 w 4546203"/>
              <a:gd name="connsiteY1210" fmla="*/ 1773274 h 5092591"/>
              <a:gd name="connsiteX1211" fmla="*/ 795904 w 4546203"/>
              <a:gd name="connsiteY1211" fmla="*/ 1754172 h 5092591"/>
              <a:gd name="connsiteX1212" fmla="*/ 852413 w 4546203"/>
              <a:gd name="connsiteY1212" fmla="*/ 1655878 h 5092591"/>
              <a:gd name="connsiteX1213" fmla="*/ 852413 w 4546203"/>
              <a:gd name="connsiteY1213" fmla="*/ 1641552 h 5092591"/>
              <a:gd name="connsiteX1214" fmla="*/ 840872 w 4546203"/>
              <a:gd name="connsiteY1214" fmla="*/ 1648715 h 5092591"/>
              <a:gd name="connsiteX1215" fmla="*/ 833311 w 4546203"/>
              <a:gd name="connsiteY1215" fmla="*/ 1660256 h 5092591"/>
              <a:gd name="connsiteX1216" fmla="*/ 774812 w 4546203"/>
              <a:gd name="connsiteY1216" fmla="*/ 1760142 h 5092591"/>
              <a:gd name="connsiteX1217" fmla="*/ 699202 w 4546203"/>
              <a:gd name="connsiteY1217" fmla="*/ 1720346 h 5092591"/>
              <a:gd name="connsiteX1218" fmla="*/ 766058 w 4546203"/>
              <a:gd name="connsiteY1218" fmla="*/ 1606930 h 5092591"/>
              <a:gd name="connsiteX1219" fmla="*/ 756905 w 4546203"/>
              <a:gd name="connsiteY1219" fmla="*/ 1589420 h 5092591"/>
              <a:gd name="connsiteX1220" fmla="*/ 687661 w 4546203"/>
              <a:gd name="connsiteY1220" fmla="*/ 1707214 h 5092591"/>
              <a:gd name="connsiteX1221" fmla="*/ 614836 w 4546203"/>
              <a:gd name="connsiteY1221" fmla="*/ 1668215 h 5092591"/>
              <a:gd name="connsiteX1222" fmla="*/ 689651 w 4546203"/>
              <a:gd name="connsiteY1222" fmla="*/ 1539278 h 5092591"/>
              <a:gd name="connsiteX1223" fmla="*/ 674926 w 4546203"/>
              <a:gd name="connsiteY1223" fmla="*/ 1529329 h 5092591"/>
              <a:gd name="connsiteX1224" fmla="*/ 3598679 w 4546203"/>
              <a:gd name="connsiteY1224" fmla="*/ 1527340 h 5092591"/>
              <a:gd name="connsiteX1225" fmla="*/ 3566047 w 4546203"/>
              <a:gd name="connsiteY1225" fmla="*/ 1552809 h 5092591"/>
              <a:gd name="connsiteX1226" fmla="*/ 3588731 w 4546203"/>
              <a:gd name="connsiteY1226" fmla="*/ 1583053 h 5092591"/>
              <a:gd name="connsiteX1227" fmla="*/ 3622159 w 4546203"/>
              <a:gd name="connsiteY1227" fmla="*/ 1557584 h 5092591"/>
              <a:gd name="connsiteX1228" fmla="*/ 3598679 w 4546203"/>
              <a:gd name="connsiteY1228" fmla="*/ 1527340 h 5092591"/>
              <a:gd name="connsiteX1229" fmla="*/ 1238426 w 4546203"/>
              <a:gd name="connsiteY1229" fmla="*/ 1470433 h 5092591"/>
              <a:gd name="connsiteX1230" fmla="*/ 1213355 w 4546203"/>
              <a:gd name="connsiteY1230" fmla="*/ 1498289 h 5092591"/>
              <a:gd name="connsiteX1231" fmla="*/ 1236437 w 4546203"/>
              <a:gd name="connsiteY1231" fmla="*/ 1517391 h 5092591"/>
              <a:gd name="connsiteX1232" fmla="*/ 1260712 w 4546203"/>
              <a:gd name="connsiteY1232" fmla="*/ 1489932 h 5092591"/>
              <a:gd name="connsiteX1233" fmla="*/ 1238426 w 4546203"/>
              <a:gd name="connsiteY1233" fmla="*/ 1470433 h 5092591"/>
              <a:gd name="connsiteX1234" fmla="*/ 3599873 w 4546203"/>
              <a:gd name="connsiteY1234" fmla="*/ 1447749 h 5092591"/>
              <a:gd name="connsiteX1235" fmla="*/ 3567639 w 4546203"/>
              <a:gd name="connsiteY1235" fmla="*/ 1474412 h 5092591"/>
              <a:gd name="connsiteX1236" fmla="*/ 3591914 w 4546203"/>
              <a:gd name="connsiteY1236" fmla="*/ 1504258 h 5092591"/>
              <a:gd name="connsiteX1237" fmla="*/ 3624546 w 4546203"/>
              <a:gd name="connsiteY1237" fmla="*/ 1478392 h 5092591"/>
              <a:gd name="connsiteX1238" fmla="*/ 3599873 w 4546203"/>
              <a:gd name="connsiteY1238" fmla="*/ 1447749 h 5092591"/>
              <a:gd name="connsiteX1239" fmla="*/ 1199029 w 4546203"/>
              <a:gd name="connsiteY1239" fmla="*/ 1428648 h 5092591"/>
              <a:gd name="connsiteX1240" fmla="*/ 1171173 w 4546203"/>
              <a:gd name="connsiteY1240" fmla="*/ 1451331 h 5092591"/>
              <a:gd name="connsiteX1241" fmla="*/ 1195050 w 4546203"/>
              <a:gd name="connsiteY1241" fmla="*/ 1478392 h 5092591"/>
              <a:gd name="connsiteX1242" fmla="*/ 1224100 w 4546203"/>
              <a:gd name="connsiteY1242" fmla="*/ 1451729 h 5092591"/>
              <a:gd name="connsiteX1243" fmla="*/ 1199029 w 4546203"/>
              <a:gd name="connsiteY1243" fmla="*/ 1428648 h 5092591"/>
              <a:gd name="connsiteX1244" fmla="*/ 2320068 w 4546203"/>
              <a:gd name="connsiteY1244" fmla="*/ 1391331 h 5092591"/>
              <a:gd name="connsiteX1245" fmla="*/ 1854058 w 4546203"/>
              <a:gd name="connsiteY1245" fmla="*/ 1462871 h 5092591"/>
              <a:gd name="connsiteX1246" fmla="*/ 1206192 w 4546203"/>
              <a:gd name="connsiteY1246" fmla="*/ 2059799 h 5092591"/>
              <a:gd name="connsiteX1247" fmla="*/ 1138541 w 4546203"/>
              <a:gd name="connsiteY1247" fmla="*/ 2818296 h 5092591"/>
              <a:gd name="connsiteX1248" fmla="*/ 1487544 w 4546203"/>
              <a:gd name="connsiteY1248" fmla="*/ 3421591 h 5092591"/>
              <a:gd name="connsiteX1249" fmla="*/ 2232510 w 4546203"/>
              <a:gd name="connsiteY1249" fmla="*/ 3699760 h 5092591"/>
              <a:gd name="connsiteX1250" fmla="*/ 2608177 w 4546203"/>
              <a:gd name="connsiteY1250" fmla="*/ 3651607 h 5092591"/>
              <a:gd name="connsiteX1251" fmla="*/ 3310164 w 4546203"/>
              <a:gd name="connsiteY1251" fmla="*/ 3078159 h 5092591"/>
              <a:gd name="connsiteX1252" fmla="*/ 3402091 w 4546203"/>
              <a:gd name="connsiteY1252" fmla="*/ 2279469 h 5092591"/>
              <a:gd name="connsiteX1253" fmla="*/ 3032394 w 4546203"/>
              <a:gd name="connsiteY1253" fmla="*/ 1662245 h 5092591"/>
              <a:gd name="connsiteX1254" fmla="*/ 2320068 w 4546203"/>
              <a:gd name="connsiteY1254" fmla="*/ 1391331 h 5092591"/>
              <a:gd name="connsiteX1255" fmla="*/ 3350357 w 4546203"/>
              <a:gd name="connsiteY1255" fmla="*/ 1378904 h 5092591"/>
              <a:gd name="connsiteX1256" fmla="*/ 3316531 w 4546203"/>
              <a:gd name="connsiteY1256" fmla="*/ 1417107 h 5092591"/>
              <a:gd name="connsiteX1257" fmla="*/ 3345184 w 4546203"/>
              <a:gd name="connsiteY1257" fmla="*/ 1443770 h 5092591"/>
              <a:gd name="connsiteX1258" fmla="*/ 3379806 w 4546203"/>
              <a:gd name="connsiteY1258" fmla="*/ 1411138 h 5092591"/>
              <a:gd name="connsiteX1259" fmla="*/ 3350357 w 4546203"/>
              <a:gd name="connsiteY1259" fmla="*/ 1378904 h 5092591"/>
              <a:gd name="connsiteX1260" fmla="*/ 1431831 w 4546203"/>
              <a:gd name="connsiteY1260" fmla="*/ 1376914 h 5092591"/>
              <a:gd name="connsiteX1261" fmla="*/ 1402383 w 4546203"/>
              <a:gd name="connsiteY1261" fmla="*/ 1399199 h 5092591"/>
              <a:gd name="connsiteX1262" fmla="*/ 1398403 w 4546203"/>
              <a:gd name="connsiteY1262" fmla="*/ 1408352 h 5092591"/>
              <a:gd name="connsiteX1263" fmla="*/ 1409546 w 4546203"/>
              <a:gd name="connsiteY1263" fmla="*/ 1407556 h 5092591"/>
              <a:gd name="connsiteX1264" fmla="*/ 1433025 w 4546203"/>
              <a:gd name="connsiteY1264" fmla="*/ 1390046 h 5092591"/>
              <a:gd name="connsiteX1265" fmla="*/ 1437402 w 4546203"/>
              <a:gd name="connsiteY1265" fmla="*/ 1379699 h 5092591"/>
              <a:gd name="connsiteX1266" fmla="*/ 1431831 w 4546203"/>
              <a:gd name="connsiteY1266" fmla="*/ 1376914 h 5092591"/>
              <a:gd name="connsiteX1267" fmla="*/ 3303399 w 4546203"/>
              <a:gd name="connsiteY1267" fmla="*/ 1340302 h 5092591"/>
              <a:gd name="connsiteX1268" fmla="*/ 3271961 w 4546203"/>
              <a:gd name="connsiteY1268" fmla="*/ 1377312 h 5092591"/>
              <a:gd name="connsiteX1269" fmla="*/ 3303001 w 4546203"/>
              <a:gd name="connsiteY1269" fmla="*/ 1404373 h 5092591"/>
              <a:gd name="connsiteX1270" fmla="*/ 3335633 w 4546203"/>
              <a:gd name="connsiteY1270" fmla="*/ 1368557 h 5092591"/>
              <a:gd name="connsiteX1271" fmla="*/ 3303399 w 4546203"/>
              <a:gd name="connsiteY1271" fmla="*/ 1340302 h 5092591"/>
              <a:gd name="connsiteX1272" fmla="*/ 1285385 w 4546203"/>
              <a:gd name="connsiteY1272" fmla="*/ 1337517 h 5092591"/>
              <a:gd name="connsiteX1273" fmla="*/ 1255538 w 4546203"/>
              <a:gd name="connsiteY1273" fmla="*/ 1362986 h 5092591"/>
              <a:gd name="connsiteX1274" fmla="*/ 1277426 w 4546203"/>
              <a:gd name="connsiteY1274" fmla="*/ 1388454 h 5092591"/>
              <a:gd name="connsiteX1275" fmla="*/ 1306476 w 4546203"/>
              <a:gd name="connsiteY1275" fmla="*/ 1362588 h 5092591"/>
              <a:gd name="connsiteX1276" fmla="*/ 1285385 w 4546203"/>
              <a:gd name="connsiteY1276" fmla="*/ 1337517 h 5092591"/>
              <a:gd name="connsiteX1277" fmla="*/ 1111082 w 4546203"/>
              <a:gd name="connsiteY1277" fmla="*/ 1327966 h 5092591"/>
              <a:gd name="connsiteX1278" fmla="*/ 1082031 w 4546203"/>
              <a:gd name="connsiteY1278" fmla="*/ 1355027 h 5092591"/>
              <a:gd name="connsiteX1279" fmla="*/ 1106306 w 4546203"/>
              <a:gd name="connsiteY1279" fmla="*/ 1384077 h 5092591"/>
              <a:gd name="connsiteX1280" fmla="*/ 1134163 w 4546203"/>
              <a:gd name="connsiteY1280" fmla="*/ 1352241 h 5092591"/>
              <a:gd name="connsiteX1281" fmla="*/ 1111082 w 4546203"/>
              <a:gd name="connsiteY1281" fmla="*/ 1327966 h 5092591"/>
              <a:gd name="connsiteX1282" fmla="*/ 3398908 w 4546203"/>
              <a:gd name="connsiteY1282" fmla="*/ 1327568 h 5092591"/>
              <a:gd name="connsiteX1283" fmla="*/ 3364684 w 4546203"/>
              <a:gd name="connsiteY1283" fmla="*/ 1364577 h 5092591"/>
              <a:gd name="connsiteX1284" fmla="*/ 3393734 w 4546203"/>
              <a:gd name="connsiteY1284" fmla="*/ 1392036 h 5092591"/>
              <a:gd name="connsiteX1285" fmla="*/ 3426764 w 4546203"/>
              <a:gd name="connsiteY1285" fmla="*/ 1360200 h 5092591"/>
              <a:gd name="connsiteX1286" fmla="*/ 3398908 w 4546203"/>
              <a:gd name="connsiteY1286" fmla="*/ 1327568 h 5092591"/>
              <a:gd name="connsiteX1287" fmla="*/ 3256043 w 4546203"/>
              <a:gd name="connsiteY1287" fmla="*/ 1300905 h 5092591"/>
              <a:gd name="connsiteX1288" fmla="*/ 3225798 w 4546203"/>
              <a:gd name="connsiteY1288" fmla="*/ 1338710 h 5092591"/>
              <a:gd name="connsiteX1289" fmla="*/ 3258032 w 4546203"/>
              <a:gd name="connsiteY1289" fmla="*/ 1364975 h 5092591"/>
              <a:gd name="connsiteX1290" fmla="*/ 3289471 w 4546203"/>
              <a:gd name="connsiteY1290" fmla="*/ 1327170 h 5092591"/>
              <a:gd name="connsiteX1291" fmla="*/ 3256043 w 4546203"/>
              <a:gd name="connsiteY1291" fmla="*/ 1300905 h 5092591"/>
              <a:gd name="connsiteX1292" fmla="*/ 1247181 w 4546203"/>
              <a:gd name="connsiteY1292" fmla="*/ 1289762 h 5092591"/>
              <a:gd name="connsiteX1293" fmla="*/ 1215743 w 4546203"/>
              <a:gd name="connsiteY1293" fmla="*/ 1316823 h 5092591"/>
              <a:gd name="connsiteX1294" fmla="*/ 1240416 w 4546203"/>
              <a:gd name="connsiteY1294" fmla="*/ 1345078 h 5092591"/>
              <a:gd name="connsiteX1295" fmla="*/ 1271059 w 4546203"/>
              <a:gd name="connsiteY1295" fmla="*/ 1319211 h 5092591"/>
              <a:gd name="connsiteX1296" fmla="*/ 1247181 w 4546203"/>
              <a:gd name="connsiteY1296" fmla="*/ 1289762 h 5092591"/>
              <a:gd name="connsiteX1297" fmla="*/ 1533309 w 4546203"/>
              <a:gd name="connsiteY1297" fmla="*/ 1288171 h 5092591"/>
              <a:gd name="connsiteX1298" fmla="*/ 1509432 w 4546203"/>
              <a:gd name="connsiteY1298" fmla="*/ 1302497 h 5092591"/>
              <a:gd name="connsiteX1299" fmla="*/ 1528533 w 4546203"/>
              <a:gd name="connsiteY1299" fmla="*/ 1333537 h 5092591"/>
              <a:gd name="connsiteX1300" fmla="*/ 1551615 w 4546203"/>
              <a:gd name="connsiteY1300" fmla="*/ 1318813 h 5092591"/>
              <a:gd name="connsiteX1301" fmla="*/ 1533309 w 4546203"/>
              <a:gd name="connsiteY1301" fmla="*/ 1288171 h 5092591"/>
              <a:gd name="connsiteX1302" fmla="*/ 3349960 w 4546203"/>
              <a:gd name="connsiteY1302" fmla="*/ 1285783 h 5092591"/>
              <a:gd name="connsiteX1303" fmla="*/ 3318123 w 4546203"/>
              <a:gd name="connsiteY1303" fmla="*/ 1323190 h 5092591"/>
              <a:gd name="connsiteX1304" fmla="*/ 3350755 w 4546203"/>
              <a:gd name="connsiteY1304" fmla="*/ 1351047 h 5092591"/>
              <a:gd name="connsiteX1305" fmla="*/ 3382990 w 4546203"/>
              <a:gd name="connsiteY1305" fmla="*/ 1315231 h 5092591"/>
              <a:gd name="connsiteX1306" fmla="*/ 3349960 w 4546203"/>
              <a:gd name="connsiteY1306" fmla="*/ 1285783 h 5092591"/>
              <a:gd name="connsiteX1307" fmla="*/ 1071685 w 4546203"/>
              <a:gd name="connsiteY1307" fmla="*/ 1285783 h 5092591"/>
              <a:gd name="connsiteX1308" fmla="*/ 1042634 w 4546203"/>
              <a:gd name="connsiteY1308" fmla="*/ 1315231 h 5092591"/>
              <a:gd name="connsiteX1309" fmla="*/ 1064521 w 4546203"/>
              <a:gd name="connsiteY1309" fmla="*/ 1338710 h 5092591"/>
              <a:gd name="connsiteX1310" fmla="*/ 1094766 w 4546203"/>
              <a:gd name="connsiteY1310" fmla="*/ 1310058 h 5092591"/>
              <a:gd name="connsiteX1311" fmla="*/ 1071685 w 4546203"/>
              <a:gd name="connsiteY1311" fmla="*/ 1285783 h 5092591"/>
              <a:gd name="connsiteX1312" fmla="*/ 1352639 w 4546203"/>
              <a:gd name="connsiteY1312" fmla="*/ 1282599 h 5092591"/>
              <a:gd name="connsiteX1313" fmla="*/ 1320007 w 4546203"/>
              <a:gd name="connsiteY1313" fmla="*/ 1307272 h 5092591"/>
              <a:gd name="connsiteX1314" fmla="*/ 1378108 w 4546203"/>
              <a:gd name="connsiteY1314" fmla="*/ 1382485 h 5092591"/>
              <a:gd name="connsiteX1315" fmla="*/ 1421086 w 4546203"/>
              <a:gd name="connsiteY1315" fmla="*/ 1350649 h 5092591"/>
              <a:gd name="connsiteX1316" fmla="*/ 1352639 w 4546203"/>
              <a:gd name="connsiteY1316" fmla="*/ 1282599 h 5092591"/>
              <a:gd name="connsiteX1317" fmla="*/ 3446264 w 4546203"/>
              <a:gd name="connsiteY1317" fmla="*/ 1276630 h 5092591"/>
              <a:gd name="connsiteX1318" fmla="*/ 3414428 w 4546203"/>
              <a:gd name="connsiteY1318" fmla="*/ 1310854 h 5092591"/>
              <a:gd name="connsiteX1319" fmla="*/ 3442284 w 4546203"/>
              <a:gd name="connsiteY1319" fmla="*/ 1341496 h 5092591"/>
              <a:gd name="connsiteX1320" fmla="*/ 3479692 w 4546203"/>
              <a:gd name="connsiteY1320" fmla="*/ 1308466 h 5092591"/>
              <a:gd name="connsiteX1321" fmla="*/ 3446264 w 4546203"/>
              <a:gd name="connsiteY1321" fmla="*/ 1276630 h 5092591"/>
              <a:gd name="connsiteX1322" fmla="*/ 1473616 w 4546203"/>
              <a:gd name="connsiteY1322" fmla="*/ 1273446 h 5092591"/>
              <a:gd name="connsiteX1323" fmla="*/ 1449341 w 4546203"/>
              <a:gd name="connsiteY1323" fmla="*/ 1289364 h 5092591"/>
              <a:gd name="connsiteX1324" fmla="*/ 1469637 w 4546203"/>
              <a:gd name="connsiteY1324" fmla="*/ 1319211 h 5092591"/>
              <a:gd name="connsiteX1325" fmla="*/ 1493116 w 4546203"/>
              <a:gd name="connsiteY1325" fmla="*/ 1303691 h 5092591"/>
              <a:gd name="connsiteX1326" fmla="*/ 1473616 w 4546203"/>
              <a:gd name="connsiteY1326" fmla="*/ 1273446 h 5092591"/>
              <a:gd name="connsiteX1327" fmla="*/ 907579 w 4546203"/>
              <a:gd name="connsiteY1327" fmla="*/ 1265239 h 5092591"/>
              <a:gd name="connsiteX1328" fmla="*/ 843260 w 4546203"/>
              <a:gd name="connsiteY1328" fmla="*/ 1292548 h 5092591"/>
              <a:gd name="connsiteX1329" fmla="*/ 840077 w 4546203"/>
              <a:gd name="connsiteY1329" fmla="*/ 1294936 h 5092591"/>
              <a:gd name="connsiteX1330" fmla="*/ 835301 w 4546203"/>
              <a:gd name="connsiteY1330" fmla="*/ 1316425 h 5092591"/>
              <a:gd name="connsiteX1331" fmla="*/ 760884 w 4546203"/>
              <a:gd name="connsiteY1331" fmla="*/ 1409546 h 5092591"/>
              <a:gd name="connsiteX1332" fmla="*/ 758098 w 4546203"/>
              <a:gd name="connsiteY1332" fmla="*/ 1416311 h 5092591"/>
              <a:gd name="connsiteX1333" fmla="*/ 771629 w 4546203"/>
              <a:gd name="connsiteY1333" fmla="*/ 1424270 h 5092591"/>
              <a:gd name="connsiteX1334" fmla="*/ 863954 w 4546203"/>
              <a:gd name="connsiteY1334" fmla="*/ 1311252 h 5092591"/>
              <a:gd name="connsiteX1335" fmla="*/ 926034 w 4546203"/>
              <a:gd name="connsiteY1335" fmla="*/ 1365771 h 5092591"/>
              <a:gd name="connsiteX1336" fmla="*/ 840475 w 4546203"/>
              <a:gd name="connsiteY1336" fmla="*/ 1472024 h 5092591"/>
              <a:gd name="connsiteX1337" fmla="*/ 845250 w 4546203"/>
              <a:gd name="connsiteY1337" fmla="*/ 1479187 h 5092591"/>
              <a:gd name="connsiteX1338" fmla="*/ 861964 w 4546203"/>
              <a:gd name="connsiteY1338" fmla="*/ 1470830 h 5092591"/>
              <a:gd name="connsiteX1339" fmla="*/ 942748 w 4546203"/>
              <a:gd name="connsiteY1339" fmla="*/ 1371342 h 5092591"/>
              <a:gd name="connsiteX1340" fmla="*/ 1006420 w 4546203"/>
              <a:gd name="connsiteY1340" fmla="*/ 1427852 h 5092591"/>
              <a:gd name="connsiteX1341" fmla="*/ 927626 w 4546203"/>
              <a:gd name="connsiteY1341" fmla="*/ 1525350 h 5092591"/>
              <a:gd name="connsiteX1342" fmla="*/ 930014 w 4546203"/>
              <a:gd name="connsiteY1342" fmla="*/ 1543656 h 5092591"/>
              <a:gd name="connsiteX1343" fmla="*/ 1021543 w 4546203"/>
              <a:gd name="connsiteY1343" fmla="*/ 1433025 h 5092591"/>
              <a:gd name="connsiteX1344" fmla="*/ 1086409 w 4546203"/>
              <a:gd name="connsiteY1344" fmla="*/ 1491126 h 5092591"/>
              <a:gd name="connsiteX1345" fmla="*/ 1072879 w 4546203"/>
              <a:gd name="connsiteY1345" fmla="*/ 1507442 h 5092591"/>
              <a:gd name="connsiteX1346" fmla="*/ 1002839 w 4546203"/>
              <a:gd name="connsiteY1346" fmla="*/ 1594196 h 5092591"/>
              <a:gd name="connsiteX1347" fmla="*/ 997666 w 4546203"/>
              <a:gd name="connsiteY1347" fmla="*/ 1609318 h 5092591"/>
              <a:gd name="connsiteX1348" fmla="*/ 1003237 w 4546203"/>
              <a:gd name="connsiteY1348" fmla="*/ 1611308 h 5092591"/>
              <a:gd name="connsiteX1349" fmla="*/ 1099143 w 4546203"/>
              <a:gd name="connsiteY1349" fmla="*/ 1494708 h 5092591"/>
              <a:gd name="connsiteX1350" fmla="*/ 1165999 w 4546203"/>
              <a:gd name="connsiteY1350" fmla="*/ 1554798 h 5092591"/>
              <a:gd name="connsiteX1351" fmla="*/ 1129388 w 4546203"/>
              <a:gd name="connsiteY1351" fmla="*/ 1597777 h 5092591"/>
              <a:gd name="connsiteX1352" fmla="*/ 1097153 w 4546203"/>
              <a:gd name="connsiteY1352" fmla="*/ 1637970 h 5092591"/>
              <a:gd name="connsiteX1353" fmla="*/ 1075266 w 4546203"/>
              <a:gd name="connsiteY1353" fmla="*/ 1681347 h 5092591"/>
              <a:gd name="connsiteX1354" fmla="*/ 1178336 w 4546203"/>
              <a:gd name="connsiteY1354" fmla="*/ 1557982 h 5092591"/>
              <a:gd name="connsiteX1355" fmla="*/ 1240416 w 4546203"/>
              <a:gd name="connsiteY1355" fmla="*/ 1613695 h 5092591"/>
              <a:gd name="connsiteX1356" fmla="*/ 1263099 w 4546203"/>
              <a:gd name="connsiteY1356" fmla="*/ 1589022 h 5092591"/>
              <a:gd name="connsiteX1357" fmla="*/ 1245192 w 4546203"/>
              <a:gd name="connsiteY1357" fmla="*/ 1572706 h 5092591"/>
              <a:gd name="connsiteX1358" fmla="*/ 963840 w 4546203"/>
              <a:gd name="connsiteY1358" fmla="*/ 1305680 h 5092591"/>
              <a:gd name="connsiteX1359" fmla="*/ 907579 w 4546203"/>
              <a:gd name="connsiteY1359" fmla="*/ 1265239 h 5092591"/>
              <a:gd name="connsiteX1360" fmla="*/ 3207493 w 4546203"/>
              <a:gd name="connsiteY1360" fmla="*/ 1263100 h 5092591"/>
              <a:gd name="connsiteX1361" fmla="*/ 3178840 w 4546203"/>
              <a:gd name="connsiteY1361" fmla="*/ 1302497 h 5092591"/>
              <a:gd name="connsiteX1362" fmla="*/ 3211472 w 4546203"/>
              <a:gd name="connsiteY1362" fmla="*/ 1327170 h 5092591"/>
              <a:gd name="connsiteX1363" fmla="*/ 3241318 w 4546203"/>
              <a:gd name="connsiteY1363" fmla="*/ 1288568 h 5092591"/>
              <a:gd name="connsiteX1364" fmla="*/ 3207493 w 4546203"/>
              <a:gd name="connsiteY1364" fmla="*/ 1263100 h 5092591"/>
              <a:gd name="connsiteX1365" fmla="*/ 1414719 w 4546203"/>
              <a:gd name="connsiteY1365" fmla="*/ 1254345 h 5092591"/>
              <a:gd name="connsiteX1366" fmla="*/ 1389648 w 4546203"/>
              <a:gd name="connsiteY1366" fmla="*/ 1271457 h 5092591"/>
              <a:gd name="connsiteX1367" fmla="*/ 1411138 w 4546203"/>
              <a:gd name="connsiteY1367" fmla="*/ 1300905 h 5092591"/>
              <a:gd name="connsiteX1368" fmla="*/ 1434617 w 4546203"/>
              <a:gd name="connsiteY1368" fmla="*/ 1284589 h 5092591"/>
              <a:gd name="connsiteX1369" fmla="*/ 1414719 w 4546203"/>
              <a:gd name="connsiteY1369" fmla="*/ 1254345 h 5092591"/>
              <a:gd name="connsiteX1370" fmla="*/ 1269467 w 4546203"/>
              <a:gd name="connsiteY1370" fmla="*/ 1247977 h 5092591"/>
              <a:gd name="connsiteX1371" fmla="*/ 1267079 w 4546203"/>
              <a:gd name="connsiteY1371" fmla="*/ 1251957 h 5092591"/>
              <a:gd name="connsiteX1372" fmla="*/ 1302497 w 4546203"/>
              <a:gd name="connsiteY1372" fmla="*/ 1297323 h 5092591"/>
              <a:gd name="connsiteX1373" fmla="*/ 1331945 w 4546203"/>
              <a:gd name="connsiteY1373" fmla="*/ 1274640 h 5092591"/>
              <a:gd name="connsiteX1374" fmla="*/ 1269467 w 4546203"/>
              <a:gd name="connsiteY1374" fmla="*/ 1247977 h 5092591"/>
              <a:gd name="connsiteX1375" fmla="*/ 3300216 w 4546203"/>
              <a:gd name="connsiteY1375" fmla="*/ 1244794 h 5092591"/>
              <a:gd name="connsiteX1376" fmla="*/ 3269971 w 4546203"/>
              <a:gd name="connsiteY1376" fmla="*/ 1283395 h 5092591"/>
              <a:gd name="connsiteX1377" fmla="*/ 3303399 w 4546203"/>
              <a:gd name="connsiteY1377" fmla="*/ 1310456 h 5092591"/>
              <a:gd name="connsiteX1378" fmla="*/ 3334439 w 4546203"/>
              <a:gd name="connsiteY1378" fmla="*/ 1273446 h 5092591"/>
              <a:gd name="connsiteX1379" fmla="*/ 3300216 w 4546203"/>
              <a:gd name="connsiteY1379" fmla="*/ 1244794 h 5092591"/>
              <a:gd name="connsiteX1380" fmla="*/ 3396122 w 4546203"/>
              <a:gd name="connsiteY1380" fmla="*/ 1232457 h 5092591"/>
              <a:gd name="connsiteX1381" fmla="*/ 3364286 w 4546203"/>
              <a:gd name="connsiteY1381" fmla="*/ 1269467 h 5092591"/>
              <a:gd name="connsiteX1382" fmla="*/ 3398509 w 4546203"/>
              <a:gd name="connsiteY1382" fmla="*/ 1299313 h 5092591"/>
              <a:gd name="connsiteX1383" fmla="*/ 3431142 w 4546203"/>
              <a:gd name="connsiteY1383" fmla="*/ 1262702 h 5092591"/>
              <a:gd name="connsiteX1384" fmla="*/ 3396122 w 4546203"/>
              <a:gd name="connsiteY1384" fmla="*/ 1232457 h 5092591"/>
              <a:gd name="connsiteX1385" fmla="*/ 3494814 w 4546203"/>
              <a:gd name="connsiteY1385" fmla="*/ 1224100 h 5092591"/>
              <a:gd name="connsiteX1386" fmla="*/ 3460988 w 4546203"/>
              <a:gd name="connsiteY1386" fmla="*/ 1260712 h 5092591"/>
              <a:gd name="connsiteX1387" fmla="*/ 3493620 w 4546203"/>
              <a:gd name="connsiteY1387" fmla="*/ 1291354 h 5092591"/>
              <a:gd name="connsiteX1388" fmla="*/ 3528242 w 4546203"/>
              <a:gd name="connsiteY1388" fmla="*/ 1259916 h 5092591"/>
              <a:gd name="connsiteX1389" fmla="*/ 3494814 w 4546203"/>
              <a:gd name="connsiteY1389" fmla="*/ 1224100 h 5092591"/>
              <a:gd name="connsiteX1390" fmla="*/ 1707612 w 4546203"/>
              <a:gd name="connsiteY1390" fmla="*/ 1223304 h 5092591"/>
              <a:gd name="connsiteX1391" fmla="*/ 1674582 w 4546203"/>
              <a:gd name="connsiteY1391" fmla="*/ 1238427 h 5092591"/>
              <a:gd name="connsiteX1392" fmla="*/ 1690500 w 4546203"/>
              <a:gd name="connsiteY1392" fmla="*/ 1273048 h 5092591"/>
              <a:gd name="connsiteX1393" fmla="*/ 1722734 w 4546203"/>
              <a:gd name="connsiteY1393" fmla="*/ 1258722 h 5092591"/>
              <a:gd name="connsiteX1394" fmla="*/ 1707612 w 4546203"/>
              <a:gd name="connsiteY1394" fmla="*/ 1223304 h 5092591"/>
              <a:gd name="connsiteX1395" fmla="*/ 1747009 w 4546203"/>
              <a:gd name="connsiteY1395" fmla="*/ 1207386 h 5092591"/>
              <a:gd name="connsiteX1396" fmla="*/ 1713979 w 4546203"/>
              <a:gd name="connsiteY1396" fmla="*/ 1221315 h 5092591"/>
              <a:gd name="connsiteX1397" fmla="*/ 1728703 w 4546203"/>
              <a:gd name="connsiteY1397" fmla="*/ 1257130 h 5092591"/>
              <a:gd name="connsiteX1398" fmla="*/ 1761335 w 4546203"/>
              <a:gd name="connsiteY1398" fmla="*/ 1243202 h 5092591"/>
              <a:gd name="connsiteX1399" fmla="*/ 1747009 w 4546203"/>
              <a:gd name="connsiteY1399" fmla="*/ 1207386 h 5092591"/>
              <a:gd name="connsiteX1400" fmla="*/ 3249278 w 4546203"/>
              <a:gd name="connsiteY1400" fmla="*/ 1206590 h 5092591"/>
              <a:gd name="connsiteX1401" fmla="*/ 3220625 w 4546203"/>
              <a:gd name="connsiteY1401" fmla="*/ 1245590 h 5092591"/>
              <a:gd name="connsiteX1402" fmla="*/ 3254849 w 4546203"/>
              <a:gd name="connsiteY1402" fmla="*/ 1271457 h 5092591"/>
              <a:gd name="connsiteX1403" fmla="*/ 3285093 w 4546203"/>
              <a:gd name="connsiteY1403" fmla="*/ 1233253 h 5092591"/>
              <a:gd name="connsiteX1404" fmla="*/ 3249278 w 4546203"/>
              <a:gd name="connsiteY1404" fmla="*/ 1206590 h 5092591"/>
              <a:gd name="connsiteX1405" fmla="*/ 1507840 w 4546203"/>
              <a:gd name="connsiteY1405" fmla="*/ 1197438 h 5092591"/>
              <a:gd name="connsiteX1406" fmla="*/ 1481973 w 4546203"/>
              <a:gd name="connsiteY1406" fmla="*/ 1212162 h 5092591"/>
              <a:gd name="connsiteX1407" fmla="*/ 1500677 w 4546203"/>
              <a:gd name="connsiteY1407" fmla="*/ 1243600 h 5092591"/>
              <a:gd name="connsiteX1408" fmla="*/ 1525748 w 4546203"/>
              <a:gd name="connsiteY1408" fmla="*/ 1228478 h 5092591"/>
              <a:gd name="connsiteX1409" fmla="*/ 1507840 w 4546203"/>
              <a:gd name="connsiteY1409" fmla="*/ 1197438 h 5092591"/>
              <a:gd name="connsiteX1410" fmla="*/ 1423872 w 4546203"/>
              <a:gd name="connsiteY1410" fmla="*/ 1194254 h 5092591"/>
              <a:gd name="connsiteX1411" fmla="*/ 1398005 w 4546203"/>
              <a:gd name="connsiteY1411" fmla="*/ 1210570 h 5092591"/>
              <a:gd name="connsiteX1412" fmla="*/ 1418699 w 4546203"/>
              <a:gd name="connsiteY1412" fmla="*/ 1240814 h 5092591"/>
              <a:gd name="connsiteX1413" fmla="*/ 1443770 w 4546203"/>
              <a:gd name="connsiteY1413" fmla="*/ 1224100 h 5092591"/>
              <a:gd name="connsiteX1414" fmla="*/ 1423872 w 4546203"/>
              <a:gd name="connsiteY1414" fmla="*/ 1194254 h 5092591"/>
              <a:gd name="connsiteX1415" fmla="*/ 1786804 w 4546203"/>
              <a:gd name="connsiteY1415" fmla="*/ 1192264 h 5092591"/>
              <a:gd name="connsiteX1416" fmla="*/ 1753376 w 4546203"/>
              <a:gd name="connsiteY1416" fmla="*/ 1205795 h 5092591"/>
              <a:gd name="connsiteX1417" fmla="*/ 1767305 w 4546203"/>
              <a:gd name="connsiteY1417" fmla="*/ 1241212 h 5092591"/>
              <a:gd name="connsiteX1418" fmla="*/ 1799937 w 4546203"/>
              <a:gd name="connsiteY1418" fmla="*/ 1228478 h 5092591"/>
              <a:gd name="connsiteX1419" fmla="*/ 1786804 w 4546203"/>
              <a:gd name="connsiteY1419" fmla="*/ 1192264 h 5092591"/>
              <a:gd name="connsiteX1420" fmla="*/ 1619664 w 4546203"/>
              <a:gd name="connsiteY1420" fmla="*/ 1191070 h 5092591"/>
              <a:gd name="connsiteX1421" fmla="*/ 1568727 w 4546203"/>
              <a:gd name="connsiteY1421" fmla="*/ 1217335 h 5092591"/>
              <a:gd name="connsiteX1422" fmla="*/ 1620858 w 4546203"/>
              <a:gd name="connsiteY1422" fmla="*/ 1316027 h 5092591"/>
              <a:gd name="connsiteX1423" fmla="*/ 1667817 w 4546203"/>
              <a:gd name="connsiteY1423" fmla="*/ 1290956 h 5092591"/>
              <a:gd name="connsiteX1424" fmla="*/ 1619664 w 4546203"/>
              <a:gd name="connsiteY1424" fmla="*/ 1191070 h 5092591"/>
              <a:gd name="connsiteX1425" fmla="*/ 3344388 w 4546203"/>
              <a:gd name="connsiteY1425" fmla="*/ 1189478 h 5092591"/>
              <a:gd name="connsiteX1426" fmla="*/ 3314144 w 4546203"/>
              <a:gd name="connsiteY1426" fmla="*/ 1227682 h 5092591"/>
              <a:gd name="connsiteX1427" fmla="*/ 3349164 w 4546203"/>
              <a:gd name="connsiteY1427" fmla="*/ 1255936 h 5092591"/>
              <a:gd name="connsiteX1428" fmla="*/ 3380602 w 4546203"/>
              <a:gd name="connsiteY1428" fmla="*/ 1218529 h 5092591"/>
              <a:gd name="connsiteX1429" fmla="*/ 3344388 w 4546203"/>
              <a:gd name="connsiteY1429" fmla="*/ 1189478 h 5092591"/>
              <a:gd name="connsiteX1430" fmla="*/ 2835010 w 4546203"/>
              <a:gd name="connsiteY1430" fmla="*/ 1183509 h 5092591"/>
              <a:gd name="connsiteX1431" fmla="*/ 2817500 w 4546203"/>
              <a:gd name="connsiteY1431" fmla="*/ 1225692 h 5092591"/>
              <a:gd name="connsiteX1432" fmla="*/ 2877591 w 4546203"/>
              <a:gd name="connsiteY1432" fmla="*/ 1251957 h 5092591"/>
              <a:gd name="connsiteX1433" fmla="*/ 2896692 w 4546203"/>
              <a:gd name="connsiteY1433" fmla="*/ 1211366 h 5092591"/>
              <a:gd name="connsiteX1434" fmla="*/ 2835010 w 4546203"/>
              <a:gd name="connsiteY1434" fmla="*/ 1183509 h 5092591"/>
              <a:gd name="connsiteX1435" fmla="*/ 1826997 w 4546203"/>
              <a:gd name="connsiteY1435" fmla="*/ 1179132 h 5092591"/>
              <a:gd name="connsiteX1436" fmla="*/ 1792774 w 4546203"/>
              <a:gd name="connsiteY1436" fmla="*/ 1191070 h 5092591"/>
              <a:gd name="connsiteX1437" fmla="*/ 1806304 w 4546203"/>
              <a:gd name="connsiteY1437" fmla="*/ 1226886 h 5092591"/>
              <a:gd name="connsiteX1438" fmla="*/ 1838936 w 4546203"/>
              <a:gd name="connsiteY1438" fmla="*/ 1215345 h 5092591"/>
              <a:gd name="connsiteX1439" fmla="*/ 1826997 w 4546203"/>
              <a:gd name="connsiteY1439" fmla="*/ 1179132 h 5092591"/>
              <a:gd name="connsiteX1440" fmla="*/ 3442284 w 4546203"/>
              <a:gd name="connsiteY1440" fmla="*/ 1178336 h 5092591"/>
              <a:gd name="connsiteX1441" fmla="*/ 3410448 w 4546203"/>
              <a:gd name="connsiteY1441" fmla="*/ 1215345 h 5092591"/>
              <a:gd name="connsiteX1442" fmla="*/ 3445468 w 4546203"/>
              <a:gd name="connsiteY1442" fmla="*/ 1246386 h 5092591"/>
              <a:gd name="connsiteX1443" fmla="*/ 3478100 w 4546203"/>
              <a:gd name="connsiteY1443" fmla="*/ 1210570 h 5092591"/>
              <a:gd name="connsiteX1444" fmla="*/ 3442284 w 4546203"/>
              <a:gd name="connsiteY1444" fmla="*/ 1178336 h 5092591"/>
              <a:gd name="connsiteX1445" fmla="*/ 1362587 w 4546203"/>
              <a:gd name="connsiteY1445" fmla="*/ 1176346 h 5092591"/>
              <a:gd name="connsiteX1446" fmla="*/ 1336721 w 4546203"/>
              <a:gd name="connsiteY1446" fmla="*/ 1194652 h 5092591"/>
              <a:gd name="connsiteX1447" fmla="*/ 1357414 w 4546203"/>
              <a:gd name="connsiteY1447" fmla="*/ 1224100 h 5092591"/>
              <a:gd name="connsiteX1448" fmla="*/ 1382883 w 4546203"/>
              <a:gd name="connsiteY1448" fmla="*/ 1206590 h 5092591"/>
              <a:gd name="connsiteX1449" fmla="*/ 1362587 w 4546203"/>
              <a:gd name="connsiteY1449" fmla="*/ 1176346 h 5092591"/>
              <a:gd name="connsiteX1450" fmla="*/ 3542568 w 4546203"/>
              <a:gd name="connsiteY1450" fmla="*/ 1173162 h 5092591"/>
              <a:gd name="connsiteX1451" fmla="*/ 3509538 w 4546203"/>
              <a:gd name="connsiteY1451" fmla="*/ 1208978 h 5092591"/>
              <a:gd name="connsiteX1452" fmla="*/ 3541772 w 4546203"/>
              <a:gd name="connsiteY1452" fmla="*/ 1239222 h 5092591"/>
              <a:gd name="connsiteX1453" fmla="*/ 3579976 w 4546203"/>
              <a:gd name="connsiteY1453" fmla="*/ 1208182 h 5092591"/>
              <a:gd name="connsiteX1454" fmla="*/ 3542568 w 4546203"/>
              <a:gd name="connsiteY1454" fmla="*/ 1173162 h 5092591"/>
              <a:gd name="connsiteX1455" fmla="*/ 1685724 w 4546203"/>
              <a:gd name="connsiteY1455" fmla="*/ 1172366 h 5092591"/>
              <a:gd name="connsiteX1456" fmla="*/ 1651501 w 4546203"/>
              <a:gd name="connsiteY1456" fmla="*/ 1187887 h 5092591"/>
              <a:gd name="connsiteX1457" fmla="*/ 1667021 w 4546203"/>
              <a:gd name="connsiteY1457" fmla="*/ 1221315 h 5092591"/>
              <a:gd name="connsiteX1458" fmla="*/ 1700449 w 4546203"/>
              <a:gd name="connsiteY1458" fmla="*/ 1206590 h 5092591"/>
              <a:gd name="connsiteX1459" fmla="*/ 1685724 w 4546203"/>
              <a:gd name="connsiteY1459" fmla="*/ 1172366 h 5092591"/>
              <a:gd name="connsiteX1460" fmla="*/ 1867190 w 4546203"/>
              <a:gd name="connsiteY1460" fmla="*/ 1166795 h 5092591"/>
              <a:gd name="connsiteX1461" fmla="*/ 1832569 w 4546203"/>
              <a:gd name="connsiteY1461" fmla="*/ 1176744 h 5092591"/>
              <a:gd name="connsiteX1462" fmla="*/ 1845701 w 4546203"/>
              <a:gd name="connsiteY1462" fmla="*/ 1213356 h 5092591"/>
              <a:gd name="connsiteX1463" fmla="*/ 1878333 w 4546203"/>
              <a:gd name="connsiteY1463" fmla="*/ 1202611 h 5092591"/>
              <a:gd name="connsiteX1464" fmla="*/ 1867190 w 4546203"/>
              <a:gd name="connsiteY1464" fmla="*/ 1166795 h 5092591"/>
              <a:gd name="connsiteX1465" fmla="*/ 1109888 w 4546203"/>
              <a:gd name="connsiteY1465" fmla="*/ 1158438 h 5092591"/>
              <a:gd name="connsiteX1466" fmla="*/ 1095164 w 4546203"/>
              <a:gd name="connsiteY1466" fmla="*/ 1169979 h 5092591"/>
              <a:gd name="connsiteX1467" fmla="*/ 1076062 w 4546203"/>
              <a:gd name="connsiteY1467" fmla="*/ 1186693 h 5092591"/>
              <a:gd name="connsiteX1468" fmla="*/ 1130582 w 4546203"/>
              <a:gd name="connsiteY1468" fmla="*/ 1183111 h 5092591"/>
              <a:gd name="connsiteX1469" fmla="*/ 1109888 w 4546203"/>
              <a:gd name="connsiteY1469" fmla="*/ 1158438 h 5092591"/>
              <a:gd name="connsiteX1470" fmla="*/ 1726713 w 4546203"/>
              <a:gd name="connsiteY1470" fmla="*/ 1155653 h 5092591"/>
              <a:gd name="connsiteX1471" fmla="*/ 1692092 w 4546203"/>
              <a:gd name="connsiteY1471" fmla="*/ 1170377 h 5092591"/>
              <a:gd name="connsiteX1472" fmla="*/ 1706816 w 4546203"/>
              <a:gd name="connsiteY1472" fmla="*/ 1204203 h 5092591"/>
              <a:gd name="connsiteX1473" fmla="*/ 1740642 w 4546203"/>
              <a:gd name="connsiteY1473" fmla="*/ 1190274 h 5092591"/>
              <a:gd name="connsiteX1474" fmla="*/ 1726713 w 4546203"/>
              <a:gd name="connsiteY1474" fmla="*/ 1155653 h 5092591"/>
              <a:gd name="connsiteX1475" fmla="*/ 2743481 w 4546203"/>
              <a:gd name="connsiteY1475" fmla="*/ 1149683 h 5092591"/>
              <a:gd name="connsiteX1476" fmla="*/ 2729552 w 4546203"/>
              <a:gd name="connsiteY1476" fmla="*/ 1192662 h 5092591"/>
              <a:gd name="connsiteX1477" fmla="*/ 2790837 w 4546203"/>
              <a:gd name="connsiteY1477" fmla="*/ 1214947 h 5092591"/>
              <a:gd name="connsiteX1478" fmla="*/ 2807153 w 4546203"/>
              <a:gd name="connsiteY1478" fmla="*/ 1172764 h 5092591"/>
              <a:gd name="connsiteX1479" fmla="*/ 2743481 w 4546203"/>
              <a:gd name="connsiteY1479" fmla="*/ 1149683 h 5092591"/>
              <a:gd name="connsiteX1480" fmla="*/ 3291062 w 4546203"/>
              <a:gd name="connsiteY1480" fmla="*/ 1149285 h 5092591"/>
              <a:gd name="connsiteX1481" fmla="*/ 3262410 w 4546203"/>
              <a:gd name="connsiteY1481" fmla="*/ 1188285 h 5092591"/>
              <a:gd name="connsiteX1482" fmla="*/ 3298624 w 4546203"/>
              <a:gd name="connsiteY1482" fmla="*/ 1215345 h 5092591"/>
              <a:gd name="connsiteX1483" fmla="*/ 3328072 w 4546203"/>
              <a:gd name="connsiteY1483" fmla="*/ 1176346 h 5092591"/>
              <a:gd name="connsiteX1484" fmla="*/ 3291062 w 4546203"/>
              <a:gd name="connsiteY1484" fmla="*/ 1149285 h 5092591"/>
              <a:gd name="connsiteX1485" fmla="*/ 1767305 w 4546203"/>
              <a:gd name="connsiteY1485" fmla="*/ 1139734 h 5092591"/>
              <a:gd name="connsiteX1486" fmla="*/ 1733081 w 4546203"/>
              <a:gd name="connsiteY1486" fmla="*/ 1154061 h 5092591"/>
              <a:gd name="connsiteX1487" fmla="*/ 1746611 w 4546203"/>
              <a:gd name="connsiteY1487" fmla="*/ 1187489 h 5092591"/>
              <a:gd name="connsiteX1488" fmla="*/ 1780835 w 4546203"/>
              <a:gd name="connsiteY1488" fmla="*/ 1174754 h 5092591"/>
              <a:gd name="connsiteX1489" fmla="*/ 1767305 w 4546203"/>
              <a:gd name="connsiteY1489" fmla="*/ 1139734 h 5092591"/>
              <a:gd name="connsiteX1490" fmla="*/ 3388561 w 4546203"/>
              <a:gd name="connsiteY1490" fmla="*/ 1133765 h 5092591"/>
              <a:gd name="connsiteX1491" fmla="*/ 3358316 w 4546203"/>
              <a:gd name="connsiteY1491" fmla="*/ 1171969 h 5092591"/>
              <a:gd name="connsiteX1492" fmla="*/ 3394530 w 4546203"/>
              <a:gd name="connsiteY1492" fmla="*/ 1201815 h 5092591"/>
              <a:gd name="connsiteX1493" fmla="*/ 3425968 w 4546203"/>
              <a:gd name="connsiteY1493" fmla="*/ 1164407 h 5092591"/>
              <a:gd name="connsiteX1494" fmla="*/ 3388561 w 4546203"/>
              <a:gd name="connsiteY1494" fmla="*/ 1133765 h 5092591"/>
              <a:gd name="connsiteX1495" fmla="*/ 1809487 w 4546203"/>
              <a:gd name="connsiteY1495" fmla="*/ 1126204 h 5092591"/>
              <a:gd name="connsiteX1496" fmla="*/ 1774070 w 4546203"/>
              <a:gd name="connsiteY1496" fmla="*/ 1138541 h 5092591"/>
              <a:gd name="connsiteX1497" fmla="*/ 1787600 w 4546203"/>
              <a:gd name="connsiteY1497" fmla="*/ 1173162 h 5092591"/>
              <a:gd name="connsiteX1498" fmla="*/ 1821028 w 4546203"/>
              <a:gd name="connsiteY1498" fmla="*/ 1161224 h 5092591"/>
              <a:gd name="connsiteX1499" fmla="*/ 1809487 w 4546203"/>
              <a:gd name="connsiteY1499" fmla="*/ 1126204 h 5092591"/>
              <a:gd name="connsiteX1500" fmla="*/ 1492320 w 4546203"/>
              <a:gd name="connsiteY1500" fmla="*/ 1125806 h 5092591"/>
              <a:gd name="connsiteX1501" fmla="*/ 1465657 w 4546203"/>
              <a:gd name="connsiteY1501" fmla="*/ 1141724 h 5092591"/>
              <a:gd name="connsiteX1502" fmla="*/ 1483963 w 4546203"/>
              <a:gd name="connsiteY1502" fmla="*/ 1172366 h 5092591"/>
              <a:gd name="connsiteX1503" fmla="*/ 1510626 w 4546203"/>
              <a:gd name="connsiteY1503" fmla="*/ 1157642 h 5092591"/>
              <a:gd name="connsiteX1504" fmla="*/ 1492320 w 4546203"/>
              <a:gd name="connsiteY1504" fmla="*/ 1125806 h 5092591"/>
              <a:gd name="connsiteX1505" fmla="*/ 3488049 w 4546203"/>
              <a:gd name="connsiteY1505" fmla="*/ 1124612 h 5092591"/>
              <a:gd name="connsiteX1506" fmla="*/ 3456611 w 4546203"/>
              <a:gd name="connsiteY1506" fmla="*/ 1161622 h 5092591"/>
              <a:gd name="connsiteX1507" fmla="*/ 3493620 w 4546203"/>
              <a:gd name="connsiteY1507" fmla="*/ 1193856 h 5092591"/>
              <a:gd name="connsiteX1508" fmla="*/ 3525854 w 4546203"/>
              <a:gd name="connsiteY1508" fmla="*/ 1156846 h 5092591"/>
              <a:gd name="connsiteX1509" fmla="*/ 3488049 w 4546203"/>
              <a:gd name="connsiteY1509" fmla="*/ 1124612 h 5092591"/>
              <a:gd name="connsiteX1510" fmla="*/ 1252355 w 4546203"/>
              <a:gd name="connsiteY1510" fmla="*/ 1122622 h 5092591"/>
              <a:gd name="connsiteX1511" fmla="*/ 1197437 w 4546203"/>
              <a:gd name="connsiteY1511" fmla="*/ 1162816 h 5092591"/>
              <a:gd name="connsiteX1512" fmla="*/ 1245988 w 4546203"/>
              <a:gd name="connsiteY1512" fmla="*/ 1219723 h 5092591"/>
              <a:gd name="connsiteX1513" fmla="*/ 1347465 w 4546203"/>
              <a:gd name="connsiteY1513" fmla="*/ 1261906 h 5092591"/>
              <a:gd name="connsiteX1514" fmla="*/ 1350649 w 4546203"/>
              <a:gd name="connsiteY1514" fmla="*/ 1259916 h 5092591"/>
              <a:gd name="connsiteX1515" fmla="*/ 1252355 w 4546203"/>
              <a:gd name="connsiteY1515" fmla="*/ 1122622 h 5092591"/>
              <a:gd name="connsiteX1516" fmla="*/ 2649962 w 4546203"/>
              <a:gd name="connsiteY1516" fmla="*/ 1121429 h 5092591"/>
              <a:gd name="connsiteX1517" fmla="*/ 2638819 w 4546203"/>
              <a:gd name="connsiteY1517" fmla="*/ 1165203 h 5092591"/>
              <a:gd name="connsiteX1518" fmla="*/ 2701298 w 4546203"/>
              <a:gd name="connsiteY1518" fmla="*/ 1182713 h 5092591"/>
              <a:gd name="connsiteX1519" fmla="*/ 2714828 w 4546203"/>
              <a:gd name="connsiteY1519" fmla="*/ 1140132 h 5092591"/>
              <a:gd name="connsiteX1520" fmla="*/ 2649962 w 4546203"/>
              <a:gd name="connsiteY1520" fmla="*/ 1121429 h 5092591"/>
              <a:gd name="connsiteX1521" fmla="*/ 3591118 w 4546203"/>
              <a:gd name="connsiteY1521" fmla="*/ 1119837 h 5092591"/>
              <a:gd name="connsiteX1522" fmla="*/ 3557292 w 4546203"/>
              <a:gd name="connsiteY1522" fmla="*/ 1156448 h 5092591"/>
              <a:gd name="connsiteX1523" fmla="*/ 3591118 w 4546203"/>
              <a:gd name="connsiteY1523" fmla="*/ 1187887 h 5092591"/>
              <a:gd name="connsiteX1524" fmla="*/ 3624944 w 4546203"/>
              <a:gd name="connsiteY1524" fmla="*/ 1158040 h 5092591"/>
              <a:gd name="connsiteX1525" fmla="*/ 3591118 w 4546203"/>
              <a:gd name="connsiteY1525" fmla="*/ 1119837 h 5092591"/>
              <a:gd name="connsiteX1526" fmla="*/ 1375322 w 4546203"/>
              <a:gd name="connsiteY1526" fmla="*/ 1116653 h 5092591"/>
              <a:gd name="connsiteX1527" fmla="*/ 1348261 w 4546203"/>
              <a:gd name="connsiteY1527" fmla="*/ 1134561 h 5092591"/>
              <a:gd name="connsiteX1528" fmla="*/ 1368159 w 4546203"/>
              <a:gd name="connsiteY1528" fmla="*/ 1164407 h 5092591"/>
              <a:gd name="connsiteX1529" fmla="*/ 1394822 w 4546203"/>
              <a:gd name="connsiteY1529" fmla="*/ 1147296 h 5092591"/>
              <a:gd name="connsiteX1530" fmla="*/ 1375322 w 4546203"/>
              <a:gd name="connsiteY1530" fmla="*/ 1116653 h 5092591"/>
              <a:gd name="connsiteX1531" fmla="*/ 1851272 w 4546203"/>
              <a:gd name="connsiteY1531" fmla="*/ 1113072 h 5092591"/>
              <a:gd name="connsiteX1532" fmla="*/ 1815855 w 4546203"/>
              <a:gd name="connsiteY1532" fmla="*/ 1124612 h 5092591"/>
              <a:gd name="connsiteX1533" fmla="*/ 1827395 w 4546203"/>
              <a:gd name="connsiteY1533" fmla="*/ 1159234 h 5092591"/>
              <a:gd name="connsiteX1534" fmla="*/ 1862017 w 4546203"/>
              <a:gd name="connsiteY1534" fmla="*/ 1148489 h 5092591"/>
              <a:gd name="connsiteX1535" fmla="*/ 1851272 w 4546203"/>
              <a:gd name="connsiteY1535" fmla="*/ 1113072 h 5092591"/>
              <a:gd name="connsiteX1536" fmla="*/ 1071287 w 4546203"/>
              <a:gd name="connsiteY1536" fmla="*/ 1112276 h 5092591"/>
              <a:gd name="connsiteX1537" fmla="*/ 1035471 w 4546203"/>
              <a:gd name="connsiteY1537" fmla="*/ 1143714 h 5092591"/>
              <a:gd name="connsiteX1538" fmla="*/ 1059348 w 4546203"/>
              <a:gd name="connsiteY1538" fmla="*/ 1170377 h 5092591"/>
              <a:gd name="connsiteX1539" fmla="*/ 1094368 w 4546203"/>
              <a:gd name="connsiteY1539" fmla="*/ 1140132 h 5092591"/>
              <a:gd name="connsiteX1540" fmla="*/ 1071287 w 4546203"/>
              <a:gd name="connsiteY1540" fmla="*/ 1112276 h 5092591"/>
              <a:gd name="connsiteX1541" fmla="*/ 1312445 w 4546203"/>
              <a:gd name="connsiteY1541" fmla="*/ 1100337 h 5092591"/>
              <a:gd name="connsiteX1542" fmla="*/ 1284987 w 4546203"/>
              <a:gd name="connsiteY1542" fmla="*/ 1119439 h 5092591"/>
              <a:gd name="connsiteX1543" fmla="*/ 1305680 w 4546203"/>
              <a:gd name="connsiteY1543" fmla="*/ 1148887 h 5092591"/>
              <a:gd name="connsiteX1544" fmla="*/ 1332741 w 4546203"/>
              <a:gd name="connsiteY1544" fmla="*/ 1130184 h 5092591"/>
              <a:gd name="connsiteX1545" fmla="*/ 1312445 w 4546203"/>
              <a:gd name="connsiteY1545" fmla="*/ 1100337 h 5092591"/>
              <a:gd name="connsiteX1546" fmla="*/ 3332847 w 4546203"/>
              <a:gd name="connsiteY1546" fmla="*/ 1091582 h 5092591"/>
              <a:gd name="connsiteX1547" fmla="*/ 3304195 w 4546203"/>
              <a:gd name="connsiteY1547" fmla="*/ 1131377 h 5092591"/>
              <a:gd name="connsiteX1548" fmla="*/ 3341602 w 4546203"/>
              <a:gd name="connsiteY1548" fmla="*/ 1159234 h 5092591"/>
              <a:gd name="connsiteX1549" fmla="*/ 3371449 w 4546203"/>
              <a:gd name="connsiteY1549" fmla="*/ 1120633 h 5092591"/>
              <a:gd name="connsiteX1550" fmla="*/ 3332847 w 4546203"/>
              <a:gd name="connsiteY1550" fmla="*/ 1091582 h 5092591"/>
              <a:gd name="connsiteX1551" fmla="*/ 1440188 w 4546203"/>
              <a:gd name="connsiteY1551" fmla="*/ 1078450 h 5092591"/>
              <a:gd name="connsiteX1552" fmla="*/ 1412331 w 4546203"/>
              <a:gd name="connsiteY1552" fmla="*/ 1094766 h 5092591"/>
              <a:gd name="connsiteX1553" fmla="*/ 1431433 w 4546203"/>
              <a:gd name="connsiteY1553" fmla="*/ 1125806 h 5092591"/>
              <a:gd name="connsiteX1554" fmla="*/ 1458494 w 4546203"/>
              <a:gd name="connsiteY1554" fmla="*/ 1109490 h 5092591"/>
              <a:gd name="connsiteX1555" fmla="*/ 1440188 w 4546203"/>
              <a:gd name="connsiteY1555" fmla="*/ 1078450 h 5092591"/>
              <a:gd name="connsiteX1556" fmla="*/ 3432335 w 4546203"/>
              <a:gd name="connsiteY1556" fmla="*/ 1078052 h 5092591"/>
              <a:gd name="connsiteX1557" fmla="*/ 3402489 w 4546203"/>
              <a:gd name="connsiteY1557" fmla="*/ 1116653 h 5092591"/>
              <a:gd name="connsiteX1558" fmla="*/ 3440294 w 4546203"/>
              <a:gd name="connsiteY1558" fmla="*/ 1147296 h 5092591"/>
              <a:gd name="connsiteX1559" fmla="*/ 3471335 w 4546203"/>
              <a:gd name="connsiteY1559" fmla="*/ 1109490 h 5092591"/>
              <a:gd name="connsiteX1560" fmla="*/ 3432335 w 4546203"/>
              <a:gd name="connsiteY1560" fmla="*/ 1078052 h 5092591"/>
              <a:gd name="connsiteX1561" fmla="*/ 1645929 w 4546203"/>
              <a:gd name="connsiteY1561" fmla="*/ 1078052 h 5092591"/>
              <a:gd name="connsiteX1562" fmla="*/ 1608920 w 4546203"/>
              <a:gd name="connsiteY1562" fmla="*/ 1094766 h 5092591"/>
              <a:gd name="connsiteX1563" fmla="*/ 1648317 w 4546203"/>
              <a:gd name="connsiteY1563" fmla="*/ 1180326 h 5092591"/>
              <a:gd name="connsiteX1564" fmla="*/ 1682939 w 4546203"/>
              <a:gd name="connsiteY1564" fmla="*/ 1164407 h 5092591"/>
              <a:gd name="connsiteX1565" fmla="*/ 1645929 w 4546203"/>
              <a:gd name="connsiteY1565" fmla="*/ 1078052 h 5092591"/>
              <a:gd name="connsiteX1566" fmla="*/ 3534609 w 4546203"/>
              <a:gd name="connsiteY1566" fmla="*/ 1071287 h 5092591"/>
              <a:gd name="connsiteX1567" fmla="*/ 3503171 w 4546203"/>
              <a:gd name="connsiteY1567" fmla="*/ 1107898 h 5092591"/>
              <a:gd name="connsiteX1568" fmla="*/ 3540976 w 4546203"/>
              <a:gd name="connsiteY1568" fmla="*/ 1142122 h 5092591"/>
              <a:gd name="connsiteX1569" fmla="*/ 3573608 w 4546203"/>
              <a:gd name="connsiteY1569" fmla="*/ 1105113 h 5092591"/>
              <a:gd name="connsiteX1570" fmla="*/ 3534609 w 4546203"/>
              <a:gd name="connsiteY1570" fmla="*/ 1071287 h 5092591"/>
              <a:gd name="connsiteX1571" fmla="*/ 3639270 w 4546203"/>
              <a:gd name="connsiteY1571" fmla="*/ 1068899 h 5092591"/>
              <a:gd name="connsiteX1572" fmla="*/ 3605843 w 4546203"/>
              <a:gd name="connsiteY1572" fmla="*/ 1104715 h 5092591"/>
              <a:gd name="connsiteX1573" fmla="*/ 3642056 w 4546203"/>
              <a:gd name="connsiteY1573" fmla="*/ 1138541 h 5092591"/>
              <a:gd name="connsiteX1574" fmla="*/ 3677474 w 4546203"/>
              <a:gd name="connsiteY1574" fmla="*/ 1105113 h 5092591"/>
              <a:gd name="connsiteX1575" fmla="*/ 3639270 w 4546203"/>
              <a:gd name="connsiteY1575" fmla="*/ 1068899 h 5092591"/>
              <a:gd name="connsiteX1576" fmla="*/ 1561961 w 4546203"/>
              <a:gd name="connsiteY1576" fmla="*/ 1068103 h 5092591"/>
              <a:gd name="connsiteX1577" fmla="*/ 1505054 w 4546203"/>
              <a:gd name="connsiteY1577" fmla="*/ 1097154 h 5092591"/>
              <a:gd name="connsiteX1578" fmla="*/ 1555594 w 4546203"/>
              <a:gd name="connsiteY1578" fmla="*/ 1192662 h 5092591"/>
              <a:gd name="connsiteX1579" fmla="*/ 1608920 w 4546203"/>
              <a:gd name="connsiteY1579" fmla="*/ 1165601 h 5092591"/>
              <a:gd name="connsiteX1580" fmla="*/ 1561961 w 4546203"/>
              <a:gd name="connsiteY1580" fmla="*/ 1068103 h 5092591"/>
              <a:gd name="connsiteX1581" fmla="*/ 2885151 w 4546203"/>
              <a:gd name="connsiteY1581" fmla="*/ 1063328 h 5092591"/>
              <a:gd name="connsiteX1582" fmla="*/ 2868040 w 4546203"/>
              <a:gd name="connsiteY1582" fmla="*/ 1104715 h 5092591"/>
              <a:gd name="connsiteX1583" fmla="*/ 2932906 w 4546203"/>
              <a:gd name="connsiteY1583" fmla="*/ 1133765 h 5092591"/>
              <a:gd name="connsiteX1584" fmla="*/ 2952803 w 4546203"/>
              <a:gd name="connsiteY1584" fmla="*/ 1092776 h 5092591"/>
              <a:gd name="connsiteX1585" fmla="*/ 2885151 w 4546203"/>
              <a:gd name="connsiteY1585" fmla="*/ 1063328 h 5092591"/>
              <a:gd name="connsiteX1586" fmla="*/ 1689704 w 4546203"/>
              <a:gd name="connsiteY1586" fmla="*/ 1060144 h 5092591"/>
              <a:gd name="connsiteX1587" fmla="*/ 1652296 w 4546203"/>
              <a:gd name="connsiteY1587" fmla="*/ 1075664 h 5092591"/>
              <a:gd name="connsiteX1588" fmla="*/ 1689306 w 4546203"/>
              <a:gd name="connsiteY1588" fmla="*/ 1162418 h 5092591"/>
              <a:gd name="connsiteX1589" fmla="*/ 1723928 w 4546203"/>
              <a:gd name="connsiteY1589" fmla="*/ 1147694 h 5092591"/>
              <a:gd name="connsiteX1590" fmla="*/ 1689704 w 4546203"/>
              <a:gd name="connsiteY1590" fmla="*/ 1060144 h 5092591"/>
              <a:gd name="connsiteX1591" fmla="*/ 2666278 w 4546203"/>
              <a:gd name="connsiteY1591" fmla="*/ 1058552 h 5092591"/>
              <a:gd name="connsiteX1592" fmla="*/ 2655135 w 4546203"/>
              <a:gd name="connsiteY1592" fmla="*/ 1101929 h 5092591"/>
              <a:gd name="connsiteX1593" fmla="*/ 2720797 w 4546203"/>
              <a:gd name="connsiteY1593" fmla="*/ 1120633 h 5092591"/>
              <a:gd name="connsiteX1594" fmla="*/ 2734328 w 4546203"/>
              <a:gd name="connsiteY1594" fmla="*/ 1077654 h 5092591"/>
              <a:gd name="connsiteX1595" fmla="*/ 2666278 w 4546203"/>
              <a:gd name="connsiteY1595" fmla="*/ 1058552 h 5092591"/>
              <a:gd name="connsiteX1596" fmla="*/ 1385271 w 4546203"/>
              <a:gd name="connsiteY1596" fmla="*/ 1054175 h 5092591"/>
              <a:gd name="connsiteX1597" fmla="*/ 1357414 w 4546203"/>
              <a:gd name="connsiteY1597" fmla="*/ 1072083 h 5092591"/>
              <a:gd name="connsiteX1598" fmla="*/ 1376516 w 4546203"/>
              <a:gd name="connsiteY1598" fmla="*/ 1102725 h 5092591"/>
              <a:gd name="connsiteX1599" fmla="*/ 1404372 w 4546203"/>
              <a:gd name="connsiteY1599" fmla="*/ 1085215 h 5092591"/>
              <a:gd name="connsiteX1600" fmla="*/ 1385271 w 4546203"/>
              <a:gd name="connsiteY1600" fmla="*/ 1054175 h 5092591"/>
              <a:gd name="connsiteX1601" fmla="*/ 2051840 w 4546203"/>
              <a:gd name="connsiteY1601" fmla="*/ 1052185 h 5092591"/>
              <a:gd name="connsiteX1602" fmla="*/ 2018014 w 4546203"/>
              <a:gd name="connsiteY1602" fmla="*/ 1056563 h 5092591"/>
              <a:gd name="connsiteX1603" fmla="*/ 2024779 w 4546203"/>
              <a:gd name="connsiteY1603" fmla="*/ 1097950 h 5092591"/>
              <a:gd name="connsiteX1604" fmla="*/ 2057810 w 4546203"/>
              <a:gd name="connsiteY1604" fmla="*/ 1092378 h 5092591"/>
              <a:gd name="connsiteX1605" fmla="*/ 2051840 w 4546203"/>
              <a:gd name="connsiteY1605" fmla="*/ 1052185 h 5092591"/>
              <a:gd name="connsiteX1606" fmla="*/ 1627623 w 4546203"/>
              <a:gd name="connsiteY1606" fmla="*/ 1036665 h 5092591"/>
              <a:gd name="connsiteX1607" fmla="*/ 1590216 w 4546203"/>
              <a:gd name="connsiteY1607" fmla="*/ 1054573 h 5092591"/>
              <a:gd name="connsiteX1608" fmla="*/ 1606134 w 4546203"/>
              <a:gd name="connsiteY1608" fmla="*/ 1087205 h 5092591"/>
              <a:gd name="connsiteX1609" fmla="*/ 1642746 w 4546203"/>
              <a:gd name="connsiteY1609" fmla="*/ 1070889 h 5092591"/>
              <a:gd name="connsiteX1610" fmla="*/ 1627623 w 4546203"/>
              <a:gd name="connsiteY1610" fmla="*/ 1036665 h 5092591"/>
              <a:gd name="connsiteX1611" fmla="*/ 2566790 w 4546203"/>
              <a:gd name="connsiteY1611" fmla="*/ 1035073 h 5092591"/>
              <a:gd name="connsiteX1612" fmla="*/ 2559627 w 4546203"/>
              <a:gd name="connsiteY1612" fmla="*/ 1079644 h 5092591"/>
              <a:gd name="connsiteX1613" fmla="*/ 2625687 w 4546203"/>
              <a:gd name="connsiteY1613" fmla="*/ 1093970 h 5092591"/>
              <a:gd name="connsiteX1614" fmla="*/ 2636432 w 4546203"/>
              <a:gd name="connsiteY1614" fmla="*/ 1050195 h 5092591"/>
              <a:gd name="connsiteX1615" fmla="*/ 2566790 w 4546203"/>
              <a:gd name="connsiteY1615" fmla="*/ 1035073 h 5092591"/>
              <a:gd name="connsiteX1616" fmla="*/ 3375030 w 4546203"/>
              <a:gd name="connsiteY1616" fmla="*/ 1034277 h 5092591"/>
              <a:gd name="connsiteX1617" fmla="*/ 3346378 w 4546203"/>
              <a:gd name="connsiteY1617" fmla="*/ 1074072 h 5092591"/>
              <a:gd name="connsiteX1618" fmla="*/ 3384979 w 4546203"/>
              <a:gd name="connsiteY1618" fmla="*/ 1103123 h 5092591"/>
              <a:gd name="connsiteX1619" fmla="*/ 3414826 w 4546203"/>
              <a:gd name="connsiteY1619" fmla="*/ 1064124 h 5092591"/>
              <a:gd name="connsiteX1620" fmla="*/ 3375030 w 4546203"/>
              <a:gd name="connsiteY1620" fmla="*/ 1034277 h 5092591"/>
              <a:gd name="connsiteX1621" fmla="*/ 1778447 w 4546203"/>
              <a:gd name="connsiteY1621" fmla="*/ 1029104 h 5092591"/>
              <a:gd name="connsiteX1622" fmla="*/ 1740244 w 4546203"/>
              <a:gd name="connsiteY1622" fmla="*/ 1041838 h 5092591"/>
              <a:gd name="connsiteX1623" fmla="*/ 1771682 w 4546203"/>
              <a:gd name="connsiteY1623" fmla="*/ 1130582 h 5092591"/>
              <a:gd name="connsiteX1624" fmla="*/ 1807498 w 4546203"/>
              <a:gd name="connsiteY1624" fmla="*/ 1118643 h 5092591"/>
              <a:gd name="connsiteX1625" fmla="*/ 1778447 w 4546203"/>
              <a:gd name="connsiteY1625" fmla="*/ 1029104 h 5092591"/>
              <a:gd name="connsiteX1626" fmla="*/ 3199932 w 4546203"/>
              <a:gd name="connsiteY1626" fmla="*/ 1025522 h 5092591"/>
              <a:gd name="connsiteX1627" fmla="*/ 3188789 w 4546203"/>
              <a:gd name="connsiteY1627" fmla="*/ 1044624 h 5092591"/>
              <a:gd name="connsiteX1628" fmla="*/ 3272757 w 4546203"/>
              <a:gd name="connsiteY1628" fmla="*/ 1099541 h 5092591"/>
              <a:gd name="connsiteX1629" fmla="*/ 3285491 w 4546203"/>
              <a:gd name="connsiteY1629" fmla="*/ 1081633 h 5092591"/>
              <a:gd name="connsiteX1630" fmla="*/ 3199932 w 4546203"/>
              <a:gd name="connsiteY1630" fmla="*/ 1025522 h 5092591"/>
              <a:gd name="connsiteX1631" fmla="*/ 2785664 w 4546203"/>
              <a:gd name="connsiteY1631" fmla="*/ 1025522 h 5092591"/>
              <a:gd name="connsiteX1632" fmla="*/ 2770939 w 4546203"/>
              <a:gd name="connsiteY1632" fmla="*/ 1068103 h 5092591"/>
              <a:gd name="connsiteX1633" fmla="*/ 2838193 w 4546203"/>
              <a:gd name="connsiteY1633" fmla="*/ 1092378 h 5092591"/>
              <a:gd name="connsiteX1634" fmla="*/ 2854509 w 4546203"/>
              <a:gd name="connsiteY1634" fmla="*/ 1050593 h 5092591"/>
              <a:gd name="connsiteX1635" fmla="*/ 2785664 w 4546203"/>
              <a:gd name="connsiteY1635" fmla="*/ 1025522 h 5092591"/>
              <a:gd name="connsiteX1636" fmla="*/ 1934444 w 4546203"/>
              <a:gd name="connsiteY1636" fmla="*/ 1023930 h 5092591"/>
              <a:gd name="connsiteX1637" fmla="*/ 1900221 w 4546203"/>
              <a:gd name="connsiteY1637" fmla="*/ 1031889 h 5092591"/>
              <a:gd name="connsiteX1638" fmla="*/ 1910169 w 4546203"/>
              <a:gd name="connsiteY1638" fmla="*/ 1072481 h 5092591"/>
              <a:gd name="connsiteX1639" fmla="*/ 1944393 w 4546203"/>
              <a:gd name="connsiteY1639" fmla="*/ 1064522 h 5092591"/>
              <a:gd name="connsiteX1640" fmla="*/ 1934444 w 4546203"/>
              <a:gd name="connsiteY1640" fmla="*/ 1023930 h 5092591"/>
              <a:gd name="connsiteX1641" fmla="*/ 3476906 w 4546203"/>
              <a:gd name="connsiteY1641" fmla="*/ 1023134 h 5092591"/>
              <a:gd name="connsiteX1642" fmla="*/ 3446264 w 4546203"/>
              <a:gd name="connsiteY1642" fmla="*/ 1061338 h 5092591"/>
              <a:gd name="connsiteX1643" fmla="*/ 3485661 w 4546203"/>
              <a:gd name="connsiteY1643" fmla="*/ 1093174 h 5092591"/>
              <a:gd name="connsiteX1644" fmla="*/ 3517099 w 4546203"/>
              <a:gd name="connsiteY1644" fmla="*/ 1055767 h 5092591"/>
              <a:gd name="connsiteX1645" fmla="*/ 3476906 w 4546203"/>
              <a:gd name="connsiteY1645" fmla="*/ 1023134 h 5092591"/>
              <a:gd name="connsiteX1646" fmla="*/ 1672592 w 4546203"/>
              <a:gd name="connsiteY1646" fmla="*/ 1018757 h 5092591"/>
              <a:gd name="connsiteX1647" fmla="*/ 1634787 w 4546203"/>
              <a:gd name="connsiteY1647" fmla="*/ 1034675 h 5092591"/>
              <a:gd name="connsiteX1648" fmla="*/ 1649113 w 4546203"/>
              <a:gd name="connsiteY1648" fmla="*/ 1068103 h 5092591"/>
              <a:gd name="connsiteX1649" fmla="*/ 1686520 w 4546203"/>
              <a:gd name="connsiteY1649" fmla="*/ 1052981 h 5092591"/>
              <a:gd name="connsiteX1650" fmla="*/ 1672592 w 4546203"/>
              <a:gd name="connsiteY1650" fmla="*/ 1018757 h 5092591"/>
              <a:gd name="connsiteX1651" fmla="*/ 2384130 w 4546203"/>
              <a:gd name="connsiteY1651" fmla="*/ 1017961 h 5092591"/>
              <a:gd name="connsiteX1652" fmla="*/ 2380549 w 4546203"/>
              <a:gd name="connsiteY1652" fmla="*/ 1082031 h 5092591"/>
              <a:gd name="connsiteX1653" fmla="*/ 2430691 w 4546203"/>
              <a:gd name="connsiteY1653" fmla="*/ 1086409 h 5092591"/>
              <a:gd name="connsiteX1654" fmla="*/ 2437456 w 4546203"/>
              <a:gd name="connsiteY1654" fmla="*/ 1023532 h 5092591"/>
              <a:gd name="connsiteX1655" fmla="*/ 2384130 w 4546203"/>
              <a:gd name="connsiteY1655" fmla="*/ 1017961 h 5092591"/>
              <a:gd name="connsiteX1656" fmla="*/ 3580772 w 4546203"/>
              <a:gd name="connsiteY1656" fmla="*/ 1016767 h 5092591"/>
              <a:gd name="connsiteX1657" fmla="*/ 3548936 w 4546203"/>
              <a:gd name="connsiteY1657" fmla="*/ 1054175 h 5092591"/>
              <a:gd name="connsiteX1658" fmla="*/ 3588333 w 4546203"/>
              <a:gd name="connsiteY1658" fmla="*/ 1088797 h 5092591"/>
              <a:gd name="connsiteX1659" fmla="*/ 3620965 w 4546203"/>
              <a:gd name="connsiteY1659" fmla="*/ 1052185 h 5092591"/>
              <a:gd name="connsiteX1660" fmla="*/ 3580772 w 4546203"/>
              <a:gd name="connsiteY1660" fmla="*/ 1016767 h 5092591"/>
              <a:gd name="connsiteX1661" fmla="*/ 2205450 w 4546203"/>
              <a:gd name="connsiteY1661" fmla="*/ 1015175 h 5092591"/>
              <a:gd name="connsiteX1662" fmla="*/ 2152124 w 4546203"/>
              <a:gd name="connsiteY1662" fmla="*/ 1018757 h 5092591"/>
              <a:gd name="connsiteX1663" fmla="*/ 2156899 w 4546203"/>
              <a:gd name="connsiteY1663" fmla="*/ 1082031 h 5092591"/>
              <a:gd name="connsiteX1664" fmla="*/ 2205450 w 4546203"/>
              <a:gd name="connsiteY1664" fmla="*/ 1078848 h 5092591"/>
              <a:gd name="connsiteX1665" fmla="*/ 2205450 w 4546203"/>
              <a:gd name="connsiteY1665" fmla="*/ 1015175 h 5092591"/>
              <a:gd name="connsiteX1666" fmla="*/ 1823018 w 4546203"/>
              <a:gd name="connsiteY1666" fmla="*/ 1015175 h 5092591"/>
              <a:gd name="connsiteX1667" fmla="*/ 1784417 w 4546203"/>
              <a:gd name="connsiteY1667" fmla="*/ 1027512 h 5092591"/>
              <a:gd name="connsiteX1668" fmla="*/ 1813467 w 4546203"/>
              <a:gd name="connsiteY1668" fmla="*/ 1116653 h 5092591"/>
              <a:gd name="connsiteX1669" fmla="*/ 1849681 w 4546203"/>
              <a:gd name="connsiteY1669" fmla="*/ 1105511 h 5092591"/>
              <a:gd name="connsiteX1670" fmla="*/ 1823018 w 4546203"/>
              <a:gd name="connsiteY1670" fmla="*/ 1015175 h 5092591"/>
              <a:gd name="connsiteX1671" fmla="*/ 2306927 w 4546203"/>
              <a:gd name="connsiteY1671" fmla="*/ 1014380 h 5092591"/>
              <a:gd name="connsiteX1672" fmla="*/ 2306927 w 4546203"/>
              <a:gd name="connsiteY1672" fmla="*/ 1077654 h 5092591"/>
              <a:gd name="connsiteX1673" fmla="*/ 2356274 w 4546203"/>
              <a:gd name="connsiteY1673" fmla="*/ 1080042 h 5092591"/>
              <a:gd name="connsiteX1674" fmla="*/ 2360253 w 4546203"/>
              <a:gd name="connsiteY1674" fmla="*/ 1016767 h 5092591"/>
              <a:gd name="connsiteX1675" fmla="*/ 2306927 w 4546203"/>
              <a:gd name="connsiteY1675" fmla="*/ 1014380 h 5092591"/>
              <a:gd name="connsiteX1676" fmla="*/ 1718356 w 4546203"/>
              <a:gd name="connsiteY1676" fmla="*/ 1001645 h 5092591"/>
              <a:gd name="connsiteX1677" fmla="*/ 1679755 w 4546203"/>
              <a:gd name="connsiteY1677" fmla="*/ 1016369 h 5092591"/>
              <a:gd name="connsiteX1678" fmla="*/ 1692888 w 4546203"/>
              <a:gd name="connsiteY1678" fmla="*/ 1050991 h 5092591"/>
              <a:gd name="connsiteX1679" fmla="*/ 1730693 w 4546203"/>
              <a:gd name="connsiteY1679" fmla="*/ 1036267 h 5092591"/>
              <a:gd name="connsiteX1680" fmla="*/ 1718356 w 4546203"/>
              <a:gd name="connsiteY1680" fmla="*/ 1001645 h 5092591"/>
              <a:gd name="connsiteX1681" fmla="*/ 2476057 w 4546203"/>
              <a:gd name="connsiteY1681" fmla="*/ 995676 h 5092591"/>
              <a:gd name="connsiteX1682" fmla="*/ 2453374 w 4546203"/>
              <a:gd name="connsiteY1682" fmla="*/ 1167193 h 5092591"/>
              <a:gd name="connsiteX1683" fmla="*/ 2507495 w 4546203"/>
              <a:gd name="connsiteY1683" fmla="*/ 1175152 h 5092591"/>
              <a:gd name="connsiteX1684" fmla="*/ 2536944 w 4546203"/>
              <a:gd name="connsiteY1684" fmla="*/ 1004431 h 5092591"/>
              <a:gd name="connsiteX1685" fmla="*/ 2476057 w 4546203"/>
              <a:gd name="connsiteY1685" fmla="*/ 995676 h 5092591"/>
              <a:gd name="connsiteX1686" fmla="*/ 1044226 w 4546203"/>
              <a:gd name="connsiteY1686" fmla="*/ 994084 h 5092591"/>
              <a:gd name="connsiteX1687" fmla="*/ 1006022 w 4546203"/>
              <a:gd name="connsiteY1687" fmla="*/ 1026318 h 5092591"/>
              <a:gd name="connsiteX1688" fmla="*/ 1027114 w 4546203"/>
              <a:gd name="connsiteY1688" fmla="*/ 1051787 h 5092591"/>
              <a:gd name="connsiteX1689" fmla="*/ 1065317 w 4546203"/>
              <a:gd name="connsiteY1689" fmla="*/ 1020747 h 5092591"/>
              <a:gd name="connsiteX1690" fmla="*/ 1044226 w 4546203"/>
              <a:gd name="connsiteY1690" fmla="*/ 994084 h 5092591"/>
              <a:gd name="connsiteX1691" fmla="*/ 1764519 w 4546203"/>
              <a:gd name="connsiteY1691" fmla="*/ 985727 h 5092591"/>
              <a:gd name="connsiteX1692" fmla="*/ 1725122 w 4546203"/>
              <a:gd name="connsiteY1692" fmla="*/ 999257 h 5092591"/>
              <a:gd name="connsiteX1693" fmla="*/ 1737856 w 4546203"/>
              <a:gd name="connsiteY1693" fmla="*/ 1034277 h 5092591"/>
              <a:gd name="connsiteX1694" fmla="*/ 1776059 w 4546203"/>
              <a:gd name="connsiteY1694" fmla="*/ 1020349 h 5092591"/>
              <a:gd name="connsiteX1695" fmla="*/ 1764519 w 4546203"/>
              <a:gd name="connsiteY1695" fmla="*/ 985727 h 5092591"/>
              <a:gd name="connsiteX1696" fmla="*/ 1606134 w 4546203"/>
              <a:gd name="connsiteY1696" fmla="*/ 984931 h 5092591"/>
              <a:gd name="connsiteX1697" fmla="*/ 1567135 w 4546203"/>
              <a:gd name="connsiteY1697" fmla="*/ 1002043 h 5092591"/>
              <a:gd name="connsiteX1698" fmla="*/ 1583053 w 4546203"/>
              <a:gd name="connsiteY1698" fmla="*/ 1036665 h 5092591"/>
              <a:gd name="connsiteX1699" fmla="*/ 1621256 w 4546203"/>
              <a:gd name="connsiteY1699" fmla="*/ 1019951 h 5092591"/>
              <a:gd name="connsiteX1700" fmla="*/ 1606134 w 4546203"/>
              <a:gd name="connsiteY1700" fmla="*/ 984931 h 5092591"/>
              <a:gd name="connsiteX1701" fmla="*/ 3416815 w 4546203"/>
              <a:gd name="connsiteY1701" fmla="*/ 976972 h 5092591"/>
              <a:gd name="connsiteX1702" fmla="*/ 3388561 w 4546203"/>
              <a:gd name="connsiteY1702" fmla="*/ 1016767 h 5092591"/>
              <a:gd name="connsiteX1703" fmla="*/ 3428754 w 4546203"/>
              <a:gd name="connsiteY1703" fmla="*/ 1047012 h 5092591"/>
              <a:gd name="connsiteX1704" fmla="*/ 3458600 w 4546203"/>
              <a:gd name="connsiteY1704" fmla="*/ 1008410 h 5092591"/>
              <a:gd name="connsiteX1705" fmla="*/ 3416815 w 4546203"/>
              <a:gd name="connsiteY1705" fmla="*/ 976972 h 5092591"/>
              <a:gd name="connsiteX1706" fmla="*/ 1810681 w 4546203"/>
              <a:gd name="connsiteY1706" fmla="*/ 971799 h 5092591"/>
              <a:gd name="connsiteX1707" fmla="*/ 1771682 w 4546203"/>
              <a:gd name="connsiteY1707" fmla="*/ 984135 h 5092591"/>
              <a:gd name="connsiteX1708" fmla="*/ 1782825 w 4546203"/>
              <a:gd name="connsiteY1708" fmla="*/ 1018757 h 5092591"/>
              <a:gd name="connsiteX1709" fmla="*/ 1821426 w 4546203"/>
              <a:gd name="connsiteY1709" fmla="*/ 1007216 h 5092591"/>
              <a:gd name="connsiteX1710" fmla="*/ 1810681 w 4546203"/>
              <a:gd name="connsiteY1710" fmla="*/ 971799 h 5092591"/>
              <a:gd name="connsiteX1711" fmla="*/ 3520681 w 4546203"/>
              <a:gd name="connsiteY1711" fmla="*/ 967023 h 5092591"/>
              <a:gd name="connsiteX1712" fmla="*/ 3490437 w 4546203"/>
              <a:gd name="connsiteY1712" fmla="*/ 1005227 h 5092591"/>
              <a:gd name="connsiteX1713" fmla="*/ 3531426 w 4546203"/>
              <a:gd name="connsiteY1713" fmla="*/ 1038655 h 5092591"/>
              <a:gd name="connsiteX1714" fmla="*/ 3562466 w 4546203"/>
              <a:gd name="connsiteY1714" fmla="*/ 1000849 h 5092591"/>
              <a:gd name="connsiteX1715" fmla="*/ 3520681 w 4546203"/>
              <a:gd name="connsiteY1715" fmla="*/ 967023 h 5092591"/>
              <a:gd name="connsiteX1716" fmla="*/ 1652296 w 4546203"/>
              <a:gd name="connsiteY1716" fmla="*/ 965034 h 5092591"/>
              <a:gd name="connsiteX1717" fmla="*/ 1612899 w 4546203"/>
              <a:gd name="connsiteY1717" fmla="*/ 982145 h 5092591"/>
              <a:gd name="connsiteX1718" fmla="*/ 1628419 w 4546203"/>
              <a:gd name="connsiteY1718" fmla="*/ 1017165 h 5092591"/>
              <a:gd name="connsiteX1719" fmla="*/ 1666623 w 4546203"/>
              <a:gd name="connsiteY1719" fmla="*/ 1000849 h 5092591"/>
              <a:gd name="connsiteX1720" fmla="*/ 1652296 w 4546203"/>
              <a:gd name="connsiteY1720" fmla="*/ 965034 h 5092591"/>
              <a:gd name="connsiteX1721" fmla="*/ 1699255 w 4546203"/>
              <a:gd name="connsiteY1721" fmla="*/ 947922 h 5092591"/>
              <a:gd name="connsiteX1722" fmla="*/ 1659460 w 4546203"/>
              <a:gd name="connsiteY1722" fmla="*/ 963044 h 5092591"/>
              <a:gd name="connsiteX1723" fmla="*/ 1673388 w 4546203"/>
              <a:gd name="connsiteY1723" fmla="*/ 998859 h 5092591"/>
              <a:gd name="connsiteX1724" fmla="*/ 1712387 w 4546203"/>
              <a:gd name="connsiteY1724" fmla="*/ 984135 h 5092591"/>
              <a:gd name="connsiteX1725" fmla="*/ 1699255 w 4546203"/>
              <a:gd name="connsiteY1725" fmla="*/ 947922 h 5092591"/>
              <a:gd name="connsiteX1726" fmla="*/ 1006818 w 4546203"/>
              <a:gd name="connsiteY1726" fmla="*/ 947126 h 5092591"/>
              <a:gd name="connsiteX1727" fmla="*/ 967421 w 4546203"/>
              <a:gd name="connsiteY1727" fmla="*/ 979758 h 5092591"/>
              <a:gd name="connsiteX1728" fmla="*/ 991298 w 4546203"/>
              <a:gd name="connsiteY1728" fmla="*/ 1008410 h 5092591"/>
              <a:gd name="connsiteX1729" fmla="*/ 1030298 w 4546203"/>
              <a:gd name="connsiteY1729" fmla="*/ 976176 h 5092591"/>
              <a:gd name="connsiteX1730" fmla="*/ 1006818 w 4546203"/>
              <a:gd name="connsiteY1730" fmla="*/ 947126 h 5092591"/>
              <a:gd name="connsiteX1731" fmla="*/ 2055422 w 4546203"/>
              <a:gd name="connsiteY1731" fmla="*/ 944738 h 5092591"/>
              <a:gd name="connsiteX1732" fmla="*/ 2018810 w 4546203"/>
              <a:gd name="connsiteY1732" fmla="*/ 951105 h 5092591"/>
              <a:gd name="connsiteX1733" fmla="*/ 2025177 w 4546203"/>
              <a:gd name="connsiteY1733" fmla="*/ 991298 h 5092591"/>
              <a:gd name="connsiteX1734" fmla="*/ 2060595 w 4546203"/>
              <a:gd name="connsiteY1734" fmla="*/ 986523 h 5092591"/>
              <a:gd name="connsiteX1735" fmla="*/ 2055422 w 4546203"/>
              <a:gd name="connsiteY1735" fmla="*/ 944738 h 5092591"/>
              <a:gd name="connsiteX1736" fmla="*/ 2935294 w 4546203"/>
              <a:gd name="connsiteY1736" fmla="*/ 942350 h 5092591"/>
              <a:gd name="connsiteX1737" fmla="*/ 2917784 w 4546203"/>
              <a:gd name="connsiteY1737" fmla="*/ 984135 h 5092591"/>
              <a:gd name="connsiteX1738" fmla="*/ 2989017 w 4546203"/>
              <a:gd name="connsiteY1738" fmla="*/ 1015175 h 5092591"/>
              <a:gd name="connsiteX1739" fmla="*/ 3008119 w 4546203"/>
              <a:gd name="connsiteY1739" fmla="*/ 974982 h 5092591"/>
              <a:gd name="connsiteX1740" fmla="*/ 2935294 w 4546203"/>
              <a:gd name="connsiteY1740" fmla="*/ 942350 h 5092591"/>
              <a:gd name="connsiteX1741" fmla="*/ 2700502 w 4546203"/>
              <a:gd name="connsiteY1741" fmla="*/ 931606 h 5092591"/>
              <a:gd name="connsiteX1742" fmla="*/ 2688961 w 4546203"/>
              <a:gd name="connsiteY1742" fmla="*/ 975380 h 5092591"/>
              <a:gd name="connsiteX1743" fmla="*/ 2760593 w 4546203"/>
              <a:gd name="connsiteY1743" fmla="*/ 995676 h 5092591"/>
              <a:gd name="connsiteX1744" fmla="*/ 2773327 w 4546203"/>
              <a:gd name="connsiteY1744" fmla="*/ 953095 h 5092591"/>
              <a:gd name="connsiteX1745" fmla="*/ 2700502 w 4546203"/>
              <a:gd name="connsiteY1745" fmla="*/ 931606 h 5092591"/>
              <a:gd name="connsiteX1746" fmla="*/ 1747009 w 4546203"/>
              <a:gd name="connsiteY1746" fmla="*/ 931606 h 5092591"/>
              <a:gd name="connsiteX1747" fmla="*/ 1706418 w 4546203"/>
              <a:gd name="connsiteY1747" fmla="*/ 945534 h 5092591"/>
              <a:gd name="connsiteX1748" fmla="*/ 1719550 w 4546203"/>
              <a:gd name="connsiteY1748" fmla="*/ 981747 h 5092591"/>
              <a:gd name="connsiteX1749" fmla="*/ 1758948 w 4546203"/>
              <a:gd name="connsiteY1749" fmla="*/ 968217 h 5092591"/>
              <a:gd name="connsiteX1750" fmla="*/ 1747009 w 4546203"/>
              <a:gd name="connsiteY1750" fmla="*/ 931606 h 5092591"/>
              <a:gd name="connsiteX1751" fmla="*/ 2309713 w 4546203"/>
              <a:gd name="connsiteY1751" fmla="*/ 924442 h 5092591"/>
              <a:gd name="connsiteX1752" fmla="*/ 2309713 w 4546203"/>
              <a:gd name="connsiteY1752" fmla="*/ 985329 h 5092591"/>
              <a:gd name="connsiteX1753" fmla="*/ 2362243 w 4546203"/>
              <a:gd name="connsiteY1753" fmla="*/ 987717 h 5092591"/>
              <a:gd name="connsiteX1754" fmla="*/ 2365824 w 4546203"/>
              <a:gd name="connsiteY1754" fmla="*/ 924442 h 5092591"/>
              <a:gd name="connsiteX1755" fmla="*/ 2309713 w 4546203"/>
              <a:gd name="connsiteY1755" fmla="*/ 924442 h 5092591"/>
              <a:gd name="connsiteX1756" fmla="*/ 2228531 w 4546203"/>
              <a:gd name="connsiteY1756" fmla="*/ 923647 h 5092591"/>
              <a:gd name="connsiteX1757" fmla="*/ 2228531 w 4546203"/>
              <a:gd name="connsiteY1757" fmla="*/ 984533 h 5092591"/>
              <a:gd name="connsiteX1758" fmla="*/ 2282254 w 4546203"/>
              <a:gd name="connsiteY1758" fmla="*/ 984533 h 5092591"/>
              <a:gd name="connsiteX1759" fmla="*/ 2282254 w 4546203"/>
              <a:gd name="connsiteY1759" fmla="*/ 923647 h 5092591"/>
              <a:gd name="connsiteX1760" fmla="*/ 2228531 w 4546203"/>
              <a:gd name="connsiteY1760" fmla="*/ 923647 h 5092591"/>
              <a:gd name="connsiteX1761" fmla="*/ 2201470 w 4546203"/>
              <a:gd name="connsiteY1761" fmla="*/ 923249 h 5092591"/>
              <a:gd name="connsiteX1762" fmla="*/ 2145359 w 4546203"/>
              <a:gd name="connsiteY1762" fmla="*/ 926830 h 5092591"/>
              <a:gd name="connsiteX1763" fmla="*/ 2150532 w 4546203"/>
              <a:gd name="connsiteY1763" fmla="*/ 990502 h 5092591"/>
              <a:gd name="connsiteX1764" fmla="*/ 2204256 w 4546203"/>
              <a:gd name="connsiteY1764" fmla="*/ 986523 h 5092591"/>
              <a:gd name="connsiteX1765" fmla="*/ 2201470 w 4546203"/>
              <a:gd name="connsiteY1765" fmla="*/ 923249 h 5092591"/>
              <a:gd name="connsiteX1766" fmla="*/ 3458998 w 4546203"/>
              <a:gd name="connsiteY1766" fmla="*/ 919667 h 5092591"/>
              <a:gd name="connsiteX1767" fmla="*/ 3430346 w 4546203"/>
              <a:gd name="connsiteY1767" fmla="*/ 959462 h 5092591"/>
              <a:gd name="connsiteX1768" fmla="*/ 3472131 w 4546203"/>
              <a:gd name="connsiteY1768" fmla="*/ 990900 h 5092591"/>
              <a:gd name="connsiteX1769" fmla="*/ 3501977 w 4546203"/>
              <a:gd name="connsiteY1769" fmla="*/ 951901 h 5092591"/>
              <a:gd name="connsiteX1770" fmla="*/ 3458998 w 4546203"/>
              <a:gd name="connsiteY1770" fmla="*/ 919667 h 5092591"/>
              <a:gd name="connsiteX1771" fmla="*/ 1794365 w 4546203"/>
              <a:gd name="connsiteY1771" fmla="*/ 917279 h 5092591"/>
              <a:gd name="connsiteX1772" fmla="*/ 1753774 w 4546203"/>
              <a:gd name="connsiteY1772" fmla="*/ 929218 h 5092591"/>
              <a:gd name="connsiteX1773" fmla="*/ 1765315 w 4546203"/>
              <a:gd name="connsiteY1773" fmla="*/ 966625 h 5092591"/>
              <a:gd name="connsiteX1774" fmla="*/ 1805508 w 4546203"/>
              <a:gd name="connsiteY1774" fmla="*/ 953493 h 5092591"/>
              <a:gd name="connsiteX1775" fmla="*/ 1794365 w 4546203"/>
              <a:gd name="connsiteY1775" fmla="*/ 917279 h 5092591"/>
              <a:gd name="connsiteX1776" fmla="*/ 2592657 w 4546203"/>
              <a:gd name="connsiteY1776" fmla="*/ 906933 h 5092591"/>
              <a:gd name="connsiteX1777" fmla="*/ 2583902 w 4546203"/>
              <a:gd name="connsiteY1777" fmla="*/ 950707 h 5092591"/>
              <a:gd name="connsiteX1778" fmla="*/ 2656727 w 4546203"/>
              <a:gd name="connsiteY1778" fmla="*/ 967023 h 5092591"/>
              <a:gd name="connsiteX1779" fmla="*/ 2667472 w 4546203"/>
              <a:gd name="connsiteY1779" fmla="*/ 923647 h 5092591"/>
              <a:gd name="connsiteX1780" fmla="*/ 2592657 w 4546203"/>
              <a:gd name="connsiteY1780" fmla="*/ 906933 h 5092591"/>
              <a:gd name="connsiteX1781" fmla="*/ 2827847 w 4546203"/>
              <a:gd name="connsiteY1781" fmla="*/ 901361 h 5092591"/>
              <a:gd name="connsiteX1782" fmla="*/ 2813122 w 4546203"/>
              <a:gd name="connsiteY1782" fmla="*/ 944340 h 5092591"/>
              <a:gd name="connsiteX1783" fmla="*/ 2886346 w 4546203"/>
              <a:gd name="connsiteY1783" fmla="*/ 971003 h 5092591"/>
              <a:gd name="connsiteX1784" fmla="*/ 2902264 w 4546203"/>
              <a:gd name="connsiteY1784" fmla="*/ 929218 h 5092591"/>
              <a:gd name="connsiteX1785" fmla="*/ 2827847 w 4546203"/>
              <a:gd name="connsiteY1785" fmla="*/ 901361 h 5092591"/>
              <a:gd name="connsiteX1786" fmla="*/ 1969066 w 4546203"/>
              <a:gd name="connsiteY1786" fmla="*/ 898178 h 5092591"/>
              <a:gd name="connsiteX1787" fmla="*/ 1931261 w 4546203"/>
              <a:gd name="connsiteY1787" fmla="*/ 906137 h 5092591"/>
              <a:gd name="connsiteX1788" fmla="*/ 1940016 w 4546203"/>
              <a:gd name="connsiteY1788" fmla="*/ 946728 h 5092591"/>
              <a:gd name="connsiteX1789" fmla="*/ 1976627 w 4546203"/>
              <a:gd name="connsiteY1789" fmla="*/ 939167 h 5092591"/>
              <a:gd name="connsiteX1790" fmla="*/ 1969066 w 4546203"/>
              <a:gd name="connsiteY1790" fmla="*/ 898178 h 5092591"/>
              <a:gd name="connsiteX1791" fmla="*/ 1565941 w 4546203"/>
              <a:gd name="connsiteY1791" fmla="*/ 890617 h 5092591"/>
              <a:gd name="connsiteX1792" fmla="*/ 1524156 w 4546203"/>
              <a:gd name="connsiteY1792" fmla="*/ 908922 h 5092591"/>
              <a:gd name="connsiteX1793" fmla="*/ 1563553 w 4546203"/>
              <a:gd name="connsiteY1793" fmla="*/ 994880 h 5092591"/>
              <a:gd name="connsiteX1794" fmla="*/ 1602950 w 4546203"/>
              <a:gd name="connsiteY1794" fmla="*/ 977370 h 5092591"/>
              <a:gd name="connsiteX1795" fmla="*/ 1565941 w 4546203"/>
              <a:gd name="connsiteY1795" fmla="*/ 890617 h 5092591"/>
              <a:gd name="connsiteX1796" fmla="*/ 2960762 w 4546203"/>
              <a:gd name="connsiteY1796" fmla="*/ 882259 h 5092591"/>
              <a:gd name="connsiteX1797" fmla="*/ 2943253 w 4546203"/>
              <a:gd name="connsiteY1797" fmla="*/ 923647 h 5092591"/>
              <a:gd name="connsiteX1798" fmla="*/ 3016874 w 4546203"/>
              <a:gd name="connsiteY1798" fmla="*/ 956279 h 5092591"/>
              <a:gd name="connsiteX1799" fmla="*/ 3036373 w 4546203"/>
              <a:gd name="connsiteY1799" fmla="*/ 915687 h 5092591"/>
              <a:gd name="connsiteX1800" fmla="*/ 2960762 w 4546203"/>
              <a:gd name="connsiteY1800" fmla="*/ 882259 h 5092591"/>
              <a:gd name="connsiteX1801" fmla="*/ 2491975 w 4546203"/>
              <a:gd name="connsiteY1801" fmla="*/ 875096 h 5092591"/>
              <a:gd name="connsiteX1802" fmla="*/ 2480832 w 4546203"/>
              <a:gd name="connsiteY1802" fmla="*/ 958666 h 5092591"/>
              <a:gd name="connsiteX1803" fmla="*/ 2542913 w 4546203"/>
              <a:gd name="connsiteY1803" fmla="*/ 967819 h 5092591"/>
              <a:gd name="connsiteX1804" fmla="*/ 2557239 w 4546203"/>
              <a:gd name="connsiteY1804" fmla="*/ 884647 h 5092591"/>
              <a:gd name="connsiteX1805" fmla="*/ 2491975 w 4546203"/>
              <a:gd name="connsiteY1805" fmla="*/ 875096 h 5092591"/>
              <a:gd name="connsiteX1806" fmla="*/ 1614889 w 4546203"/>
              <a:gd name="connsiteY1806" fmla="*/ 870321 h 5092591"/>
              <a:gd name="connsiteX1807" fmla="*/ 1573104 w 4546203"/>
              <a:gd name="connsiteY1807" fmla="*/ 887831 h 5092591"/>
              <a:gd name="connsiteX1808" fmla="*/ 1609716 w 4546203"/>
              <a:gd name="connsiteY1808" fmla="*/ 974584 h 5092591"/>
              <a:gd name="connsiteX1809" fmla="*/ 1649511 w 4546203"/>
              <a:gd name="connsiteY1809" fmla="*/ 957870 h 5092591"/>
              <a:gd name="connsiteX1810" fmla="*/ 1614889 w 4546203"/>
              <a:gd name="connsiteY1810" fmla="*/ 870321 h 5092591"/>
              <a:gd name="connsiteX1811" fmla="*/ 1879527 w 4546203"/>
              <a:gd name="connsiteY1811" fmla="*/ 858382 h 5092591"/>
              <a:gd name="connsiteX1812" fmla="*/ 1841722 w 4546203"/>
              <a:gd name="connsiteY1812" fmla="*/ 867933 h 5092591"/>
              <a:gd name="connsiteX1813" fmla="*/ 1852864 w 4546203"/>
              <a:gd name="connsiteY1813" fmla="*/ 908524 h 5092591"/>
              <a:gd name="connsiteX1814" fmla="*/ 1889874 w 4546203"/>
              <a:gd name="connsiteY1814" fmla="*/ 898178 h 5092591"/>
              <a:gd name="connsiteX1815" fmla="*/ 1879527 w 4546203"/>
              <a:gd name="connsiteY1815" fmla="*/ 858382 h 5092591"/>
              <a:gd name="connsiteX1816" fmla="*/ 2848938 w 4546203"/>
              <a:gd name="connsiteY1816" fmla="*/ 840077 h 5092591"/>
              <a:gd name="connsiteX1817" fmla="*/ 2833816 w 4546203"/>
              <a:gd name="connsiteY1817" fmla="*/ 882657 h 5092591"/>
              <a:gd name="connsiteX1818" fmla="*/ 2909825 w 4546203"/>
              <a:gd name="connsiteY1818" fmla="*/ 910514 h 5092591"/>
              <a:gd name="connsiteX1819" fmla="*/ 2926141 w 4546203"/>
              <a:gd name="connsiteY1819" fmla="*/ 868331 h 5092591"/>
              <a:gd name="connsiteX1820" fmla="*/ 2848938 w 4546203"/>
              <a:gd name="connsiteY1820" fmla="*/ 840077 h 5092591"/>
              <a:gd name="connsiteX1821" fmla="*/ 1715173 w 4546203"/>
              <a:gd name="connsiteY1821" fmla="*/ 834505 h 5092591"/>
              <a:gd name="connsiteX1822" fmla="*/ 1672194 w 4546203"/>
              <a:gd name="connsiteY1822" fmla="*/ 849230 h 5092591"/>
              <a:gd name="connsiteX1823" fmla="*/ 1703632 w 4546203"/>
              <a:gd name="connsiteY1823" fmla="*/ 937973 h 5092591"/>
              <a:gd name="connsiteX1824" fmla="*/ 1744621 w 4546203"/>
              <a:gd name="connsiteY1824" fmla="*/ 924044 h 5092591"/>
              <a:gd name="connsiteX1825" fmla="*/ 1715173 w 4546203"/>
              <a:gd name="connsiteY1825" fmla="*/ 834505 h 5092591"/>
              <a:gd name="connsiteX1826" fmla="*/ 2398058 w 4546203"/>
              <a:gd name="connsiteY1826" fmla="*/ 834107 h 5092591"/>
              <a:gd name="connsiteX1827" fmla="*/ 2393283 w 4546203"/>
              <a:gd name="connsiteY1827" fmla="*/ 897382 h 5092591"/>
              <a:gd name="connsiteX1828" fmla="*/ 2450588 w 4546203"/>
              <a:gd name="connsiteY1828" fmla="*/ 902953 h 5092591"/>
              <a:gd name="connsiteX1829" fmla="*/ 2457353 w 4546203"/>
              <a:gd name="connsiteY1829" fmla="*/ 839679 h 5092591"/>
              <a:gd name="connsiteX1830" fmla="*/ 2398058 w 4546203"/>
              <a:gd name="connsiteY1830" fmla="*/ 834107 h 5092591"/>
              <a:gd name="connsiteX1831" fmla="*/ 2311305 w 4546203"/>
              <a:gd name="connsiteY1831" fmla="*/ 832515 h 5092591"/>
              <a:gd name="connsiteX1832" fmla="*/ 2311305 w 4546203"/>
              <a:gd name="connsiteY1832" fmla="*/ 893402 h 5092591"/>
              <a:gd name="connsiteX1833" fmla="*/ 2367814 w 4546203"/>
              <a:gd name="connsiteY1833" fmla="*/ 893402 h 5092591"/>
              <a:gd name="connsiteX1834" fmla="*/ 2370600 w 4546203"/>
              <a:gd name="connsiteY1834" fmla="*/ 832515 h 5092591"/>
              <a:gd name="connsiteX1835" fmla="*/ 2311305 w 4546203"/>
              <a:gd name="connsiteY1835" fmla="*/ 832515 h 5092591"/>
              <a:gd name="connsiteX1836" fmla="*/ 2197889 w 4546203"/>
              <a:gd name="connsiteY1836" fmla="*/ 830526 h 5092591"/>
              <a:gd name="connsiteX1837" fmla="*/ 2137798 w 4546203"/>
              <a:gd name="connsiteY1837" fmla="*/ 833709 h 5092591"/>
              <a:gd name="connsiteX1838" fmla="*/ 2143369 w 4546203"/>
              <a:gd name="connsiteY1838" fmla="*/ 897780 h 5092591"/>
              <a:gd name="connsiteX1839" fmla="*/ 2197889 w 4546203"/>
              <a:gd name="connsiteY1839" fmla="*/ 893800 h 5092591"/>
              <a:gd name="connsiteX1840" fmla="*/ 2197889 w 4546203"/>
              <a:gd name="connsiteY1840" fmla="*/ 830526 h 5092591"/>
              <a:gd name="connsiteX1841" fmla="*/ 1766111 w 4546203"/>
              <a:gd name="connsiteY1841" fmla="*/ 819383 h 5092591"/>
              <a:gd name="connsiteX1842" fmla="*/ 1722734 w 4546203"/>
              <a:gd name="connsiteY1842" fmla="*/ 832515 h 5092591"/>
              <a:gd name="connsiteX1843" fmla="*/ 1751387 w 4546203"/>
              <a:gd name="connsiteY1843" fmla="*/ 922055 h 5092591"/>
              <a:gd name="connsiteX1844" fmla="*/ 1792774 w 4546203"/>
              <a:gd name="connsiteY1844" fmla="*/ 908922 h 5092591"/>
              <a:gd name="connsiteX1845" fmla="*/ 1766111 w 4546203"/>
              <a:gd name="connsiteY1845" fmla="*/ 819383 h 5092591"/>
              <a:gd name="connsiteX1846" fmla="*/ 2733930 w 4546203"/>
              <a:gd name="connsiteY1846" fmla="*/ 805853 h 5092591"/>
              <a:gd name="connsiteX1847" fmla="*/ 2722389 w 4546203"/>
              <a:gd name="connsiteY1847" fmla="*/ 849230 h 5092591"/>
              <a:gd name="connsiteX1848" fmla="*/ 2799990 w 4546203"/>
              <a:gd name="connsiteY1848" fmla="*/ 871515 h 5092591"/>
              <a:gd name="connsiteX1849" fmla="*/ 2813122 w 4546203"/>
              <a:gd name="connsiteY1849" fmla="*/ 828536 h 5092591"/>
              <a:gd name="connsiteX1850" fmla="*/ 2733930 w 4546203"/>
              <a:gd name="connsiteY1850" fmla="*/ 805853 h 5092591"/>
              <a:gd name="connsiteX1851" fmla="*/ 2617330 w 4546203"/>
              <a:gd name="connsiteY1851" fmla="*/ 778792 h 5092591"/>
              <a:gd name="connsiteX1852" fmla="*/ 2608575 w 4546203"/>
              <a:gd name="connsiteY1852" fmla="*/ 822965 h 5092591"/>
              <a:gd name="connsiteX1853" fmla="*/ 2687370 w 4546203"/>
              <a:gd name="connsiteY1853" fmla="*/ 840077 h 5092591"/>
              <a:gd name="connsiteX1854" fmla="*/ 2697716 w 4546203"/>
              <a:gd name="connsiteY1854" fmla="*/ 796302 h 5092591"/>
              <a:gd name="connsiteX1855" fmla="*/ 2617330 w 4546203"/>
              <a:gd name="connsiteY1855" fmla="*/ 778792 h 5092591"/>
              <a:gd name="connsiteX1856" fmla="*/ 2869233 w 4546203"/>
              <a:gd name="connsiteY1856" fmla="*/ 777996 h 5092591"/>
              <a:gd name="connsiteX1857" fmla="*/ 2854907 w 4546203"/>
              <a:gd name="connsiteY1857" fmla="*/ 820577 h 5092591"/>
              <a:gd name="connsiteX1858" fmla="*/ 2933304 w 4546203"/>
              <a:gd name="connsiteY1858" fmla="*/ 848832 h 5092591"/>
              <a:gd name="connsiteX1859" fmla="*/ 2950018 w 4546203"/>
              <a:gd name="connsiteY1859" fmla="*/ 807047 h 5092591"/>
              <a:gd name="connsiteX1860" fmla="*/ 2869233 w 4546203"/>
              <a:gd name="connsiteY1860" fmla="*/ 777996 h 5092591"/>
              <a:gd name="connsiteX1861" fmla="*/ 1577879 w 4546203"/>
              <a:gd name="connsiteY1861" fmla="*/ 775210 h 5092591"/>
              <a:gd name="connsiteX1862" fmla="*/ 1533309 w 4546203"/>
              <a:gd name="connsiteY1862" fmla="*/ 793516 h 5092591"/>
              <a:gd name="connsiteX1863" fmla="*/ 1569920 w 4546203"/>
              <a:gd name="connsiteY1863" fmla="*/ 880668 h 5092591"/>
              <a:gd name="connsiteX1864" fmla="*/ 1612103 w 4546203"/>
              <a:gd name="connsiteY1864" fmla="*/ 862362 h 5092591"/>
              <a:gd name="connsiteX1865" fmla="*/ 1577879 w 4546203"/>
              <a:gd name="connsiteY1865" fmla="*/ 775210 h 5092591"/>
              <a:gd name="connsiteX1866" fmla="*/ 3010506 w 4546203"/>
              <a:gd name="connsiteY1866" fmla="*/ 761282 h 5092591"/>
              <a:gd name="connsiteX1867" fmla="*/ 2992997 w 4546203"/>
              <a:gd name="connsiteY1867" fmla="*/ 803067 h 5092591"/>
              <a:gd name="connsiteX1868" fmla="*/ 3072189 w 4546203"/>
              <a:gd name="connsiteY1868" fmla="*/ 838087 h 5092591"/>
              <a:gd name="connsiteX1869" fmla="*/ 3091689 w 4546203"/>
              <a:gd name="connsiteY1869" fmla="*/ 797496 h 5092591"/>
              <a:gd name="connsiteX1870" fmla="*/ 3010506 w 4546203"/>
              <a:gd name="connsiteY1870" fmla="*/ 761282 h 5092591"/>
              <a:gd name="connsiteX1871" fmla="*/ 1630807 w 4546203"/>
              <a:gd name="connsiteY1871" fmla="*/ 755313 h 5092591"/>
              <a:gd name="connsiteX1872" fmla="*/ 1585441 w 4546203"/>
              <a:gd name="connsiteY1872" fmla="*/ 772823 h 5092591"/>
              <a:gd name="connsiteX1873" fmla="*/ 1619664 w 4546203"/>
              <a:gd name="connsiteY1873" fmla="*/ 860372 h 5092591"/>
              <a:gd name="connsiteX1874" fmla="*/ 1662643 w 4546203"/>
              <a:gd name="connsiteY1874" fmla="*/ 844056 h 5092591"/>
              <a:gd name="connsiteX1875" fmla="*/ 1630807 w 4546203"/>
              <a:gd name="connsiteY1875" fmla="*/ 755313 h 5092591"/>
              <a:gd name="connsiteX1876" fmla="*/ 2750644 w 4546203"/>
              <a:gd name="connsiteY1876" fmla="*/ 742578 h 5092591"/>
              <a:gd name="connsiteX1877" fmla="*/ 2739103 w 4546203"/>
              <a:gd name="connsiteY1877" fmla="*/ 785955 h 5092591"/>
              <a:gd name="connsiteX1878" fmla="*/ 2819489 w 4546203"/>
              <a:gd name="connsiteY1878" fmla="*/ 809036 h 5092591"/>
              <a:gd name="connsiteX1879" fmla="*/ 2832622 w 4546203"/>
              <a:gd name="connsiteY1879" fmla="*/ 766058 h 5092591"/>
              <a:gd name="connsiteX1880" fmla="*/ 2750644 w 4546203"/>
              <a:gd name="connsiteY1880" fmla="*/ 742578 h 5092591"/>
              <a:gd name="connsiteX1881" fmla="*/ 2404824 w 4546203"/>
              <a:gd name="connsiteY1881" fmla="*/ 742180 h 5092591"/>
              <a:gd name="connsiteX1882" fmla="*/ 2400844 w 4546203"/>
              <a:gd name="connsiteY1882" fmla="*/ 805455 h 5092591"/>
              <a:gd name="connsiteX1883" fmla="*/ 2460935 w 4546203"/>
              <a:gd name="connsiteY1883" fmla="*/ 810628 h 5092591"/>
              <a:gd name="connsiteX1884" fmla="*/ 2467700 w 4546203"/>
              <a:gd name="connsiteY1884" fmla="*/ 747354 h 5092591"/>
              <a:gd name="connsiteX1885" fmla="*/ 2404824 w 4546203"/>
              <a:gd name="connsiteY1885" fmla="*/ 742180 h 5092591"/>
              <a:gd name="connsiteX1886" fmla="*/ 2313693 w 4546203"/>
              <a:gd name="connsiteY1886" fmla="*/ 739793 h 5092591"/>
              <a:gd name="connsiteX1887" fmla="*/ 2313693 w 4546203"/>
              <a:gd name="connsiteY1887" fmla="*/ 801077 h 5092591"/>
              <a:gd name="connsiteX1888" fmla="*/ 2372988 w 4546203"/>
              <a:gd name="connsiteY1888" fmla="*/ 801077 h 5092591"/>
              <a:gd name="connsiteX1889" fmla="*/ 2376569 w 4546203"/>
              <a:gd name="connsiteY1889" fmla="*/ 739793 h 5092591"/>
              <a:gd name="connsiteX1890" fmla="*/ 2313693 w 4546203"/>
              <a:gd name="connsiteY1890" fmla="*/ 739793 h 5092591"/>
              <a:gd name="connsiteX1891" fmla="*/ 2224153 w 4546203"/>
              <a:gd name="connsiteY1891" fmla="*/ 738997 h 5092591"/>
              <a:gd name="connsiteX1892" fmla="*/ 2224153 w 4546203"/>
              <a:gd name="connsiteY1892" fmla="*/ 799486 h 5092591"/>
              <a:gd name="connsiteX1893" fmla="*/ 2284642 w 4546203"/>
              <a:gd name="connsiteY1893" fmla="*/ 799486 h 5092591"/>
              <a:gd name="connsiteX1894" fmla="*/ 2284642 w 4546203"/>
              <a:gd name="connsiteY1894" fmla="*/ 738997 h 5092591"/>
              <a:gd name="connsiteX1895" fmla="*/ 2224153 w 4546203"/>
              <a:gd name="connsiteY1895" fmla="*/ 738997 h 5092591"/>
              <a:gd name="connsiteX1896" fmla="*/ 1684133 w 4546203"/>
              <a:gd name="connsiteY1896" fmla="*/ 737405 h 5092591"/>
              <a:gd name="connsiteX1897" fmla="*/ 1638766 w 4546203"/>
              <a:gd name="connsiteY1897" fmla="*/ 752925 h 5092591"/>
              <a:gd name="connsiteX1898" fmla="*/ 1669806 w 4546203"/>
              <a:gd name="connsiteY1898" fmla="*/ 841668 h 5092591"/>
              <a:gd name="connsiteX1899" fmla="*/ 1713183 w 4546203"/>
              <a:gd name="connsiteY1899" fmla="*/ 826546 h 5092591"/>
              <a:gd name="connsiteX1900" fmla="*/ 1684133 w 4546203"/>
              <a:gd name="connsiteY1900" fmla="*/ 737405 h 5092591"/>
              <a:gd name="connsiteX1901" fmla="*/ 1737856 w 4546203"/>
              <a:gd name="connsiteY1901" fmla="*/ 720691 h 5092591"/>
              <a:gd name="connsiteX1902" fmla="*/ 1691694 w 4546203"/>
              <a:gd name="connsiteY1902" fmla="*/ 734619 h 5092591"/>
              <a:gd name="connsiteX1903" fmla="*/ 1720744 w 4546203"/>
              <a:gd name="connsiteY1903" fmla="*/ 824556 h 5092591"/>
              <a:gd name="connsiteX1904" fmla="*/ 1764121 w 4546203"/>
              <a:gd name="connsiteY1904" fmla="*/ 810628 h 5092591"/>
              <a:gd name="connsiteX1905" fmla="*/ 1737856 w 4546203"/>
              <a:gd name="connsiteY1905" fmla="*/ 720691 h 5092591"/>
              <a:gd name="connsiteX1906" fmla="*/ 2630064 w 4546203"/>
              <a:gd name="connsiteY1906" fmla="*/ 714722 h 5092591"/>
              <a:gd name="connsiteX1907" fmla="*/ 2621708 w 4546203"/>
              <a:gd name="connsiteY1907" fmla="*/ 759292 h 5092591"/>
              <a:gd name="connsiteX1908" fmla="*/ 2703288 w 4546203"/>
              <a:gd name="connsiteY1908" fmla="*/ 776802 h 5092591"/>
              <a:gd name="connsiteX1909" fmla="*/ 2713634 w 4546203"/>
              <a:gd name="connsiteY1909" fmla="*/ 733028 h 5092591"/>
              <a:gd name="connsiteX1910" fmla="*/ 2630064 w 4546203"/>
              <a:gd name="connsiteY1910" fmla="*/ 714722 h 5092591"/>
              <a:gd name="connsiteX1911" fmla="*/ 1485953 w 4546203"/>
              <a:gd name="connsiteY1911" fmla="*/ 701987 h 5092591"/>
              <a:gd name="connsiteX1912" fmla="*/ 1439392 w 4546203"/>
              <a:gd name="connsiteY1912" fmla="*/ 722681 h 5092591"/>
              <a:gd name="connsiteX1913" fmla="*/ 1478789 w 4546203"/>
              <a:gd name="connsiteY1913" fmla="*/ 808638 h 5092591"/>
              <a:gd name="connsiteX1914" fmla="*/ 1522962 w 4546203"/>
              <a:gd name="connsiteY1914" fmla="*/ 788343 h 5092591"/>
              <a:gd name="connsiteX1915" fmla="*/ 1485953 w 4546203"/>
              <a:gd name="connsiteY1915" fmla="*/ 701987 h 5092591"/>
              <a:gd name="connsiteX1916" fmla="*/ 1540870 w 4546203"/>
              <a:gd name="connsiteY1916" fmla="*/ 680100 h 5092591"/>
              <a:gd name="connsiteX1917" fmla="*/ 1493514 w 4546203"/>
              <a:gd name="connsiteY1917" fmla="*/ 698804 h 5092591"/>
              <a:gd name="connsiteX1918" fmla="*/ 1530523 w 4546203"/>
              <a:gd name="connsiteY1918" fmla="*/ 785955 h 5092591"/>
              <a:gd name="connsiteX1919" fmla="*/ 1575094 w 4546203"/>
              <a:gd name="connsiteY1919" fmla="*/ 767251 h 5092591"/>
              <a:gd name="connsiteX1920" fmla="*/ 1540870 w 4546203"/>
              <a:gd name="connsiteY1920" fmla="*/ 680100 h 5092591"/>
              <a:gd name="connsiteX1921" fmla="*/ 1468841 w 4546203"/>
              <a:gd name="connsiteY1921" fmla="*/ 662590 h 5092591"/>
              <a:gd name="connsiteX1922" fmla="*/ 1421882 w 4546203"/>
              <a:gd name="connsiteY1922" fmla="*/ 684079 h 5092591"/>
              <a:gd name="connsiteX1923" fmla="*/ 1436607 w 4546203"/>
              <a:gd name="connsiteY1923" fmla="*/ 715916 h 5092591"/>
              <a:gd name="connsiteX1924" fmla="*/ 1483167 w 4546203"/>
              <a:gd name="connsiteY1924" fmla="*/ 694824 h 5092591"/>
              <a:gd name="connsiteX1925" fmla="*/ 1468841 w 4546203"/>
              <a:gd name="connsiteY1925" fmla="*/ 662590 h 5092591"/>
              <a:gd name="connsiteX1926" fmla="*/ 1596185 w 4546203"/>
              <a:gd name="connsiteY1926" fmla="*/ 659008 h 5092591"/>
              <a:gd name="connsiteX1927" fmla="*/ 1548829 w 4546203"/>
              <a:gd name="connsiteY1927" fmla="*/ 676916 h 5092591"/>
              <a:gd name="connsiteX1928" fmla="*/ 1582655 w 4546203"/>
              <a:gd name="connsiteY1928" fmla="*/ 764864 h 5092591"/>
              <a:gd name="connsiteX1929" fmla="*/ 1628021 w 4546203"/>
              <a:gd name="connsiteY1929" fmla="*/ 747354 h 5092591"/>
              <a:gd name="connsiteX1930" fmla="*/ 1596185 w 4546203"/>
              <a:gd name="connsiteY1930" fmla="*/ 659008 h 5092591"/>
              <a:gd name="connsiteX1931" fmla="*/ 2911018 w 4546203"/>
              <a:gd name="connsiteY1931" fmla="*/ 654233 h 5092591"/>
              <a:gd name="connsiteX1932" fmla="*/ 2897090 w 4546203"/>
              <a:gd name="connsiteY1932" fmla="*/ 696814 h 5092591"/>
              <a:gd name="connsiteX1933" fmla="*/ 2981058 w 4546203"/>
              <a:gd name="connsiteY1933" fmla="*/ 727854 h 5092591"/>
              <a:gd name="connsiteX1934" fmla="*/ 2997374 w 4546203"/>
              <a:gd name="connsiteY1934" fmla="*/ 685671 h 5092591"/>
              <a:gd name="connsiteX1935" fmla="*/ 2911018 w 4546203"/>
              <a:gd name="connsiteY1935" fmla="*/ 654233 h 5092591"/>
              <a:gd name="connsiteX1936" fmla="*/ 2191123 w 4546203"/>
              <a:gd name="connsiteY1936" fmla="*/ 646672 h 5092591"/>
              <a:gd name="connsiteX1937" fmla="*/ 2124268 w 4546203"/>
              <a:gd name="connsiteY1937" fmla="*/ 649856 h 5092591"/>
              <a:gd name="connsiteX1938" fmla="*/ 2128645 w 4546203"/>
              <a:gd name="connsiteY1938" fmla="*/ 713528 h 5092591"/>
              <a:gd name="connsiteX1939" fmla="*/ 2191123 w 4546203"/>
              <a:gd name="connsiteY1939" fmla="*/ 709946 h 5092591"/>
              <a:gd name="connsiteX1940" fmla="*/ 2191123 w 4546203"/>
              <a:gd name="connsiteY1940" fmla="*/ 646672 h 5092591"/>
              <a:gd name="connsiteX1941" fmla="*/ 2315682 w 4546203"/>
              <a:gd name="connsiteY1941" fmla="*/ 645080 h 5092591"/>
              <a:gd name="connsiteX1942" fmla="*/ 2315682 w 4546203"/>
              <a:gd name="connsiteY1942" fmla="*/ 708752 h 5092591"/>
              <a:gd name="connsiteX1943" fmla="*/ 2378161 w 4546203"/>
              <a:gd name="connsiteY1943" fmla="*/ 711538 h 5092591"/>
              <a:gd name="connsiteX1944" fmla="*/ 2381742 w 4546203"/>
              <a:gd name="connsiteY1944" fmla="*/ 647866 h 5092591"/>
              <a:gd name="connsiteX1945" fmla="*/ 2315682 w 4546203"/>
              <a:gd name="connsiteY1945" fmla="*/ 645080 h 5092591"/>
              <a:gd name="connsiteX1946" fmla="*/ 3060648 w 4546203"/>
              <a:gd name="connsiteY1946" fmla="*/ 640703 h 5092591"/>
              <a:gd name="connsiteX1947" fmla="*/ 3043138 w 4546203"/>
              <a:gd name="connsiteY1947" fmla="*/ 682090 h 5092591"/>
              <a:gd name="connsiteX1948" fmla="*/ 3127902 w 4546203"/>
              <a:gd name="connsiteY1948" fmla="*/ 719895 h 5092591"/>
              <a:gd name="connsiteX1949" fmla="*/ 3147004 w 4546203"/>
              <a:gd name="connsiteY1949" fmla="*/ 678906 h 5092591"/>
              <a:gd name="connsiteX1950" fmla="*/ 3060648 w 4546203"/>
              <a:gd name="connsiteY1950" fmla="*/ 640703 h 5092591"/>
              <a:gd name="connsiteX1951" fmla="*/ 1651899 w 4546203"/>
              <a:gd name="connsiteY1951" fmla="*/ 640305 h 5092591"/>
              <a:gd name="connsiteX1952" fmla="*/ 1604144 w 4546203"/>
              <a:gd name="connsiteY1952" fmla="*/ 656621 h 5092591"/>
              <a:gd name="connsiteX1953" fmla="*/ 1635583 w 4546203"/>
              <a:gd name="connsiteY1953" fmla="*/ 745364 h 5092591"/>
              <a:gd name="connsiteX1954" fmla="*/ 1681347 w 4546203"/>
              <a:gd name="connsiteY1954" fmla="*/ 729844 h 5092591"/>
              <a:gd name="connsiteX1955" fmla="*/ 1651899 w 4546203"/>
              <a:gd name="connsiteY1955" fmla="*/ 640305 h 5092591"/>
              <a:gd name="connsiteX1956" fmla="*/ 1524554 w 4546203"/>
              <a:gd name="connsiteY1956" fmla="*/ 639907 h 5092591"/>
              <a:gd name="connsiteX1957" fmla="*/ 1477198 w 4546203"/>
              <a:gd name="connsiteY1957" fmla="*/ 659804 h 5092591"/>
              <a:gd name="connsiteX1958" fmla="*/ 1491126 w 4546203"/>
              <a:gd name="connsiteY1958" fmla="*/ 691641 h 5092591"/>
              <a:gd name="connsiteX1959" fmla="*/ 1538482 w 4546203"/>
              <a:gd name="connsiteY1959" fmla="*/ 672539 h 5092591"/>
              <a:gd name="connsiteX1960" fmla="*/ 1524554 w 4546203"/>
              <a:gd name="connsiteY1960" fmla="*/ 639907 h 5092591"/>
              <a:gd name="connsiteX1961" fmla="*/ 1580665 w 4546203"/>
              <a:gd name="connsiteY1961" fmla="*/ 618019 h 5092591"/>
              <a:gd name="connsiteX1962" fmla="*/ 1532911 w 4546203"/>
              <a:gd name="connsiteY1962" fmla="*/ 636325 h 5092591"/>
              <a:gd name="connsiteX1963" fmla="*/ 1545645 w 4546203"/>
              <a:gd name="connsiteY1963" fmla="*/ 669355 h 5092591"/>
              <a:gd name="connsiteX1964" fmla="*/ 1593798 w 4546203"/>
              <a:gd name="connsiteY1964" fmla="*/ 651049 h 5092591"/>
              <a:gd name="connsiteX1965" fmla="*/ 1580665 w 4546203"/>
              <a:gd name="connsiteY1965" fmla="*/ 618019 h 5092591"/>
              <a:gd name="connsiteX1966" fmla="*/ 2784470 w 4546203"/>
              <a:gd name="connsiteY1966" fmla="*/ 616030 h 5092591"/>
              <a:gd name="connsiteX1967" fmla="*/ 2772531 w 4546203"/>
              <a:gd name="connsiteY1967" fmla="*/ 659008 h 5092591"/>
              <a:gd name="connsiteX1968" fmla="*/ 2858887 w 4546203"/>
              <a:gd name="connsiteY1968" fmla="*/ 684079 h 5092591"/>
              <a:gd name="connsiteX1969" fmla="*/ 2872417 w 4546203"/>
              <a:gd name="connsiteY1969" fmla="*/ 641499 h 5092591"/>
              <a:gd name="connsiteX1970" fmla="*/ 2784470 w 4546203"/>
              <a:gd name="connsiteY1970" fmla="*/ 616030 h 5092591"/>
              <a:gd name="connsiteX1971" fmla="*/ 1445759 w 4546203"/>
              <a:gd name="connsiteY1971" fmla="*/ 608071 h 5092591"/>
              <a:gd name="connsiteX1972" fmla="*/ 1396811 w 4546203"/>
              <a:gd name="connsiteY1972" fmla="*/ 630356 h 5092591"/>
              <a:gd name="connsiteX1973" fmla="*/ 1414321 w 4546203"/>
              <a:gd name="connsiteY1973" fmla="*/ 666172 h 5092591"/>
              <a:gd name="connsiteX1974" fmla="*/ 1461677 w 4546203"/>
              <a:gd name="connsiteY1974" fmla="*/ 645080 h 5092591"/>
              <a:gd name="connsiteX1975" fmla="*/ 1445759 w 4546203"/>
              <a:gd name="connsiteY1975" fmla="*/ 608071 h 5092591"/>
              <a:gd name="connsiteX1976" fmla="*/ 1639164 w 4546203"/>
              <a:gd name="connsiteY1976" fmla="*/ 598918 h 5092591"/>
              <a:gd name="connsiteX1977" fmla="*/ 1590216 w 4546203"/>
              <a:gd name="connsiteY1977" fmla="*/ 616030 h 5092591"/>
              <a:gd name="connsiteX1978" fmla="*/ 1602552 w 4546203"/>
              <a:gd name="connsiteY1978" fmla="*/ 649060 h 5092591"/>
              <a:gd name="connsiteX1979" fmla="*/ 1650307 w 4546203"/>
              <a:gd name="connsiteY1979" fmla="*/ 632744 h 5092591"/>
              <a:gd name="connsiteX1980" fmla="*/ 1639164 w 4546203"/>
              <a:gd name="connsiteY1980" fmla="*/ 598918 h 5092591"/>
              <a:gd name="connsiteX1981" fmla="*/ 2932110 w 4546203"/>
              <a:gd name="connsiteY1981" fmla="*/ 592551 h 5092591"/>
              <a:gd name="connsiteX1982" fmla="*/ 2917386 w 4546203"/>
              <a:gd name="connsiteY1982" fmla="*/ 635131 h 5092591"/>
              <a:gd name="connsiteX1983" fmla="*/ 3004935 w 4546203"/>
              <a:gd name="connsiteY1983" fmla="*/ 666968 h 5092591"/>
              <a:gd name="connsiteX1984" fmla="*/ 3020853 w 4546203"/>
              <a:gd name="connsiteY1984" fmla="*/ 625183 h 5092591"/>
              <a:gd name="connsiteX1985" fmla="*/ 2932110 w 4546203"/>
              <a:gd name="connsiteY1985" fmla="*/ 592551 h 5092591"/>
              <a:gd name="connsiteX1986" fmla="*/ 2654737 w 4546203"/>
              <a:gd name="connsiteY1986" fmla="*/ 586581 h 5092591"/>
              <a:gd name="connsiteX1987" fmla="*/ 2646778 w 4546203"/>
              <a:gd name="connsiteY1987" fmla="*/ 630754 h 5092591"/>
              <a:gd name="connsiteX1988" fmla="*/ 2733930 w 4546203"/>
              <a:gd name="connsiteY1988" fmla="*/ 649856 h 5092591"/>
              <a:gd name="connsiteX1989" fmla="*/ 2744675 w 4546203"/>
              <a:gd name="connsiteY1989" fmla="*/ 606081 h 5092591"/>
              <a:gd name="connsiteX1990" fmla="*/ 2654737 w 4546203"/>
              <a:gd name="connsiteY1990" fmla="*/ 586581 h 5092591"/>
              <a:gd name="connsiteX1991" fmla="*/ 1503860 w 4546203"/>
              <a:gd name="connsiteY1991" fmla="*/ 584989 h 5092591"/>
              <a:gd name="connsiteX1992" fmla="*/ 1454514 w 4546203"/>
              <a:gd name="connsiteY1992" fmla="*/ 605285 h 5092591"/>
              <a:gd name="connsiteX1993" fmla="*/ 1470034 w 4546203"/>
              <a:gd name="connsiteY1993" fmla="*/ 642295 h 5092591"/>
              <a:gd name="connsiteX1994" fmla="*/ 1518585 w 4546203"/>
              <a:gd name="connsiteY1994" fmla="*/ 622397 h 5092591"/>
              <a:gd name="connsiteX1995" fmla="*/ 1503860 w 4546203"/>
              <a:gd name="connsiteY1995" fmla="*/ 584989 h 5092591"/>
              <a:gd name="connsiteX1996" fmla="*/ 1696469 w 4546203"/>
              <a:gd name="connsiteY1996" fmla="*/ 581010 h 5092591"/>
              <a:gd name="connsiteX1997" fmla="*/ 1647123 w 4546203"/>
              <a:gd name="connsiteY1997" fmla="*/ 596132 h 5092591"/>
              <a:gd name="connsiteX1998" fmla="*/ 1658266 w 4546203"/>
              <a:gd name="connsiteY1998" fmla="*/ 629560 h 5092591"/>
              <a:gd name="connsiteX1999" fmla="*/ 1706816 w 4546203"/>
              <a:gd name="connsiteY1999" fmla="*/ 614836 h 5092591"/>
              <a:gd name="connsiteX2000" fmla="*/ 1696469 w 4546203"/>
              <a:gd name="connsiteY2000" fmla="*/ 581010 h 5092591"/>
              <a:gd name="connsiteX2001" fmla="*/ 1561563 w 4546203"/>
              <a:gd name="connsiteY2001" fmla="*/ 563102 h 5092591"/>
              <a:gd name="connsiteX2002" fmla="*/ 1511819 w 4546203"/>
              <a:gd name="connsiteY2002" fmla="*/ 582602 h 5092591"/>
              <a:gd name="connsiteX2003" fmla="*/ 1526942 w 4546203"/>
              <a:gd name="connsiteY2003" fmla="*/ 619611 h 5092591"/>
              <a:gd name="connsiteX2004" fmla="*/ 1575492 w 4546203"/>
              <a:gd name="connsiteY2004" fmla="*/ 600907 h 5092591"/>
              <a:gd name="connsiteX2005" fmla="*/ 1561563 w 4546203"/>
              <a:gd name="connsiteY2005" fmla="*/ 563102 h 5092591"/>
              <a:gd name="connsiteX2006" fmla="*/ 2418354 w 4546203"/>
              <a:gd name="connsiteY2006" fmla="*/ 557929 h 5092591"/>
              <a:gd name="connsiteX2007" fmla="*/ 2413977 w 4546203"/>
              <a:gd name="connsiteY2007" fmla="*/ 621203 h 5092591"/>
              <a:gd name="connsiteX2008" fmla="*/ 2480832 w 4546203"/>
              <a:gd name="connsiteY2008" fmla="*/ 627570 h 5092591"/>
              <a:gd name="connsiteX2009" fmla="*/ 2487200 w 4546203"/>
              <a:gd name="connsiteY2009" fmla="*/ 563898 h 5092591"/>
              <a:gd name="connsiteX2010" fmla="*/ 2418354 w 4546203"/>
              <a:gd name="connsiteY2010" fmla="*/ 557929 h 5092591"/>
              <a:gd name="connsiteX2011" fmla="*/ 2219378 w 4546203"/>
              <a:gd name="connsiteY2011" fmla="*/ 553551 h 5092591"/>
              <a:gd name="connsiteX2012" fmla="*/ 2219378 w 4546203"/>
              <a:gd name="connsiteY2012" fmla="*/ 614836 h 5092591"/>
              <a:gd name="connsiteX2013" fmla="*/ 2284642 w 4546203"/>
              <a:gd name="connsiteY2013" fmla="*/ 614836 h 5092591"/>
              <a:gd name="connsiteX2014" fmla="*/ 2284642 w 4546203"/>
              <a:gd name="connsiteY2014" fmla="*/ 553551 h 5092591"/>
              <a:gd name="connsiteX2015" fmla="*/ 2219378 w 4546203"/>
              <a:gd name="connsiteY2015" fmla="*/ 553551 h 5092591"/>
              <a:gd name="connsiteX2016" fmla="*/ 2318070 w 4546203"/>
              <a:gd name="connsiteY2016" fmla="*/ 552755 h 5092591"/>
              <a:gd name="connsiteX2017" fmla="*/ 2317672 w 4546203"/>
              <a:gd name="connsiteY2017" fmla="*/ 616030 h 5092591"/>
              <a:gd name="connsiteX2018" fmla="*/ 2383732 w 4546203"/>
              <a:gd name="connsiteY2018" fmla="*/ 619611 h 5092591"/>
              <a:gd name="connsiteX2019" fmla="*/ 2386916 w 4546203"/>
              <a:gd name="connsiteY2019" fmla="*/ 555939 h 5092591"/>
              <a:gd name="connsiteX2020" fmla="*/ 2318070 w 4546203"/>
              <a:gd name="connsiteY2020" fmla="*/ 552755 h 5092591"/>
              <a:gd name="connsiteX2021" fmla="*/ 1621256 w 4546203"/>
              <a:gd name="connsiteY2021" fmla="*/ 542807 h 5092591"/>
              <a:gd name="connsiteX2022" fmla="*/ 1570716 w 4546203"/>
              <a:gd name="connsiteY2022" fmla="*/ 560316 h 5092591"/>
              <a:gd name="connsiteX2023" fmla="*/ 1584247 w 4546203"/>
              <a:gd name="connsiteY2023" fmla="*/ 598122 h 5092591"/>
              <a:gd name="connsiteX2024" fmla="*/ 1633593 w 4546203"/>
              <a:gd name="connsiteY2024" fmla="*/ 581010 h 5092591"/>
              <a:gd name="connsiteX2025" fmla="*/ 1621256 w 4546203"/>
              <a:gd name="connsiteY2025" fmla="*/ 542807 h 5092591"/>
              <a:gd name="connsiteX2026" fmla="*/ 1680153 w 4546203"/>
              <a:gd name="connsiteY2026" fmla="*/ 524899 h 5092591"/>
              <a:gd name="connsiteX2027" fmla="*/ 1629215 w 4546203"/>
              <a:gd name="connsiteY2027" fmla="*/ 540021 h 5092591"/>
              <a:gd name="connsiteX2028" fmla="*/ 1641950 w 4546203"/>
              <a:gd name="connsiteY2028" fmla="*/ 578622 h 5092591"/>
              <a:gd name="connsiteX2029" fmla="*/ 1691694 w 4546203"/>
              <a:gd name="connsiteY2029" fmla="*/ 563102 h 5092591"/>
              <a:gd name="connsiteX2030" fmla="*/ 1680153 w 4546203"/>
              <a:gd name="connsiteY2030" fmla="*/ 524899 h 5092591"/>
              <a:gd name="connsiteX2031" fmla="*/ 2667472 w 4546203"/>
              <a:gd name="connsiteY2031" fmla="*/ 522113 h 5092591"/>
              <a:gd name="connsiteX2032" fmla="*/ 2659115 w 4546203"/>
              <a:gd name="connsiteY2032" fmla="*/ 566286 h 5092591"/>
              <a:gd name="connsiteX2033" fmla="*/ 2749450 w 4546203"/>
              <a:gd name="connsiteY2033" fmla="*/ 586183 h 5092591"/>
              <a:gd name="connsiteX2034" fmla="*/ 2760195 w 4546203"/>
              <a:gd name="connsiteY2034" fmla="*/ 542409 h 5092591"/>
              <a:gd name="connsiteX2035" fmla="*/ 2667472 w 4546203"/>
              <a:gd name="connsiteY2035" fmla="*/ 522113 h 5092591"/>
              <a:gd name="connsiteX2036" fmla="*/ 2425119 w 4546203"/>
              <a:gd name="connsiteY2036" fmla="*/ 465604 h 5092591"/>
              <a:gd name="connsiteX2037" fmla="*/ 2420742 w 4546203"/>
              <a:gd name="connsiteY2037" fmla="*/ 529276 h 5092591"/>
              <a:gd name="connsiteX2038" fmla="*/ 2490781 w 4546203"/>
              <a:gd name="connsiteY2038" fmla="*/ 535643 h 5092591"/>
              <a:gd name="connsiteX2039" fmla="*/ 2497148 w 4546203"/>
              <a:gd name="connsiteY2039" fmla="*/ 472369 h 5092591"/>
              <a:gd name="connsiteX2040" fmla="*/ 2425119 w 4546203"/>
              <a:gd name="connsiteY2040" fmla="*/ 465604 h 5092591"/>
              <a:gd name="connsiteX2041" fmla="*/ 2320060 w 4546203"/>
              <a:gd name="connsiteY2041" fmla="*/ 462818 h 5092591"/>
              <a:gd name="connsiteX2042" fmla="*/ 2319662 w 4546203"/>
              <a:gd name="connsiteY2042" fmla="*/ 523705 h 5092591"/>
              <a:gd name="connsiteX2043" fmla="*/ 2388508 w 4546203"/>
              <a:gd name="connsiteY2043" fmla="*/ 527286 h 5092591"/>
              <a:gd name="connsiteX2044" fmla="*/ 2392487 w 4546203"/>
              <a:gd name="connsiteY2044" fmla="*/ 462818 h 5092591"/>
              <a:gd name="connsiteX2045" fmla="*/ 2320060 w 4546203"/>
              <a:gd name="connsiteY2045" fmla="*/ 462818 h 5092591"/>
              <a:gd name="connsiteX2046" fmla="*/ 2181971 w 4546203"/>
              <a:gd name="connsiteY2046" fmla="*/ 461226 h 5092591"/>
              <a:gd name="connsiteX2047" fmla="*/ 2110339 w 4546203"/>
              <a:gd name="connsiteY2047" fmla="*/ 466002 h 5092591"/>
              <a:gd name="connsiteX2048" fmla="*/ 2115115 w 4546203"/>
              <a:gd name="connsiteY2048" fmla="*/ 528878 h 5092591"/>
              <a:gd name="connsiteX2049" fmla="*/ 2185950 w 4546203"/>
              <a:gd name="connsiteY2049" fmla="*/ 524899 h 5092591"/>
              <a:gd name="connsiteX2050" fmla="*/ 2181971 w 4546203"/>
              <a:gd name="connsiteY2050" fmla="*/ 461226 h 5092591"/>
              <a:gd name="connsiteX2051" fmla="*/ 1608523 w 4546203"/>
              <a:gd name="connsiteY2051" fmla="*/ 448890 h 5092591"/>
              <a:gd name="connsiteX2052" fmla="*/ 1620859 w 4546203"/>
              <a:gd name="connsiteY2052" fmla="*/ 481522 h 5092591"/>
              <a:gd name="connsiteX2053" fmla="*/ 1651900 w 4546203"/>
              <a:gd name="connsiteY2053" fmla="*/ 475155 h 5092591"/>
              <a:gd name="connsiteX2054" fmla="*/ 1658267 w 4546203"/>
              <a:gd name="connsiteY2054" fmla="*/ 498635 h 5092591"/>
              <a:gd name="connsiteX2055" fmla="*/ 1403576 w 4546203"/>
              <a:gd name="connsiteY2055" fmla="*/ 592950 h 5092591"/>
              <a:gd name="connsiteX2056" fmla="*/ 1391240 w 4546203"/>
              <a:gd name="connsiteY2056" fmla="*/ 566685 h 5092591"/>
              <a:gd name="connsiteX2057" fmla="*/ 1432627 w 4546203"/>
              <a:gd name="connsiteY2057" fmla="*/ 560318 h 5092591"/>
              <a:gd name="connsiteX2058" fmla="*/ 1445759 w 4546203"/>
              <a:gd name="connsiteY2058" fmla="*/ 556338 h 5092591"/>
              <a:gd name="connsiteX2059" fmla="*/ 1608125 w 4546203"/>
              <a:gd name="connsiteY2059" fmla="*/ 496247 h 5092591"/>
              <a:gd name="connsiteX2060" fmla="*/ 1622451 w 4546203"/>
              <a:gd name="connsiteY2060" fmla="*/ 489879 h 5092591"/>
              <a:gd name="connsiteX2061" fmla="*/ 1619267 w 4546203"/>
              <a:gd name="connsiteY2061" fmla="*/ 482318 h 5092591"/>
              <a:gd name="connsiteX2062" fmla="*/ 1427056 w 4546203"/>
              <a:gd name="connsiteY2062" fmla="*/ 552359 h 5092591"/>
              <a:gd name="connsiteX2063" fmla="*/ 1413525 w 4546203"/>
              <a:gd name="connsiteY2063" fmla="*/ 520920 h 5092591"/>
              <a:gd name="connsiteX2064" fmla="*/ 1608523 w 4546203"/>
              <a:gd name="connsiteY2064" fmla="*/ 448890 h 5092591"/>
              <a:gd name="connsiteX2065" fmla="*/ 2322448 w 4546203"/>
              <a:gd name="connsiteY2065" fmla="*/ 370891 h 5092591"/>
              <a:gd name="connsiteX2066" fmla="*/ 2322845 w 4546203"/>
              <a:gd name="connsiteY2066" fmla="*/ 432574 h 5092591"/>
              <a:gd name="connsiteX2067" fmla="*/ 2394875 w 4546203"/>
              <a:gd name="connsiteY2067" fmla="*/ 432574 h 5092591"/>
              <a:gd name="connsiteX2068" fmla="*/ 2398058 w 4546203"/>
              <a:gd name="connsiteY2068" fmla="*/ 370891 h 5092591"/>
              <a:gd name="connsiteX2069" fmla="*/ 2322448 w 4546203"/>
              <a:gd name="connsiteY2069" fmla="*/ 370891 h 5092591"/>
              <a:gd name="connsiteX2070" fmla="*/ 2215398 w 4546203"/>
              <a:gd name="connsiteY2070" fmla="*/ 369697 h 5092591"/>
              <a:gd name="connsiteX2071" fmla="*/ 2215398 w 4546203"/>
              <a:gd name="connsiteY2071" fmla="*/ 430982 h 5092591"/>
              <a:gd name="connsiteX2072" fmla="*/ 2287428 w 4546203"/>
              <a:gd name="connsiteY2072" fmla="*/ 430982 h 5092591"/>
              <a:gd name="connsiteX2073" fmla="*/ 2287428 w 4546203"/>
              <a:gd name="connsiteY2073" fmla="*/ 369697 h 5092591"/>
              <a:gd name="connsiteX2074" fmla="*/ 2215398 w 4546203"/>
              <a:gd name="connsiteY2074" fmla="*/ 369697 h 5092591"/>
              <a:gd name="connsiteX2075" fmla="*/ 2178787 w 4546203"/>
              <a:gd name="connsiteY2075" fmla="*/ 369299 h 5092591"/>
              <a:gd name="connsiteX2076" fmla="*/ 2103176 w 4546203"/>
              <a:gd name="connsiteY2076" fmla="*/ 374075 h 5092591"/>
              <a:gd name="connsiteX2077" fmla="*/ 2108350 w 4546203"/>
              <a:gd name="connsiteY2077" fmla="*/ 437747 h 5092591"/>
              <a:gd name="connsiteX2078" fmla="*/ 2182368 w 4546203"/>
              <a:gd name="connsiteY2078" fmla="*/ 432574 h 5092591"/>
              <a:gd name="connsiteX2079" fmla="*/ 2178787 w 4546203"/>
              <a:gd name="connsiteY2079" fmla="*/ 369299 h 5092591"/>
              <a:gd name="connsiteX2080" fmla="*/ 2438650 w 4546203"/>
              <a:gd name="connsiteY2080" fmla="*/ 281352 h 5092591"/>
              <a:gd name="connsiteX2081" fmla="*/ 2433874 w 4546203"/>
              <a:gd name="connsiteY2081" fmla="*/ 345024 h 5092591"/>
              <a:gd name="connsiteX2082" fmla="*/ 2510281 w 4546203"/>
              <a:gd name="connsiteY2082" fmla="*/ 351790 h 5092591"/>
              <a:gd name="connsiteX2083" fmla="*/ 2517444 w 4546203"/>
              <a:gd name="connsiteY2083" fmla="*/ 288515 h 5092591"/>
              <a:gd name="connsiteX2084" fmla="*/ 2438650 w 4546203"/>
              <a:gd name="connsiteY2084" fmla="*/ 281352 h 5092591"/>
              <a:gd name="connsiteX2085" fmla="*/ 2212215 w 4546203"/>
              <a:gd name="connsiteY2085" fmla="*/ 276975 h 5092591"/>
              <a:gd name="connsiteX2086" fmla="*/ 2212215 w 4546203"/>
              <a:gd name="connsiteY2086" fmla="*/ 337463 h 5092591"/>
              <a:gd name="connsiteX2087" fmla="*/ 2288622 w 4546203"/>
              <a:gd name="connsiteY2087" fmla="*/ 337463 h 5092591"/>
              <a:gd name="connsiteX2088" fmla="*/ 2288622 w 4546203"/>
              <a:gd name="connsiteY2088" fmla="*/ 276975 h 5092591"/>
              <a:gd name="connsiteX2089" fmla="*/ 2212215 w 4546203"/>
              <a:gd name="connsiteY2089" fmla="*/ 276975 h 5092591"/>
              <a:gd name="connsiteX2090" fmla="*/ 2445415 w 4546203"/>
              <a:gd name="connsiteY2090" fmla="*/ 189425 h 5092591"/>
              <a:gd name="connsiteX2091" fmla="*/ 2440639 w 4546203"/>
              <a:gd name="connsiteY2091" fmla="*/ 252700 h 5092591"/>
              <a:gd name="connsiteX2092" fmla="*/ 2520230 w 4546203"/>
              <a:gd name="connsiteY2092" fmla="*/ 259863 h 5092591"/>
              <a:gd name="connsiteX2093" fmla="*/ 2526995 w 4546203"/>
              <a:gd name="connsiteY2093" fmla="*/ 196588 h 5092591"/>
              <a:gd name="connsiteX2094" fmla="*/ 2445415 w 4546203"/>
              <a:gd name="connsiteY2094" fmla="*/ 189425 h 5092591"/>
              <a:gd name="connsiteX2095" fmla="*/ 2170828 w 4546203"/>
              <a:gd name="connsiteY2095" fmla="*/ 184650 h 5092591"/>
              <a:gd name="connsiteX2096" fmla="*/ 2089248 w 4546203"/>
              <a:gd name="connsiteY2096" fmla="*/ 189823 h 5092591"/>
              <a:gd name="connsiteX2097" fmla="*/ 2094421 w 4546203"/>
              <a:gd name="connsiteY2097" fmla="*/ 253097 h 5092591"/>
              <a:gd name="connsiteX2098" fmla="*/ 2174409 w 4546203"/>
              <a:gd name="connsiteY2098" fmla="*/ 248322 h 5092591"/>
              <a:gd name="connsiteX2099" fmla="*/ 2170828 w 4546203"/>
              <a:gd name="connsiteY2099" fmla="*/ 184650 h 5092591"/>
              <a:gd name="connsiteX2100" fmla="*/ 2210225 w 4546203"/>
              <a:gd name="connsiteY2100" fmla="*/ 184252 h 5092591"/>
              <a:gd name="connsiteX2101" fmla="*/ 2210225 w 4546203"/>
              <a:gd name="connsiteY2101" fmla="*/ 245536 h 5092591"/>
              <a:gd name="connsiteX2102" fmla="*/ 2289020 w 4546203"/>
              <a:gd name="connsiteY2102" fmla="*/ 245536 h 5092591"/>
              <a:gd name="connsiteX2103" fmla="*/ 2289020 w 4546203"/>
              <a:gd name="connsiteY2103" fmla="*/ 184252 h 5092591"/>
              <a:gd name="connsiteX2104" fmla="*/ 2210225 w 4546203"/>
              <a:gd name="connsiteY2104" fmla="*/ 184252 h 5092591"/>
              <a:gd name="connsiteX2105" fmla="*/ 2175205 w 4546203"/>
              <a:gd name="connsiteY2105" fmla="*/ 0 h 5092591"/>
              <a:gd name="connsiteX2106" fmla="*/ 2282652 w 4546203"/>
              <a:gd name="connsiteY2106" fmla="*/ 0 h 5092591"/>
              <a:gd name="connsiteX2107" fmla="*/ 2282652 w 4546203"/>
              <a:gd name="connsiteY2107" fmla="*/ 33030 h 5092591"/>
              <a:gd name="connsiteX2108" fmla="*/ 2342345 w 4546203"/>
              <a:gd name="connsiteY2108" fmla="*/ 33030 h 5092591"/>
              <a:gd name="connsiteX2109" fmla="*/ 2342345 w 4546203"/>
              <a:gd name="connsiteY2109" fmla="*/ 0 h 5092591"/>
              <a:gd name="connsiteX2110" fmla="*/ 2366222 w 4546203"/>
              <a:gd name="connsiteY2110" fmla="*/ 0 h 5092591"/>
              <a:gd name="connsiteX2111" fmla="*/ 2411589 w 4546203"/>
              <a:gd name="connsiteY2111" fmla="*/ 3980 h 5092591"/>
              <a:gd name="connsiteX2112" fmla="*/ 2530179 w 4546203"/>
              <a:gd name="connsiteY2112" fmla="*/ 12734 h 5092591"/>
              <a:gd name="connsiteX2113" fmla="*/ 2530179 w 4546203"/>
              <a:gd name="connsiteY2113" fmla="*/ 45367 h 5092591"/>
              <a:gd name="connsiteX2114" fmla="*/ 2545301 w 4546203"/>
              <a:gd name="connsiteY2114" fmla="*/ 50142 h 5092591"/>
              <a:gd name="connsiteX2115" fmla="*/ 2538535 w 4546203"/>
              <a:gd name="connsiteY2115" fmla="*/ 118590 h 5092591"/>
              <a:gd name="connsiteX2116" fmla="*/ 2571168 w 4546203"/>
              <a:gd name="connsiteY2116" fmla="*/ 125355 h 5092591"/>
              <a:gd name="connsiteX2117" fmla="*/ 2483618 w 4546203"/>
              <a:gd name="connsiteY2117" fmla="*/ 837689 h 5092591"/>
              <a:gd name="connsiteX2118" fmla="*/ 2567188 w 4546203"/>
              <a:gd name="connsiteY2118" fmla="*/ 849627 h 5092591"/>
              <a:gd name="connsiteX2119" fmla="*/ 2632054 w 4546203"/>
              <a:gd name="connsiteY2119" fmla="*/ 476746 h 5092591"/>
              <a:gd name="connsiteX2120" fmla="*/ 2664686 w 4546203"/>
              <a:gd name="connsiteY2120" fmla="*/ 480726 h 5092591"/>
              <a:gd name="connsiteX2121" fmla="*/ 2675033 w 4546203"/>
              <a:gd name="connsiteY2121" fmla="*/ 432972 h 5092591"/>
              <a:gd name="connsiteX2122" fmla="*/ 2706869 w 4546203"/>
              <a:gd name="connsiteY2122" fmla="*/ 437747 h 5092591"/>
              <a:gd name="connsiteX2123" fmla="*/ 2715624 w 4546203"/>
              <a:gd name="connsiteY2123" fmla="*/ 414666 h 5092591"/>
              <a:gd name="connsiteX2124" fmla="*/ 2904651 w 4546203"/>
              <a:gd name="connsiteY2124" fmla="*/ 463216 h 5092591"/>
              <a:gd name="connsiteX2125" fmla="*/ 2899478 w 4546203"/>
              <a:gd name="connsiteY2125" fmla="*/ 487491 h 5092591"/>
              <a:gd name="connsiteX2126" fmla="*/ 2976680 w 4546203"/>
              <a:gd name="connsiteY2126" fmla="*/ 512562 h 5092591"/>
              <a:gd name="connsiteX2127" fmla="*/ 2988221 w 4546203"/>
              <a:gd name="connsiteY2127" fmla="*/ 490675 h 5092591"/>
              <a:gd name="connsiteX2128" fmla="*/ 3170085 w 4546203"/>
              <a:gd name="connsiteY2128" fmla="*/ 563500 h 5092591"/>
              <a:gd name="connsiteX2129" fmla="*/ 3161330 w 4546203"/>
              <a:gd name="connsiteY2129" fmla="*/ 585387 h 5092591"/>
              <a:gd name="connsiteX2130" fmla="*/ 3177248 w 4546203"/>
              <a:gd name="connsiteY2130" fmla="*/ 596132 h 5092591"/>
              <a:gd name="connsiteX2131" fmla="*/ 3157351 w 4546203"/>
              <a:gd name="connsiteY2131" fmla="*/ 640305 h 5092591"/>
              <a:gd name="connsiteX2132" fmla="*/ 3190779 w 4546203"/>
              <a:gd name="connsiteY2132" fmla="*/ 657815 h 5092591"/>
              <a:gd name="connsiteX2133" fmla="*/ 2948028 w 4546203"/>
              <a:gd name="connsiteY2133" fmla="*/ 1156051 h 5092591"/>
              <a:gd name="connsiteX2134" fmla="*/ 2962752 w 4546203"/>
              <a:gd name="connsiteY2134" fmla="*/ 1161224 h 5092591"/>
              <a:gd name="connsiteX2135" fmla="*/ 2892713 w 4546203"/>
              <a:gd name="connsiteY2135" fmla="*/ 1303293 h 5092591"/>
              <a:gd name="connsiteX2136" fmla="*/ 2900672 w 4546203"/>
              <a:gd name="connsiteY2136" fmla="*/ 1307272 h 5092591"/>
              <a:gd name="connsiteX2137" fmla="*/ 2971905 w 4546203"/>
              <a:gd name="connsiteY2137" fmla="*/ 1167989 h 5092591"/>
              <a:gd name="connsiteX2138" fmla="*/ 2980660 w 4546203"/>
              <a:gd name="connsiteY2138" fmla="*/ 1185897 h 5092591"/>
              <a:gd name="connsiteX2139" fmla="*/ 2913406 w 4546203"/>
              <a:gd name="connsiteY2139" fmla="*/ 1314037 h 5092591"/>
              <a:gd name="connsiteX2140" fmla="*/ 2961558 w 4546203"/>
              <a:gd name="connsiteY2140" fmla="*/ 1339506 h 5092591"/>
              <a:gd name="connsiteX2141" fmla="*/ 2977476 w 4546203"/>
              <a:gd name="connsiteY2141" fmla="*/ 1300905 h 5092591"/>
              <a:gd name="connsiteX2142" fmla="*/ 2979864 w 4546203"/>
              <a:gd name="connsiteY2142" fmla="*/ 1290558 h 5092591"/>
              <a:gd name="connsiteX2143" fmla="*/ 2965936 w 4546203"/>
              <a:gd name="connsiteY2143" fmla="*/ 1281007 h 5092591"/>
              <a:gd name="connsiteX2144" fmla="*/ 2979864 w 4546203"/>
              <a:gd name="connsiteY2144" fmla="*/ 1256334 h 5092591"/>
              <a:gd name="connsiteX2145" fmla="*/ 3003741 w 4546203"/>
              <a:gd name="connsiteY2145" fmla="*/ 1260712 h 5092591"/>
              <a:gd name="connsiteX2146" fmla="*/ 3005333 w 4546203"/>
              <a:gd name="connsiteY2146" fmla="*/ 1254345 h 5092591"/>
              <a:gd name="connsiteX2147" fmla="*/ 2979068 w 4546203"/>
              <a:gd name="connsiteY2147" fmla="*/ 1236835 h 5092591"/>
              <a:gd name="connsiteX2148" fmla="*/ 2994190 w 4546203"/>
              <a:gd name="connsiteY2148" fmla="*/ 1210172 h 5092591"/>
              <a:gd name="connsiteX2149" fmla="*/ 3013690 w 4546203"/>
              <a:gd name="connsiteY2149" fmla="*/ 1220519 h 5092591"/>
              <a:gd name="connsiteX2150" fmla="*/ 3025231 w 4546203"/>
              <a:gd name="connsiteY2150" fmla="*/ 1220121 h 5092591"/>
              <a:gd name="connsiteX2151" fmla="*/ 3018863 w 4546203"/>
              <a:gd name="connsiteY2151" fmla="*/ 1210172 h 5092591"/>
              <a:gd name="connsiteX2152" fmla="*/ 2991007 w 4546203"/>
              <a:gd name="connsiteY2152" fmla="*/ 1193856 h 5092591"/>
              <a:gd name="connsiteX2153" fmla="*/ 3006129 w 4546203"/>
              <a:gd name="connsiteY2153" fmla="*/ 1166397 h 5092591"/>
              <a:gd name="connsiteX2154" fmla="*/ 3035975 w 4546203"/>
              <a:gd name="connsiteY2154" fmla="*/ 1182315 h 5092591"/>
              <a:gd name="connsiteX2155" fmla="*/ 3047118 w 4546203"/>
              <a:gd name="connsiteY2155" fmla="*/ 1181121 h 5092591"/>
              <a:gd name="connsiteX2156" fmla="*/ 3041945 w 4546203"/>
              <a:gd name="connsiteY2156" fmla="*/ 1172366 h 5092591"/>
              <a:gd name="connsiteX2157" fmla="*/ 3002547 w 4546203"/>
              <a:gd name="connsiteY2157" fmla="*/ 1149683 h 5092591"/>
              <a:gd name="connsiteX2158" fmla="*/ 3017670 w 4546203"/>
              <a:gd name="connsiteY2158" fmla="*/ 1122622 h 5092591"/>
              <a:gd name="connsiteX2159" fmla="*/ 3055077 w 4546203"/>
              <a:gd name="connsiteY2159" fmla="*/ 1142918 h 5092591"/>
              <a:gd name="connsiteX2160" fmla="*/ 3068607 w 4546203"/>
              <a:gd name="connsiteY2160" fmla="*/ 1143316 h 5092591"/>
              <a:gd name="connsiteX2161" fmla="*/ 3060250 w 4546203"/>
              <a:gd name="connsiteY2161" fmla="*/ 1132173 h 5092591"/>
              <a:gd name="connsiteX2162" fmla="*/ 3013690 w 4546203"/>
              <a:gd name="connsiteY2162" fmla="*/ 1105909 h 5092591"/>
              <a:gd name="connsiteX2163" fmla="*/ 3028414 w 4546203"/>
              <a:gd name="connsiteY2163" fmla="*/ 1078450 h 5092591"/>
              <a:gd name="connsiteX2164" fmla="*/ 3062240 w 4546203"/>
              <a:gd name="connsiteY2164" fmla="*/ 1096358 h 5092591"/>
              <a:gd name="connsiteX2165" fmla="*/ 3091689 w 4546203"/>
              <a:gd name="connsiteY2165" fmla="*/ 1099143 h 5092591"/>
              <a:gd name="connsiteX2166" fmla="*/ 3024435 w 4546203"/>
              <a:gd name="connsiteY2166" fmla="*/ 1061736 h 5092591"/>
              <a:gd name="connsiteX2167" fmla="*/ 3039159 w 4546203"/>
              <a:gd name="connsiteY2167" fmla="*/ 1033879 h 5092591"/>
              <a:gd name="connsiteX2168" fmla="*/ 3097658 w 4546203"/>
              <a:gd name="connsiteY2168" fmla="*/ 1065317 h 5092591"/>
              <a:gd name="connsiteX2169" fmla="*/ 3112382 w 4546203"/>
              <a:gd name="connsiteY2169" fmla="*/ 1065715 h 5092591"/>
              <a:gd name="connsiteX2170" fmla="*/ 3103627 w 4546203"/>
              <a:gd name="connsiteY2170" fmla="*/ 1054971 h 5092591"/>
              <a:gd name="connsiteX2171" fmla="*/ 3035179 w 4546203"/>
              <a:gd name="connsiteY2171" fmla="*/ 1017165 h 5092591"/>
              <a:gd name="connsiteX2172" fmla="*/ 3049108 w 4546203"/>
              <a:gd name="connsiteY2172" fmla="*/ 989309 h 5092591"/>
              <a:gd name="connsiteX2173" fmla="*/ 3104025 w 4546203"/>
              <a:gd name="connsiteY2173" fmla="*/ 1017961 h 5092591"/>
              <a:gd name="connsiteX2174" fmla="*/ 3157749 w 4546203"/>
              <a:gd name="connsiteY2174" fmla="*/ 1032685 h 5092591"/>
              <a:gd name="connsiteX2175" fmla="*/ 3189187 w 4546203"/>
              <a:gd name="connsiteY2175" fmla="*/ 982145 h 5092591"/>
              <a:gd name="connsiteX2176" fmla="*/ 3308572 w 4546203"/>
              <a:gd name="connsiteY2176" fmla="*/ 1058552 h 5092591"/>
              <a:gd name="connsiteX2177" fmla="*/ 3463376 w 4546203"/>
              <a:gd name="connsiteY2177" fmla="*/ 837689 h 5092591"/>
              <a:gd name="connsiteX2178" fmla="*/ 3498793 w 4546203"/>
              <a:gd name="connsiteY2178" fmla="*/ 861566 h 5092591"/>
              <a:gd name="connsiteX2179" fmla="*/ 3526650 w 4546203"/>
              <a:gd name="connsiteY2179" fmla="*/ 825750 h 5092591"/>
              <a:gd name="connsiteX2180" fmla="*/ 3559680 w 4546203"/>
              <a:gd name="connsiteY2180" fmla="*/ 849230 h 5092591"/>
              <a:gd name="connsiteX2181" fmla="*/ 3579578 w 4546203"/>
              <a:gd name="connsiteY2181" fmla="*/ 827740 h 5092591"/>
              <a:gd name="connsiteX2182" fmla="*/ 3757462 w 4546203"/>
              <a:gd name="connsiteY2182" fmla="*/ 979758 h 5092591"/>
              <a:gd name="connsiteX2183" fmla="*/ 3737565 w 4546203"/>
              <a:gd name="connsiteY2183" fmla="*/ 1004431 h 5092591"/>
              <a:gd name="connsiteX2184" fmla="*/ 3764625 w 4546203"/>
              <a:gd name="connsiteY2184" fmla="*/ 1023930 h 5092591"/>
              <a:gd name="connsiteX2185" fmla="*/ 3729208 w 4546203"/>
              <a:gd name="connsiteY2185" fmla="*/ 1062930 h 5092591"/>
              <a:gd name="connsiteX2186" fmla="*/ 3762238 w 4546203"/>
              <a:gd name="connsiteY2186" fmla="*/ 1087205 h 5092591"/>
              <a:gd name="connsiteX2187" fmla="*/ 3500385 w 4546203"/>
              <a:gd name="connsiteY2187" fmla="*/ 1343486 h 5092591"/>
              <a:gd name="connsiteX2188" fmla="*/ 3530232 w 4546203"/>
              <a:gd name="connsiteY2188" fmla="*/ 1376118 h 5092591"/>
              <a:gd name="connsiteX2189" fmla="*/ 3322899 w 4546203"/>
              <a:gd name="connsiteY2189" fmla="*/ 1569125 h 5092591"/>
              <a:gd name="connsiteX2190" fmla="*/ 3377816 w 4546203"/>
              <a:gd name="connsiteY2190" fmla="*/ 1606134 h 5092591"/>
              <a:gd name="connsiteX2191" fmla="*/ 3386969 w 4546203"/>
              <a:gd name="connsiteY2191" fmla="*/ 1596583 h 5092591"/>
              <a:gd name="connsiteX2192" fmla="*/ 3359510 w 4546203"/>
              <a:gd name="connsiteY2192" fmla="*/ 1563951 h 5092591"/>
              <a:gd name="connsiteX2193" fmla="*/ 3375826 w 4546203"/>
              <a:gd name="connsiteY2193" fmla="*/ 1549625 h 5092591"/>
              <a:gd name="connsiteX2194" fmla="*/ 3404081 w 4546203"/>
              <a:gd name="connsiteY2194" fmla="*/ 1580665 h 5092591"/>
              <a:gd name="connsiteX2195" fmla="*/ 3416815 w 4546203"/>
              <a:gd name="connsiteY2195" fmla="*/ 1568727 h 5092591"/>
              <a:gd name="connsiteX2196" fmla="*/ 3389755 w 4546203"/>
              <a:gd name="connsiteY2196" fmla="*/ 1536493 h 5092591"/>
              <a:gd name="connsiteX2197" fmla="*/ 3406071 w 4546203"/>
              <a:gd name="connsiteY2197" fmla="*/ 1522166 h 5092591"/>
              <a:gd name="connsiteX2198" fmla="*/ 3434723 w 4546203"/>
              <a:gd name="connsiteY2198" fmla="*/ 1553605 h 5092591"/>
              <a:gd name="connsiteX2199" fmla="*/ 3447856 w 4546203"/>
              <a:gd name="connsiteY2199" fmla="*/ 1542462 h 5092591"/>
              <a:gd name="connsiteX2200" fmla="*/ 3419601 w 4546203"/>
              <a:gd name="connsiteY2200" fmla="*/ 1509034 h 5092591"/>
              <a:gd name="connsiteX2201" fmla="*/ 3436315 w 4546203"/>
              <a:gd name="connsiteY2201" fmla="*/ 1494708 h 5092591"/>
              <a:gd name="connsiteX2202" fmla="*/ 3465763 w 4546203"/>
              <a:gd name="connsiteY2202" fmla="*/ 1527340 h 5092591"/>
              <a:gd name="connsiteX2203" fmla="*/ 3478896 w 4546203"/>
              <a:gd name="connsiteY2203" fmla="*/ 1515799 h 5092591"/>
              <a:gd name="connsiteX2204" fmla="*/ 3449845 w 4546203"/>
              <a:gd name="connsiteY2204" fmla="*/ 1481575 h 5092591"/>
              <a:gd name="connsiteX2205" fmla="*/ 3466559 w 4546203"/>
              <a:gd name="connsiteY2205" fmla="*/ 1467249 h 5092591"/>
              <a:gd name="connsiteX2206" fmla="*/ 3498793 w 4546203"/>
              <a:gd name="connsiteY2206" fmla="*/ 1502667 h 5092591"/>
              <a:gd name="connsiteX2207" fmla="*/ 3482079 w 4546203"/>
              <a:gd name="connsiteY2207" fmla="*/ 1452127 h 5092591"/>
              <a:gd name="connsiteX2208" fmla="*/ 3496406 w 4546203"/>
              <a:gd name="connsiteY2208" fmla="*/ 1439790 h 5092591"/>
              <a:gd name="connsiteX2209" fmla="*/ 3529834 w 4546203"/>
              <a:gd name="connsiteY2209" fmla="*/ 1475606 h 5092591"/>
              <a:gd name="connsiteX2210" fmla="*/ 3512722 w 4546203"/>
              <a:gd name="connsiteY2210" fmla="*/ 1424270 h 5092591"/>
              <a:gd name="connsiteX2211" fmla="*/ 3527048 w 4546203"/>
              <a:gd name="connsiteY2211" fmla="*/ 1411934 h 5092591"/>
              <a:gd name="connsiteX2212" fmla="*/ 3560874 w 4546203"/>
              <a:gd name="connsiteY2212" fmla="*/ 1448943 h 5092591"/>
              <a:gd name="connsiteX2213" fmla="*/ 3573210 w 4546203"/>
              <a:gd name="connsiteY2213" fmla="*/ 1436607 h 5092591"/>
              <a:gd name="connsiteX2214" fmla="*/ 3541374 w 4546203"/>
              <a:gd name="connsiteY2214" fmla="*/ 1398801 h 5092591"/>
              <a:gd name="connsiteX2215" fmla="*/ 3557292 w 4546203"/>
              <a:gd name="connsiteY2215" fmla="*/ 1384475 h 5092591"/>
              <a:gd name="connsiteX2216" fmla="*/ 3590322 w 4546203"/>
              <a:gd name="connsiteY2216" fmla="*/ 1420689 h 5092591"/>
              <a:gd name="connsiteX2217" fmla="*/ 3603057 w 4546203"/>
              <a:gd name="connsiteY2217" fmla="*/ 1409148 h 5092591"/>
              <a:gd name="connsiteX2218" fmla="*/ 3571221 w 4546203"/>
              <a:gd name="connsiteY2218" fmla="*/ 1371342 h 5092591"/>
              <a:gd name="connsiteX2219" fmla="*/ 3590322 w 4546203"/>
              <a:gd name="connsiteY2219" fmla="*/ 1354231 h 5092591"/>
              <a:gd name="connsiteX2220" fmla="*/ 3630118 w 4546203"/>
              <a:gd name="connsiteY2220" fmla="*/ 1398801 h 5092591"/>
              <a:gd name="connsiteX2221" fmla="*/ 3671903 w 4546203"/>
              <a:gd name="connsiteY2221" fmla="*/ 1364975 h 5092591"/>
              <a:gd name="connsiteX2222" fmla="*/ 3787707 w 4546203"/>
              <a:gd name="connsiteY2222" fmla="*/ 1517789 h 5092591"/>
              <a:gd name="connsiteX2223" fmla="*/ 3743932 w 4546203"/>
              <a:gd name="connsiteY2223" fmla="*/ 1548829 h 5092591"/>
              <a:gd name="connsiteX2224" fmla="*/ 3779350 w 4546203"/>
              <a:gd name="connsiteY2224" fmla="*/ 1604144 h 5092591"/>
              <a:gd name="connsiteX2225" fmla="*/ 3585547 w 4546203"/>
              <a:gd name="connsiteY2225" fmla="*/ 1725918 h 5092591"/>
              <a:gd name="connsiteX2226" fmla="*/ 3659964 w 4546203"/>
              <a:gd name="connsiteY2226" fmla="*/ 1858436 h 5092591"/>
              <a:gd name="connsiteX2227" fmla="*/ 3698565 w 4546203"/>
              <a:gd name="connsiteY2227" fmla="*/ 1834161 h 5092591"/>
              <a:gd name="connsiteX2228" fmla="*/ 3732789 w 4546203"/>
              <a:gd name="connsiteY2228" fmla="*/ 1807498 h 5092591"/>
              <a:gd name="connsiteX2229" fmla="*/ 3794870 w 4546203"/>
              <a:gd name="connsiteY2229" fmla="*/ 1944791 h 5092591"/>
              <a:gd name="connsiteX2230" fmla="*/ 3844216 w 4546203"/>
              <a:gd name="connsiteY2230" fmla="*/ 1926088 h 5092591"/>
              <a:gd name="connsiteX2231" fmla="*/ 3861726 w 4546203"/>
              <a:gd name="connsiteY2231" fmla="*/ 1968270 h 5092591"/>
              <a:gd name="connsiteX2232" fmla="*/ 3902317 w 4546203"/>
              <a:gd name="connsiteY2232" fmla="*/ 1954342 h 5092591"/>
              <a:gd name="connsiteX2233" fmla="*/ 3946091 w 4546203"/>
              <a:gd name="connsiteY2233" fmla="*/ 2094421 h 5092591"/>
              <a:gd name="connsiteX2234" fmla="*/ 3905102 w 4546203"/>
              <a:gd name="connsiteY2234" fmla="*/ 2106360 h 5092591"/>
              <a:gd name="connsiteX2235" fmla="*/ 3916643 w 4546203"/>
              <a:gd name="connsiteY2235" fmla="*/ 2155706 h 5092591"/>
              <a:gd name="connsiteX2236" fmla="*/ 3782135 w 4546203"/>
              <a:gd name="connsiteY2236" fmla="*/ 2187940 h 5092591"/>
              <a:gd name="connsiteX2237" fmla="*/ 3821533 w 4546203"/>
              <a:gd name="connsiteY2237" fmla="*/ 2467700 h 5092591"/>
              <a:gd name="connsiteX2238" fmla="*/ 3659964 w 4546203"/>
              <a:gd name="connsiteY2238" fmla="*/ 2476455 h 5092591"/>
              <a:gd name="connsiteX2239" fmla="*/ 3659964 w 4546203"/>
              <a:gd name="connsiteY2239" fmla="*/ 2634442 h 5092591"/>
              <a:gd name="connsiteX2240" fmla="*/ 3698565 w 4546203"/>
              <a:gd name="connsiteY2240" fmla="*/ 2637228 h 5092591"/>
              <a:gd name="connsiteX2241" fmla="*/ 3801635 w 4546203"/>
              <a:gd name="connsiteY2241" fmla="*/ 2643595 h 5092591"/>
              <a:gd name="connsiteX2242" fmla="*/ 3811584 w 4546203"/>
              <a:gd name="connsiteY2242" fmla="*/ 2659911 h 5092591"/>
              <a:gd name="connsiteX2243" fmla="*/ 3656780 w 4546203"/>
              <a:gd name="connsiteY2243" fmla="*/ 2649564 h 5092591"/>
              <a:gd name="connsiteX2244" fmla="*/ 3653995 w 4546203"/>
              <a:gd name="connsiteY2244" fmla="*/ 2694533 h 5092591"/>
              <a:gd name="connsiteX2245" fmla="*/ 3808002 w 4546203"/>
              <a:gd name="connsiteY2245" fmla="*/ 2726767 h 5092591"/>
              <a:gd name="connsiteX2246" fmla="*/ 3828696 w 4546203"/>
              <a:gd name="connsiteY2246" fmla="*/ 2761389 h 5092591"/>
              <a:gd name="connsiteX2247" fmla="*/ 3946887 w 4546203"/>
              <a:gd name="connsiteY2247" fmla="*/ 2863662 h 5092591"/>
              <a:gd name="connsiteX2248" fmla="*/ 4050753 w 4546203"/>
              <a:gd name="connsiteY2248" fmla="*/ 3351949 h 5092591"/>
              <a:gd name="connsiteX2249" fmla="*/ 3941316 w 4546203"/>
              <a:gd name="connsiteY2249" fmla="*/ 3603853 h 5092591"/>
              <a:gd name="connsiteX2250" fmla="*/ 3947683 w 4546203"/>
              <a:gd name="connsiteY2250" fmla="*/ 3623751 h 5092591"/>
              <a:gd name="connsiteX2251" fmla="*/ 4024886 w 4546203"/>
              <a:gd name="connsiteY2251" fmla="*/ 3494018 h 5092591"/>
              <a:gd name="connsiteX2252" fmla="*/ 4094130 w 4546203"/>
              <a:gd name="connsiteY2252" fmla="*/ 3531824 h 5092591"/>
              <a:gd name="connsiteX2253" fmla="*/ 4009366 w 4546203"/>
              <a:gd name="connsiteY2253" fmla="*/ 3674688 h 5092591"/>
              <a:gd name="connsiteX2254" fmla="*/ 4028069 w 4546203"/>
              <a:gd name="connsiteY2254" fmla="*/ 3687025 h 5092591"/>
              <a:gd name="connsiteX2255" fmla="*/ 4110446 w 4546203"/>
              <a:gd name="connsiteY2255" fmla="*/ 3549732 h 5092591"/>
              <a:gd name="connsiteX2256" fmla="*/ 4177700 w 4546203"/>
              <a:gd name="connsiteY2256" fmla="*/ 3586741 h 5092591"/>
              <a:gd name="connsiteX2257" fmla="*/ 4089752 w 4546203"/>
              <a:gd name="connsiteY2257" fmla="*/ 3734381 h 5092591"/>
              <a:gd name="connsiteX2258" fmla="*/ 4109650 w 4546203"/>
              <a:gd name="connsiteY2258" fmla="*/ 3748309 h 5092591"/>
              <a:gd name="connsiteX2259" fmla="*/ 4195608 w 4546203"/>
              <a:gd name="connsiteY2259" fmla="*/ 3605445 h 5092591"/>
              <a:gd name="connsiteX2260" fmla="*/ 4261270 w 4546203"/>
              <a:gd name="connsiteY2260" fmla="*/ 3641658 h 5092591"/>
              <a:gd name="connsiteX2261" fmla="*/ 4169343 w 4546203"/>
              <a:gd name="connsiteY2261" fmla="*/ 3794472 h 5092591"/>
              <a:gd name="connsiteX2262" fmla="*/ 4190434 w 4546203"/>
              <a:gd name="connsiteY2262" fmla="*/ 3810390 h 5092591"/>
              <a:gd name="connsiteX2263" fmla="*/ 4280769 w 4546203"/>
              <a:gd name="connsiteY2263" fmla="*/ 3661954 h 5092591"/>
              <a:gd name="connsiteX2264" fmla="*/ 4344442 w 4546203"/>
              <a:gd name="connsiteY2264" fmla="*/ 3697372 h 5092591"/>
              <a:gd name="connsiteX2265" fmla="*/ 4247739 w 4546203"/>
              <a:gd name="connsiteY2265" fmla="*/ 3856155 h 5092591"/>
              <a:gd name="connsiteX2266" fmla="*/ 4270422 w 4546203"/>
              <a:gd name="connsiteY2266" fmla="*/ 3874460 h 5092591"/>
              <a:gd name="connsiteX2267" fmla="*/ 4283157 w 4546203"/>
              <a:gd name="connsiteY2267" fmla="*/ 3858542 h 5092591"/>
              <a:gd name="connsiteX2268" fmla="*/ 4376278 w 4546203"/>
              <a:gd name="connsiteY2268" fmla="*/ 3752289 h 5092591"/>
              <a:gd name="connsiteX2269" fmla="*/ 4418461 w 4546203"/>
              <a:gd name="connsiteY2269" fmla="*/ 3723239 h 5092591"/>
              <a:gd name="connsiteX2270" fmla="*/ 4443531 w 4546203"/>
              <a:gd name="connsiteY2270" fmla="*/ 3737963 h 5092591"/>
              <a:gd name="connsiteX2271" fmla="*/ 4439950 w 4546203"/>
              <a:gd name="connsiteY2271" fmla="*/ 3780942 h 5092591"/>
              <a:gd name="connsiteX2272" fmla="*/ 4384635 w 4546203"/>
              <a:gd name="connsiteY2272" fmla="*/ 3923408 h 5092591"/>
              <a:gd name="connsiteX2273" fmla="*/ 4394186 w 4546203"/>
              <a:gd name="connsiteY2273" fmla="*/ 3976336 h 5092591"/>
              <a:gd name="connsiteX2274" fmla="*/ 4527897 w 4546203"/>
              <a:gd name="connsiteY2274" fmla="*/ 4092140 h 5092591"/>
              <a:gd name="connsiteX2275" fmla="*/ 4546203 w 4546203"/>
              <a:gd name="connsiteY2275" fmla="*/ 4104079 h 5092591"/>
              <a:gd name="connsiteX2276" fmla="*/ 4546203 w 4546203"/>
              <a:gd name="connsiteY2276" fmla="*/ 4112038 h 5092591"/>
              <a:gd name="connsiteX2277" fmla="*/ 4531479 w 4546203"/>
              <a:gd name="connsiteY2277" fmla="*/ 4123181 h 5092591"/>
              <a:gd name="connsiteX2278" fmla="*/ 4330513 w 4546203"/>
              <a:gd name="connsiteY2278" fmla="*/ 4014142 h 5092591"/>
              <a:gd name="connsiteX2279" fmla="*/ 4317381 w 4546203"/>
              <a:gd name="connsiteY2279" fmla="*/ 4029662 h 5092591"/>
              <a:gd name="connsiteX2280" fmla="*/ 4198393 w 4546203"/>
              <a:gd name="connsiteY2280" fmla="*/ 4143078 h 5092591"/>
              <a:gd name="connsiteX2281" fmla="*/ 4140690 w 4546203"/>
              <a:gd name="connsiteY2281" fmla="*/ 4156608 h 5092591"/>
              <a:gd name="connsiteX2282" fmla="*/ 4142282 w 4546203"/>
              <a:gd name="connsiteY2282" fmla="*/ 4099303 h 5092591"/>
              <a:gd name="connsiteX2283" fmla="*/ 4201577 w 4546203"/>
              <a:gd name="connsiteY2283" fmla="*/ 3984693 h 5092591"/>
              <a:gd name="connsiteX2284" fmla="*/ 4222668 w 4546203"/>
              <a:gd name="connsiteY2284" fmla="*/ 3950867 h 5092591"/>
              <a:gd name="connsiteX2285" fmla="*/ 4197597 w 4546203"/>
              <a:gd name="connsiteY2285" fmla="*/ 3935745 h 5092591"/>
              <a:gd name="connsiteX2286" fmla="*/ 4084579 w 4546203"/>
              <a:gd name="connsiteY2286" fmla="*/ 4079406 h 5092591"/>
              <a:gd name="connsiteX2287" fmla="*/ 4028865 w 4546203"/>
              <a:gd name="connsiteY2287" fmla="*/ 4032447 h 5092591"/>
              <a:gd name="connsiteX2288" fmla="*/ 4134323 w 4546203"/>
              <a:gd name="connsiteY2288" fmla="*/ 3897940 h 5092591"/>
              <a:gd name="connsiteX2289" fmla="*/ 4112037 w 4546203"/>
              <a:gd name="connsiteY2289" fmla="*/ 3884011 h 5092591"/>
              <a:gd name="connsiteX2290" fmla="*/ 4002999 w 4546203"/>
              <a:gd name="connsiteY2290" fmla="*/ 4021703 h 5092591"/>
              <a:gd name="connsiteX2291" fmla="*/ 3946091 w 4546203"/>
              <a:gd name="connsiteY2291" fmla="*/ 3973152 h 5092591"/>
              <a:gd name="connsiteX2292" fmla="*/ 4047967 w 4546203"/>
              <a:gd name="connsiteY2292" fmla="*/ 3844216 h 5092591"/>
              <a:gd name="connsiteX2293" fmla="*/ 4027274 w 4546203"/>
              <a:gd name="connsiteY2293" fmla="*/ 3831482 h 5092591"/>
              <a:gd name="connsiteX2294" fmla="*/ 3921816 w 4546203"/>
              <a:gd name="connsiteY2294" fmla="*/ 3963204 h 5092591"/>
              <a:gd name="connsiteX2295" fmla="*/ 3863715 w 4546203"/>
              <a:gd name="connsiteY2295" fmla="*/ 3913062 h 5092591"/>
              <a:gd name="connsiteX2296" fmla="*/ 3962010 w 4546203"/>
              <a:gd name="connsiteY2296" fmla="*/ 3788901 h 5092591"/>
              <a:gd name="connsiteX2297" fmla="*/ 3943306 w 4546203"/>
              <a:gd name="connsiteY2297" fmla="*/ 3776962 h 5092591"/>
              <a:gd name="connsiteX2298" fmla="*/ 3841430 w 4546203"/>
              <a:gd name="connsiteY2298" fmla="*/ 3903909 h 5092591"/>
              <a:gd name="connsiteX2299" fmla="*/ 3781737 w 4546203"/>
              <a:gd name="connsiteY2299" fmla="*/ 3852175 h 5092591"/>
              <a:gd name="connsiteX2300" fmla="*/ 3876450 w 4546203"/>
              <a:gd name="connsiteY2300" fmla="*/ 3733585 h 5092591"/>
              <a:gd name="connsiteX2301" fmla="*/ 3858940 w 4546203"/>
              <a:gd name="connsiteY2301" fmla="*/ 3723239 h 5092591"/>
              <a:gd name="connsiteX2302" fmla="*/ 3761044 w 4546203"/>
              <a:gd name="connsiteY2302" fmla="*/ 3843818 h 5092591"/>
              <a:gd name="connsiteX2303" fmla="*/ 3731993 w 4546203"/>
              <a:gd name="connsiteY2303" fmla="*/ 3819145 h 5092591"/>
              <a:gd name="connsiteX2304" fmla="*/ 3718463 w 4546203"/>
              <a:gd name="connsiteY2304" fmla="*/ 3815166 h 5092591"/>
              <a:gd name="connsiteX2305" fmla="*/ 3647229 w 4546203"/>
              <a:gd name="connsiteY2305" fmla="*/ 3850981 h 5092591"/>
              <a:gd name="connsiteX2306" fmla="*/ 3770197 w 4546203"/>
              <a:gd name="connsiteY2306" fmla="*/ 3967979 h 5092591"/>
              <a:gd name="connsiteX2307" fmla="*/ 3714086 w 4546203"/>
              <a:gd name="connsiteY2307" fmla="*/ 4010560 h 5092591"/>
              <a:gd name="connsiteX2308" fmla="*/ 3734381 w 4546203"/>
              <a:gd name="connsiteY2308" fmla="*/ 4029662 h 5092591"/>
              <a:gd name="connsiteX2309" fmla="*/ 3783329 w 4546203"/>
              <a:gd name="connsiteY2309" fmla="*/ 3980316 h 5092591"/>
              <a:gd name="connsiteX2310" fmla="*/ 3802431 w 4546203"/>
              <a:gd name="connsiteY2310" fmla="*/ 4001009 h 5092591"/>
              <a:gd name="connsiteX2311" fmla="*/ 3774574 w 4546203"/>
              <a:gd name="connsiteY2311" fmla="*/ 4031651 h 5092591"/>
              <a:gd name="connsiteX2312" fmla="*/ 3806410 w 4546203"/>
              <a:gd name="connsiteY2312" fmla="*/ 4051549 h 5092591"/>
              <a:gd name="connsiteX2313" fmla="*/ 3770197 w 4546203"/>
              <a:gd name="connsiteY2313" fmla="*/ 4089355 h 5092591"/>
              <a:gd name="connsiteX2314" fmla="*/ 3840236 w 4546203"/>
              <a:gd name="connsiteY2314" fmla="*/ 4149445 h 5092591"/>
              <a:gd name="connsiteX2315" fmla="*/ 3804819 w 4546203"/>
              <a:gd name="connsiteY2315" fmla="*/ 4180087 h 5092591"/>
              <a:gd name="connsiteX2316" fmla="*/ 3884011 w 4546203"/>
              <a:gd name="connsiteY2316" fmla="*/ 4264851 h 5092591"/>
              <a:gd name="connsiteX2317" fmla="*/ 3816359 w 4546203"/>
              <a:gd name="connsiteY2317" fmla="*/ 4326136 h 5092591"/>
              <a:gd name="connsiteX2318" fmla="*/ 3741146 w 4546203"/>
              <a:gd name="connsiteY2318" fmla="*/ 4239382 h 5092591"/>
              <a:gd name="connsiteX2319" fmla="*/ 3706127 w 4546203"/>
              <a:gd name="connsiteY2319" fmla="*/ 4267637 h 5092591"/>
              <a:gd name="connsiteX2320" fmla="*/ 3648025 w 4546203"/>
              <a:gd name="connsiteY2320" fmla="*/ 4199189 h 5092591"/>
              <a:gd name="connsiteX2321" fmla="*/ 3619373 w 4546203"/>
              <a:gd name="connsiteY2321" fmla="*/ 4220679 h 5092591"/>
              <a:gd name="connsiteX2322" fmla="*/ 3595098 w 4546203"/>
              <a:gd name="connsiteY2322" fmla="*/ 4193220 h 5092591"/>
              <a:gd name="connsiteX2323" fmla="*/ 3566445 w 4546203"/>
              <a:gd name="connsiteY2323" fmla="*/ 4214311 h 5092591"/>
              <a:gd name="connsiteX2324" fmla="*/ 3351551 w 4546203"/>
              <a:gd name="connsiteY2324" fmla="*/ 3937735 h 5092591"/>
              <a:gd name="connsiteX2325" fmla="*/ 3297828 w 4546203"/>
              <a:gd name="connsiteY2325" fmla="*/ 3978326 h 5092591"/>
              <a:gd name="connsiteX2326" fmla="*/ 3314940 w 4546203"/>
              <a:gd name="connsiteY2326" fmla="*/ 4004591 h 5092591"/>
              <a:gd name="connsiteX2327" fmla="*/ 3278726 w 4546203"/>
              <a:gd name="connsiteY2327" fmla="*/ 4031651 h 5092591"/>
              <a:gd name="connsiteX2328" fmla="*/ 3307379 w 4546203"/>
              <a:gd name="connsiteY2328" fmla="*/ 4075824 h 5092591"/>
              <a:gd name="connsiteX2329" fmla="*/ 3182422 w 4546203"/>
              <a:gd name="connsiteY2329" fmla="*/ 4153425 h 5092591"/>
              <a:gd name="connsiteX2330" fmla="*/ 3155759 w 4546203"/>
              <a:gd name="connsiteY2330" fmla="*/ 4107660 h 5092591"/>
              <a:gd name="connsiteX2331" fmla="*/ 3111188 w 4546203"/>
              <a:gd name="connsiteY2331" fmla="*/ 4131140 h 5092591"/>
              <a:gd name="connsiteX2332" fmla="*/ 3043537 w 4546203"/>
              <a:gd name="connsiteY2332" fmla="*/ 4004193 h 5092591"/>
              <a:gd name="connsiteX2333" fmla="*/ 2986629 w 4546203"/>
              <a:gd name="connsiteY2333" fmla="*/ 4033641 h 5092591"/>
              <a:gd name="connsiteX2334" fmla="*/ 3196350 w 4546203"/>
              <a:gd name="connsiteY2334" fmla="*/ 4470990 h 5092591"/>
              <a:gd name="connsiteX2335" fmla="*/ 3162524 w 4546203"/>
              <a:gd name="connsiteY2335" fmla="*/ 4486908 h 5092591"/>
              <a:gd name="connsiteX2336" fmla="*/ 3151779 w 4546203"/>
              <a:gd name="connsiteY2336" fmla="*/ 4487307 h 5092591"/>
              <a:gd name="connsiteX2337" fmla="*/ 3131882 w 4546203"/>
              <a:gd name="connsiteY2337" fmla="*/ 4486113 h 5092591"/>
              <a:gd name="connsiteX2338" fmla="*/ 2883958 w 4546203"/>
              <a:gd name="connsiteY2338" fmla="*/ 4577244 h 5092591"/>
              <a:gd name="connsiteX2339" fmla="*/ 2870029 w 4546203"/>
              <a:gd name="connsiteY2339" fmla="*/ 4583213 h 5092591"/>
              <a:gd name="connsiteX2340" fmla="*/ 2831428 w 4546203"/>
              <a:gd name="connsiteY2340" fmla="*/ 4607488 h 5092591"/>
              <a:gd name="connsiteX2341" fmla="*/ 2739103 w 4546203"/>
              <a:gd name="connsiteY2341" fmla="*/ 4264851 h 5092591"/>
              <a:gd name="connsiteX2342" fmla="*/ 2715624 w 4546203"/>
              <a:gd name="connsiteY2342" fmla="*/ 4271616 h 5092591"/>
              <a:gd name="connsiteX2343" fmla="*/ 2727563 w 4546203"/>
              <a:gd name="connsiteY2343" fmla="*/ 4323748 h 5092591"/>
              <a:gd name="connsiteX2344" fmla="*/ 2539729 w 4546203"/>
              <a:gd name="connsiteY2344" fmla="*/ 4360758 h 5092591"/>
              <a:gd name="connsiteX2345" fmla="*/ 2530576 w 4546203"/>
              <a:gd name="connsiteY2345" fmla="*/ 4308228 h 5092591"/>
              <a:gd name="connsiteX2346" fmla="*/ 2465710 w 4546203"/>
              <a:gd name="connsiteY2346" fmla="*/ 4314993 h 5092591"/>
              <a:gd name="connsiteX2347" fmla="*/ 2462129 w 4546203"/>
              <a:gd name="connsiteY2347" fmla="*/ 4289524 h 5092591"/>
              <a:gd name="connsiteX2348" fmla="*/ 2433476 w 4546203"/>
              <a:gd name="connsiteY2348" fmla="*/ 4018519 h 5092591"/>
              <a:gd name="connsiteX2349" fmla="*/ 2413181 w 4546203"/>
              <a:gd name="connsiteY2349" fmla="*/ 4009366 h 5092591"/>
              <a:gd name="connsiteX2350" fmla="*/ 2503118 w 4546203"/>
              <a:gd name="connsiteY2350" fmla="*/ 4975594 h 5092591"/>
              <a:gd name="connsiteX2351" fmla="*/ 2474465 w 4546203"/>
              <a:gd name="connsiteY2351" fmla="*/ 4980767 h 5092591"/>
              <a:gd name="connsiteX2352" fmla="*/ 2479241 w 4546203"/>
              <a:gd name="connsiteY2352" fmla="*/ 5049612 h 5092591"/>
              <a:gd name="connsiteX2353" fmla="*/ 2449792 w 4546203"/>
              <a:gd name="connsiteY2353" fmla="*/ 5054388 h 5092591"/>
              <a:gd name="connsiteX2354" fmla="*/ 2449792 w 4546203"/>
              <a:gd name="connsiteY2354" fmla="*/ 5085428 h 5092591"/>
              <a:gd name="connsiteX2355" fmla="*/ 2370202 w 4546203"/>
              <a:gd name="connsiteY2355" fmla="*/ 5092591 h 5092591"/>
              <a:gd name="connsiteX2356" fmla="*/ 2262755 w 4546203"/>
              <a:gd name="connsiteY2356" fmla="*/ 5092591 h 5092591"/>
              <a:gd name="connsiteX2357" fmla="*/ 2262755 w 4546203"/>
              <a:gd name="connsiteY2357" fmla="*/ 5059561 h 5092591"/>
              <a:gd name="connsiteX2358" fmla="*/ 2203062 w 4546203"/>
              <a:gd name="connsiteY2358" fmla="*/ 5059561 h 5092591"/>
              <a:gd name="connsiteX2359" fmla="*/ 2203062 w 4546203"/>
              <a:gd name="connsiteY2359" fmla="*/ 5092591 h 5092591"/>
              <a:gd name="connsiteX2360" fmla="*/ 2179185 w 4546203"/>
              <a:gd name="connsiteY2360" fmla="*/ 5092591 h 5092591"/>
              <a:gd name="connsiteX2361" fmla="*/ 2149736 w 4546203"/>
              <a:gd name="connsiteY2361" fmla="*/ 5089408 h 5092591"/>
              <a:gd name="connsiteX2362" fmla="*/ 2016422 w 4546203"/>
              <a:gd name="connsiteY2362" fmla="*/ 5079857 h 5092591"/>
              <a:gd name="connsiteX2363" fmla="*/ 2000504 w 4546203"/>
              <a:gd name="connsiteY2363" fmla="*/ 5042847 h 5092591"/>
              <a:gd name="connsiteX2364" fmla="*/ 2007270 w 4546203"/>
              <a:gd name="connsiteY2364" fmla="*/ 4974399 h 5092591"/>
              <a:gd name="connsiteX2365" fmla="*/ 1974637 w 4546203"/>
              <a:gd name="connsiteY2365" fmla="*/ 4967634 h 5092591"/>
              <a:gd name="connsiteX2366" fmla="*/ 2062187 w 4546203"/>
              <a:gd name="connsiteY2366" fmla="*/ 4255300 h 5092591"/>
              <a:gd name="connsiteX2367" fmla="*/ 1978219 w 4546203"/>
              <a:gd name="connsiteY2367" fmla="*/ 4243362 h 5092591"/>
              <a:gd name="connsiteX2368" fmla="*/ 1913353 w 4546203"/>
              <a:gd name="connsiteY2368" fmla="*/ 4615845 h 5092591"/>
              <a:gd name="connsiteX2369" fmla="*/ 1880721 w 4546203"/>
              <a:gd name="connsiteY2369" fmla="*/ 4611467 h 5092591"/>
              <a:gd name="connsiteX2370" fmla="*/ 1870374 w 4546203"/>
              <a:gd name="connsiteY2370" fmla="*/ 4659620 h 5092591"/>
              <a:gd name="connsiteX2371" fmla="*/ 1838538 w 4546203"/>
              <a:gd name="connsiteY2371" fmla="*/ 4655242 h 5092591"/>
              <a:gd name="connsiteX2372" fmla="*/ 1829783 w 4546203"/>
              <a:gd name="connsiteY2372" fmla="*/ 4677925 h 5092591"/>
              <a:gd name="connsiteX2373" fmla="*/ 1640756 w 4546203"/>
              <a:gd name="connsiteY2373" fmla="*/ 4629375 h 5092591"/>
              <a:gd name="connsiteX2374" fmla="*/ 1645929 w 4546203"/>
              <a:gd name="connsiteY2374" fmla="*/ 4605498 h 5092591"/>
              <a:gd name="connsiteX2375" fmla="*/ 1568329 w 4546203"/>
              <a:gd name="connsiteY2375" fmla="*/ 4580029 h 5092591"/>
              <a:gd name="connsiteX2376" fmla="*/ 1558380 w 4546203"/>
              <a:gd name="connsiteY2376" fmla="*/ 4602713 h 5092591"/>
              <a:gd name="connsiteX2377" fmla="*/ 1375720 w 4546203"/>
              <a:gd name="connsiteY2377" fmla="*/ 4529887 h 5092591"/>
              <a:gd name="connsiteX2378" fmla="*/ 1384475 w 4546203"/>
              <a:gd name="connsiteY2378" fmla="*/ 4508000 h 5092591"/>
              <a:gd name="connsiteX2379" fmla="*/ 1368557 w 4546203"/>
              <a:gd name="connsiteY2379" fmla="*/ 4497255 h 5092591"/>
              <a:gd name="connsiteX2380" fmla="*/ 1388454 w 4546203"/>
              <a:gd name="connsiteY2380" fmla="*/ 4453082 h 5092591"/>
              <a:gd name="connsiteX2381" fmla="*/ 1354628 w 4546203"/>
              <a:gd name="connsiteY2381" fmla="*/ 4435573 h 5092591"/>
              <a:gd name="connsiteX2382" fmla="*/ 1595389 w 4546203"/>
              <a:gd name="connsiteY2382" fmla="*/ 3941714 h 5092591"/>
              <a:gd name="connsiteX2383" fmla="*/ 1583849 w 4546203"/>
              <a:gd name="connsiteY2383" fmla="*/ 3929378 h 5092591"/>
              <a:gd name="connsiteX2384" fmla="*/ 1652694 w 4546203"/>
              <a:gd name="connsiteY2384" fmla="*/ 3790493 h 5092591"/>
              <a:gd name="connsiteX2385" fmla="*/ 1644337 w 4546203"/>
              <a:gd name="connsiteY2385" fmla="*/ 3786513 h 5092591"/>
              <a:gd name="connsiteX2386" fmla="*/ 1573104 w 4546203"/>
              <a:gd name="connsiteY2386" fmla="*/ 3925398 h 5092591"/>
              <a:gd name="connsiteX2387" fmla="*/ 1564349 w 4546203"/>
              <a:gd name="connsiteY2387" fmla="*/ 3907092 h 5092591"/>
              <a:gd name="connsiteX2388" fmla="*/ 1631205 w 4546203"/>
              <a:gd name="connsiteY2388" fmla="*/ 3779350 h 5092591"/>
              <a:gd name="connsiteX2389" fmla="*/ 1582655 w 4546203"/>
              <a:gd name="connsiteY2389" fmla="*/ 3753483 h 5092591"/>
              <a:gd name="connsiteX2390" fmla="*/ 1567135 w 4546203"/>
              <a:gd name="connsiteY2390" fmla="*/ 3792482 h 5092591"/>
              <a:gd name="connsiteX2391" fmla="*/ 1564349 w 4546203"/>
              <a:gd name="connsiteY2391" fmla="*/ 3802829 h 5092591"/>
              <a:gd name="connsiteX2392" fmla="*/ 1578277 w 4546203"/>
              <a:gd name="connsiteY2392" fmla="*/ 3812380 h 5092591"/>
              <a:gd name="connsiteX2393" fmla="*/ 1564349 w 4546203"/>
              <a:gd name="connsiteY2393" fmla="*/ 3837053 h 5092591"/>
              <a:gd name="connsiteX2394" fmla="*/ 1540472 w 4546203"/>
              <a:gd name="connsiteY2394" fmla="*/ 3832277 h 5092591"/>
              <a:gd name="connsiteX2395" fmla="*/ 1538880 w 4546203"/>
              <a:gd name="connsiteY2395" fmla="*/ 3838645 h 5092591"/>
              <a:gd name="connsiteX2396" fmla="*/ 1565145 w 4546203"/>
              <a:gd name="connsiteY2396" fmla="*/ 3856155 h 5092591"/>
              <a:gd name="connsiteX2397" fmla="*/ 1550421 w 4546203"/>
              <a:gd name="connsiteY2397" fmla="*/ 3882419 h 5092591"/>
              <a:gd name="connsiteX2398" fmla="*/ 1529329 w 4546203"/>
              <a:gd name="connsiteY2398" fmla="*/ 3871277 h 5092591"/>
              <a:gd name="connsiteX2399" fmla="*/ 1519380 w 4546203"/>
              <a:gd name="connsiteY2399" fmla="*/ 3872471 h 5092591"/>
              <a:gd name="connsiteX2400" fmla="*/ 1523758 w 4546203"/>
              <a:gd name="connsiteY2400" fmla="*/ 3881623 h 5092591"/>
              <a:gd name="connsiteX2401" fmla="*/ 1553604 w 4546203"/>
              <a:gd name="connsiteY2401" fmla="*/ 3898736 h 5092591"/>
              <a:gd name="connsiteX2402" fmla="*/ 1538482 w 4546203"/>
              <a:gd name="connsiteY2402" fmla="*/ 3926592 h 5092591"/>
              <a:gd name="connsiteX2403" fmla="*/ 1512217 w 4546203"/>
              <a:gd name="connsiteY2403" fmla="*/ 3912664 h 5092591"/>
              <a:gd name="connsiteX2404" fmla="*/ 1497493 w 4546203"/>
              <a:gd name="connsiteY2404" fmla="*/ 3911868 h 5092591"/>
              <a:gd name="connsiteX2405" fmla="*/ 1505850 w 4546203"/>
              <a:gd name="connsiteY2405" fmla="*/ 3922613 h 5092591"/>
              <a:gd name="connsiteX2406" fmla="*/ 1541666 w 4546203"/>
              <a:gd name="connsiteY2406" fmla="*/ 3943306 h 5092591"/>
              <a:gd name="connsiteX2407" fmla="*/ 1526544 w 4546203"/>
              <a:gd name="connsiteY2407" fmla="*/ 3970765 h 5092591"/>
              <a:gd name="connsiteX2408" fmla="*/ 1487544 w 4546203"/>
              <a:gd name="connsiteY2408" fmla="*/ 3949673 h 5092591"/>
              <a:gd name="connsiteX2409" fmla="*/ 1475606 w 4546203"/>
              <a:gd name="connsiteY2409" fmla="*/ 3950071 h 5092591"/>
              <a:gd name="connsiteX2410" fmla="*/ 1481973 w 4546203"/>
              <a:gd name="connsiteY2410" fmla="*/ 3960020 h 5092591"/>
              <a:gd name="connsiteX2411" fmla="*/ 1530125 w 4546203"/>
              <a:gd name="connsiteY2411" fmla="*/ 3987081 h 5092591"/>
              <a:gd name="connsiteX2412" fmla="*/ 1515799 w 4546203"/>
              <a:gd name="connsiteY2412" fmla="*/ 4014142 h 5092591"/>
              <a:gd name="connsiteX2413" fmla="*/ 1451729 w 4546203"/>
              <a:gd name="connsiteY2413" fmla="*/ 3994244 h 5092591"/>
              <a:gd name="connsiteX2414" fmla="*/ 1519380 w 4546203"/>
              <a:gd name="connsiteY2414" fmla="*/ 4031651 h 5092591"/>
              <a:gd name="connsiteX2415" fmla="*/ 1504656 w 4546203"/>
              <a:gd name="connsiteY2415" fmla="*/ 4059508 h 5092591"/>
              <a:gd name="connsiteX2416" fmla="*/ 1446157 w 4546203"/>
              <a:gd name="connsiteY2416" fmla="*/ 4028468 h 5092591"/>
              <a:gd name="connsiteX2417" fmla="*/ 1431433 w 4546203"/>
              <a:gd name="connsiteY2417" fmla="*/ 4027672 h 5092591"/>
              <a:gd name="connsiteX2418" fmla="*/ 1440188 w 4546203"/>
              <a:gd name="connsiteY2418" fmla="*/ 4038417 h 5092591"/>
              <a:gd name="connsiteX2419" fmla="*/ 1509034 w 4546203"/>
              <a:gd name="connsiteY2419" fmla="*/ 4076222 h 5092591"/>
              <a:gd name="connsiteX2420" fmla="*/ 1495503 w 4546203"/>
              <a:gd name="connsiteY2420" fmla="*/ 4103283 h 5092591"/>
              <a:gd name="connsiteX2421" fmla="*/ 1384475 w 4546203"/>
              <a:gd name="connsiteY2421" fmla="*/ 4064681 h 5092591"/>
              <a:gd name="connsiteX2422" fmla="*/ 1355424 w 4546203"/>
              <a:gd name="connsiteY2422" fmla="*/ 4111640 h 5092591"/>
              <a:gd name="connsiteX2423" fmla="*/ 1235641 w 4546203"/>
              <a:gd name="connsiteY2423" fmla="*/ 4034835 h 5092591"/>
              <a:gd name="connsiteX2424" fmla="*/ 1080838 w 4546203"/>
              <a:gd name="connsiteY2424" fmla="*/ 4255698 h 5092591"/>
              <a:gd name="connsiteX2425" fmla="*/ 1045420 w 4546203"/>
              <a:gd name="connsiteY2425" fmla="*/ 4231821 h 5092591"/>
              <a:gd name="connsiteX2426" fmla="*/ 1017563 w 4546203"/>
              <a:gd name="connsiteY2426" fmla="*/ 4268035 h 5092591"/>
              <a:gd name="connsiteX2427" fmla="*/ 984533 w 4546203"/>
              <a:gd name="connsiteY2427" fmla="*/ 4244556 h 5092591"/>
              <a:gd name="connsiteX2428" fmla="*/ 964636 w 4546203"/>
              <a:gd name="connsiteY2428" fmla="*/ 4266045 h 5092591"/>
              <a:gd name="connsiteX2429" fmla="*/ 786353 w 4546203"/>
              <a:gd name="connsiteY2429" fmla="*/ 4114425 h 5092591"/>
              <a:gd name="connsiteX2430" fmla="*/ 804261 w 4546203"/>
              <a:gd name="connsiteY2430" fmla="*/ 4092140 h 5092591"/>
              <a:gd name="connsiteX2431" fmla="*/ 781180 w 4546203"/>
              <a:gd name="connsiteY2431" fmla="*/ 4067467 h 5092591"/>
              <a:gd name="connsiteX2432" fmla="*/ 812220 w 4546203"/>
              <a:gd name="connsiteY2432" fmla="*/ 4034835 h 5092591"/>
              <a:gd name="connsiteX2433" fmla="*/ 783965 w 4546203"/>
              <a:gd name="connsiteY2433" fmla="*/ 4004988 h 5092591"/>
              <a:gd name="connsiteX2434" fmla="*/ 1043430 w 4546203"/>
              <a:gd name="connsiteY2434" fmla="*/ 3750697 h 5092591"/>
              <a:gd name="connsiteX2435" fmla="*/ 1013584 w 4546203"/>
              <a:gd name="connsiteY2435" fmla="*/ 3718065 h 5092591"/>
              <a:gd name="connsiteX2436" fmla="*/ 1220917 w 4546203"/>
              <a:gd name="connsiteY2436" fmla="*/ 3525059 h 5092591"/>
              <a:gd name="connsiteX2437" fmla="*/ 1167989 w 4546203"/>
              <a:gd name="connsiteY2437" fmla="*/ 3489243 h 5092591"/>
              <a:gd name="connsiteX2438" fmla="*/ 1158040 w 4546203"/>
              <a:gd name="connsiteY2438" fmla="*/ 3498396 h 5092591"/>
              <a:gd name="connsiteX2439" fmla="*/ 1184305 w 4546203"/>
              <a:gd name="connsiteY2439" fmla="*/ 3529834 h 5092591"/>
              <a:gd name="connsiteX2440" fmla="*/ 1167989 w 4546203"/>
              <a:gd name="connsiteY2440" fmla="*/ 3543762 h 5092591"/>
              <a:gd name="connsiteX2441" fmla="*/ 1139734 w 4546203"/>
              <a:gd name="connsiteY2441" fmla="*/ 3513120 h 5092591"/>
              <a:gd name="connsiteX2442" fmla="*/ 1127000 w 4546203"/>
              <a:gd name="connsiteY2442" fmla="*/ 3525059 h 5092591"/>
              <a:gd name="connsiteX2443" fmla="*/ 1154061 w 4546203"/>
              <a:gd name="connsiteY2443" fmla="*/ 3557293 h 5092591"/>
              <a:gd name="connsiteX2444" fmla="*/ 1137745 w 4546203"/>
              <a:gd name="connsiteY2444" fmla="*/ 3571221 h 5092591"/>
              <a:gd name="connsiteX2445" fmla="*/ 1107898 w 4546203"/>
              <a:gd name="connsiteY2445" fmla="*/ 3539783 h 5092591"/>
              <a:gd name="connsiteX2446" fmla="*/ 1095562 w 4546203"/>
              <a:gd name="connsiteY2446" fmla="*/ 3551721 h 5092591"/>
              <a:gd name="connsiteX2447" fmla="*/ 1123418 w 4546203"/>
              <a:gd name="connsiteY2447" fmla="*/ 3584751 h 5092591"/>
              <a:gd name="connsiteX2448" fmla="*/ 1107102 w 4546203"/>
              <a:gd name="connsiteY2448" fmla="*/ 3598680 h 5092591"/>
              <a:gd name="connsiteX2449" fmla="*/ 1075266 w 4546203"/>
              <a:gd name="connsiteY2449" fmla="*/ 3564854 h 5092591"/>
              <a:gd name="connsiteX2450" fmla="*/ 1062930 w 4546203"/>
              <a:gd name="connsiteY2450" fmla="*/ 3576792 h 5092591"/>
              <a:gd name="connsiteX2451" fmla="*/ 1093174 w 4546203"/>
              <a:gd name="connsiteY2451" fmla="*/ 3612210 h 5092591"/>
              <a:gd name="connsiteX2452" fmla="*/ 1076858 w 4546203"/>
              <a:gd name="connsiteY2452" fmla="*/ 3626536 h 5092591"/>
              <a:gd name="connsiteX2453" fmla="*/ 1044624 w 4546203"/>
              <a:gd name="connsiteY2453" fmla="*/ 3591118 h 5092591"/>
              <a:gd name="connsiteX2454" fmla="*/ 1061338 w 4546203"/>
              <a:gd name="connsiteY2454" fmla="*/ 3641658 h 5092591"/>
              <a:gd name="connsiteX2455" fmla="*/ 1046614 w 4546203"/>
              <a:gd name="connsiteY2455" fmla="*/ 3653995 h 5092591"/>
              <a:gd name="connsiteX2456" fmla="*/ 1014379 w 4546203"/>
              <a:gd name="connsiteY2456" fmla="*/ 3619373 h 5092591"/>
              <a:gd name="connsiteX2457" fmla="*/ 1001247 w 4546203"/>
              <a:gd name="connsiteY2457" fmla="*/ 3630118 h 5092591"/>
              <a:gd name="connsiteX2458" fmla="*/ 1032685 w 4546203"/>
              <a:gd name="connsiteY2458" fmla="*/ 3667923 h 5092591"/>
              <a:gd name="connsiteX2459" fmla="*/ 1016767 w 4546203"/>
              <a:gd name="connsiteY2459" fmla="*/ 3681056 h 5092591"/>
              <a:gd name="connsiteX2460" fmla="*/ 972197 w 4546203"/>
              <a:gd name="connsiteY2460" fmla="*/ 3659566 h 5092591"/>
              <a:gd name="connsiteX2461" fmla="*/ 1002043 w 4546203"/>
              <a:gd name="connsiteY2461" fmla="*/ 3694984 h 5092591"/>
              <a:gd name="connsiteX2462" fmla="*/ 986125 w 4546203"/>
              <a:gd name="connsiteY2462" fmla="*/ 3709708 h 5092591"/>
              <a:gd name="connsiteX2463" fmla="*/ 952697 w 4546203"/>
              <a:gd name="connsiteY2463" fmla="*/ 3673495 h 5092591"/>
              <a:gd name="connsiteX2464" fmla="*/ 939565 w 4546203"/>
              <a:gd name="connsiteY2464" fmla="*/ 3685035 h 5092591"/>
              <a:gd name="connsiteX2465" fmla="*/ 971401 w 4546203"/>
              <a:gd name="connsiteY2465" fmla="*/ 3722841 h 5092591"/>
              <a:gd name="connsiteX2466" fmla="*/ 952299 w 4546203"/>
              <a:gd name="connsiteY2466" fmla="*/ 3739953 h 5092591"/>
              <a:gd name="connsiteX2467" fmla="*/ 912504 w 4546203"/>
              <a:gd name="connsiteY2467" fmla="*/ 3694984 h 5092591"/>
              <a:gd name="connsiteX2468" fmla="*/ 871117 w 4546203"/>
              <a:gd name="connsiteY2468" fmla="*/ 3729208 h 5092591"/>
              <a:gd name="connsiteX2469" fmla="*/ 754915 w 4546203"/>
              <a:gd name="connsiteY2469" fmla="*/ 3575996 h 5092591"/>
              <a:gd name="connsiteX2470" fmla="*/ 798690 w 4546203"/>
              <a:gd name="connsiteY2470" fmla="*/ 3544956 h 5092591"/>
              <a:gd name="connsiteX2471" fmla="*/ 763272 w 4546203"/>
              <a:gd name="connsiteY2471" fmla="*/ 3489243 h 5092591"/>
              <a:gd name="connsiteX2472" fmla="*/ 957472 w 4546203"/>
              <a:gd name="connsiteY2472" fmla="*/ 3367470 h 5092591"/>
              <a:gd name="connsiteX2473" fmla="*/ 882259 w 4546203"/>
              <a:gd name="connsiteY2473" fmla="*/ 3233758 h 5092591"/>
              <a:gd name="connsiteX2474" fmla="*/ 844852 w 4546203"/>
              <a:gd name="connsiteY2474" fmla="*/ 3259227 h 5092591"/>
              <a:gd name="connsiteX2475" fmla="*/ 810628 w 4546203"/>
              <a:gd name="connsiteY2475" fmla="*/ 3286287 h 5092591"/>
              <a:gd name="connsiteX2476" fmla="*/ 748150 w 4546203"/>
              <a:gd name="connsiteY2476" fmla="*/ 3148596 h 5092591"/>
              <a:gd name="connsiteX2477" fmla="*/ 698804 w 4546203"/>
              <a:gd name="connsiteY2477" fmla="*/ 3167698 h 5092591"/>
              <a:gd name="connsiteX2478" fmla="*/ 681294 w 4546203"/>
              <a:gd name="connsiteY2478" fmla="*/ 3125515 h 5092591"/>
              <a:gd name="connsiteX2479" fmla="*/ 640703 w 4546203"/>
              <a:gd name="connsiteY2479" fmla="*/ 3139045 h 5092591"/>
              <a:gd name="connsiteX2480" fmla="*/ 596928 w 4546203"/>
              <a:gd name="connsiteY2480" fmla="*/ 2999364 h 5092591"/>
              <a:gd name="connsiteX2481" fmla="*/ 637917 w 4546203"/>
              <a:gd name="connsiteY2481" fmla="*/ 2987027 h 5092591"/>
              <a:gd name="connsiteX2482" fmla="*/ 626774 w 4546203"/>
              <a:gd name="connsiteY2482" fmla="*/ 2938079 h 5092591"/>
              <a:gd name="connsiteX2483" fmla="*/ 765262 w 4546203"/>
              <a:gd name="connsiteY2483" fmla="*/ 2904651 h 5092591"/>
              <a:gd name="connsiteX2484" fmla="*/ 726262 w 4546203"/>
              <a:gd name="connsiteY2484" fmla="*/ 2625289 h 5092591"/>
              <a:gd name="connsiteX2485" fmla="*/ 883851 w 4546203"/>
              <a:gd name="connsiteY2485" fmla="*/ 2616932 h 5092591"/>
              <a:gd name="connsiteX2486" fmla="*/ 883851 w 4546203"/>
              <a:gd name="connsiteY2486" fmla="*/ 2459343 h 5092591"/>
              <a:gd name="connsiteX2487" fmla="*/ 850025 w 4546203"/>
              <a:gd name="connsiteY2487" fmla="*/ 2456558 h 5092591"/>
              <a:gd name="connsiteX2488" fmla="*/ 742976 w 4546203"/>
              <a:gd name="connsiteY2488" fmla="*/ 2450190 h 5092591"/>
              <a:gd name="connsiteX2489" fmla="*/ 731834 w 4546203"/>
              <a:gd name="connsiteY2489" fmla="*/ 2433476 h 5092591"/>
              <a:gd name="connsiteX2490" fmla="*/ 887035 w 4546203"/>
              <a:gd name="connsiteY2490" fmla="*/ 2444221 h 5092591"/>
              <a:gd name="connsiteX2491" fmla="*/ 889821 w 4546203"/>
              <a:gd name="connsiteY2491" fmla="*/ 2399252 h 5092591"/>
              <a:gd name="connsiteX2492" fmla="*/ 734619 w 4546203"/>
              <a:gd name="connsiteY2492" fmla="*/ 2366620 h 5092591"/>
              <a:gd name="connsiteX2493" fmla="*/ 718303 w 4546203"/>
              <a:gd name="connsiteY2493" fmla="*/ 2333590 h 5092591"/>
              <a:gd name="connsiteX2494" fmla="*/ 622397 w 4546203"/>
              <a:gd name="connsiteY2494" fmla="*/ 2256786 h 5092591"/>
              <a:gd name="connsiteX2495" fmla="*/ 485103 w 4546203"/>
              <a:gd name="connsiteY2495" fmla="*/ 1785610 h 5092591"/>
              <a:gd name="connsiteX2496" fmla="*/ 602101 w 4546203"/>
              <a:gd name="connsiteY2496" fmla="*/ 1490728 h 5092591"/>
              <a:gd name="connsiteX2497" fmla="*/ 596530 w 4546203"/>
              <a:gd name="connsiteY2497" fmla="*/ 1469637 h 5092591"/>
              <a:gd name="connsiteX2498" fmla="*/ 518929 w 4546203"/>
              <a:gd name="connsiteY2498" fmla="*/ 1599767 h 5092591"/>
              <a:gd name="connsiteX2499" fmla="*/ 449288 w 4546203"/>
              <a:gd name="connsiteY2499" fmla="*/ 1562359 h 5092591"/>
              <a:gd name="connsiteX2500" fmla="*/ 534052 w 4546203"/>
              <a:gd name="connsiteY2500" fmla="*/ 1419893 h 5092591"/>
              <a:gd name="connsiteX2501" fmla="*/ 515746 w 4546203"/>
              <a:gd name="connsiteY2501" fmla="*/ 1406760 h 5092591"/>
              <a:gd name="connsiteX2502" fmla="*/ 432972 w 4546203"/>
              <a:gd name="connsiteY2502" fmla="*/ 1544452 h 5092591"/>
              <a:gd name="connsiteX2503" fmla="*/ 365320 w 4546203"/>
              <a:gd name="connsiteY2503" fmla="*/ 1507442 h 5092591"/>
              <a:gd name="connsiteX2504" fmla="*/ 453665 w 4546203"/>
              <a:gd name="connsiteY2504" fmla="*/ 1359802 h 5092591"/>
              <a:gd name="connsiteX2505" fmla="*/ 433768 w 4546203"/>
              <a:gd name="connsiteY2505" fmla="*/ 1345476 h 5092591"/>
              <a:gd name="connsiteX2506" fmla="*/ 347412 w 4546203"/>
              <a:gd name="connsiteY2506" fmla="*/ 1488340 h 5092591"/>
              <a:gd name="connsiteX2507" fmla="*/ 281750 w 4546203"/>
              <a:gd name="connsiteY2507" fmla="*/ 1452127 h 5092591"/>
              <a:gd name="connsiteX2508" fmla="*/ 373677 w 4546203"/>
              <a:gd name="connsiteY2508" fmla="*/ 1299313 h 5092591"/>
              <a:gd name="connsiteX2509" fmla="*/ 352585 w 4546203"/>
              <a:gd name="connsiteY2509" fmla="*/ 1283395 h 5092591"/>
              <a:gd name="connsiteX2510" fmla="*/ 262250 w 4546203"/>
              <a:gd name="connsiteY2510" fmla="*/ 1431831 h 5092591"/>
              <a:gd name="connsiteX2511" fmla="*/ 198578 w 4546203"/>
              <a:gd name="connsiteY2511" fmla="*/ 1396413 h 5092591"/>
              <a:gd name="connsiteX2512" fmla="*/ 294882 w 4546203"/>
              <a:gd name="connsiteY2512" fmla="*/ 1237631 h 5092591"/>
              <a:gd name="connsiteX2513" fmla="*/ 272597 w 4546203"/>
              <a:gd name="connsiteY2513" fmla="*/ 1220121 h 5092591"/>
              <a:gd name="connsiteX2514" fmla="*/ 196190 w 4546203"/>
              <a:gd name="connsiteY2514" fmla="*/ 1310854 h 5092591"/>
              <a:gd name="connsiteX2515" fmla="*/ 132120 w 4546203"/>
              <a:gd name="connsiteY2515" fmla="*/ 1366567 h 5092591"/>
              <a:gd name="connsiteX2516" fmla="*/ 97100 w 4546203"/>
              <a:gd name="connsiteY2516" fmla="*/ 1345476 h 5092591"/>
              <a:gd name="connsiteX2517" fmla="*/ 98692 w 4546203"/>
              <a:gd name="connsiteY2517" fmla="*/ 1331547 h 5092591"/>
              <a:gd name="connsiteX2518" fmla="*/ 158385 w 4546203"/>
              <a:gd name="connsiteY2518" fmla="*/ 1167989 h 5092591"/>
              <a:gd name="connsiteX2519" fmla="*/ 149630 w 4546203"/>
              <a:gd name="connsiteY2519" fmla="*/ 1118245 h 5092591"/>
              <a:gd name="connsiteX2520" fmla="*/ 63672 w 4546203"/>
              <a:gd name="connsiteY2520" fmla="*/ 1044226 h 5092591"/>
              <a:gd name="connsiteX2521" fmla="*/ 0 w 4546203"/>
              <a:gd name="connsiteY2521" fmla="*/ 990900 h 5092591"/>
              <a:gd name="connsiteX2522" fmla="*/ 0 w 4546203"/>
              <a:gd name="connsiteY2522" fmla="*/ 982941 h 5092591"/>
              <a:gd name="connsiteX2523" fmla="*/ 14724 w 4546203"/>
              <a:gd name="connsiteY2523" fmla="*/ 971401 h 5092591"/>
              <a:gd name="connsiteX2524" fmla="*/ 215292 w 4546203"/>
              <a:gd name="connsiteY2524" fmla="*/ 1080440 h 5092591"/>
              <a:gd name="connsiteX2525" fmla="*/ 228424 w 4546203"/>
              <a:gd name="connsiteY2525" fmla="*/ 1064919 h 5092591"/>
              <a:gd name="connsiteX2526" fmla="*/ 344228 w 4546203"/>
              <a:gd name="connsiteY2526" fmla="*/ 953891 h 5092591"/>
              <a:gd name="connsiteX2527" fmla="*/ 386809 w 4546203"/>
              <a:gd name="connsiteY2527" fmla="*/ 933993 h 5092591"/>
              <a:gd name="connsiteX2528" fmla="*/ 411880 w 4546203"/>
              <a:gd name="connsiteY2528" fmla="*/ 955085 h 5092591"/>
              <a:gd name="connsiteX2529" fmla="*/ 402727 w 4546203"/>
              <a:gd name="connsiteY2529" fmla="*/ 995278 h 5092591"/>
              <a:gd name="connsiteX2530" fmla="*/ 333882 w 4546203"/>
              <a:gd name="connsiteY2530" fmla="*/ 1125010 h 5092591"/>
              <a:gd name="connsiteX2531" fmla="*/ 322739 w 4546203"/>
              <a:gd name="connsiteY2531" fmla="*/ 1143714 h 5092591"/>
              <a:gd name="connsiteX2532" fmla="*/ 347810 w 4546203"/>
              <a:gd name="connsiteY2532" fmla="*/ 1158438 h 5092591"/>
              <a:gd name="connsiteX2533" fmla="*/ 460828 w 4546203"/>
              <a:gd name="connsiteY2533" fmla="*/ 1014777 h 5092591"/>
              <a:gd name="connsiteX2534" fmla="*/ 516144 w 4546203"/>
              <a:gd name="connsiteY2534" fmla="*/ 1061736 h 5092591"/>
              <a:gd name="connsiteX2535" fmla="*/ 410686 w 4546203"/>
              <a:gd name="connsiteY2535" fmla="*/ 1196642 h 5092591"/>
              <a:gd name="connsiteX2536" fmla="*/ 433370 w 4546203"/>
              <a:gd name="connsiteY2536" fmla="*/ 1210172 h 5092591"/>
              <a:gd name="connsiteX2537" fmla="*/ 542408 w 4546203"/>
              <a:gd name="connsiteY2537" fmla="*/ 1072481 h 5092591"/>
              <a:gd name="connsiteX2538" fmla="*/ 599316 w 4546203"/>
              <a:gd name="connsiteY2538" fmla="*/ 1121031 h 5092591"/>
              <a:gd name="connsiteX2539" fmla="*/ 497838 w 4546203"/>
              <a:gd name="connsiteY2539" fmla="*/ 1249967 h 5092591"/>
              <a:gd name="connsiteX2540" fmla="*/ 518133 w 4546203"/>
              <a:gd name="connsiteY2540" fmla="*/ 1263100 h 5092591"/>
              <a:gd name="connsiteX2541" fmla="*/ 623591 w 4546203"/>
              <a:gd name="connsiteY2541" fmla="*/ 1130979 h 5092591"/>
              <a:gd name="connsiteX2542" fmla="*/ 681692 w 4546203"/>
              <a:gd name="connsiteY2542" fmla="*/ 1181121 h 5092591"/>
              <a:gd name="connsiteX2543" fmla="*/ 583398 w 4546203"/>
              <a:gd name="connsiteY2543" fmla="*/ 1305283 h 5092591"/>
              <a:gd name="connsiteX2544" fmla="*/ 602499 w 4546203"/>
              <a:gd name="connsiteY2544" fmla="*/ 1316823 h 5092591"/>
              <a:gd name="connsiteX2545" fmla="*/ 704375 w 4546203"/>
              <a:gd name="connsiteY2545" fmla="*/ 1190274 h 5092591"/>
              <a:gd name="connsiteX2546" fmla="*/ 764068 w 4546203"/>
              <a:gd name="connsiteY2546" fmla="*/ 1242008 h 5092591"/>
              <a:gd name="connsiteX2547" fmla="*/ 669355 w 4546203"/>
              <a:gd name="connsiteY2547" fmla="*/ 1360598 h 5092591"/>
              <a:gd name="connsiteX2548" fmla="*/ 686865 w 4546203"/>
              <a:gd name="connsiteY2548" fmla="*/ 1370547 h 5092591"/>
              <a:gd name="connsiteX2549" fmla="*/ 784363 w 4546203"/>
              <a:gd name="connsiteY2549" fmla="*/ 1250365 h 5092591"/>
              <a:gd name="connsiteX2550" fmla="*/ 814210 w 4546203"/>
              <a:gd name="connsiteY2550" fmla="*/ 1275436 h 5092591"/>
              <a:gd name="connsiteX2551" fmla="*/ 829332 w 4546203"/>
              <a:gd name="connsiteY2551" fmla="*/ 1277426 h 5092591"/>
              <a:gd name="connsiteX2552" fmla="*/ 898178 w 4546203"/>
              <a:gd name="connsiteY2552" fmla="*/ 1243202 h 5092591"/>
              <a:gd name="connsiteX2553" fmla="*/ 777598 w 4546203"/>
              <a:gd name="connsiteY2553" fmla="*/ 1127796 h 5092591"/>
              <a:gd name="connsiteX2554" fmla="*/ 829730 w 4546203"/>
              <a:gd name="connsiteY2554" fmla="*/ 1082031 h 5092591"/>
              <a:gd name="connsiteX2555" fmla="*/ 809434 w 4546203"/>
              <a:gd name="connsiteY2555" fmla="*/ 1062930 h 5092591"/>
              <a:gd name="connsiteX2556" fmla="*/ 762078 w 4546203"/>
              <a:gd name="connsiteY2556" fmla="*/ 1111878 h 5092591"/>
              <a:gd name="connsiteX2557" fmla="*/ 740589 w 4546203"/>
              <a:gd name="connsiteY2557" fmla="*/ 1094368 h 5092591"/>
              <a:gd name="connsiteX2558" fmla="*/ 768843 w 4546203"/>
              <a:gd name="connsiteY2558" fmla="*/ 1064124 h 5092591"/>
              <a:gd name="connsiteX2559" fmla="*/ 734619 w 4546203"/>
              <a:gd name="connsiteY2559" fmla="*/ 1037859 h 5092591"/>
              <a:gd name="connsiteX2560" fmla="*/ 778394 w 4546203"/>
              <a:gd name="connsiteY2560" fmla="*/ 1009604 h 5092591"/>
              <a:gd name="connsiteX2561" fmla="*/ 703181 w 4546203"/>
              <a:gd name="connsiteY2561" fmla="*/ 943544 h 5092591"/>
              <a:gd name="connsiteX2562" fmla="*/ 740589 w 4546203"/>
              <a:gd name="connsiteY2562" fmla="*/ 914096 h 5092591"/>
              <a:gd name="connsiteX2563" fmla="*/ 660998 w 4546203"/>
              <a:gd name="connsiteY2563" fmla="*/ 828934 h 5092591"/>
              <a:gd name="connsiteX2564" fmla="*/ 728650 w 4546203"/>
              <a:gd name="connsiteY2564" fmla="*/ 767649 h 5092591"/>
              <a:gd name="connsiteX2565" fmla="*/ 804261 w 4546203"/>
              <a:gd name="connsiteY2565" fmla="*/ 854801 h 5092591"/>
              <a:gd name="connsiteX2566" fmla="*/ 839281 w 4546203"/>
              <a:gd name="connsiteY2566" fmla="*/ 826148 h 5092591"/>
              <a:gd name="connsiteX2567" fmla="*/ 896984 w 4546203"/>
              <a:gd name="connsiteY2567" fmla="*/ 894994 h 5092591"/>
              <a:gd name="connsiteX2568" fmla="*/ 926034 w 4546203"/>
              <a:gd name="connsiteY2568" fmla="*/ 873107 h 5092591"/>
              <a:gd name="connsiteX2569" fmla="*/ 949911 w 4546203"/>
              <a:gd name="connsiteY2569" fmla="*/ 900963 h 5092591"/>
              <a:gd name="connsiteX2570" fmla="*/ 978962 w 4546203"/>
              <a:gd name="connsiteY2570" fmla="*/ 879872 h 5092591"/>
              <a:gd name="connsiteX2571" fmla="*/ 1193458 w 4546203"/>
              <a:gd name="connsiteY2571" fmla="*/ 1156051 h 5092591"/>
              <a:gd name="connsiteX2572" fmla="*/ 1247181 w 4546203"/>
              <a:gd name="connsiteY2572" fmla="*/ 1115857 h 5092591"/>
              <a:gd name="connsiteX2573" fmla="*/ 1230070 w 4546203"/>
              <a:gd name="connsiteY2573" fmla="*/ 1089195 h 5092591"/>
              <a:gd name="connsiteX2574" fmla="*/ 1266283 w 4546203"/>
              <a:gd name="connsiteY2574" fmla="*/ 1062532 h 5092591"/>
              <a:gd name="connsiteX2575" fmla="*/ 1237631 w 4546203"/>
              <a:gd name="connsiteY2575" fmla="*/ 1017961 h 5092591"/>
              <a:gd name="connsiteX2576" fmla="*/ 1362587 w 4546203"/>
              <a:gd name="connsiteY2576" fmla="*/ 940758 h 5092591"/>
              <a:gd name="connsiteX2577" fmla="*/ 1389250 w 4546203"/>
              <a:gd name="connsiteY2577" fmla="*/ 986125 h 5092591"/>
              <a:gd name="connsiteX2578" fmla="*/ 1433821 w 4546203"/>
              <a:gd name="connsiteY2578" fmla="*/ 962646 h 5092591"/>
              <a:gd name="connsiteX2579" fmla="*/ 1501473 w 4546203"/>
              <a:gd name="connsiteY2579" fmla="*/ 1089195 h 5092591"/>
              <a:gd name="connsiteX2580" fmla="*/ 1558380 w 4546203"/>
              <a:gd name="connsiteY2580" fmla="*/ 1059746 h 5092591"/>
              <a:gd name="connsiteX2581" fmla="*/ 1348659 w 4546203"/>
              <a:gd name="connsiteY2581" fmla="*/ 622397 h 5092591"/>
              <a:gd name="connsiteX2582" fmla="*/ 1384077 w 4546203"/>
              <a:gd name="connsiteY2582" fmla="*/ 605683 h 5092591"/>
              <a:gd name="connsiteX2583" fmla="*/ 1392832 w 4546203"/>
              <a:gd name="connsiteY2583" fmla="*/ 605683 h 5092591"/>
              <a:gd name="connsiteX2584" fmla="*/ 1414719 w 4546203"/>
              <a:gd name="connsiteY2584" fmla="*/ 606877 h 5092591"/>
              <a:gd name="connsiteX2585" fmla="*/ 1660653 w 4546203"/>
              <a:gd name="connsiteY2585" fmla="*/ 516144 h 5092591"/>
              <a:gd name="connsiteX2586" fmla="*/ 1674980 w 4546203"/>
              <a:gd name="connsiteY2586" fmla="*/ 510572 h 5092591"/>
              <a:gd name="connsiteX2587" fmla="*/ 1713979 w 4546203"/>
              <a:gd name="connsiteY2587" fmla="*/ 485899 h 5092591"/>
              <a:gd name="connsiteX2588" fmla="*/ 1806702 w 4546203"/>
              <a:gd name="connsiteY2588" fmla="*/ 828536 h 5092591"/>
              <a:gd name="connsiteX2589" fmla="*/ 1829783 w 4546203"/>
              <a:gd name="connsiteY2589" fmla="*/ 820975 h 5092591"/>
              <a:gd name="connsiteX2590" fmla="*/ 1818242 w 4546203"/>
              <a:gd name="connsiteY2590" fmla="*/ 769241 h 5092591"/>
              <a:gd name="connsiteX2591" fmla="*/ 2005678 w 4546203"/>
              <a:gd name="connsiteY2591" fmla="*/ 732232 h 5092591"/>
              <a:gd name="connsiteX2592" fmla="*/ 2014831 w 4546203"/>
              <a:gd name="connsiteY2592" fmla="*/ 784761 h 5092591"/>
              <a:gd name="connsiteX2593" fmla="*/ 2080095 w 4546203"/>
              <a:gd name="connsiteY2593" fmla="*/ 777598 h 5092591"/>
              <a:gd name="connsiteX2594" fmla="*/ 2113125 w 4546203"/>
              <a:gd name="connsiteY2594" fmla="*/ 1086807 h 5092591"/>
              <a:gd name="connsiteX2595" fmla="*/ 2130635 w 4546203"/>
              <a:gd name="connsiteY2595" fmla="*/ 1070093 h 5092591"/>
              <a:gd name="connsiteX2596" fmla="*/ 2097605 w 4546203"/>
              <a:gd name="connsiteY2596" fmla="*/ 715518 h 5092591"/>
              <a:gd name="connsiteX2597" fmla="*/ 2043881 w 4546203"/>
              <a:gd name="connsiteY2597" fmla="*/ 137293 h 5092591"/>
              <a:gd name="connsiteX2598" fmla="*/ 2043881 w 4546203"/>
              <a:gd name="connsiteY2598" fmla="*/ 116600 h 5092591"/>
              <a:gd name="connsiteX2599" fmla="*/ 2070942 w 4546203"/>
              <a:gd name="connsiteY2599" fmla="*/ 111824 h 5092591"/>
              <a:gd name="connsiteX2600" fmla="*/ 2066166 w 4546203"/>
              <a:gd name="connsiteY2600" fmla="*/ 42979 h 5092591"/>
              <a:gd name="connsiteX2601" fmla="*/ 2095615 w 4546203"/>
              <a:gd name="connsiteY2601" fmla="*/ 38203 h 5092591"/>
              <a:gd name="connsiteX2602" fmla="*/ 2095615 w 4546203"/>
              <a:gd name="connsiteY2602" fmla="*/ 7163 h 5092591"/>
              <a:gd name="connsiteX2603" fmla="*/ 2175205 w 4546203"/>
              <a:gd name="connsiteY2603" fmla="*/ 0 h 5092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</a:cxnLst>
            <a:rect l="l" t="t" r="r" b="b"/>
            <a:pathLst>
              <a:path w="4546203" h="5092591">
                <a:moveTo>
                  <a:pt x="2251214" y="4846657"/>
                </a:moveTo>
                <a:cubicBezTo>
                  <a:pt x="2251214" y="4868146"/>
                  <a:pt x="2251214" y="4887646"/>
                  <a:pt x="2251214" y="4907544"/>
                </a:cubicBezTo>
                <a:cubicBezTo>
                  <a:pt x="2278673" y="4907544"/>
                  <a:pt x="2304540" y="4907544"/>
                  <a:pt x="2330407" y="4907544"/>
                </a:cubicBezTo>
                <a:cubicBezTo>
                  <a:pt x="2330407" y="4886452"/>
                  <a:pt x="2330407" y="4866952"/>
                  <a:pt x="2330407" y="4846657"/>
                </a:cubicBezTo>
                <a:cubicBezTo>
                  <a:pt x="2301754" y="4846657"/>
                  <a:pt x="2276683" y="4846657"/>
                  <a:pt x="2251214" y="4846657"/>
                </a:cubicBezTo>
                <a:close/>
                <a:moveTo>
                  <a:pt x="2445813" y="4838698"/>
                </a:moveTo>
                <a:cubicBezTo>
                  <a:pt x="2417956" y="4840290"/>
                  <a:pt x="2392885" y="4841882"/>
                  <a:pt x="2365824" y="4843474"/>
                </a:cubicBezTo>
                <a:cubicBezTo>
                  <a:pt x="2367018" y="4864963"/>
                  <a:pt x="2367814" y="4884860"/>
                  <a:pt x="2369008" y="4907146"/>
                </a:cubicBezTo>
                <a:cubicBezTo>
                  <a:pt x="2397263" y="4905554"/>
                  <a:pt x="2423129" y="4903962"/>
                  <a:pt x="2450588" y="4902370"/>
                </a:cubicBezTo>
                <a:cubicBezTo>
                  <a:pt x="2448598" y="4880085"/>
                  <a:pt x="2447404" y="4860585"/>
                  <a:pt x="2445813" y="4838698"/>
                </a:cubicBezTo>
                <a:close/>
                <a:moveTo>
                  <a:pt x="2019208" y="4832729"/>
                </a:moveTo>
                <a:cubicBezTo>
                  <a:pt x="2016820" y="4855014"/>
                  <a:pt x="2014831" y="4874514"/>
                  <a:pt x="2012841" y="4895605"/>
                </a:cubicBezTo>
                <a:cubicBezTo>
                  <a:pt x="2041095" y="4897993"/>
                  <a:pt x="2067360" y="4900381"/>
                  <a:pt x="2094421" y="4902768"/>
                </a:cubicBezTo>
                <a:cubicBezTo>
                  <a:pt x="2096013" y="4880483"/>
                  <a:pt x="2097605" y="4860983"/>
                  <a:pt x="2099196" y="4839494"/>
                </a:cubicBezTo>
                <a:cubicBezTo>
                  <a:pt x="2070942" y="4837106"/>
                  <a:pt x="2045473" y="4835116"/>
                  <a:pt x="2019208" y="4832729"/>
                </a:cubicBezTo>
                <a:close/>
                <a:moveTo>
                  <a:pt x="2251612" y="4753934"/>
                </a:moveTo>
                <a:cubicBezTo>
                  <a:pt x="2251612" y="4775026"/>
                  <a:pt x="2251612" y="4795321"/>
                  <a:pt x="2251612" y="4814821"/>
                </a:cubicBezTo>
                <a:cubicBezTo>
                  <a:pt x="2278275" y="4814821"/>
                  <a:pt x="2303346" y="4814821"/>
                  <a:pt x="2328019" y="4814821"/>
                </a:cubicBezTo>
                <a:cubicBezTo>
                  <a:pt x="2328019" y="4793730"/>
                  <a:pt x="2328019" y="4774628"/>
                  <a:pt x="2328019" y="4753934"/>
                </a:cubicBezTo>
                <a:cubicBezTo>
                  <a:pt x="2301356" y="4753934"/>
                  <a:pt x="2277081" y="4753934"/>
                  <a:pt x="2251612" y="4753934"/>
                </a:cubicBezTo>
                <a:close/>
                <a:moveTo>
                  <a:pt x="2029157" y="4740404"/>
                </a:moveTo>
                <a:cubicBezTo>
                  <a:pt x="2027167" y="4761894"/>
                  <a:pt x="2024779" y="4781791"/>
                  <a:pt x="2022392" y="4803678"/>
                </a:cubicBezTo>
                <a:cubicBezTo>
                  <a:pt x="2049452" y="4806066"/>
                  <a:pt x="2074125" y="4808454"/>
                  <a:pt x="2101186" y="4811239"/>
                </a:cubicBezTo>
                <a:cubicBezTo>
                  <a:pt x="2102778" y="4788158"/>
                  <a:pt x="2104370" y="4768659"/>
                  <a:pt x="2105564" y="4747965"/>
                </a:cubicBezTo>
                <a:cubicBezTo>
                  <a:pt x="2079697" y="4745577"/>
                  <a:pt x="2055422" y="4743189"/>
                  <a:pt x="2029157" y="4740404"/>
                </a:cubicBezTo>
                <a:close/>
                <a:moveTo>
                  <a:pt x="2252408" y="4661609"/>
                </a:moveTo>
                <a:cubicBezTo>
                  <a:pt x="2252408" y="4682701"/>
                  <a:pt x="2252408" y="4702201"/>
                  <a:pt x="2252408" y="4722894"/>
                </a:cubicBezTo>
                <a:cubicBezTo>
                  <a:pt x="2277081" y="4722894"/>
                  <a:pt x="2300560" y="4722894"/>
                  <a:pt x="2324835" y="4722894"/>
                </a:cubicBezTo>
                <a:cubicBezTo>
                  <a:pt x="2324835" y="4701007"/>
                  <a:pt x="2324835" y="4681507"/>
                  <a:pt x="2324835" y="4661609"/>
                </a:cubicBezTo>
                <a:cubicBezTo>
                  <a:pt x="2299764" y="4661609"/>
                  <a:pt x="2276683" y="4661609"/>
                  <a:pt x="2252408" y="4661609"/>
                </a:cubicBezTo>
                <a:close/>
                <a:moveTo>
                  <a:pt x="2144961" y="4660017"/>
                </a:moveTo>
                <a:cubicBezTo>
                  <a:pt x="2143767" y="4679915"/>
                  <a:pt x="2142971" y="4699415"/>
                  <a:pt x="2141777" y="4721302"/>
                </a:cubicBezTo>
                <a:cubicBezTo>
                  <a:pt x="2168042" y="4721302"/>
                  <a:pt x="2192317" y="4721302"/>
                  <a:pt x="2217388" y="4721302"/>
                </a:cubicBezTo>
                <a:cubicBezTo>
                  <a:pt x="2217388" y="4701405"/>
                  <a:pt x="2217388" y="4681507"/>
                  <a:pt x="2217388" y="4660017"/>
                </a:cubicBezTo>
                <a:cubicBezTo>
                  <a:pt x="2193113" y="4660017"/>
                  <a:pt x="2170032" y="4660017"/>
                  <a:pt x="2144961" y="4660017"/>
                </a:cubicBezTo>
                <a:close/>
                <a:moveTo>
                  <a:pt x="2431088" y="4654844"/>
                </a:moveTo>
                <a:cubicBezTo>
                  <a:pt x="2406018" y="4656834"/>
                  <a:pt x="2382538" y="4658426"/>
                  <a:pt x="2357467" y="4660017"/>
                </a:cubicBezTo>
                <a:cubicBezTo>
                  <a:pt x="2358661" y="4681507"/>
                  <a:pt x="2359855" y="4701007"/>
                  <a:pt x="2361049" y="4723292"/>
                </a:cubicBezTo>
                <a:cubicBezTo>
                  <a:pt x="2387712" y="4721302"/>
                  <a:pt x="2411191" y="4719710"/>
                  <a:pt x="2436660" y="4718119"/>
                </a:cubicBezTo>
                <a:cubicBezTo>
                  <a:pt x="2435068" y="4696231"/>
                  <a:pt x="2433476" y="4676334"/>
                  <a:pt x="2431088" y="4654844"/>
                </a:cubicBezTo>
                <a:close/>
                <a:moveTo>
                  <a:pt x="2150930" y="4567295"/>
                </a:moveTo>
                <a:cubicBezTo>
                  <a:pt x="2149736" y="4587193"/>
                  <a:pt x="2148543" y="4605896"/>
                  <a:pt x="2146951" y="4628580"/>
                </a:cubicBezTo>
                <a:cubicBezTo>
                  <a:pt x="2171624" y="4629375"/>
                  <a:pt x="2194705" y="4630569"/>
                  <a:pt x="2219378" y="4631763"/>
                </a:cubicBezTo>
                <a:cubicBezTo>
                  <a:pt x="2219378" y="4609876"/>
                  <a:pt x="2219378" y="4589978"/>
                  <a:pt x="2219378" y="4567295"/>
                </a:cubicBezTo>
                <a:cubicBezTo>
                  <a:pt x="2196695" y="4567295"/>
                  <a:pt x="2174012" y="4567295"/>
                  <a:pt x="2150930" y="4567295"/>
                </a:cubicBezTo>
                <a:close/>
                <a:moveTo>
                  <a:pt x="2424323" y="4562918"/>
                </a:moveTo>
                <a:cubicBezTo>
                  <a:pt x="2400048" y="4564509"/>
                  <a:pt x="2377365" y="4565703"/>
                  <a:pt x="2353488" y="4567295"/>
                </a:cubicBezTo>
                <a:cubicBezTo>
                  <a:pt x="2355080" y="4590376"/>
                  <a:pt x="2356274" y="4610273"/>
                  <a:pt x="2357467" y="4630967"/>
                </a:cubicBezTo>
                <a:cubicBezTo>
                  <a:pt x="2382936" y="4629375"/>
                  <a:pt x="2404824" y="4627783"/>
                  <a:pt x="2429497" y="4626192"/>
                </a:cubicBezTo>
                <a:cubicBezTo>
                  <a:pt x="2427905" y="4605100"/>
                  <a:pt x="2426711" y="4585601"/>
                  <a:pt x="2424323" y="4562918"/>
                </a:cubicBezTo>
                <a:close/>
                <a:moveTo>
                  <a:pt x="2049452" y="4556550"/>
                </a:moveTo>
                <a:cubicBezTo>
                  <a:pt x="2047065" y="4578039"/>
                  <a:pt x="2045075" y="4597937"/>
                  <a:pt x="2042687" y="4619427"/>
                </a:cubicBezTo>
                <a:cubicBezTo>
                  <a:pt x="2067360" y="4621814"/>
                  <a:pt x="2090044" y="4624202"/>
                  <a:pt x="2114717" y="4626590"/>
                </a:cubicBezTo>
                <a:cubicBezTo>
                  <a:pt x="2116309" y="4605100"/>
                  <a:pt x="2117900" y="4584805"/>
                  <a:pt x="2119492" y="4563315"/>
                </a:cubicBezTo>
                <a:cubicBezTo>
                  <a:pt x="2095615" y="4560928"/>
                  <a:pt x="2073330" y="4558938"/>
                  <a:pt x="2049452" y="4556550"/>
                </a:cubicBezTo>
                <a:close/>
                <a:moveTo>
                  <a:pt x="2897488" y="4513571"/>
                </a:moveTo>
                <a:cubicBezTo>
                  <a:pt x="2880376" y="4518744"/>
                  <a:pt x="2864856" y="4523520"/>
                  <a:pt x="2847744" y="4528693"/>
                </a:cubicBezTo>
                <a:cubicBezTo>
                  <a:pt x="2852122" y="4542622"/>
                  <a:pt x="2855703" y="4554560"/>
                  <a:pt x="2859683" y="4567295"/>
                </a:cubicBezTo>
                <a:cubicBezTo>
                  <a:pt x="2877988" y="4562121"/>
                  <a:pt x="2893509" y="4557346"/>
                  <a:pt x="2910223" y="4551775"/>
                </a:cubicBezTo>
                <a:cubicBezTo>
                  <a:pt x="2905845" y="4538244"/>
                  <a:pt x="2901866" y="4526704"/>
                  <a:pt x="2897488" y="4513571"/>
                </a:cubicBezTo>
                <a:close/>
                <a:moveTo>
                  <a:pt x="1790386" y="4506408"/>
                </a:moveTo>
                <a:cubicBezTo>
                  <a:pt x="1786406" y="4521928"/>
                  <a:pt x="1783223" y="4535061"/>
                  <a:pt x="1779641" y="4549785"/>
                </a:cubicBezTo>
                <a:cubicBezTo>
                  <a:pt x="1811079" y="4556550"/>
                  <a:pt x="1840130" y="4562918"/>
                  <a:pt x="1872364" y="4570080"/>
                </a:cubicBezTo>
                <a:cubicBezTo>
                  <a:pt x="1875547" y="4553764"/>
                  <a:pt x="1877935" y="4540632"/>
                  <a:pt x="1881119" y="4525908"/>
                </a:cubicBezTo>
                <a:cubicBezTo>
                  <a:pt x="1850079" y="4519143"/>
                  <a:pt x="1820630" y="4512775"/>
                  <a:pt x="1790386" y="4506408"/>
                </a:cubicBezTo>
                <a:close/>
                <a:moveTo>
                  <a:pt x="3136658" y="4499245"/>
                </a:moveTo>
                <a:cubicBezTo>
                  <a:pt x="3139842" y="4505612"/>
                  <a:pt x="3143423" y="4513173"/>
                  <a:pt x="3148995" y="4525908"/>
                </a:cubicBezTo>
                <a:cubicBezTo>
                  <a:pt x="3132679" y="4528295"/>
                  <a:pt x="3119546" y="4529887"/>
                  <a:pt x="3106414" y="4531877"/>
                </a:cubicBezTo>
                <a:cubicBezTo>
                  <a:pt x="3103230" y="4532275"/>
                  <a:pt x="3100046" y="4533469"/>
                  <a:pt x="3096863" y="4534662"/>
                </a:cubicBezTo>
                <a:cubicBezTo>
                  <a:pt x="3039956" y="4555357"/>
                  <a:pt x="2983446" y="4576050"/>
                  <a:pt x="2926936" y="4597142"/>
                </a:cubicBezTo>
                <a:cubicBezTo>
                  <a:pt x="2923355" y="4598336"/>
                  <a:pt x="2920569" y="4600724"/>
                  <a:pt x="2917784" y="4602714"/>
                </a:cubicBezTo>
                <a:cubicBezTo>
                  <a:pt x="2918579" y="4604703"/>
                  <a:pt x="2919773" y="4607091"/>
                  <a:pt x="2920569" y="4609479"/>
                </a:cubicBezTo>
                <a:cubicBezTo>
                  <a:pt x="2984242" y="4585999"/>
                  <a:pt x="3047517" y="4562918"/>
                  <a:pt x="3112383" y="4539439"/>
                </a:cubicBezTo>
                <a:cubicBezTo>
                  <a:pt x="3116760" y="4548990"/>
                  <a:pt x="3120740" y="4558540"/>
                  <a:pt x="3126311" y="4570877"/>
                </a:cubicBezTo>
                <a:cubicBezTo>
                  <a:pt x="3061445" y="4594754"/>
                  <a:pt x="2997374" y="4618632"/>
                  <a:pt x="2931314" y="4642907"/>
                </a:cubicBezTo>
                <a:cubicBezTo>
                  <a:pt x="2926539" y="4630172"/>
                  <a:pt x="2922957" y="4621019"/>
                  <a:pt x="2918977" y="4609876"/>
                </a:cubicBezTo>
                <a:cubicBezTo>
                  <a:pt x="2909427" y="4611866"/>
                  <a:pt x="2899876" y="4614254"/>
                  <a:pt x="2888335" y="4617040"/>
                </a:cubicBezTo>
                <a:cubicBezTo>
                  <a:pt x="2885947" y="4608683"/>
                  <a:pt x="2883958" y="4601122"/>
                  <a:pt x="2881570" y="4593560"/>
                </a:cubicBezTo>
                <a:cubicBezTo>
                  <a:pt x="2967130" y="4561724"/>
                  <a:pt x="3051098" y="4530683"/>
                  <a:pt x="3136658" y="4499245"/>
                </a:cubicBezTo>
                <a:close/>
                <a:moveTo>
                  <a:pt x="2955987" y="4494470"/>
                </a:moveTo>
                <a:cubicBezTo>
                  <a:pt x="2938477" y="4500439"/>
                  <a:pt x="2922957" y="4505612"/>
                  <a:pt x="2905845" y="4511184"/>
                </a:cubicBezTo>
                <a:cubicBezTo>
                  <a:pt x="2910621" y="4524714"/>
                  <a:pt x="2914998" y="4536652"/>
                  <a:pt x="2919376" y="4549387"/>
                </a:cubicBezTo>
                <a:cubicBezTo>
                  <a:pt x="2936885" y="4543020"/>
                  <a:pt x="2952405" y="4537846"/>
                  <a:pt x="2969119" y="4532275"/>
                </a:cubicBezTo>
                <a:cubicBezTo>
                  <a:pt x="2964344" y="4518744"/>
                  <a:pt x="2960365" y="4507204"/>
                  <a:pt x="2955987" y="4494470"/>
                </a:cubicBezTo>
                <a:close/>
                <a:moveTo>
                  <a:pt x="2254398" y="4476562"/>
                </a:moveTo>
                <a:cubicBezTo>
                  <a:pt x="2254398" y="4498449"/>
                  <a:pt x="2254398" y="4517949"/>
                  <a:pt x="2254398" y="4538244"/>
                </a:cubicBezTo>
                <a:cubicBezTo>
                  <a:pt x="2277081" y="4538244"/>
                  <a:pt x="2298172" y="4538244"/>
                  <a:pt x="2320060" y="4538244"/>
                </a:cubicBezTo>
                <a:cubicBezTo>
                  <a:pt x="2320060" y="4517153"/>
                  <a:pt x="2320060" y="4496857"/>
                  <a:pt x="2320060" y="4476562"/>
                </a:cubicBezTo>
                <a:cubicBezTo>
                  <a:pt x="2297775" y="4476562"/>
                  <a:pt x="2276683" y="4476562"/>
                  <a:pt x="2254398" y="4476562"/>
                </a:cubicBezTo>
                <a:close/>
                <a:moveTo>
                  <a:pt x="3013292" y="4472980"/>
                </a:moveTo>
                <a:cubicBezTo>
                  <a:pt x="2996180" y="4479348"/>
                  <a:pt x="2981058" y="4484919"/>
                  <a:pt x="2964344" y="4491286"/>
                </a:cubicBezTo>
                <a:cubicBezTo>
                  <a:pt x="2969119" y="4504816"/>
                  <a:pt x="2973099" y="4516357"/>
                  <a:pt x="2977874" y="4529489"/>
                </a:cubicBezTo>
                <a:cubicBezTo>
                  <a:pt x="2995384" y="4522724"/>
                  <a:pt x="3010904" y="4516755"/>
                  <a:pt x="3028016" y="4510388"/>
                </a:cubicBezTo>
                <a:cubicBezTo>
                  <a:pt x="3022843" y="4497255"/>
                  <a:pt x="3018465" y="4486510"/>
                  <a:pt x="3013292" y="4472980"/>
                </a:cubicBezTo>
                <a:close/>
                <a:moveTo>
                  <a:pt x="2156104" y="4472582"/>
                </a:moveTo>
                <a:cubicBezTo>
                  <a:pt x="2154910" y="4494867"/>
                  <a:pt x="2154114" y="4514765"/>
                  <a:pt x="2152920" y="4537051"/>
                </a:cubicBezTo>
                <a:cubicBezTo>
                  <a:pt x="2177195" y="4537051"/>
                  <a:pt x="2199083" y="4537051"/>
                  <a:pt x="2222164" y="4537051"/>
                </a:cubicBezTo>
                <a:cubicBezTo>
                  <a:pt x="2222164" y="4516755"/>
                  <a:pt x="2222164" y="4497653"/>
                  <a:pt x="2222164" y="4475766"/>
                </a:cubicBezTo>
                <a:cubicBezTo>
                  <a:pt x="2199878" y="4474970"/>
                  <a:pt x="2179185" y="4473776"/>
                  <a:pt x="2156104" y="4472582"/>
                </a:cubicBezTo>
                <a:close/>
                <a:moveTo>
                  <a:pt x="2059401" y="4465021"/>
                </a:moveTo>
                <a:cubicBezTo>
                  <a:pt x="2057014" y="4486510"/>
                  <a:pt x="2055024" y="4506408"/>
                  <a:pt x="2052636" y="4528295"/>
                </a:cubicBezTo>
                <a:cubicBezTo>
                  <a:pt x="2076513" y="4530285"/>
                  <a:pt x="2098401" y="4532275"/>
                  <a:pt x="2121482" y="4534265"/>
                </a:cubicBezTo>
                <a:cubicBezTo>
                  <a:pt x="2123074" y="4511979"/>
                  <a:pt x="2124665" y="4492480"/>
                  <a:pt x="2126257" y="4470990"/>
                </a:cubicBezTo>
                <a:cubicBezTo>
                  <a:pt x="2103574" y="4469000"/>
                  <a:pt x="2082483" y="4467011"/>
                  <a:pt x="2059401" y="4465021"/>
                </a:cubicBezTo>
                <a:close/>
                <a:moveTo>
                  <a:pt x="2881172" y="4462236"/>
                </a:moveTo>
                <a:cubicBezTo>
                  <a:pt x="2864060" y="4467409"/>
                  <a:pt x="2849336" y="4472184"/>
                  <a:pt x="2833020" y="4477358"/>
                </a:cubicBezTo>
                <a:cubicBezTo>
                  <a:pt x="2836602" y="4488898"/>
                  <a:pt x="2839387" y="4498847"/>
                  <a:pt x="2842571" y="4511184"/>
                </a:cubicBezTo>
                <a:cubicBezTo>
                  <a:pt x="2860479" y="4505612"/>
                  <a:pt x="2875203" y="4501235"/>
                  <a:pt x="2891917" y="4496061"/>
                </a:cubicBezTo>
                <a:cubicBezTo>
                  <a:pt x="2887937" y="4483725"/>
                  <a:pt x="2884754" y="4473378"/>
                  <a:pt x="2881172" y="4462236"/>
                </a:cubicBezTo>
                <a:close/>
                <a:moveTo>
                  <a:pt x="3070199" y="4449899"/>
                </a:moveTo>
                <a:cubicBezTo>
                  <a:pt x="3052291" y="4457460"/>
                  <a:pt x="3037169" y="4463827"/>
                  <a:pt x="3021649" y="4470195"/>
                </a:cubicBezTo>
                <a:cubicBezTo>
                  <a:pt x="3026823" y="4483725"/>
                  <a:pt x="3031598" y="4494867"/>
                  <a:pt x="3036373" y="4507602"/>
                </a:cubicBezTo>
                <a:cubicBezTo>
                  <a:pt x="3053883" y="4500041"/>
                  <a:pt x="3069403" y="4493674"/>
                  <a:pt x="3085719" y="4486908"/>
                </a:cubicBezTo>
                <a:cubicBezTo>
                  <a:pt x="3080148" y="4473776"/>
                  <a:pt x="3075771" y="4463031"/>
                  <a:pt x="3070199" y="4449899"/>
                </a:cubicBezTo>
                <a:close/>
                <a:moveTo>
                  <a:pt x="2937283" y="4443134"/>
                </a:moveTo>
                <a:cubicBezTo>
                  <a:pt x="2920171" y="4449103"/>
                  <a:pt x="2905049" y="4454674"/>
                  <a:pt x="2889131" y="4460644"/>
                </a:cubicBezTo>
                <a:cubicBezTo>
                  <a:pt x="2893509" y="4472582"/>
                  <a:pt x="2896692" y="4482531"/>
                  <a:pt x="2900672" y="4493276"/>
                </a:cubicBezTo>
                <a:cubicBezTo>
                  <a:pt x="2917386" y="4487705"/>
                  <a:pt x="2932110" y="4482531"/>
                  <a:pt x="2949620" y="4476562"/>
                </a:cubicBezTo>
                <a:cubicBezTo>
                  <a:pt x="2945242" y="4464225"/>
                  <a:pt x="2941263" y="4454276"/>
                  <a:pt x="2937283" y="4443134"/>
                </a:cubicBezTo>
                <a:close/>
                <a:moveTo>
                  <a:pt x="1805906" y="4442736"/>
                </a:moveTo>
                <a:cubicBezTo>
                  <a:pt x="1802324" y="4457460"/>
                  <a:pt x="1799141" y="4470990"/>
                  <a:pt x="1795161" y="4486510"/>
                </a:cubicBezTo>
                <a:cubicBezTo>
                  <a:pt x="1826599" y="4493276"/>
                  <a:pt x="1854854" y="4499245"/>
                  <a:pt x="1885098" y="4506010"/>
                </a:cubicBezTo>
                <a:cubicBezTo>
                  <a:pt x="1887884" y="4489694"/>
                  <a:pt x="1890670" y="4476164"/>
                  <a:pt x="1893455" y="4461838"/>
                </a:cubicBezTo>
                <a:cubicBezTo>
                  <a:pt x="1862813" y="4455072"/>
                  <a:pt x="1834956" y="4449103"/>
                  <a:pt x="1805906" y="4442736"/>
                </a:cubicBezTo>
                <a:close/>
                <a:moveTo>
                  <a:pt x="3125515" y="4426022"/>
                </a:moveTo>
                <a:cubicBezTo>
                  <a:pt x="3108403" y="4433583"/>
                  <a:pt x="3093678" y="4440348"/>
                  <a:pt x="3078158" y="4447113"/>
                </a:cubicBezTo>
                <a:cubicBezTo>
                  <a:pt x="3083332" y="4459848"/>
                  <a:pt x="3088107" y="4470592"/>
                  <a:pt x="3093678" y="4484123"/>
                </a:cubicBezTo>
                <a:cubicBezTo>
                  <a:pt x="3110790" y="4476164"/>
                  <a:pt x="3126311" y="4469399"/>
                  <a:pt x="3142626" y="4461838"/>
                </a:cubicBezTo>
                <a:cubicBezTo>
                  <a:pt x="3136259" y="4448705"/>
                  <a:pt x="3131086" y="4437563"/>
                  <a:pt x="3125515" y="4426022"/>
                </a:cubicBezTo>
                <a:close/>
                <a:moveTo>
                  <a:pt x="1534503" y="4425226"/>
                </a:moveTo>
                <a:cubicBezTo>
                  <a:pt x="1528931" y="4439552"/>
                  <a:pt x="1524156" y="4452287"/>
                  <a:pt x="1518187" y="4467011"/>
                </a:cubicBezTo>
                <a:cubicBezTo>
                  <a:pt x="1548431" y="4478154"/>
                  <a:pt x="1577481" y="4488500"/>
                  <a:pt x="1607328" y="4499643"/>
                </a:cubicBezTo>
                <a:cubicBezTo>
                  <a:pt x="1612501" y="4484521"/>
                  <a:pt x="1617277" y="4471786"/>
                  <a:pt x="1621654" y="4457062"/>
                </a:cubicBezTo>
                <a:cubicBezTo>
                  <a:pt x="1592206" y="4446317"/>
                  <a:pt x="1563951" y="4435971"/>
                  <a:pt x="1534503" y="4425226"/>
                </a:cubicBezTo>
                <a:close/>
                <a:moveTo>
                  <a:pt x="2993394" y="4422440"/>
                </a:moveTo>
                <a:cubicBezTo>
                  <a:pt x="2976680" y="4428807"/>
                  <a:pt x="2961558" y="4434777"/>
                  <a:pt x="2945640" y="4440746"/>
                </a:cubicBezTo>
                <a:cubicBezTo>
                  <a:pt x="2950416" y="4452685"/>
                  <a:pt x="2954395" y="4463031"/>
                  <a:pt x="2958375" y="4473378"/>
                </a:cubicBezTo>
                <a:cubicBezTo>
                  <a:pt x="2975089" y="4467011"/>
                  <a:pt x="2989813" y="4461440"/>
                  <a:pt x="3006527" y="4455072"/>
                </a:cubicBezTo>
                <a:cubicBezTo>
                  <a:pt x="3001752" y="4443134"/>
                  <a:pt x="2997772" y="4433583"/>
                  <a:pt x="2993394" y="4422440"/>
                </a:cubicBezTo>
                <a:close/>
                <a:moveTo>
                  <a:pt x="1680949" y="4407318"/>
                </a:moveTo>
                <a:cubicBezTo>
                  <a:pt x="1676174" y="4422838"/>
                  <a:pt x="1672194" y="4435573"/>
                  <a:pt x="1667817" y="4450297"/>
                </a:cubicBezTo>
                <a:cubicBezTo>
                  <a:pt x="1698061" y="4459052"/>
                  <a:pt x="1726315" y="4467409"/>
                  <a:pt x="1755764" y="4475766"/>
                </a:cubicBezTo>
                <a:cubicBezTo>
                  <a:pt x="1759743" y="4460644"/>
                  <a:pt x="1763325" y="4447511"/>
                  <a:pt x="1767305" y="4431991"/>
                </a:cubicBezTo>
                <a:cubicBezTo>
                  <a:pt x="1737856" y="4423634"/>
                  <a:pt x="1709999" y="4415675"/>
                  <a:pt x="1680949" y="4407318"/>
                </a:cubicBezTo>
                <a:close/>
                <a:moveTo>
                  <a:pt x="3048710" y="4400155"/>
                </a:moveTo>
                <a:cubicBezTo>
                  <a:pt x="3031996" y="4407318"/>
                  <a:pt x="3017272" y="4413686"/>
                  <a:pt x="3001752" y="4420451"/>
                </a:cubicBezTo>
                <a:cubicBezTo>
                  <a:pt x="3006527" y="4431991"/>
                  <a:pt x="3010506" y="4441542"/>
                  <a:pt x="3014884" y="4452685"/>
                </a:cubicBezTo>
                <a:cubicBezTo>
                  <a:pt x="3031200" y="4445920"/>
                  <a:pt x="3046322" y="4439950"/>
                  <a:pt x="3062638" y="4433185"/>
                </a:cubicBezTo>
                <a:cubicBezTo>
                  <a:pt x="3057863" y="4421645"/>
                  <a:pt x="3053883" y="4412094"/>
                  <a:pt x="3048710" y="4400155"/>
                </a:cubicBezTo>
                <a:close/>
                <a:moveTo>
                  <a:pt x="2161277" y="4383043"/>
                </a:moveTo>
                <a:cubicBezTo>
                  <a:pt x="2160481" y="4402941"/>
                  <a:pt x="2159287" y="4422440"/>
                  <a:pt x="2158094" y="4444328"/>
                </a:cubicBezTo>
                <a:cubicBezTo>
                  <a:pt x="2181175" y="4444328"/>
                  <a:pt x="2201868" y="4444328"/>
                  <a:pt x="2224153" y="4444328"/>
                </a:cubicBezTo>
                <a:cubicBezTo>
                  <a:pt x="2224153" y="4424828"/>
                  <a:pt x="2224153" y="4404930"/>
                  <a:pt x="2224153" y="4383043"/>
                </a:cubicBezTo>
                <a:cubicBezTo>
                  <a:pt x="2203858" y="4383043"/>
                  <a:pt x="2183164" y="4383043"/>
                  <a:pt x="2161277" y="4383043"/>
                </a:cubicBezTo>
                <a:close/>
                <a:moveTo>
                  <a:pt x="2411191" y="4378666"/>
                </a:moveTo>
                <a:cubicBezTo>
                  <a:pt x="2388508" y="4379860"/>
                  <a:pt x="2368610" y="4381053"/>
                  <a:pt x="2346723" y="4382247"/>
                </a:cubicBezTo>
                <a:cubicBezTo>
                  <a:pt x="2347916" y="4404532"/>
                  <a:pt x="2348712" y="4424430"/>
                  <a:pt x="2349906" y="4445920"/>
                </a:cubicBezTo>
                <a:cubicBezTo>
                  <a:pt x="2372988" y="4444328"/>
                  <a:pt x="2393681" y="4443134"/>
                  <a:pt x="2415170" y="4441940"/>
                </a:cubicBezTo>
                <a:cubicBezTo>
                  <a:pt x="2413977" y="4419655"/>
                  <a:pt x="2412783" y="4400553"/>
                  <a:pt x="2411191" y="4378666"/>
                </a:cubicBezTo>
                <a:close/>
                <a:moveTo>
                  <a:pt x="3103229" y="4376676"/>
                </a:moveTo>
                <a:cubicBezTo>
                  <a:pt x="3086913" y="4383839"/>
                  <a:pt x="3072189" y="4390604"/>
                  <a:pt x="3056669" y="4397369"/>
                </a:cubicBezTo>
                <a:cubicBezTo>
                  <a:pt x="3061842" y="4409308"/>
                  <a:pt x="3066220" y="4418859"/>
                  <a:pt x="3070995" y="4430001"/>
                </a:cubicBezTo>
                <a:cubicBezTo>
                  <a:pt x="3087709" y="4422440"/>
                  <a:pt x="3102831" y="4415675"/>
                  <a:pt x="3118351" y="4408512"/>
                </a:cubicBezTo>
                <a:cubicBezTo>
                  <a:pt x="3112780" y="4396573"/>
                  <a:pt x="3108403" y="4387022"/>
                  <a:pt x="3103229" y="4376676"/>
                </a:cubicBezTo>
                <a:close/>
                <a:moveTo>
                  <a:pt x="1411933" y="4372696"/>
                </a:moveTo>
                <a:cubicBezTo>
                  <a:pt x="1405566" y="4386227"/>
                  <a:pt x="1399597" y="4398961"/>
                  <a:pt x="1392832" y="4413287"/>
                </a:cubicBezTo>
                <a:cubicBezTo>
                  <a:pt x="1422280" y="4426420"/>
                  <a:pt x="1449739" y="4438358"/>
                  <a:pt x="1479187" y="4451491"/>
                </a:cubicBezTo>
                <a:cubicBezTo>
                  <a:pt x="1485555" y="4436369"/>
                  <a:pt x="1490728" y="4423634"/>
                  <a:pt x="1496697" y="4410104"/>
                </a:cubicBezTo>
                <a:cubicBezTo>
                  <a:pt x="1467647" y="4397369"/>
                  <a:pt x="1440586" y="4385431"/>
                  <a:pt x="1411933" y="4372696"/>
                </a:cubicBezTo>
                <a:close/>
                <a:moveTo>
                  <a:pt x="1558778" y="4364339"/>
                </a:moveTo>
                <a:cubicBezTo>
                  <a:pt x="1553206" y="4379063"/>
                  <a:pt x="1548033" y="4392196"/>
                  <a:pt x="1542462" y="4406522"/>
                </a:cubicBezTo>
                <a:cubicBezTo>
                  <a:pt x="1572308" y="4417665"/>
                  <a:pt x="1600165" y="4427614"/>
                  <a:pt x="1628817" y="4437961"/>
                </a:cubicBezTo>
                <a:cubicBezTo>
                  <a:pt x="1633991" y="4422440"/>
                  <a:pt x="1637970" y="4409308"/>
                  <a:pt x="1642746" y="4394982"/>
                </a:cubicBezTo>
                <a:cubicBezTo>
                  <a:pt x="1614093" y="4384635"/>
                  <a:pt x="1587032" y="4374686"/>
                  <a:pt x="1558778" y="4364339"/>
                </a:cubicBezTo>
                <a:close/>
                <a:moveTo>
                  <a:pt x="2904253" y="4347227"/>
                </a:moveTo>
                <a:cubicBezTo>
                  <a:pt x="2888335" y="4352401"/>
                  <a:pt x="2874009" y="4357176"/>
                  <a:pt x="2858489" y="4362350"/>
                </a:cubicBezTo>
                <a:cubicBezTo>
                  <a:pt x="2868040" y="4392594"/>
                  <a:pt x="2877591" y="4421246"/>
                  <a:pt x="2887539" y="4452287"/>
                </a:cubicBezTo>
                <a:cubicBezTo>
                  <a:pt x="2905049" y="4446317"/>
                  <a:pt x="2919773" y="4441144"/>
                  <a:pt x="2935691" y="4435573"/>
                </a:cubicBezTo>
                <a:cubicBezTo>
                  <a:pt x="2924947" y="4405328"/>
                  <a:pt x="2914998" y="4377074"/>
                  <a:pt x="2904253" y="4347227"/>
                </a:cubicBezTo>
                <a:close/>
                <a:moveTo>
                  <a:pt x="2956783" y="4327330"/>
                </a:moveTo>
                <a:cubicBezTo>
                  <a:pt x="2940865" y="4333299"/>
                  <a:pt x="2927335" y="4338473"/>
                  <a:pt x="2911416" y="4344442"/>
                </a:cubicBezTo>
                <a:cubicBezTo>
                  <a:pt x="2922559" y="4375482"/>
                  <a:pt x="2932906" y="4403737"/>
                  <a:pt x="2943253" y="4433185"/>
                </a:cubicBezTo>
                <a:cubicBezTo>
                  <a:pt x="2959967" y="4426818"/>
                  <a:pt x="2974691" y="4421246"/>
                  <a:pt x="2991007" y="4415277"/>
                </a:cubicBezTo>
                <a:cubicBezTo>
                  <a:pt x="2979466" y="4385033"/>
                  <a:pt x="2968324" y="4356778"/>
                  <a:pt x="2956783" y="4327330"/>
                </a:cubicBezTo>
                <a:close/>
                <a:moveTo>
                  <a:pt x="1836150" y="4315789"/>
                </a:moveTo>
                <a:cubicBezTo>
                  <a:pt x="1832569" y="4331707"/>
                  <a:pt x="1829783" y="4344840"/>
                  <a:pt x="1826599" y="4359564"/>
                </a:cubicBezTo>
                <a:cubicBezTo>
                  <a:pt x="1854854" y="4365931"/>
                  <a:pt x="1881119" y="4371502"/>
                  <a:pt x="1909771" y="4377870"/>
                </a:cubicBezTo>
                <a:cubicBezTo>
                  <a:pt x="1912955" y="4361553"/>
                  <a:pt x="1915343" y="4348421"/>
                  <a:pt x="1918128" y="4333299"/>
                </a:cubicBezTo>
                <a:cubicBezTo>
                  <a:pt x="1890272" y="4327330"/>
                  <a:pt x="1863609" y="4321758"/>
                  <a:pt x="1836150" y="4315789"/>
                </a:cubicBezTo>
                <a:close/>
                <a:moveTo>
                  <a:pt x="3009313" y="4306239"/>
                </a:moveTo>
                <a:cubicBezTo>
                  <a:pt x="2993394" y="4312606"/>
                  <a:pt x="2979864" y="4318177"/>
                  <a:pt x="2964344" y="4324544"/>
                </a:cubicBezTo>
                <a:cubicBezTo>
                  <a:pt x="2976283" y="4354788"/>
                  <a:pt x="2987425" y="4383441"/>
                  <a:pt x="2998966" y="4412094"/>
                </a:cubicBezTo>
                <a:cubicBezTo>
                  <a:pt x="3015680" y="4405328"/>
                  <a:pt x="3029608" y="4399757"/>
                  <a:pt x="3045924" y="4392992"/>
                </a:cubicBezTo>
                <a:cubicBezTo>
                  <a:pt x="3033190" y="4363145"/>
                  <a:pt x="3021649" y="4335289"/>
                  <a:pt x="3009313" y="4306239"/>
                </a:cubicBezTo>
                <a:close/>
                <a:moveTo>
                  <a:pt x="2166848" y="4291116"/>
                </a:moveTo>
                <a:cubicBezTo>
                  <a:pt x="2165654" y="4311014"/>
                  <a:pt x="2164461" y="4330514"/>
                  <a:pt x="2163267" y="4352003"/>
                </a:cubicBezTo>
                <a:cubicBezTo>
                  <a:pt x="2184756" y="4352003"/>
                  <a:pt x="2204654" y="4352003"/>
                  <a:pt x="2226143" y="4352003"/>
                </a:cubicBezTo>
                <a:cubicBezTo>
                  <a:pt x="2226143" y="4332105"/>
                  <a:pt x="2226143" y="4312606"/>
                  <a:pt x="2225745" y="4291116"/>
                </a:cubicBezTo>
                <a:cubicBezTo>
                  <a:pt x="2206246" y="4291116"/>
                  <a:pt x="2187144" y="4291116"/>
                  <a:pt x="2166848" y="4291116"/>
                </a:cubicBezTo>
                <a:close/>
                <a:moveTo>
                  <a:pt x="2297619" y="4290519"/>
                </a:moveTo>
                <a:cubicBezTo>
                  <a:pt x="2288995" y="4290868"/>
                  <a:pt x="2276683" y="4292012"/>
                  <a:pt x="2259173" y="4292310"/>
                </a:cubicBezTo>
                <a:cubicBezTo>
                  <a:pt x="2258377" y="4292310"/>
                  <a:pt x="2257979" y="4292708"/>
                  <a:pt x="2255592" y="4293902"/>
                </a:cubicBezTo>
                <a:cubicBezTo>
                  <a:pt x="2255592" y="4313799"/>
                  <a:pt x="2255592" y="4333299"/>
                  <a:pt x="2255592" y="4353197"/>
                </a:cubicBezTo>
                <a:cubicBezTo>
                  <a:pt x="2276683" y="4353197"/>
                  <a:pt x="2296581" y="4353197"/>
                  <a:pt x="2316478" y="4353197"/>
                </a:cubicBezTo>
                <a:cubicBezTo>
                  <a:pt x="2316179" y="4295594"/>
                  <a:pt x="2323492" y="4289475"/>
                  <a:pt x="2297619" y="4290519"/>
                </a:cubicBezTo>
                <a:close/>
                <a:moveTo>
                  <a:pt x="3061046" y="4283555"/>
                </a:moveTo>
                <a:cubicBezTo>
                  <a:pt x="3045526" y="4290320"/>
                  <a:pt x="3031996" y="4296688"/>
                  <a:pt x="3016874" y="4303453"/>
                </a:cubicBezTo>
                <a:cubicBezTo>
                  <a:pt x="3029608" y="4332901"/>
                  <a:pt x="3041547" y="4361156"/>
                  <a:pt x="3053883" y="4390206"/>
                </a:cubicBezTo>
                <a:cubicBezTo>
                  <a:pt x="3070597" y="4382645"/>
                  <a:pt x="3084526" y="4376278"/>
                  <a:pt x="3100046" y="4369115"/>
                </a:cubicBezTo>
                <a:cubicBezTo>
                  <a:pt x="3086913" y="4340064"/>
                  <a:pt x="3074577" y="4313401"/>
                  <a:pt x="3061046" y="4283555"/>
                </a:cubicBezTo>
                <a:close/>
                <a:moveTo>
                  <a:pt x="1719948" y="4283157"/>
                </a:moveTo>
                <a:cubicBezTo>
                  <a:pt x="1715571" y="4298677"/>
                  <a:pt x="1711591" y="4311809"/>
                  <a:pt x="1706816" y="4326136"/>
                </a:cubicBezTo>
                <a:cubicBezTo>
                  <a:pt x="1734673" y="4334493"/>
                  <a:pt x="1760539" y="4341656"/>
                  <a:pt x="1788794" y="4350013"/>
                </a:cubicBezTo>
                <a:cubicBezTo>
                  <a:pt x="1793171" y="4334493"/>
                  <a:pt x="1796753" y="4321360"/>
                  <a:pt x="1800733" y="4306239"/>
                </a:cubicBezTo>
                <a:cubicBezTo>
                  <a:pt x="1773274" y="4298279"/>
                  <a:pt x="1747407" y="4290718"/>
                  <a:pt x="1719948" y="4283157"/>
                </a:cubicBezTo>
                <a:close/>
                <a:moveTo>
                  <a:pt x="2079299" y="4281167"/>
                </a:moveTo>
                <a:cubicBezTo>
                  <a:pt x="2076911" y="4303055"/>
                  <a:pt x="2074921" y="4322952"/>
                  <a:pt x="2072534" y="4344442"/>
                </a:cubicBezTo>
                <a:cubicBezTo>
                  <a:pt x="2094023" y="4346432"/>
                  <a:pt x="2113523" y="4348023"/>
                  <a:pt x="2135012" y="4350013"/>
                </a:cubicBezTo>
                <a:cubicBezTo>
                  <a:pt x="2136604" y="4327728"/>
                  <a:pt x="2138196" y="4307830"/>
                  <a:pt x="2139390" y="4287137"/>
                </a:cubicBezTo>
                <a:cubicBezTo>
                  <a:pt x="2118696" y="4285147"/>
                  <a:pt x="2100390" y="4283157"/>
                  <a:pt x="2079299" y="4281167"/>
                </a:cubicBezTo>
                <a:close/>
                <a:moveTo>
                  <a:pt x="2819489" y="4267637"/>
                </a:moveTo>
                <a:cubicBezTo>
                  <a:pt x="2803969" y="4272413"/>
                  <a:pt x="2790439" y="4276790"/>
                  <a:pt x="2775715" y="4281167"/>
                </a:cubicBezTo>
                <a:cubicBezTo>
                  <a:pt x="2784868" y="4312208"/>
                  <a:pt x="2793225" y="4340860"/>
                  <a:pt x="2801980" y="4371104"/>
                </a:cubicBezTo>
                <a:cubicBezTo>
                  <a:pt x="2817898" y="4366329"/>
                  <a:pt x="2831826" y="4362350"/>
                  <a:pt x="2848142" y="4357574"/>
                </a:cubicBezTo>
                <a:cubicBezTo>
                  <a:pt x="2838193" y="4326534"/>
                  <a:pt x="2829040" y="4297881"/>
                  <a:pt x="2819489" y="4267637"/>
                </a:cubicBezTo>
                <a:close/>
                <a:moveTo>
                  <a:pt x="1467647" y="4254106"/>
                </a:moveTo>
                <a:cubicBezTo>
                  <a:pt x="1460882" y="4268035"/>
                  <a:pt x="1454912" y="4280372"/>
                  <a:pt x="1448545" y="4295096"/>
                </a:cubicBezTo>
                <a:cubicBezTo>
                  <a:pt x="1476004" y="4307034"/>
                  <a:pt x="1502269" y="4318575"/>
                  <a:pt x="1529727" y="4330911"/>
                </a:cubicBezTo>
                <a:cubicBezTo>
                  <a:pt x="1535697" y="4316187"/>
                  <a:pt x="1540870" y="4303453"/>
                  <a:pt x="1546839" y="4289524"/>
                </a:cubicBezTo>
                <a:cubicBezTo>
                  <a:pt x="1520574" y="4277586"/>
                  <a:pt x="1495503" y="4266443"/>
                  <a:pt x="1467647" y="4254106"/>
                </a:cubicBezTo>
                <a:close/>
                <a:moveTo>
                  <a:pt x="1851670" y="4251719"/>
                </a:moveTo>
                <a:cubicBezTo>
                  <a:pt x="1848487" y="4267637"/>
                  <a:pt x="1845303" y="4280770"/>
                  <a:pt x="1842120" y="4295494"/>
                </a:cubicBezTo>
                <a:cubicBezTo>
                  <a:pt x="1869578" y="4301861"/>
                  <a:pt x="1895047" y="4307432"/>
                  <a:pt x="1922108" y="4313401"/>
                </a:cubicBezTo>
                <a:cubicBezTo>
                  <a:pt x="1925291" y="4298677"/>
                  <a:pt x="1928077" y="4285147"/>
                  <a:pt x="1930863" y="4268831"/>
                </a:cubicBezTo>
                <a:cubicBezTo>
                  <a:pt x="1903404" y="4262862"/>
                  <a:pt x="1877935" y="4257290"/>
                  <a:pt x="1851670" y="4251719"/>
                </a:cubicBezTo>
                <a:close/>
                <a:moveTo>
                  <a:pt x="2870029" y="4250525"/>
                </a:moveTo>
                <a:cubicBezTo>
                  <a:pt x="2854907" y="4255698"/>
                  <a:pt x="2841775" y="4260474"/>
                  <a:pt x="2826653" y="4265647"/>
                </a:cubicBezTo>
                <a:cubicBezTo>
                  <a:pt x="2836999" y="4296688"/>
                  <a:pt x="2846152" y="4325340"/>
                  <a:pt x="2856101" y="4355186"/>
                </a:cubicBezTo>
                <a:cubicBezTo>
                  <a:pt x="2872417" y="4349217"/>
                  <a:pt x="2886346" y="4344442"/>
                  <a:pt x="2901468" y="4338870"/>
                </a:cubicBezTo>
                <a:cubicBezTo>
                  <a:pt x="2890325" y="4307830"/>
                  <a:pt x="2880376" y="4279575"/>
                  <a:pt x="2870029" y="4250525"/>
                </a:cubicBezTo>
                <a:close/>
                <a:moveTo>
                  <a:pt x="1606134" y="4242964"/>
                </a:moveTo>
                <a:cubicBezTo>
                  <a:pt x="1600563" y="4257290"/>
                  <a:pt x="1595787" y="4270025"/>
                  <a:pt x="1589818" y="4284749"/>
                </a:cubicBezTo>
                <a:cubicBezTo>
                  <a:pt x="1617277" y="4294698"/>
                  <a:pt x="1643144" y="4304249"/>
                  <a:pt x="1670204" y="4314198"/>
                </a:cubicBezTo>
                <a:cubicBezTo>
                  <a:pt x="1675378" y="4299075"/>
                  <a:pt x="1679755" y="4286739"/>
                  <a:pt x="1684929" y="4271616"/>
                </a:cubicBezTo>
                <a:cubicBezTo>
                  <a:pt x="1658266" y="4261668"/>
                  <a:pt x="1633195" y="4252515"/>
                  <a:pt x="1606134" y="4242964"/>
                </a:cubicBezTo>
                <a:close/>
                <a:moveTo>
                  <a:pt x="2919773" y="4232219"/>
                </a:moveTo>
                <a:cubicBezTo>
                  <a:pt x="2904651" y="4237791"/>
                  <a:pt x="2891917" y="4242566"/>
                  <a:pt x="2877192" y="4248137"/>
                </a:cubicBezTo>
                <a:cubicBezTo>
                  <a:pt x="2887937" y="4277984"/>
                  <a:pt x="2898284" y="4307034"/>
                  <a:pt x="2909029" y="4336881"/>
                </a:cubicBezTo>
                <a:cubicBezTo>
                  <a:pt x="2925345" y="4330911"/>
                  <a:pt x="2939273" y="4325738"/>
                  <a:pt x="2953997" y="4320167"/>
                </a:cubicBezTo>
                <a:cubicBezTo>
                  <a:pt x="2942059" y="4289922"/>
                  <a:pt x="2931314" y="4261270"/>
                  <a:pt x="2919773" y="4232219"/>
                </a:cubicBezTo>
                <a:close/>
                <a:moveTo>
                  <a:pt x="1739846" y="4221077"/>
                </a:moveTo>
                <a:cubicBezTo>
                  <a:pt x="1735070" y="4235801"/>
                  <a:pt x="1731091" y="4248137"/>
                  <a:pt x="1726315" y="4264055"/>
                </a:cubicBezTo>
                <a:cubicBezTo>
                  <a:pt x="1754172" y="4271616"/>
                  <a:pt x="1779641" y="4278780"/>
                  <a:pt x="1806304" y="4286341"/>
                </a:cubicBezTo>
                <a:cubicBezTo>
                  <a:pt x="1810283" y="4270423"/>
                  <a:pt x="1813865" y="4257290"/>
                  <a:pt x="1817446" y="4242964"/>
                </a:cubicBezTo>
                <a:cubicBezTo>
                  <a:pt x="1790386" y="4235403"/>
                  <a:pt x="1765713" y="4228240"/>
                  <a:pt x="1739846" y="4221077"/>
                </a:cubicBezTo>
                <a:close/>
                <a:moveTo>
                  <a:pt x="2969915" y="4211924"/>
                </a:moveTo>
                <a:cubicBezTo>
                  <a:pt x="2955191" y="4218291"/>
                  <a:pt x="2942059" y="4223862"/>
                  <a:pt x="2927732" y="4229831"/>
                </a:cubicBezTo>
                <a:cubicBezTo>
                  <a:pt x="2939273" y="4260076"/>
                  <a:pt x="2950416" y="4288331"/>
                  <a:pt x="2961956" y="4317381"/>
                </a:cubicBezTo>
                <a:cubicBezTo>
                  <a:pt x="2978272" y="4310616"/>
                  <a:pt x="2992201" y="4304647"/>
                  <a:pt x="3006527" y="4298677"/>
                </a:cubicBezTo>
                <a:cubicBezTo>
                  <a:pt x="2994190" y="4269229"/>
                  <a:pt x="2982650" y="4241770"/>
                  <a:pt x="2969915" y="4211924"/>
                </a:cubicBezTo>
                <a:close/>
                <a:moveTo>
                  <a:pt x="2171624" y="4197995"/>
                </a:moveTo>
                <a:cubicBezTo>
                  <a:pt x="2170828" y="4218291"/>
                  <a:pt x="2170032" y="4238188"/>
                  <a:pt x="2168838" y="4259678"/>
                </a:cubicBezTo>
                <a:cubicBezTo>
                  <a:pt x="2189532" y="4259678"/>
                  <a:pt x="2208235" y="4259678"/>
                  <a:pt x="2228133" y="4259678"/>
                </a:cubicBezTo>
                <a:cubicBezTo>
                  <a:pt x="2228133" y="4239382"/>
                  <a:pt x="2228133" y="4219485"/>
                  <a:pt x="2227735" y="4197995"/>
                </a:cubicBezTo>
                <a:cubicBezTo>
                  <a:pt x="2208633" y="4197995"/>
                  <a:pt x="2191123" y="4197995"/>
                  <a:pt x="2171624" y="4197995"/>
                </a:cubicBezTo>
                <a:close/>
                <a:moveTo>
                  <a:pt x="2396069" y="4194016"/>
                </a:moveTo>
                <a:cubicBezTo>
                  <a:pt x="2376171" y="4195608"/>
                  <a:pt x="2358661" y="4196802"/>
                  <a:pt x="2341947" y="4197995"/>
                </a:cubicBezTo>
                <a:cubicBezTo>
                  <a:pt x="2341947" y="4219485"/>
                  <a:pt x="2341947" y="4239382"/>
                  <a:pt x="2341549" y="4261270"/>
                </a:cubicBezTo>
                <a:cubicBezTo>
                  <a:pt x="2362243" y="4260076"/>
                  <a:pt x="2380549" y="4258882"/>
                  <a:pt x="2401640" y="4257688"/>
                </a:cubicBezTo>
                <a:cubicBezTo>
                  <a:pt x="2399650" y="4235005"/>
                  <a:pt x="2398058" y="4214710"/>
                  <a:pt x="2396069" y="4194016"/>
                </a:cubicBezTo>
                <a:close/>
                <a:moveTo>
                  <a:pt x="2089248" y="4189638"/>
                </a:moveTo>
                <a:cubicBezTo>
                  <a:pt x="2087258" y="4210730"/>
                  <a:pt x="2084870" y="4230229"/>
                  <a:pt x="2082483" y="4252515"/>
                </a:cubicBezTo>
                <a:cubicBezTo>
                  <a:pt x="2103574" y="4254505"/>
                  <a:pt x="2122278" y="4256096"/>
                  <a:pt x="2141777" y="4258086"/>
                </a:cubicBezTo>
                <a:cubicBezTo>
                  <a:pt x="2143369" y="4235403"/>
                  <a:pt x="2144563" y="4215505"/>
                  <a:pt x="2146155" y="4194812"/>
                </a:cubicBezTo>
                <a:cubicBezTo>
                  <a:pt x="2125859" y="4192822"/>
                  <a:pt x="2108350" y="4191230"/>
                  <a:pt x="2089248" y="4189638"/>
                </a:cubicBezTo>
                <a:close/>
                <a:moveTo>
                  <a:pt x="2687767" y="4183669"/>
                </a:moveTo>
                <a:cubicBezTo>
                  <a:pt x="2673839" y="4187251"/>
                  <a:pt x="2662697" y="4190434"/>
                  <a:pt x="2649962" y="4193618"/>
                </a:cubicBezTo>
                <a:cubicBezTo>
                  <a:pt x="2653544" y="4207944"/>
                  <a:pt x="2656727" y="4220281"/>
                  <a:pt x="2659911" y="4233811"/>
                </a:cubicBezTo>
                <a:cubicBezTo>
                  <a:pt x="2673441" y="4230628"/>
                  <a:pt x="2684982" y="4227444"/>
                  <a:pt x="2697716" y="4224260"/>
                </a:cubicBezTo>
                <a:cubicBezTo>
                  <a:pt x="2694135" y="4210730"/>
                  <a:pt x="2691349" y="4198393"/>
                  <a:pt x="2687767" y="4183669"/>
                </a:cubicBezTo>
                <a:close/>
                <a:moveTo>
                  <a:pt x="1630011" y="4182077"/>
                </a:moveTo>
                <a:cubicBezTo>
                  <a:pt x="1624440" y="4196403"/>
                  <a:pt x="1619664" y="4209536"/>
                  <a:pt x="1614093" y="4223862"/>
                </a:cubicBezTo>
                <a:cubicBezTo>
                  <a:pt x="1640358" y="4233413"/>
                  <a:pt x="1665429" y="4242566"/>
                  <a:pt x="1691296" y="4252515"/>
                </a:cubicBezTo>
                <a:cubicBezTo>
                  <a:pt x="1696469" y="4237393"/>
                  <a:pt x="1700847" y="4225056"/>
                  <a:pt x="1706020" y="4209934"/>
                </a:cubicBezTo>
                <a:cubicBezTo>
                  <a:pt x="1679755" y="4200383"/>
                  <a:pt x="1655480" y="4191230"/>
                  <a:pt x="1630011" y="4182077"/>
                </a:cubicBezTo>
                <a:close/>
                <a:moveTo>
                  <a:pt x="2788449" y="4170139"/>
                </a:moveTo>
                <a:cubicBezTo>
                  <a:pt x="2773327" y="4174914"/>
                  <a:pt x="2760991" y="4178894"/>
                  <a:pt x="2747062" y="4183271"/>
                </a:cubicBezTo>
                <a:cubicBezTo>
                  <a:pt x="2756215" y="4213913"/>
                  <a:pt x="2764970" y="4243362"/>
                  <a:pt x="2773725" y="4273208"/>
                </a:cubicBezTo>
                <a:cubicBezTo>
                  <a:pt x="2789245" y="4268433"/>
                  <a:pt x="2802378" y="4264454"/>
                  <a:pt x="2817102" y="4259678"/>
                </a:cubicBezTo>
                <a:cubicBezTo>
                  <a:pt x="2807153" y="4229036"/>
                  <a:pt x="2798000" y="4199985"/>
                  <a:pt x="2788449" y="4170139"/>
                </a:cubicBezTo>
                <a:close/>
                <a:moveTo>
                  <a:pt x="2836203" y="4154220"/>
                </a:moveTo>
                <a:cubicBezTo>
                  <a:pt x="2821479" y="4159394"/>
                  <a:pt x="2809143" y="4163374"/>
                  <a:pt x="2794817" y="4167751"/>
                </a:cubicBezTo>
                <a:cubicBezTo>
                  <a:pt x="2804765" y="4198393"/>
                  <a:pt x="2814316" y="4227444"/>
                  <a:pt x="2824265" y="4257688"/>
                </a:cubicBezTo>
                <a:cubicBezTo>
                  <a:pt x="2840183" y="4252117"/>
                  <a:pt x="2853315" y="4247341"/>
                  <a:pt x="2867244" y="4242168"/>
                </a:cubicBezTo>
                <a:cubicBezTo>
                  <a:pt x="2856897" y="4211924"/>
                  <a:pt x="2846948" y="4184067"/>
                  <a:pt x="2836203" y="4154220"/>
                </a:cubicBezTo>
                <a:close/>
                <a:moveTo>
                  <a:pt x="2599820" y="4145864"/>
                </a:moveTo>
                <a:cubicBezTo>
                  <a:pt x="2587484" y="4148251"/>
                  <a:pt x="2576739" y="4150241"/>
                  <a:pt x="2563209" y="4152629"/>
                </a:cubicBezTo>
                <a:cubicBezTo>
                  <a:pt x="2565994" y="4168149"/>
                  <a:pt x="2568382" y="4180485"/>
                  <a:pt x="2571168" y="4194016"/>
                </a:cubicBezTo>
                <a:cubicBezTo>
                  <a:pt x="2584698" y="4191230"/>
                  <a:pt x="2595841" y="4188843"/>
                  <a:pt x="2608575" y="4186454"/>
                </a:cubicBezTo>
                <a:cubicBezTo>
                  <a:pt x="2605391" y="4171730"/>
                  <a:pt x="2602606" y="4159394"/>
                  <a:pt x="2599820" y="4145864"/>
                </a:cubicBezTo>
                <a:close/>
                <a:moveTo>
                  <a:pt x="1522962" y="4135915"/>
                </a:moveTo>
                <a:cubicBezTo>
                  <a:pt x="1516595" y="4149843"/>
                  <a:pt x="1510626" y="4162577"/>
                  <a:pt x="1504258" y="4176506"/>
                </a:cubicBezTo>
                <a:cubicBezTo>
                  <a:pt x="1530125" y="4188046"/>
                  <a:pt x="1554002" y="4198792"/>
                  <a:pt x="1579471" y="4209934"/>
                </a:cubicBezTo>
                <a:cubicBezTo>
                  <a:pt x="1585441" y="4196006"/>
                  <a:pt x="1590614" y="4183271"/>
                  <a:pt x="1596981" y="4168547"/>
                </a:cubicBezTo>
                <a:cubicBezTo>
                  <a:pt x="1571512" y="4157404"/>
                  <a:pt x="1548033" y="4147058"/>
                  <a:pt x="1522962" y="4135915"/>
                </a:cubicBezTo>
                <a:close/>
                <a:moveTo>
                  <a:pt x="2773725" y="4125568"/>
                </a:moveTo>
                <a:cubicBezTo>
                  <a:pt x="2759399" y="4130343"/>
                  <a:pt x="2747460" y="4134323"/>
                  <a:pt x="2734328" y="4138700"/>
                </a:cubicBezTo>
                <a:cubicBezTo>
                  <a:pt x="2738307" y="4151833"/>
                  <a:pt x="2741491" y="4162976"/>
                  <a:pt x="2745073" y="4175312"/>
                </a:cubicBezTo>
                <a:cubicBezTo>
                  <a:pt x="2759001" y="4170935"/>
                  <a:pt x="2770939" y="4167353"/>
                  <a:pt x="2786062" y="4162976"/>
                </a:cubicBezTo>
                <a:cubicBezTo>
                  <a:pt x="2781684" y="4149047"/>
                  <a:pt x="2777704" y="4137905"/>
                  <a:pt x="2773725" y="4125568"/>
                </a:cubicBezTo>
                <a:close/>
                <a:moveTo>
                  <a:pt x="1883507" y="4125170"/>
                </a:moveTo>
                <a:cubicBezTo>
                  <a:pt x="1879925" y="4140292"/>
                  <a:pt x="1876343" y="4154220"/>
                  <a:pt x="1872762" y="4168945"/>
                </a:cubicBezTo>
                <a:cubicBezTo>
                  <a:pt x="1898231" y="4174516"/>
                  <a:pt x="1921312" y="4179689"/>
                  <a:pt x="1947577" y="4185659"/>
                </a:cubicBezTo>
                <a:cubicBezTo>
                  <a:pt x="1950363" y="4169741"/>
                  <a:pt x="1953148" y="4155812"/>
                  <a:pt x="1956332" y="4141088"/>
                </a:cubicBezTo>
                <a:cubicBezTo>
                  <a:pt x="1930863" y="4135517"/>
                  <a:pt x="1908180" y="4130741"/>
                  <a:pt x="1883507" y="4125170"/>
                </a:cubicBezTo>
                <a:close/>
                <a:moveTo>
                  <a:pt x="1996525" y="4124374"/>
                </a:moveTo>
                <a:cubicBezTo>
                  <a:pt x="1991352" y="4153027"/>
                  <a:pt x="1986974" y="4179292"/>
                  <a:pt x="1982199" y="4207546"/>
                </a:cubicBezTo>
                <a:cubicBezTo>
                  <a:pt x="2004882" y="4210730"/>
                  <a:pt x="2025177" y="4213913"/>
                  <a:pt x="2047463" y="4217097"/>
                </a:cubicBezTo>
                <a:cubicBezTo>
                  <a:pt x="2051442" y="4188444"/>
                  <a:pt x="2055024" y="4161782"/>
                  <a:pt x="2058605" y="4133527"/>
                </a:cubicBezTo>
                <a:cubicBezTo>
                  <a:pt x="2037514" y="4130343"/>
                  <a:pt x="2017616" y="4127558"/>
                  <a:pt x="1996525" y="4124374"/>
                </a:cubicBezTo>
                <a:close/>
                <a:moveTo>
                  <a:pt x="1653888" y="4120792"/>
                </a:moveTo>
                <a:cubicBezTo>
                  <a:pt x="1648317" y="4135517"/>
                  <a:pt x="1643144" y="4148649"/>
                  <a:pt x="1637572" y="4162976"/>
                </a:cubicBezTo>
                <a:cubicBezTo>
                  <a:pt x="1663837" y="4172526"/>
                  <a:pt x="1687316" y="4181281"/>
                  <a:pt x="1712785" y="4190036"/>
                </a:cubicBezTo>
                <a:cubicBezTo>
                  <a:pt x="1717958" y="4174516"/>
                  <a:pt x="1721938" y="4161782"/>
                  <a:pt x="1726713" y="4147455"/>
                </a:cubicBezTo>
                <a:cubicBezTo>
                  <a:pt x="1702040" y="4138700"/>
                  <a:pt x="1678561" y="4129945"/>
                  <a:pt x="1653888" y="4120792"/>
                </a:cubicBezTo>
                <a:close/>
                <a:moveTo>
                  <a:pt x="2930518" y="4117609"/>
                </a:moveTo>
                <a:cubicBezTo>
                  <a:pt x="2916192" y="4123578"/>
                  <a:pt x="2904651" y="4127956"/>
                  <a:pt x="2890325" y="4133925"/>
                </a:cubicBezTo>
                <a:cubicBezTo>
                  <a:pt x="2901866" y="4164169"/>
                  <a:pt x="2913008" y="4192026"/>
                  <a:pt x="2924549" y="4221872"/>
                </a:cubicBezTo>
                <a:cubicBezTo>
                  <a:pt x="2939273" y="4215903"/>
                  <a:pt x="2952405" y="4210730"/>
                  <a:pt x="2967130" y="4204362"/>
                </a:cubicBezTo>
                <a:cubicBezTo>
                  <a:pt x="2954395" y="4174516"/>
                  <a:pt x="2942457" y="4146261"/>
                  <a:pt x="2930518" y="4117609"/>
                </a:cubicBezTo>
                <a:close/>
                <a:moveTo>
                  <a:pt x="2820683" y="4110446"/>
                </a:moveTo>
                <a:cubicBezTo>
                  <a:pt x="2806755" y="4114823"/>
                  <a:pt x="2795214" y="4118803"/>
                  <a:pt x="2780888" y="4123976"/>
                </a:cubicBezTo>
                <a:cubicBezTo>
                  <a:pt x="2785266" y="4137109"/>
                  <a:pt x="2788847" y="4147853"/>
                  <a:pt x="2792827" y="4160588"/>
                </a:cubicBezTo>
                <a:cubicBezTo>
                  <a:pt x="2807153" y="4155415"/>
                  <a:pt x="2819888" y="4151037"/>
                  <a:pt x="2833418" y="4146261"/>
                </a:cubicBezTo>
                <a:cubicBezTo>
                  <a:pt x="2828643" y="4132731"/>
                  <a:pt x="2824663" y="4121986"/>
                  <a:pt x="2820683" y="4110446"/>
                </a:cubicBezTo>
                <a:close/>
                <a:moveTo>
                  <a:pt x="2256786" y="4107660"/>
                </a:moveTo>
                <a:cubicBezTo>
                  <a:pt x="2256786" y="4128751"/>
                  <a:pt x="2256786" y="4148251"/>
                  <a:pt x="2256786" y="4168547"/>
                </a:cubicBezTo>
                <a:cubicBezTo>
                  <a:pt x="2275887" y="4168547"/>
                  <a:pt x="2293795" y="4168547"/>
                  <a:pt x="2310111" y="4168547"/>
                </a:cubicBezTo>
                <a:cubicBezTo>
                  <a:pt x="2310111" y="4146659"/>
                  <a:pt x="2310111" y="4126762"/>
                  <a:pt x="2310111" y="4107660"/>
                </a:cubicBezTo>
                <a:cubicBezTo>
                  <a:pt x="2291009" y="4107660"/>
                  <a:pt x="2274295" y="4107660"/>
                  <a:pt x="2256786" y="4107660"/>
                </a:cubicBezTo>
                <a:close/>
                <a:moveTo>
                  <a:pt x="2177593" y="4104079"/>
                </a:moveTo>
                <a:cubicBezTo>
                  <a:pt x="2176399" y="4125568"/>
                  <a:pt x="2175205" y="4145466"/>
                  <a:pt x="2173613" y="4167751"/>
                </a:cubicBezTo>
                <a:cubicBezTo>
                  <a:pt x="2193511" y="4167751"/>
                  <a:pt x="2211021" y="4167751"/>
                  <a:pt x="2230123" y="4167751"/>
                </a:cubicBezTo>
                <a:cubicBezTo>
                  <a:pt x="2230123" y="4147853"/>
                  <a:pt x="2230123" y="4128354"/>
                  <a:pt x="2230123" y="4106466"/>
                </a:cubicBezTo>
                <a:cubicBezTo>
                  <a:pt x="2212613" y="4105671"/>
                  <a:pt x="2196297" y="4104874"/>
                  <a:pt x="2177593" y="4104079"/>
                </a:cubicBezTo>
                <a:close/>
                <a:moveTo>
                  <a:pt x="2389701" y="4102089"/>
                </a:moveTo>
                <a:cubicBezTo>
                  <a:pt x="2370600" y="4103283"/>
                  <a:pt x="2354284" y="4104476"/>
                  <a:pt x="2335580" y="4105671"/>
                </a:cubicBezTo>
                <a:cubicBezTo>
                  <a:pt x="2336376" y="4127956"/>
                  <a:pt x="2337570" y="4147455"/>
                  <a:pt x="2338764" y="4169343"/>
                </a:cubicBezTo>
                <a:cubicBezTo>
                  <a:pt x="2357865" y="4168149"/>
                  <a:pt x="2375375" y="4166955"/>
                  <a:pt x="2394875" y="4165363"/>
                </a:cubicBezTo>
                <a:cubicBezTo>
                  <a:pt x="2392885" y="4143476"/>
                  <a:pt x="2391293" y="4123578"/>
                  <a:pt x="2389701" y="4102089"/>
                </a:cubicBezTo>
                <a:close/>
                <a:moveTo>
                  <a:pt x="2514260" y="4101293"/>
                </a:moveTo>
                <a:cubicBezTo>
                  <a:pt x="2502720" y="4102487"/>
                  <a:pt x="2492373" y="4104079"/>
                  <a:pt x="2478843" y="4105671"/>
                </a:cubicBezTo>
                <a:cubicBezTo>
                  <a:pt x="2481230" y="4121191"/>
                  <a:pt x="2483220" y="4133527"/>
                  <a:pt x="2485210" y="4147455"/>
                </a:cubicBezTo>
                <a:cubicBezTo>
                  <a:pt x="2498342" y="4145068"/>
                  <a:pt x="2509485" y="4143476"/>
                  <a:pt x="2521025" y="4141486"/>
                </a:cubicBezTo>
                <a:cubicBezTo>
                  <a:pt x="2518638" y="4127160"/>
                  <a:pt x="2516648" y="4114823"/>
                  <a:pt x="2514260" y="4101293"/>
                </a:cubicBezTo>
                <a:close/>
                <a:moveTo>
                  <a:pt x="1067705" y="4101293"/>
                </a:moveTo>
                <a:cubicBezTo>
                  <a:pt x="1057358" y="4114823"/>
                  <a:pt x="1047807" y="4127160"/>
                  <a:pt x="1037859" y="4140292"/>
                </a:cubicBezTo>
                <a:cubicBezTo>
                  <a:pt x="1054573" y="4152231"/>
                  <a:pt x="1067307" y="4161782"/>
                  <a:pt x="1081235" y="4172128"/>
                </a:cubicBezTo>
                <a:cubicBezTo>
                  <a:pt x="1091582" y="4158200"/>
                  <a:pt x="1100337" y="4145864"/>
                  <a:pt x="1109888" y="4133129"/>
                </a:cubicBezTo>
                <a:cubicBezTo>
                  <a:pt x="1095164" y="4121986"/>
                  <a:pt x="1082031" y="4112038"/>
                  <a:pt x="1067705" y="4101293"/>
                </a:cubicBezTo>
                <a:close/>
                <a:moveTo>
                  <a:pt x="2975885" y="4097711"/>
                </a:moveTo>
                <a:cubicBezTo>
                  <a:pt x="2962354" y="4104079"/>
                  <a:pt x="2950018" y="4109650"/>
                  <a:pt x="2936487" y="4115619"/>
                </a:cubicBezTo>
                <a:cubicBezTo>
                  <a:pt x="2949222" y="4145068"/>
                  <a:pt x="2961160" y="4173322"/>
                  <a:pt x="2973497" y="4201975"/>
                </a:cubicBezTo>
                <a:cubicBezTo>
                  <a:pt x="2989017" y="4195210"/>
                  <a:pt x="3001354" y="4189638"/>
                  <a:pt x="3015282" y="4183271"/>
                </a:cubicBezTo>
                <a:cubicBezTo>
                  <a:pt x="3002149" y="4154220"/>
                  <a:pt x="2989813" y="4126762"/>
                  <a:pt x="2975885" y="4097711"/>
                </a:cubicBezTo>
                <a:close/>
                <a:moveTo>
                  <a:pt x="1779243" y="4096120"/>
                </a:moveTo>
                <a:cubicBezTo>
                  <a:pt x="1774866" y="4110844"/>
                  <a:pt x="1770886" y="4123976"/>
                  <a:pt x="1766111" y="4139099"/>
                </a:cubicBezTo>
                <a:cubicBezTo>
                  <a:pt x="1791580" y="4146261"/>
                  <a:pt x="1815059" y="4153027"/>
                  <a:pt x="1839732" y="4159792"/>
                </a:cubicBezTo>
                <a:cubicBezTo>
                  <a:pt x="1843711" y="4144272"/>
                  <a:pt x="1846895" y="4131537"/>
                  <a:pt x="1850875" y="4116415"/>
                </a:cubicBezTo>
                <a:cubicBezTo>
                  <a:pt x="1825803" y="4109252"/>
                  <a:pt x="1803518" y="4102885"/>
                  <a:pt x="1779243" y="4096120"/>
                </a:cubicBezTo>
                <a:close/>
                <a:moveTo>
                  <a:pt x="2866050" y="4093334"/>
                </a:moveTo>
                <a:cubicBezTo>
                  <a:pt x="2852122" y="4098507"/>
                  <a:pt x="2840183" y="4103283"/>
                  <a:pt x="2827448" y="4108058"/>
                </a:cubicBezTo>
                <a:cubicBezTo>
                  <a:pt x="2831826" y="4120395"/>
                  <a:pt x="2835806" y="4130741"/>
                  <a:pt x="2840581" y="4144272"/>
                </a:cubicBezTo>
                <a:cubicBezTo>
                  <a:pt x="2854907" y="4138700"/>
                  <a:pt x="2867642" y="4133527"/>
                  <a:pt x="2880774" y="4128354"/>
                </a:cubicBezTo>
                <a:cubicBezTo>
                  <a:pt x="2875203" y="4115221"/>
                  <a:pt x="2870825" y="4104476"/>
                  <a:pt x="2866050" y="4093334"/>
                </a:cubicBezTo>
                <a:close/>
                <a:moveTo>
                  <a:pt x="3548537" y="4083783"/>
                </a:moveTo>
                <a:cubicBezTo>
                  <a:pt x="3535007" y="4094926"/>
                  <a:pt x="3522671" y="4104874"/>
                  <a:pt x="3509538" y="4115619"/>
                </a:cubicBezTo>
                <a:cubicBezTo>
                  <a:pt x="3517895" y="4125966"/>
                  <a:pt x="3525058" y="4135119"/>
                  <a:pt x="3533017" y="4145068"/>
                </a:cubicBezTo>
                <a:cubicBezTo>
                  <a:pt x="3546946" y="4133925"/>
                  <a:pt x="3559282" y="4123578"/>
                  <a:pt x="3572813" y="4112436"/>
                </a:cubicBezTo>
                <a:cubicBezTo>
                  <a:pt x="3564058" y="4102487"/>
                  <a:pt x="3556895" y="4093334"/>
                  <a:pt x="3548537" y="4083783"/>
                </a:cubicBezTo>
                <a:close/>
                <a:moveTo>
                  <a:pt x="1550819" y="4077018"/>
                </a:moveTo>
                <a:cubicBezTo>
                  <a:pt x="1544452" y="4090946"/>
                  <a:pt x="1538880" y="4102487"/>
                  <a:pt x="1531717" y="4117211"/>
                </a:cubicBezTo>
                <a:cubicBezTo>
                  <a:pt x="1556788" y="4128751"/>
                  <a:pt x="1579869" y="4139099"/>
                  <a:pt x="1604542" y="4149843"/>
                </a:cubicBezTo>
                <a:cubicBezTo>
                  <a:pt x="1610909" y="4134721"/>
                  <a:pt x="1616481" y="4121589"/>
                  <a:pt x="1622052" y="4108058"/>
                </a:cubicBezTo>
                <a:cubicBezTo>
                  <a:pt x="1596981" y="4096915"/>
                  <a:pt x="1574298" y="4087365"/>
                  <a:pt x="1550819" y="4077018"/>
                </a:cubicBezTo>
                <a:close/>
                <a:moveTo>
                  <a:pt x="2911814" y="4075028"/>
                </a:moveTo>
                <a:cubicBezTo>
                  <a:pt x="2898284" y="4080599"/>
                  <a:pt x="2886346" y="4085375"/>
                  <a:pt x="2873213" y="4090946"/>
                </a:cubicBezTo>
                <a:cubicBezTo>
                  <a:pt x="2878387" y="4103681"/>
                  <a:pt x="2882764" y="4114425"/>
                  <a:pt x="2887539" y="4127160"/>
                </a:cubicBezTo>
                <a:cubicBezTo>
                  <a:pt x="2901468" y="4121191"/>
                  <a:pt x="2913804" y="4116017"/>
                  <a:pt x="2926936" y="4110446"/>
                </a:cubicBezTo>
                <a:cubicBezTo>
                  <a:pt x="2921763" y="4097711"/>
                  <a:pt x="2916988" y="4087365"/>
                  <a:pt x="2911814" y="4075028"/>
                </a:cubicBezTo>
                <a:close/>
                <a:moveTo>
                  <a:pt x="2757409" y="4073038"/>
                </a:moveTo>
                <a:cubicBezTo>
                  <a:pt x="2743481" y="4077416"/>
                  <a:pt x="2731940" y="4080997"/>
                  <a:pt x="2718808" y="4084977"/>
                </a:cubicBezTo>
                <a:cubicBezTo>
                  <a:pt x="2722389" y="4097314"/>
                  <a:pt x="2725573" y="4107660"/>
                  <a:pt x="2729155" y="4119997"/>
                </a:cubicBezTo>
                <a:cubicBezTo>
                  <a:pt x="2742685" y="4116017"/>
                  <a:pt x="2755021" y="4112436"/>
                  <a:pt x="2768552" y="4108058"/>
                </a:cubicBezTo>
                <a:cubicBezTo>
                  <a:pt x="2764970" y="4096120"/>
                  <a:pt x="2761389" y="4085375"/>
                  <a:pt x="2757409" y="4073038"/>
                </a:cubicBezTo>
                <a:close/>
                <a:moveTo>
                  <a:pt x="2801980" y="4057916"/>
                </a:moveTo>
                <a:cubicBezTo>
                  <a:pt x="2788449" y="4062692"/>
                  <a:pt x="2776909" y="4066671"/>
                  <a:pt x="2763776" y="4071447"/>
                </a:cubicBezTo>
                <a:cubicBezTo>
                  <a:pt x="2768154" y="4083385"/>
                  <a:pt x="2771735" y="4094528"/>
                  <a:pt x="2775715" y="4106068"/>
                </a:cubicBezTo>
                <a:cubicBezTo>
                  <a:pt x="2789245" y="4101293"/>
                  <a:pt x="2801184" y="4097314"/>
                  <a:pt x="2814316" y="4092538"/>
                </a:cubicBezTo>
                <a:cubicBezTo>
                  <a:pt x="2809939" y="4080599"/>
                  <a:pt x="2806357" y="4069457"/>
                  <a:pt x="2801980" y="4057916"/>
                </a:cubicBezTo>
                <a:close/>
                <a:moveTo>
                  <a:pt x="2956783" y="4055528"/>
                </a:moveTo>
                <a:cubicBezTo>
                  <a:pt x="2942855" y="4061896"/>
                  <a:pt x="2930916" y="4067069"/>
                  <a:pt x="2918580" y="4072640"/>
                </a:cubicBezTo>
                <a:cubicBezTo>
                  <a:pt x="2924151" y="4085375"/>
                  <a:pt x="2928528" y="4095722"/>
                  <a:pt x="2934100" y="4107660"/>
                </a:cubicBezTo>
                <a:cubicBezTo>
                  <a:pt x="2947630" y="4101691"/>
                  <a:pt x="2959569" y="4096517"/>
                  <a:pt x="2973497" y="4090548"/>
                </a:cubicBezTo>
                <a:cubicBezTo>
                  <a:pt x="2967130" y="4077018"/>
                  <a:pt x="2961956" y="4066671"/>
                  <a:pt x="2956783" y="4055528"/>
                </a:cubicBezTo>
                <a:close/>
                <a:moveTo>
                  <a:pt x="1008410" y="4053539"/>
                </a:moveTo>
                <a:cubicBezTo>
                  <a:pt x="997666" y="4066671"/>
                  <a:pt x="988115" y="4078610"/>
                  <a:pt x="977370" y="4091344"/>
                </a:cubicBezTo>
                <a:cubicBezTo>
                  <a:pt x="992094" y="4103283"/>
                  <a:pt x="1005227" y="4113630"/>
                  <a:pt x="1019155" y="4125170"/>
                </a:cubicBezTo>
                <a:cubicBezTo>
                  <a:pt x="1029900" y="4111640"/>
                  <a:pt x="1039053" y="4100099"/>
                  <a:pt x="1049399" y="4086966"/>
                </a:cubicBezTo>
                <a:cubicBezTo>
                  <a:pt x="1035471" y="4075824"/>
                  <a:pt x="1022339" y="4065079"/>
                  <a:pt x="1008410" y="4053539"/>
                </a:cubicBezTo>
                <a:close/>
                <a:moveTo>
                  <a:pt x="1111082" y="4045182"/>
                </a:moveTo>
                <a:cubicBezTo>
                  <a:pt x="1100337" y="4059110"/>
                  <a:pt x="1091184" y="4071049"/>
                  <a:pt x="1081235" y="4084181"/>
                </a:cubicBezTo>
                <a:cubicBezTo>
                  <a:pt x="1095960" y="4094926"/>
                  <a:pt x="1108694" y="4104476"/>
                  <a:pt x="1123020" y="4115221"/>
                </a:cubicBezTo>
                <a:cubicBezTo>
                  <a:pt x="1132571" y="4101691"/>
                  <a:pt x="1141724" y="4089752"/>
                  <a:pt x="1151673" y="4075824"/>
                </a:cubicBezTo>
                <a:cubicBezTo>
                  <a:pt x="1137347" y="4064681"/>
                  <a:pt x="1124612" y="4055131"/>
                  <a:pt x="1111082" y="4045182"/>
                </a:cubicBezTo>
                <a:close/>
                <a:moveTo>
                  <a:pt x="2846152" y="4041600"/>
                </a:moveTo>
                <a:cubicBezTo>
                  <a:pt x="2833020" y="4046773"/>
                  <a:pt x="2821479" y="4051151"/>
                  <a:pt x="2808745" y="4056722"/>
                </a:cubicBezTo>
                <a:cubicBezTo>
                  <a:pt x="2813122" y="4068661"/>
                  <a:pt x="2816704" y="4079007"/>
                  <a:pt x="2821081" y="4090946"/>
                </a:cubicBezTo>
                <a:cubicBezTo>
                  <a:pt x="2834214" y="4085773"/>
                  <a:pt x="2846550" y="4081396"/>
                  <a:pt x="2860081" y="4076222"/>
                </a:cubicBezTo>
                <a:cubicBezTo>
                  <a:pt x="2855305" y="4063886"/>
                  <a:pt x="2850928" y="4053141"/>
                  <a:pt x="2846152" y="4041600"/>
                </a:cubicBezTo>
                <a:close/>
                <a:moveTo>
                  <a:pt x="3512722" y="4040008"/>
                </a:moveTo>
                <a:cubicBezTo>
                  <a:pt x="3499192" y="4051151"/>
                  <a:pt x="3486855" y="4061100"/>
                  <a:pt x="3474518" y="4071447"/>
                </a:cubicBezTo>
                <a:cubicBezTo>
                  <a:pt x="3482079" y="4080997"/>
                  <a:pt x="3488447" y="4088956"/>
                  <a:pt x="3495610" y="4097314"/>
                </a:cubicBezTo>
                <a:cubicBezTo>
                  <a:pt x="3509538" y="4085773"/>
                  <a:pt x="3521079" y="4076222"/>
                  <a:pt x="3534211" y="4065875"/>
                </a:cubicBezTo>
                <a:cubicBezTo>
                  <a:pt x="3526650" y="4057120"/>
                  <a:pt x="3520681" y="4049559"/>
                  <a:pt x="3512722" y="4040008"/>
                </a:cubicBezTo>
                <a:close/>
                <a:moveTo>
                  <a:pt x="2889927" y="4024090"/>
                </a:moveTo>
                <a:cubicBezTo>
                  <a:pt x="2876795" y="4029662"/>
                  <a:pt x="2865254" y="4034437"/>
                  <a:pt x="2852917" y="4039610"/>
                </a:cubicBezTo>
                <a:cubicBezTo>
                  <a:pt x="2857693" y="4051151"/>
                  <a:pt x="2861672" y="4061498"/>
                  <a:pt x="2866448" y="4073834"/>
                </a:cubicBezTo>
                <a:cubicBezTo>
                  <a:pt x="2881172" y="4067467"/>
                  <a:pt x="2892315" y="4062692"/>
                  <a:pt x="2904651" y="4057518"/>
                </a:cubicBezTo>
                <a:cubicBezTo>
                  <a:pt x="2899478" y="4045580"/>
                  <a:pt x="2894702" y="4035631"/>
                  <a:pt x="2889927" y="4024090"/>
                </a:cubicBezTo>
                <a:close/>
                <a:moveTo>
                  <a:pt x="2629667" y="4019713"/>
                </a:moveTo>
                <a:cubicBezTo>
                  <a:pt x="2617330" y="4022498"/>
                  <a:pt x="2607381" y="4024886"/>
                  <a:pt x="2595841" y="4027672"/>
                </a:cubicBezTo>
                <a:cubicBezTo>
                  <a:pt x="2599422" y="4041600"/>
                  <a:pt x="2602208" y="4053937"/>
                  <a:pt x="2605391" y="4067865"/>
                </a:cubicBezTo>
                <a:cubicBezTo>
                  <a:pt x="2616932" y="4065079"/>
                  <a:pt x="2627279" y="4063090"/>
                  <a:pt x="2639615" y="4060304"/>
                </a:cubicBezTo>
                <a:cubicBezTo>
                  <a:pt x="2636034" y="4045580"/>
                  <a:pt x="2632850" y="4033243"/>
                  <a:pt x="2629667" y="4019713"/>
                </a:cubicBezTo>
                <a:close/>
                <a:moveTo>
                  <a:pt x="2183562" y="4012152"/>
                </a:moveTo>
                <a:cubicBezTo>
                  <a:pt x="2181971" y="4034039"/>
                  <a:pt x="2180777" y="4053937"/>
                  <a:pt x="2179583" y="4075426"/>
                </a:cubicBezTo>
                <a:cubicBezTo>
                  <a:pt x="2197889" y="4076222"/>
                  <a:pt x="2213807" y="4077018"/>
                  <a:pt x="2232908" y="4078212"/>
                </a:cubicBezTo>
                <a:cubicBezTo>
                  <a:pt x="2232908" y="4054732"/>
                  <a:pt x="2232908" y="4034835"/>
                  <a:pt x="2232908" y="4014539"/>
                </a:cubicBezTo>
                <a:cubicBezTo>
                  <a:pt x="2216194" y="4013743"/>
                  <a:pt x="2200674" y="4012948"/>
                  <a:pt x="2183562" y="4012152"/>
                </a:cubicBezTo>
                <a:close/>
                <a:moveTo>
                  <a:pt x="2382538" y="4010162"/>
                </a:moveTo>
                <a:cubicBezTo>
                  <a:pt x="2364630" y="4011356"/>
                  <a:pt x="2349110" y="4012550"/>
                  <a:pt x="2334386" y="4013346"/>
                </a:cubicBezTo>
                <a:cubicBezTo>
                  <a:pt x="2334386" y="4035631"/>
                  <a:pt x="2334386" y="4055131"/>
                  <a:pt x="2334386" y="4076620"/>
                </a:cubicBezTo>
                <a:cubicBezTo>
                  <a:pt x="2352294" y="4075426"/>
                  <a:pt x="2368610" y="4074630"/>
                  <a:pt x="2387712" y="4073834"/>
                </a:cubicBezTo>
                <a:cubicBezTo>
                  <a:pt x="2385722" y="4051549"/>
                  <a:pt x="2384130" y="4031651"/>
                  <a:pt x="2382538" y="4010162"/>
                </a:cubicBezTo>
                <a:close/>
                <a:moveTo>
                  <a:pt x="2109145" y="4005387"/>
                </a:moveTo>
                <a:cubicBezTo>
                  <a:pt x="2106758" y="4027274"/>
                  <a:pt x="2104768" y="4047172"/>
                  <a:pt x="2102380" y="4068661"/>
                </a:cubicBezTo>
                <a:cubicBezTo>
                  <a:pt x="2120686" y="4070651"/>
                  <a:pt x="2136604" y="4072242"/>
                  <a:pt x="2155308" y="4073436"/>
                </a:cubicBezTo>
                <a:cubicBezTo>
                  <a:pt x="2156899" y="4051947"/>
                  <a:pt x="2158094" y="4032049"/>
                  <a:pt x="2159685" y="4010162"/>
                </a:cubicBezTo>
                <a:cubicBezTo>
                  <a:pt x="2142175" y="4008570"/>
                  <a:pt x="2126655" y="4006978"/>
                  <a:pt x="2109145" y="4005387"/>
                </a:cubicBezTo>
                <a:close/>
                <a:moveTo>
                  <a:pt x="2933702" y="4004988"/>
                </a:moveTo>
                <a:cubicBezTo>
                  <a:pt x="2921365" y="4010560"/>
                  <a:pt x="2910621" y="4015335"/>
                  <a:pt x="2897090" y="4021305"/>
                </a:cubicBezTo>
                <a:cubicBezTo>
                  <a:pt x="2902264" y="4033641"/>
                  <a:pt x="2907039" y="4043988"/>
                  <a:pt x="2912212" y="4055528"/>
                </a:cubicBezTo>
                <a:cubicBezTo>
                  <a:pt x="2925743" y="4049161"/>
                  <a:pt x="2936885" y="4043590"/>
                  <a:pt x="2949620" y="4037621"/>
                </a:cubicBezTo>
                <a:cubicBezTo>
                  <a:pt x="2943650" y="4025284"/>
                  <a:pt x="2938875" y="4015733"/>
                  <a:pt x="2933702" y="4004988"/>
                </a:cubicBezTo>
                <a:close/>
                <a:moveTo>
                  <a:pt x="951503" y="4003397"/>
                </a:moveTo>
                <a:cubicBezTo>
                  <a:pt x="939962" y="4015733"/>
                  <a:pt x="930014" y="4026876"/>
                  <a:pt x="918473" y="4039610"/>
                </a:cubicBezTo>
                <a:cubicBezTo>
                  <a:pt x="933197" y="4052743"/>
                  <a:pt x="945534" y="4063487"/>
                  <a:pt x="959064" y="4075426"/>
                </a:cubicBezTo>
                <a:cubicBezTo>
                  <a:pt x="970207" y="4061896"/>
                  <a:pt x="980156" y="4050355"/>
                  <a:pt x="990900" y="4037621"/>
                </a:cubicBezTo>
                <a:cubicBezTo>
                  <a:pt x="976574" y="4025284"/>
                  <a:pt x="964636" y="4014539"/>
                  <a:pt x="951503" y="4003397"/>
                </a:cubicBezTo>
                <a:close/>
                <a:moveTo>
                  <a:pt x="1701643" y="3999815"/>
                </a:moveTo>
                <a:cubicBezTo>
                  <a:pt x="1696071" y="4014539"/>
                  <a:pt x="1691296" y="4027274"/>
                  <a:pt x="1685724" y="4041600"/>
                </a:cubicBezTo>
                <a:cubicBezTo>
                  <a:pt x="1708806" y="4049957"/>
                  <a:pt x="1731091" y="4058314"/>
                  <a:pt x="1754570" y="4066671"/>
                </a:cubicBezTo>
                <a:cubicBezTo>
                  <a:pt x="1759346" y="4051549"/>
                  <a:pt x="1764121" y="4038417"/>
                  <a:pt x="1768896" y="4024090"/>
                </a:cubicBezTo>
                <a:cubicBezTo>
                  <a:pt x="1745019" y="4015335"/>
                  <a:pt x="1723928" y="4007376"/>
                  <a:pt x="1701643" y="3999815"/>
                </a:cubicBezTo>
                <a:close/>
                <a:moveTo>
                  <a:pt x="1054175" y="3999019"/>
                </a:moveTo>
                <a:cubicBezTo>
                  <a:pt x="1043032" y="4012550"/>
                  <a:pt x="1033083" y="4024090"/>
                  <a:pt x="1022737" y="4036825"/>
                </a:cubicBezTo>
                <a:cubicBezTo>
                  <a:pt x="1036267" y="4047967"/>
                  <a:pt x="1049001" y="4058314"/>
                  <a:pt x="1062930" y="4069457"/>
                </a:cubicBezTo>
                <a:cubicBezTo>
                  <a:pt x="1073674" y="4056324"/>
                  <a:pt x="1083225" y="4044386"/>
                  <a:pt x="1093572" y="4031253"/>
                </a:cubicBezTo>
                <a:cubicBezTo>
                  <a:pt x="1080042" y="4020111"/>
                  <a:pt x="1067705" y="4010162"/>
                  <a:pt x="1054175" y="3999019"/>
                </a:cubicBezTo>
                <a:close/>
                <a:moveTo>
                  <a:pt x="1914149" y="3997825"/>
                </a:moveTo>
                <a:cubicBezTo>
                  <a:pt x="1910169" y="4012948"/>
                  <a:pt x="1906986" y="4026478"/>
                  <a:pt x="1903404" y="4041998"/>
                </a:cubicBezTo>
                <a:cubicBezTo>
                  <a:pt x="1927281" y="4047172"/>
                  <a:pt x="1948771" y="4051549"/>
                  <a:pt x="1972648" y="4056722"/>
                </a:cubicBezTo>
                <a:cubicBezTo>
                  <a:pt x="1975831" y="4041202"/>
                  <a:pt x="1978219" y="4027672"/>
                  <a:pt x="1980607" y="4012550"/>
                </a:cubicBezTo>
                <a:cubicBezTo>
                  <a:pt x="1957924" y="4007774"/>
                  <a:pt x="1937230" y="4002999"/>
                  <a:pt x="1914149" y="3997825"/>
                </a:cubicBezTo>
                <a:close/>
                <a:moveTo>
                  <a:pt x="2515056" y="3993846"/>
                </a:moveTo>
                <a:cubicBezTo>
                  <a:pt x="2503516" y="3995836"/>
                  <a:pt x="2493965" y="3997428"/>
                  <a:pt x="2482026" y="3999417"/>
                </a:cubicBezTo>
                <a:cubicBezTo>
                  <a:pt x="2484016" y="4014142"/>
                  <a:pt x="2486006" y="4026080"/>
                  <a:pt x="2487996" y="4040008"/>
                </a:cubicBezTo>
                <a:cubicBezTo>
                  <a:pt x="2499934" y="4038417"/>
                  <a:pt x="2509883" y="4036825"/>
                  <a:pt x="2521821" y="4035233"/>
                </a:cubicBezTo>
                <a:cubicBezTo>
                  <a:pt x="2519434" y="4020509"/>
                  <a:pt x="2517444" y="4007774"/>
                  <a:pt x="2515056" y="3993846"/>
                </a:cubicBezTo>
                <a:close/>
                <a:moveTo>
                  <a:pt x="1266681" y="3993050"/>
                </a:moveTo>
                <a:cubicBezTo>
                  <a:pt x="1262304" y="3999417"/>
                  <a:pt x="1259120" y="4004193"/>
                  <a:pt x="1253947" y="4010958"/>
                </a:cubicBezTo>
                <a:cubicBezTo>
                  <a:pt x="1283793" y="4030458"/>
                  <a:pt x="1311650" y="4048365"/>
                  <a:pt x="1340302" y="4067069"/>
                </a:cubicBezTo>
                <a:cubicBezTo>
                  <a:pt x="1344680" y="4059110"/>
                  <a:pt x="1347465" y="4053539"/>
                  <a:pt x="1350251" y="4047569"/>
                </a:cubicBezTo>
                <a:cubicBezTo>
                  <a:pt x="1321996" y="4028866"/>
                  <a:pt x="1294538" y="4010958"/>
                  <a:pt x="1266681" y="3993050"/>
                </a:cubicBezTo>
                <a:close/>
                <a:moveTo>
                  <a:pt x="3163718" y="3989866"/>
                </a:moveTo>
                <a:cubicBezTo>
                  <a:pt x="3153769" y="3995836"/>
                  <a:pt x="3145412" y="4001009"/>
                  <a:pt x="3135861" y="4006978"/>
                </a:cubicBezTo>
                <a:cubicBezTo>
                  <a:pt x="3142626" y="4018121"/>
                  <a:pt x="3148198" y="4027274"/>
                  <a:pt x="3154565" y="4038019"/>
                </a:cubicBezTo>
                <a:cubicBezTo>
                  <a:pt x="3164514" y="4031651"/>
                  <a:pt x="3173269" y="4026478"/>
                  <a:pt x="3183218" y="4020509"/>
                </a:cubicBezTo>
                <a:cubicBezTo>
                  <a:pt x="3176054" y="4009764"/>
                  <a:pt x="3170483" y="4000213"/>
                  <a:pt x="3163718" y="3989866"/>
                </a:cubicBezTo>
                <a:close/>
                <a:moveTo>
                  <a:pt x="1154459" y="3989070"/>
                </a:moveTo>
                <a:cubicBezTo>
                  <a:pt x="1144112" y="4002601"/>
                  <a:pt x="1134959" y="4014539"/>
                  <a:pt x="1125010" y="4027672"/>
                </a:cubicBezTo>
                <a:cubicBezTo>
                  <a:pt x="1138938" y="4038019"/>
                  <a:pt x="1151275" y="4047569"/>
                  <a:pt x="1164805" y="4057518"/>
                </a:cubicBezTo>
                <a:cubicBezTo>
                  <a:pt x="1174754" y="4043988"/>
                  <a:pt x="1183907" y="4032049"/>
                  <a:pt x="1193458" y="4018519"/>
                </a:cubicBezTo>
                <a:cubicBezTo>
                  <a:pt x="1179928" y="4008172"/>
                  <a:pt x="1167591" y="3999019"/>
                  <a:pt x="1154459" y="3989070"/>
                </a:cubicBezTo>
                <a:close/>
                <a:moveTo>
                  <a:pt x="2726369" y="3975938"/>
                </a:moveTo>
                <a:cubicBezTo>
                  <a:pt x="2713634" y="3979918"/>
                  <a:pt x="2702492" y="3983499"/>
                  <a:pt x="2690155" y="3987479"/>
                </a:cubicBezTo>
                <a:cubicBezTo>
                  <a:pt x="2699308" y="4018121"/>
                  <a:pt x="2707665" y="4047172"/>
                  <a:pt x="2716818" y="4077416"/>
                </a:cubicBezTo>
                <a:cubicBezTo>
                  <a:pt x="2730348" y="4073436"/>
                  <a:pt x="2741889" y="4069855"/>
                  <a:pt x="2755419" y="4065875"/>
                </a:cubicBezTo>
                <a:cubicBezTo>
                  <a:pt x="2745470" y="4034437"/>
                  <a:pt x="2735920" y="4005784"/>
                  <a:pt x="2726369" y="3975938"/>
                </a:cubicBezTo>
                <a:close/>
                <a:moveTo>
                  <a:pt x="1818640" y="3971561"/>
                </a:moveTo>
                <a:cubicBezTo>
                  <a:pt x="1814263" y="3986285"/>
                  <a:pt x="1810283" y="3999417"/>
                  <a:pt x="1805508" y="4014142"/>
                </a:cubicBezTo>
                <a:cubicBezTo>
                  <a:pt x="1828589" y="4020907"/>
                  <a:pt x="1850079" y="4026876"/>
                  <a:pt x="1873160" y="4033641"/>
                </a:cubicBezTo>
                <a:cubicBezTo>
                  <a:pt x="1877139" y="4018917"/>
                  <a:pt x="1880721" y="4005784"/>
                  <a:pt x="1884700" y="3990264"/>
                </a:cubicBezTo>
                <a:cubicBezTo>
                  <a:pt x="1861619" y="3983897"/>
                  <a:pt x="1840926" y="3977928"/>
                  <a:pt x="1818640" y="3971561"/>
                </a:cubicBezTo>
                <a:close/>
                <a:moveTo>
                  <a:pt x="3108801" y="3966387"/>
                </a:moveTo>
                <a:cubicBezTo>
                  <a:pt x="3098056" y="3973152"/>
                  <a:pt x="3089699" y="3977928"/>
                  <a:pt x="3081342" y="3983101"/>
                </a:cubicBezTo>
                <a:cubicBezTo>
                  <a:pt x="3088107" y="3994642"/>
                  <a:pt x="3093678" y="4003795"/>
                  <a:pt x="3099648" y="4014142"/>
                </a:cubicBezTo>
                <a:cubicBezTo>
                  <a:pt x="3109994" y="4008172"/>
                  <a:pt x="3117953" y="4003397"/>
                  <a:pt x="3127106" y="3997825"/>
                </a:cubicBezTo>
                <a:cubicBezTo>
                  <a:pt x="3120739" y="3986683"/>
                  <a:pt x="3115168" y="3977132"/>
                  <a:pt x="3108801" y="3966387"/>
                </a:cubicBezTo>
                <a:close/>
                <a:moveTo>
                  <a:pt x="2768154" y="3961612"/>
                </a:moveTo>
                <a:cubicBezTo>
                  <a:pt x="2755021" y="3965989"/>
                  <a:pt x="2744675" y="3969571"/>
                  <a:pt x="2732338" y="3973948"/>
                </a:cubicBezTo>
                <a:cubicBezTo>
                  <a:pt x="2742287" y="4004193"/>
                  <a:pt x="2751440" y="4033243"/>
                  <a:pt x="2761389" y="4063487"/>
                </a:cubicBezTo>
                <a:cubicBezTo>
                  <a:pt x="2774919" y="4059110"/>
                  <a:pt x="2786062" y="4055528"/>
                  <a:pt x="2799592" y="4050753"/>
                </a:cubicBezTo>
                <a:cubicBezTo>
                  <a:pt x="2788847" y="4019713"/>
                  <a:pt x="2778500" y="3991060"/>
                  <a:pt x="2768154" y="3961612"/>
                </a:cubicBezTo>
                <a:close/>
                <a:moveTo>
                  <a:pt x="1606532" y="3958428"/>
                </a:moveTo>
                <a:cubicBezTo>
                  <a:pt x="1600165" y="3972357"/>
                  <a:pt x="1594196" y="3984693"/>
                  <a:pt x="1587430" y="3999019"/>
                </a:cubicBezTo>
                <a:cubicBezTo>
                  <a:pt x="1610511" y="4008968"/>
                  <a:pt x="1631603" y="4018519"/>
                  <a:pt x="1654684" y="4028866"/>
                </a:cubicBezTo>
                <a:cubicBezTo>
                  <a:pt x="1660653" y="4014539"/>
                  <a:pt x="1666225" y="4002203"/>
                  <a:pt x="1672194" y="3987479"/>
                </a:cubicBezTo>
                <a:cubicBezTo>
                  <a:pt x="1649113" y="3977132"/>
                  <a:pt x="1628419" y="3967979"/>
                  <a:pt x="1606532" y="3958428"/>
                </a:cubicBezTo>
                <a:close/>
                <a:moveTo>
                  <a:pt x="897780" y="3953653"/>
                </a:moveTo>
                <a:cubicBezTo>
                  <a:pt x="885443" y="3964795"/>
                  <a:pt x="874300" y="3975142"/>
                  <a:pt x="861566" y="3986683"/>
                </a:cubicBezTo>
                <a:cubicBezTo>
                  <a:pt x="875892" y="3999815"/>
                  <a:pt x="887831" y="4011356"/>
                  <a:pt x="900565" y="4022896"/>
                </a:cubicBezTo>
                <a:cubicBezTo>
                  <a:pt x="912106" y="4010560"/>
                  <a:pt x="922453" y="3999417"/>
                  <a:pt x="933595" y="3987479"/>
                </a:cubicBezTo>
                <a:cubicBezTo>
                  <a:pt x="920463" y="3975142"/>
                  <a:pt x="908524" y="3963602"/>
                  <a:pt x="897780" y="3953653"/>
                </a:cubicBezTo>
                <a:close/>
                <a:moveTo>
                  <a:pt x="998859" y="3950867"/>
                </a:moveTo>
                <a:cubicBezTo>
                  <a:pt x="987319" y="3963602"/>
                  <a:pt x="976972" y="3975142"/>
                  <a:pt x="966227" y="3987479"/>
                </a:cubicBezTo>
                <a:cubicBezTo>
                  <a:pt x="979360" y="3999019"/>
                  <a:pt x="991298" y="4009366"/>
                  <a:pt x="1004829" y="4021703"/>
                </a:cubicBezTo>
                <a:cubicBezTo>
                  <a:pt x="1016369" y="4008570"/>
                  <a:pt x="1026318" y="3997428"/>
                  <a:pt x="1037063" y="3984693"/>
                </a:cubicBezTo>
                <a:cubicBezTo>
                  <a:pt x="1023930" y="3973152"/>
                  <a:pt x="1011992" y="3962408"/>
                  <a:pt x="998859" y="3950867"/>
                </a:cubicBezTo>
                <a:close/>
                <a:moveTo>
                  <a:pt x="1099541" y="3944898"/>
                </a:moveTo>
                <a:cubicBezTo>
                  <a:pt x="1088399" y="3958030"/>
                  <a:pt x="1078848" y="3969173"/>
                  <a:pt x="1068103" y="3982305"/>
                </a:cubicBezTo>
                <a:cubicBezTo>
                  <a:pt x="1081633" y="3993050"/>
                  <a:pt x="1093970" y="4002999"/>
                  <a:pt x="1107102" y="4013743"/>
                </a:cubicBezTo>
                <a:cubicBezTo>
                  <a:pt x="1117847" y="4000213"/>
                  <a:pt x="1127000" y="3988275"/>
                  <a:pt x="1137347" y="3975540"/>
                </a:cubicBezTo>
                <a:cubicBezTo>
                  <a:pt x="1124612" y="3965193"/>
                  <a:pt x="1113072" y="3956040"/>
                  <a:pt x="1099541" y="3944898"/>
                </a:cubicBezTo>
                <a:close/>
                <a:moveTo>
                  <a:pt x="3234553" y="3943704"/>
                </a:moveTo>
                <a:cubicBezTo>
                  <a:pt x="3225003" y="3950071"/>
                  <a:pt x="3217043" y="3955643"/>
                  <a:pt x="3207493" y="3962010"/>
                </a:cubicBezTo>
                <a:cubicBezTo>
                  <a:pt x="3213860" y="3971959"/>
                  <a:pt x="3220227" y="3981111"/>
                  <a:pt x="3227788" y="3992652"/>
                </a:cubicBezTo>
                <a:cubicBezTo>
                  <a:pt x="3238135" y="3984693"/>
                  <a:pt x="3246094" y="3978326"/>
                  <a:pt x="3254849" y="3971959"/>
                </a:cubicBezTo>
                <a:cubicBezTo>
                  <a:pt x="3247288" y="3961214"/>
                  <a:pt x="3241318" y="3952857"/>
                  <a:pt x="3234553" y="3943704"/>
                </a:cubicBezTo>
                <a:close/>
                <a:moveTo>
                  <a:pt x="2712441" y="3932959"/>
                </a:moveTo>
                <a:cubicBezTo>
                  <a:pt x="2700502" y="3936939"/>
                  <a:pt x="2689757" y="3940122"/>
                  <a:pt x="2677819" y="3943704"/>
                </a:cubicBezTo>
                <a:cubicBezTo>
                  <a:pt x="2681400" y="3956439"/>
                  <a:pt x="2684584" y="3967183"/>
                  <a:pt x="2688165" y="3979122"/>
                </a:cubicBezTo>
                <a:cubicBezTo>
                  <a:pt x="2700900" y="3975142"/>
                  <a:pt x="2711247" y="3971959"/>
                  <a:pt x="2723981" y="3967979"/>
                </a:cubicBezTo>
                <a:cubicBezTo>
                  <a:pt x="2719604" y="3955244"/>
                  <a:pt x="2716420" y="3944898"/>
                  <a:pt x="2712441" y="3932959"/>
                </a:cubicBezTo>
                <a:close/>
                <a:moveTo>
                  <a:pt x="1197835" y="3932561"/>
                </a:moveTo>
                <a:cubicBezTo>
                  <a:pt x="1187489" y="3946490"/>
                  <a:pt x="1178336" y="3958428"/>
                  <a:pt x="1168387" y="3971561"/>
                </a:cubicBezTo>
                <a:cubicBezTo>
                  <a:pt x="1181519" y="3981509"/>
                  <a:pt x="1193458" y="3990662"/>
                  <a:pt x="1206590" y="4000611"/>
                </a:cubicBezTo>
                <a:cubicBezTo>
                  <a:pt x="1216539" y="3986683"/>
                  <a:pt x="1225692" y="3974346"/>
                  <a:pt x="1235243" y="3960816"/>
                </a:cubicBezTo>
                <a:cubicBezTo>
                  <a:pt x="1222110" y="3950867"/>
                  <a:pt x="1210570" y="3942112"/>
                  <a:pt x="1197835" y="3932561"/>
                </a:cubicBezTo>
                <a:close/>
                <a:moveTo>
                  <a:pt x="2850928" y="3929378"/>
                </a:moveTo>
                <a:cubicBezTo>
                  <a:pt x="2838193" y="3934949"/>
                  <a:pt x="2827448" y="3939326"/>
                  <a:pt x="2815908" y="3944500"/>
                </a:cubicBezTo>
                <a:cubicBezTo>
                  <a:pt x="2827448" y="3974744"/>
                  <a:pt x="2838591" y="4002999"/>
                  <a:pt x="2850132" y="4032049"/>
                </a:cubicBezTo>
                <a:cubicBezTo>
                  <a:pt x="2864458" y="4026080"/>
                  <a:pt x="2875601" y="4021305"/>
                  <a:pt x="2887539" y="4016131"/>
                </a:cubicBezTo>
                <a:cubicBezTo>
                  <a:pt x="2875203" y="3986683"/>
                  <a:pt x="2863662" y="3959224"/>
                  <a:pt x="2850928" y="3929378"/>
                </a:cubicBezTo>
                <a:close/>
                <a:moveTo>
                  <a:pt x="3171677" y="3928184"/>
                </a:moveTo>
                <a:cubicBezTo>
                  <a:pt x="3162126" y="3934153"/>
                  <a:pt x="3154565" y="3938929"/>
                  <a:pt x="3145014" y="3945296"/>
                </a:cubicBezTo>
                <a:cubicBezTo>
                  <a:pt x="3151779" y="3956040"/>
                  <a:pt x="3157749" y="3965591"/>
                  <a:pt x="3164514" y="3975938"/>
                </a:cubicBezTo>
                <a:cubicBezTo>
                  <a:pt x="3174065" y="3969173"/>
                  <a:pt x="3182422" y="3963602"/>
                  <a:pt x="3191973" y="3958030"/>
                </a:cubicBezTo>
                <a:cubicBezTo>
                  <a:pt x="3184411" y="3946888"/>
                  <a:pt x="3178044" y="3937735"/>
                  <a:pt x="3171677" y="3928184"/>
                </a:cubicBezTo>
                <a:close/>
                <a:moveTo>
                  <a:pt x="3480488" y="3921817"/>
                </a:moveTo>
                <a:cubicBezTo>
                  <a:pt x="3468151" y="3932561"/>
                  <a:pt x="3457407" y="3941714"/>
                  <a:pt x="3445468" y="3952061"/>
                </a:cubicBezTo>
                <a:cubicBezTo>
                  <a:pt x="3453427" y="3961612"/>
                  <a:pt x="3460590" y="3969969"/>
                  <a:pt x="3468151" y="3979520"/>
                </a:cubicBezTo>
                <a:cubicBezTo>
                  <a:pt x="3480488" y="3969173"/>
                  <a:pt x="3491630" y="3959622"/>
                  <a:pt x="3504365" y="3948877"/>
                </a:cubicBezTo>
                <a:cubicBezTo>
                  <a:pt x="3495610" y="3938929"/>
                  <a:pt x="3488447" y="3930970"/>
                  <a:pt x="3480488" y="3921817"/>
                </a:cubicBezTo>
                <a:close/>
                <a:moveTo>
                  <a:pt x="3055873" y="3919827"/>
                </a:moveTo>
                <a:cubicBezTo>
                  <a:pt x="3046720" y="3925000"/>
                  <a:pt x="3038761" y="3929378"/>
                  <a:pt x="3029210" y="3934551"/>
                </a:cubicBezTo>
                <a:cubicBezTo>
                  <a:pt x="3035975" y="3946490"/>
                  <a:pt x="3041547" y="3956040"/>
                  <a:pt x="3047516" y="3966387"/>
                </a:cubicBezTo>
                <a:cubicBezTo>
                  <a:pt x="3057465" y="3960816"/>
                  <a:pt x="3065424" y="3956040"/>
                  <a:pt x="3074179" y="3950469"/>
                </a:cubicBezTo>
                <a:cubicBezTo>
                  <a:pt x="3067414" y="3939326"/>
                  <a:pt x="3061842" y="3930174"/>
                  <a:pt x="3055873" y="3919827"/>
                </a:cubicBezTo>
                <a:close/>
                <a:moveTo>
                  <a:pt x="2753032" y="3919031"/>
                </a:moveTo>
                <a:cubicBezTo>
                  <a:pt x="2740695" y="3923408"/>
                  <a:pt x="2729950" y="3927388"/>
                  <a:pt x="2718808" y="3931367"/>
                </a:cubicBezTo>
                <a:cubicBezTo>
                  <a:pt x="2722787" y="3943704"/>
                  <a:pt x="2725971" y="3953653"/>
                  <a:pt x="2729950" y="3966785"/>
                </a:cubicBezTo>
                <a:cubicBezTo>
                  <a:pt x="2743083" y="3962010"/>
                  <a:pt x="2753430" y="3958030"/>
                  <a:pt x="2765368" y="3953653"/>
                </a:cubicBezTo>
                <a:cubicBezTo>
                  <a:pt x="2760991" y="3940918"/>
                  <a:pt x="2757011" y="3930572"/>
                  <a:pt x="2753032" y="3919031"/>
                </a:cubicBezTo>
                <a:close/>
                <a:moveTo>
                  <a:pt x="2032341" y="3917439"/>
                </a:moveTo>
                <a:cubicBezTo>
                  <a:pt x="2022392" y="3974744"/>
                  <a:pt x="2012841" y="4030458"/>
                  <a:pt x="2002892" y="4087763"/>
                </a:cubicBezTo>
                <a:cubicBezTo>
                  <a:pt x="2023984" y="4090946"/>
                  <a:pt x="2042687" y="4093732"/>
                  <a:pt x="2063779" y="4096517"/>
                </a:cubicBezTo>
                <a:cubicBezTo>
                  <a:pt x="2071340" y="4038814"/>
                  <a:pt x="2078901" y="3982703"/>
                  <a:pt x="2086462" y="3925000"/>
                </a:cubicBezTo>
                <a:cubicBezTo>
                  <a:pt x="2067360" y="3922613"/>
                  <a:pt x="2050646" y="3920225"/>
                  <a:pt x="2032341" y="3917439"/>
                </a:cubicBezTo>
                <a:close/>
                <a:moveTo>
                  <a:pt x="2891917" y="3911868"/>
                </a:moveTo>
                <a:cubicBezTo>
                  <a:pt x="2879580" y="3917041"/>
                  <a:pt x="2869632" y="3921419"/>
                  <a:pt x="2856897" y="3926990"/>
                </a:cubicBezTo>
                <a:cubicBezTo>
                  <a:pt x="2870029" y="3957632"/>
                  <a:pt x="2881968" y="3985489"/>
                  <a:pt x="2894305" y="4014142"/>
                </a:cubicBezTo>
                <a:cubicBezTo>
                  <a:pt x="2907835" y="4007774"/>
                  <a:pt x="2918977" y="4002601"/>
                  <a:pt x="2930916" y="3996632"/>
                </a:cubicBezTo>
                <a:cubicBezTo>
                  <a:pt x="2917386" y="3967183"/>
                  <a:pt x="2905049" y="3940122"/>
                  <a:pt x="2891917" y="3911868"/>
                </a:cubicBezTo>
                <a:close/>
                <a:moveTo>
                  <a:pt x="1838538" y="3909082"/>
                </a:moveTo>
                <a:cubicBezTo>
                  <a:pt x="1833763" y="3924602"/>
                  <a:pt x="1829385" y="3937735"/>
                  <a:pt x="1825008" y="3952061"/>
                </a:cubicBezTo>
                <a:cubicBezTo>
                  <a:pt x="1847691" y="3958826"/>
                  <a:pt x="1868384" y="3964795"/>
                  <a:pt x="1889874" y="3970765"/>
                </a:cubicBezTo>
                <a:cubicBezTo>
                  <a:pt x="1893853" y="3954847"/>
                  <a:pt x="1897435" y="3941714"/>
                  <a:pt x="1901016" y="3926990"/>
                </a:cubicBezTo>
                <a:cubicBezTo>
                  <a:pt x="1879925" y="3921021"/>
                  <a:pt x="1860425" y="3915449"/>
                  <a:pt x="1838538" y="3909082"/>
                </a:cubicBezTo>
                <a:close/>
                <a:moveTo>
                  <a:pt x="2793225" y="3904307"/>
                </a:moveTo>
                <a:cubicBezTo>
                  <a:pt x="2780888" y="3909082"/>
                  <a:pt x="2770541" y="3912664"/>
                  <a:pt x="2759001" y="3917041"/>
                </a:cubicBezTo>
                <a:cubicBezTo>
                  <a:pt x="2763378" y="3928980"/>
                  <a:pt x="2766960" y="3939326"/>
                  <a:pt x="2771735" y="3952061"/>
                </a:cubicBezTo>
                <a:cubicBezTo>
                  <a:pt x="2784470" y="3947285"/>
                  <a:pt x="2794817" y="3943306"/>
                  <a:pt x="2806755" y="3938929"/>
                </a:cubicBezTo>
                <a:cubicBezTo>
                  <a:pt x="2801980" y="3926592"/>
                  <a:pt x="2798000" y="3915847"/>
                  <a:pt x="2793225" y="3904307"/>
                </a:cubicBezTo>
                <a:close/>
                <a:moveTo>
                  <a:pt x="949115" y="3904307"/>
                </a:moveTo>
                <a:cubicBezTo>
                  <a:pt x="935585" y="3915847"/>
                  <a:pt x="924044" y="3925398"/>
                  <a:pt x="911708" y="3936143"/>
                </a:cubicBezTo>
                <a:cubicBezTo>
                  <a:pt x="924044" y="3948081"/>
                  <a:pt x="935983" y="3959224"/>
                  <a:pt x="948717" y="3971561"/>
                </a:cubicBezTo>
                <a:cubicBezTo>
                  <a:pt x="960258" y="3959224"/>
                  <a:pt x="971003" y="3948081"/>
                  <a:pt x="982145" y="3935745"/>
                </a:cubicBezTo>
                <a:cubicBezTo>
                  <a:pt x="969411" y="3923408"/>
                  <a:pt x="958268" y="3912664"/>
                  <a:pt x="949115" y="3904307"/>
                </a:cubicBezTo>
                <a:close/>
                <a:moveTo>
                  <a:pt x="2983844" y="3899531"/>
                </a:moveTo>
                <a:cubicBezTo>
                  <a:pt x="2965936" y="3908684"/>
                  <a:pt x="2949222" y="3917439"/>
                  <a:pt x="2930916" y="3926592"/>
                </a:cubicBezTo>
                <a:cubicBezTo>
                  <a:pt x="2946834" y="3959622"/>
                  <a:pt x="2961956" y="3991458"/>
                  <a:pt x="2977874" y="4024090"/>
                </a:cubicBezTo>
                <a:cubicBezTo>
                  <a:pt x="2998170" y="4013743"/>
                  <a:pt x="3016078" y="4004591"/>
                  <a:pt x="3034782" y="3995040"/>
                </a:cubicBezTo>
                <a:cubicBezTo>
                  <a:pt x="3017272" y="3962408"/>
                  <a:pt x="3000956" y="3931367"/>
                  <a:pt x="2983844" y="3899531"/>
                </a:cubicBezTo>
                <a:close/>
                <a:moveTo>
                  <a:pt x="1046216" y="3898337"/>
                </a:moveTo>
                <a:cubicBezTo>
                  <a:pt x="1035073" y="3911072"/>
                  <a:pt x="1025124" y="3922613"/>
                  <a:pt x="1013982" y="3934949"/>
                </a:cubicBezTo>
                <a:cubicBezTo>
                  <a:pt x="1026716" y="3946490"/>
                  <a:pt x="1038257" y="3956439"/>
                  <a:pt x="1051389" y="3967979"/>
                </a:cubicBezTo>
                <a:cubicBezTo>
                  <a:pt x="1062532" y="3954449"/>
                  <a:pt x="1072481" y="3942510"/>
                  <a:pt x="1082827" y="3930174"/>
                </a:cubicBezTo>
                <a:cubicBezTo>
                  <a:pt x="1069695" y="3918633"/>
                  <a:pt x="1058552" y="3909082"/>
                  <a:pt x="1046216" y="3898337"/>
                </a:cubicBezTo>
                <a:close/>
                <a:moveTo>
                  <a:pt x="1145306" y="3890378"/>
                </a:moveTo>
                <a:cubicBezTo>
                  <a:pt x="1134163" y="3903511"/>
                  <a:pt x="1124612" y="3915449"/>
                  <a:pt x="1113868" y="3928184"/>
                </a:cubicBezTo>
                <a:cubicBezTo>
                  <a:pt x="1127398" y="3938929"/>
                  <a:pt x="1138938" y="3948081"/>
                  <a:pt x="1151673" y="3958428"/>
                </a:cubicBezTo>
                <a:cubicBezTo>
                  <a:pt x="1162020" y="3944898"/>
                  <a:pt x="1171173" y="3933357"/>
                  <a:pt x="1181519" y="3920225"/>
                </a:cubicBezTo>
                <a:cubicBezTo>
                  <a:pt x="1169183" y="3909878"/>
                  <a:pt x="1157642" y="3900725"/>
                  <a:pt x="1145306" y="3890378"/>
                </a:cubicBezTo>
                <a:close/>
                <a:moveTo>
                  <a:pt x="3438902" y="3889384"/>
                </a:moveTo>
                <a:cubicBezTo>
                  <a:pt x="3429948" y="3889881"/>
                  <a:pt x="3420198" y="3896348"/>
                  <a:pt x="3408856" y="3908684"/>
                </a:cubicBezTo>
                <a:cubicBezTo>
                  <a:pt x="3415622" y="3916643"/>
                  <a:pt x="3422785" y="3925000"/>
                  <a:pt x="3429948" y="3934153"/>
                </a:cubicBezTo>
                <a:cubicBezTo>
                  <a:pt x="3438305" y="3926990"/>
                  <a:pt x="3445070" y="3921419"/>
                  <a:pt x="3452233" y="3915449"/>
                </a:cubicBezTo>
                <a:cubicBezTo>
                  <a:pt x="3456213" y="3912266"/>
                  <a:pt x="3460590" y="3909082"/>
                  <a:pt x="3464172" y="3905899"/>
                </a:cubicBezTo>
                <a:cubicBezTo>
                  <a:pt x="3456014" y="3894358"/>
                  <a:pt x="3447856" y="3888886"/>
                  <a:pt x="3438902" y="3889384"/>
                </a:cubicBezTo>
                <a:close/>
                <a:moveTo>
                  <a:pt x="2833418" y="3888389"/>
                </a:moveTo>
                <a:cubicBezTo>
                  <a:pt x="2821479" y="3893164"/>
                  <a:pt x="2811133" y="3897541"/>
                  <a:pt x="2799592" y="3902317"/>
                </a:cubicBezTo>
                <a:cubicBezTo>
                  <a:pt x="2804367" y="3914654"/>
                  <a:pt x="2808347" y="3925000"/>
                  <a:pt x="2813520" y="3936541"/>
                </a:cubicBezTo>
                <a:cubicBezTo>
                  <a:pt x="2825061" y="3931765"/>
                  <a:pt x="2835408" y="3927388"/>
                  <a:pt x="2848142" y="3922215"/>
                </a:cubicBezTo>
                <a:cubicBezTo>
                  <a:pt x="2842969" y="3910276"/>
                  <a:pt x="2838591" y="3899929"/>
                  <a:pt x="2833418" y="3888389"/>
                </a:cubicBezTo>
                <a:close/>
                <a:moveTo>
                  <a:pt x="2694135" y="3878440"/>
                </a:moveTo>
                <a:cubicBezTo>
                  <a:pt x="2682196" y="3882419"/>
                  <a:pt x="2672645" y="3885603"/>
                  <a:pt x="2661503" y="3889185"/>
                </a:cubicBezTo>
                <a:cubicBezTo>
                  <a:pt x="2665482" y="3902317"/>
                  <a:pt x="2669064" y="3913460"/>
                  <a:pt x="2672645" y="3925398"/>
                </a:cubicBezTo>
                <a:cubicBezTo>
                  <a:pt x="2684186" y="3922215"/>
                  <a:pt x="2694135" y="3919031"/>
                  <a:pt x="2707267" y="3915449"/>
                </a:cubicBezTo>
                <a:cubicBezTo>
                  <a:pt x="2702492" y="3901521"/>
                  <a:pt x="2698512" y="3890378"/>
                  <a:pt x="2694135" y="3878440"/>
                </a:cubicBezTo>
                <a:close/>
                <a:moveTo>
                  <a:pt x="1749397" y="3877644"/>
                </a:moveTo>
                <a:cubicBezTo>
                  <a:pt x="1743428" y="3892766"/>
                  <a:pt x="1738652" y="3905500"/>
                  <a:pt x="1733081" y="3919827"/>
                </a:cubicBezTo>
                <a:cubicBezTo>
                  <a:pt x="1754172" y="3927388"/>
                  <a:pt x="1774468" y="3934949"/>
                  <a:pt x="1796355" y="3942908"/>
                </a:cubicBezTo>
                <a:cubicBezTo>
                  <a:pt x="1801528" y="3927786"/>
                  <a:pt x="1805906" y="3914654"/>
                  <a:pt x="1810681" y="3900327"/>
                </a:cubicBezTo>
                <a:cubicBezTo>
                  <a:pt x="1789590" y="3892368"/>
                  <a:pt x="1770488" y="3885603"/>
                  <a:pt x="1749397" y="3877644"/>
                </a:cubicBezTo>
                <a:close/>
                <a:moveTo>
                  <a:pt x="1241610" y="3876848"/>
                </a:moveTo>
                <a:cubicBezTo>
                  <a:pt x="1231263" y="3889981"/>
                  <a:pt x="1222110" y="3901521"/>
                  <a:pt x="1211366" y="3915449"/>
                </a:cubicBezTo>
                <a:cubicBezTo>
                  <a:pt x="1224896" y="3925398"/>
                  <a:pt x="1236437" y="3934153"/>
                  <a:pt x="1248773" y="3943306"/>
                </a:cubicBezTo>
                <a:cubicBezTo>
                  <a:pt x="1258722" y="3929378"/>
                  <a:pt x="1267477" y="3916643"/>
                  <a:pt x="1277028" y="3903511"/>
                </a:cubicBezTo>
                <a:cubicBezTo>
                  <a:pt x="1264293" y="3893960"/>
                  <a:pt x="1253549" y="3885603"/>
                  <a:pt x="1241610" y="3876848"/>
                </a:cubicBezTo>
                <a:close/>
                <a:moveTo>
                  <a:pt x="2872815" y="3870879"/>
                </a:moveTo>
                <a:cubicBezTo>
                  <a:pt x="2860877" y="3876052"/>
                  <a:pt x="2850530" y="3880828"/>
                  <a:pt x="2839387" y="3885603"/>
                </a:cubicBezTo>
                <a:cubicBezTo>
                  <a:pt x="2844561" y="3897940"/>
                  <a:pt x="2848938" y="3907888"/>
                  <a:pt x="2854111" y="3920225"/>
                </a:cubicBezTo>
                <a:cubicBezTo>
                  <a:pt x="2866846" y="3914255"/>
                  <a:pt x="2877192" y="3909480"/>
                  <a:pt x="2888335" y="3904307"/>
                </a:cubicBezTo>
                <a:cubicBezTo>
                  <a:pt x="2882764" y="3891970"/>
                  <a:pt x="2877988" y="3882021"/>
                  <a:pt x="2872815" y="3870879"/>
                </a:cubicBezTo>
                <a:close/>
                <a:moveTo>
                  <a:pt x="3182024" y="3868093"/>
                </a:moveTo>
                <a:cubicBezTo>
                  <a:pt x="3172871" y="3874460"/>
                  <a:pt x="3165310" y="3879634"/>
                  <a:pt x="3156953" y="3885603"/>
                </a:cubicBezTo>
                <a:cubicBezTo>
                  <a:pt x="3164116" y="3896348"/>
                  <a:pt x="3170483" y="3905899"/>
                  <a:pt x="3177248" y="3915847"/>
                </a:cubicBezTo>
                <a:cubicBezTo>
                  <a:pt x="3186799" y="3909082"/>
                  <a:pt x="3193962" y="3903909"/>
                  <a:pt x="3203115" y="3897541"/>
                </a:cubicBezTo>
                <a:cubicBezTo>
                  <a:pt x="3195156" y="3886399"/>
                  <a:pt x="3188789" y="3877644"/>
                  <a:pt x="3182024" y="3868093"/>
                </a:cubicBezTo>
                <a:close/>
                <a:moveTo>
                  <a:pt x="2734328" y="3865307"/>
                </a:moveTo>
                <a:cubicBezTo>
                  <a:pt x="2722389" y="3869685"/>
                  <a:pt x="2712838" y="3872869"/>
                  <a:pt x="2701696" y="3876848"/>
                </a:cubicBezTo>
                <a:cubicBezTo>
                  <a:pt x="2705675" y="3889185"/>
                  <a:pt x="2709257" y="3900327"/>
                  <a:pt x="2713236" y="3913062"/>
                </a:cubicBezTo>
                <a:cubicBezTo>
                  <a:pt x="2724777" y="3909082"/>
                  <a:pt x="2735124" y="3905500"/>
                  <a:pt x="2747460" y="3901521"/>
                </a:cubicBezTo>
                <a:cubicBezTo>
                  <a:pt x="2742287" y="3887991"/>
                  <a:pt x="2738307" y="3876848"/>
                  <a:pt x="2734328" y="3865307"/>
                </a:cubicBezTo>
                <a:close/>
                <a:moveTo>
                  <a:pt x="997268" y="3852573"/>
                </a:moveTo>
                <a:cubicBezTo>
                  <a:pt x="984533" y="3863716"/>
                  <a:pt x="972993" y="3873664"/>
                  <a:pt x="960258" y="3884807"/>
                </a:cubicBezTo>
                <a:cubicBezTo>
                  <a:pt x="973390" y="3897144"/>
                  <a:pt x="984533" y="3907888"/>
                  <a:pt x="996870" y="3919429"/>
                </a:cubicBezTo>
                <a:cubicBezTo>
                  <a:pt x="1008410" y="3907092"/>
                  <a:pt x="1018757" y="3896348"/>
                  <a:pt x="1030298" y="3883613"/>
                </a:cubicBezTo>
                <a:cubicBezTo>
                  <a:pt x="1017563" y="3871675"/>
                  <a:pt x="1006818" y="3861328"/>
                  <a:pt x="997268" y="3852573"/>
                </a:cubicBezTo>
                <a:close/>
                <a:moveTo>
                  <a:pt x="3121933" y="3850981"/>
                </a:moveTo>
                <a:cubicBezTo>
                  <a:pt x="3112382" y="3857348"/>
                  <a:pt x="3104821" y="3862124"/>
                  <a:pt x="3096862" y="3867695"/>
                </a:cubicBezTo>
                <a:cubicBezTo>
                  <a:pt x="3103627" y="3878440"/>
                  <a:pt x="3109199" y="3887593"/>
                  <a:pt x="3115964" y="3897940"/>
                </a:cubicBezTo>
                <a:cubicBezTo>
                  <a:pt x="3125117" y="3891970"/>
                  <a:pt x="3132678" y="3887195"/>
                  <a:pt x="3141433" y="3881623"/>
                </a:cubicBezTo>
                <a:cubicBezTo>
                  <a:pt x="3134667" y="3871675"/>
                  <a:pt x="3128698" y="3862124"/>
                  <a:pt x="3121933" y="3850981"/>
                </a:cubicBezTo>
                <a:close/>
                <a:moveTo>
                  <a:pt x="2772531" y="3850583"/>
                </a:moveTo>
                <a:cubicBezTo>
                  <a:pt x="2760593" y="3855359"/>
                  <a:pt x="2751042" y="3858940"/>
                  <a:pt x="2739899" y="3863318"/>
                </a:cubicBezTo>
                <a:cubicBezTo>
                  <a:pt x="2744675" y="3876052"/>
                  <a:pt x="2748654" y="3887195"/>
                  <a:pt x="2753032" y="3899531"/>
                </a:cubicBezTo>
                <a:cubicBezTo>
                  <a:pt x="2765368" y="3894756"/>
                  <a:pt x="2775317" y="3890776"/>
                  <a:pt x="2786459" y="3886399"/>
                </a:cubicBezTo>
                <a:cubicBezTo>
                  <a:pt x="2782082" y="3874062"/>
                  <a:pt x="2777704" y="3863318"/>
                  <a:pt x="2772531" y="3850583"/>
                </a:cubicBezTo>
                <a:close/>
                <a:moveTo>
                  <a:pt x="3039159" y="3848593"/>
                </a:moveTo>
                <a:cubicBezTo>
                  <a:pt x="3029608" y="3854563"/>
                  <a:pt x="3022047" y="3858940"/>
                  <a:pt x="3014088" y="3863318"/>
                </a:cubicBezTo>
                <a:cubicBezTo>
                  <a:pt x="3020853" y="3874858"/>
                  <a:pt x="3026027" y="3884409"/>
                  <a:pt x="3031996" y="3894358"/>
                </a:cubicBezTo>
                <a:cubicBezTo>
                  <a:pt x="3041149" y="3889185"/>
                  <a:pt x="3048312" y="3885205"/>
                  <a:pt x="3057863" y="3879634"/>
                </a:cubicBezTo>
                <a:cubicBezTo>
                  <a:pt x="3051097" y="3868491"/>
                  <a:pt x="3045526" y="3858940"/>
                  <a:pt x="3039159" y="3848593"/>
                </a:cubicBezTo>
                <a:close/>
                <a:moveTo>
                  <a:pt x="1093970" y="3846206"/>
                </a:moveTo>
                <a:cubicBezTo>
                  <a:pt x="1082827" y="3858542"/>
                  <a:pt x="1072481" y="3869685"/>
                  <a:pt x="1061338" y="3882419"/>
                </a:cubicBezTo>
                <a:cubicBezTo>
                  <a:pt x="1074072" y="3893164"/>
                  <a:pt x="1085215" y="3903113"/>
                  <a:pt x="1097551" y="3913858"/>
                </a:cubicBezTo>
                <a:cubicBezTo>
                  <a:pt x="1108694" y="3901123"/>
                  <a:pt x="1118643" y="3889185"/>
                  <a:pt x="1129388" y="3876848"/>
                </a:cubicBezTo>
                <a:cubicBezTo>
                  <a:pt x="1117051" y="3866103"/>
                  <a:pt x="1106306" y="3856552"/>
                  <a:pt x="1093970" y="3846206"/>
                </a:cubicBezTo>
                <a:close/>
                <a:moveTo>
                  <a:pt x="1662245" y="3840237"/>
                </a:moveTo>
                <a:cubicBezTo>
                  <a:pt x="1655480" y="3854165"/>
                  <a:pt x="1649511" y="3866899"/>
                  <a:pt x="1643144" y="3880828"/>
                </a:cubicBezTo>
                <a:cubicBezTo>
                  <a:pt x="1665429" y="3890776"/>
                  <a:pt x="1684929" y="3899133"/>
                  <a:pt x="1705224" y="3908286"/>
                </a:cubicBezTo>
                <a:cubicBezTo>
                  <a:pt x="1711193" y="3893562"/>
                  <a:pt x="1716367" y="3881623"/>
                  <a:pt x="1722336" y="3866899"/>
                </a:cubicBezTo>
                <a:cubicBezTo>
                  <a:pt x="1701643" y="3857746"/>
                  <a:pt x="1682541" y="3849389"/>
                  <a:pt x="1662245" y="3840237"/>
                </a:cubicBezTo>
                <a:close/>
                <a:moveTo>
                  <a:pt x="1190274" y="3836257"/>
                </a:moveTo>
                <a:cubicBezTo>
                  <a:pt x="1179530" y="3849389"/>
                  <a:pt x="1169581" y="3860930"/>
                  <a:pt x="1159234" y="3873664"/>
                </a:cubicBezTo>
                <a:cubicBezTo>
                  <a:pt x="1171969" y="3883613"/>
                  <a:pt x="1183509" y="3892766"/>
                  <a:pt x="1195448" y="3902317"/>
                </a:cubicBezTo>
                <a:cubicBezTo>
                  <a:pt x="1206192" y="3888787"/>
                  <a:pt x="1215345" y="3876848"/>
                  <a:pt x="1225692" y="3864114"/>
                </a:cubicBezTo>
                <a:cubicBezTo>
                  <a:pt x="1212958" y="3854165"/>
                  <a:pt x="1201815" y="3845410"/>
                  <a:pt x="1190274" y="3836257"/>
                </a:cubicBezTo>
                <a:close/>
                <a:moveTo>
                  <a:pt x="2810337" y="3835859"/>
                </a:moveTo>
                <a:cubicBezTo>
                  <a:pt x="2799194" y="3840237"/>
                  <a:pt x="2790041" y="3844216"/>
                  <a:pt x="2778500" y="3848992"/>
                </a:cubicBezTo>
                <a:cubicBezTo>
                  <a:pt x="2783674" y="3861726"/>
                  <a:pt x="2788051" y="3872471"/>
                  <a:pt x="2792827" y="3884807"/>
                </a:cubicBezTo>
                <a:cubicBezTo>
                  <a:pt x="2804367" y="3879634"/>
                  <a:pt x="2814714" y="3875256"/>
                  <a:pt x="2826255" y="3870481"/>
                </a:cubicBezTo>
                <a:cubicBezTo>
                  <a:pt x="2820683" y="3858144"/>
                  <a:pt x="2815908" y="3847002"/>
                  <a:pt x="2810337" y="3835859"/>
                </a:cubicBezTo>
                <a:close/>
                <a:moveTo>
                  <a:pt x="3191574" y="3828298"/>
                </a:moveTo>
                <a:cubicBezTo>
                  <a:pt x="3190779" y="3829492"/>
                  <a:pt x="3189585" y="3830686"/>
                  <a:pt x="3188789" y="3831879"/>
                </a:cubicBezTo>
                <a:cubicBezTo>
                  <a:pt x="3221421" y="3877246"/>
                  <a:pt x="3253655" y="3922613"/>
                  <a:pt x="3287481" y="3969571"/>
                </a:cubicBezTo>
                <a:cubicBezTo>
                  <a:pt x="3306185" y="3955643"/>
                  <a:pt x="3323297" y="3942908"/>
                  <a:pt x="3340806" y="3929378"/>
                </a:cubicBezTo>
                <a:cubicBezTo>
                  <a:pt x="3318521" y="3895154"/>
                  <a:pt x="3297032" y="3863716"/>
                  <a:pt x="3254053" y="3854961"/>
                </a:cubicBezTo>
                <a:cubicBezTo>
                  <a:pt x="3236941" y="3851777"/>
                  <a:pt x="3221421" y="3841032"/>
                  <a:pt x="3205105" y="3833471"/>
                </a:cubicBezTo>
                <a:cubicBezTo>
                  <a:pt x="3200728" y="3831482"/>
                  <a:pt x="3195952" y="3829890"/>
                  <a:pt x="3191574" y="3828298"/>
                </a:cubicBezTo>
                <a:close/>
                <a:moveTo>
                  <a:pt x="1284987" y="3820737"/>
                </a:moveTo>
                <a:cubicBezTo>
                  <a:pt x="1274242" y="3834665"/>
                  <a:pt x="1265089" y="3846206"/>
                  <a:pt x="1255140" y="3859338"/>
                </a:cubicBezTo>
                <a:cubicBezTo>
                  <a:pt x="1267875" y="3868491"/>
                  <a:pt x="1279018" y="3876848"/>
                  <a:pt x="1290956" y="3885603"/>
                </a:cubicBezTo>
                <a:cubicBezTo>
                  <a:pt x="1300905" y="3872073"/>
                  <a:pt x="1309660" y="3860134"/>
                  <a:pt x="1319609" y="3846604"/>
                </a:cubicBezTo>
                <a:cubicBezTo>
                  <a:pt x="1307272" y="3837451"/>
                  <a:pt x="1296527" y="3829492"/>
                  <a:pt x="1284987" y="3820737"/>
                </a:cubicBezTo>
                <a:close/>
                <a:moveTo>
                  <a:pt x="2848938" y="3818747"/>
                </a:moveTo>
                <a:cubicBezTo>
                  <a:pt x="2837795" y="3823522"/>
                  <a:pt x="2827847" y="3827900"/>
                  <a:pt x="2816704" y="3833073"/>
                </a:cubicBezTo>
                <a:cubicBezTo>
                  <a:pt x="2822275" y="3845410"/>
                  <a:pt x="2827051" y="3856155"/>
                  <a:pt x="2832224" y="3868491"/>
                </a:cubicBezTo>
                <a:cubicBezTo>
                  <a:pt x="2843367" y="3863716"/>
                  <a:pt x="2853315" y="3858940"/>
                  <a:pt x="2864856" y="3853369"/>
                </a:cubicBezTo>
                <a:cubicBezTo>
                  <a:pt x="2859285" y="3841430"/>
                  <a:pt x="2854509" y="3831084"/>
                  <a:pt x="2848938" y="3818747"/>
                </a:cubicBezTo>
                <a:close/>
                <a:moveTo>
                  <a:pt x="1048205" y="3802829"/>
                </a:moveTo>
                <a:cubicBezTo>
                  <a:pt x="1034675" y="3813972"/>
                  <a:pt x="1023134" y="3823522"/>
                  <a:pt x="1010400" y="3834665"/>
                </a:cubicBezTo>
                <a:cubicBezTo>
                  <a:pt x="1022737" y="3845808"/>
                  <a:pt x="1033481" y="3856155"/>
                  <a:pt x="1045420" y="3867695"/>
                </a:cubicBezTo>
                <a:cubicBezTo>
                  <a:pt x="1056960" y="3854961"/>
                  <a:pt x="1067307" y="3843818"/>
                  <a:pt x="1078450" y="3831482"/>
                </a:cubicBezTo>
                <a:cubicBezTo>
                  <a:pt x="1066113" y="3819941"/>
                  <a:pt x="1055766" y="3809992"/>
                  <a:pt x="1048205" y="3802829"/>
                </a:cubicBezTo>
                <a:close/>
                <a:moveTo>
                  <a:pt x="3237339" y="3794870"/>
                </a:moveTo>
                <a:cubicBezTo>
                  <a:pt x="3227390" y="3802431"/>
                  <a:pt x="3219033" y="3808798"/>
                  <a:pt x="3208289" y="3817553"/>
                </a:cubicBezTo>
                <a:cubicBezTo>
                  <a:pt x="3230972" y="3827502"/>
                  <a:pt x="3250472" y="3835859"/>
                  <a:pt x="3269573" y="3844216"/>
                </a:cubicBezTo>
                <a:cubicBezTo>
                  <a:pt x="3270767" y="3843420"/>
                  <a:pt x="3271961" y="3842226"/>
                  <a:pt x="3273155" y="3841032"/>
                </a:cubicBezTo>
                <a:cubicBezTo>
                  <a:pt x="3261614" y="3825910"/>
                  <a:pt x="3250073" y="3811186"/>
                  <a:pt x="3237339" y="3794870"/>
                </a:cubicBezTo>
                <a:close/>
                <a:moveTo>
                  <a:pt x="1141326" y="3792880"/>
                </a:moveTo>
                <a:cubicBezTo>
                  <a:pt x="1129786" y="3805615"/>
                  <a:pt x="1119837" y="3816757"/>
                  <a:pt x="1108694" y="3829492"/>
                </a:cubicBezTo>
                <a:cubicBezTo>
                  <a:pt x="1121031" y="3839838"/>
                  <a:pt x="1132173" y="3849389"/>
                  <a:pt x="1143714" y="3859736"/>
                </a:cubicBezTo>
                <a:cubicBezTo>
                  <a:pt x="1154857" y="3846604"/>
                  <a:pt x="1164805" y="3835461"/>
                  <a:pt x="1175550" y="3822727"/>
                </a:cubicBezTo>
                <a:cubicBezTo>
                  <a:pt x="1164009" y="3812778"/>
                  <a:pt x="1154061" y="3804023"/>
                  <a:pt x="1141326" y="3792880"/>
                </a:cubicBezTo>
                <a:close/>
                <a:moveTo>
                  <a:pt x="3128698" y="3790890"/>
                </a:moveTo>
                <a:cubicBezTo>
                  <a:pt x="3119943" y="3797258"/>
                  <a:pt x="3112780" y="3802431"/>
                  <a:pt x="3105219" y="3808002"/>
                </a:cubicBezTo>
                <a:cubicBezTo>
                  <a:pt x="3112780" y="3819145"/>
                  <a:pt x="3119147" y="3827900"/>
                  <a:pt x="3125515" y="3837451"/>
                </a:cubicBezTo>
                <a:cubicBezTo>
                  <a:pt x="3134667" y="3831084"/>
                  <a:pt x="3141830" y="3826308"/>
                  <a:pt x="3150188" y="3820737"/>
                </a:cubicBezTo>
                <a:cubicBezTo>
                  <a:pt x="3142626" y="3810390"/>
                  <a:pt x="3135861" y="3800839"/>
                  <a:pt x="3128698" y="3790890"/>
                </a:cubicBezTo>
                <a:close/>
                <a:moveTo>
                  <a:pt x="1236437" y="3781340"/>
                </a:moveTo>
                <a:cubicBezTo>
                  <a:pt x="1225692" y="3794472"/>
                  <a:pt x="1216141" y="3806411"/>
                  <a:pt x="1205396" y="3819145"/>
                </a:cubicBezTo>
                <a:cubicBezTo>
                  <a:pt x="1216937" y="3829094"/>
                  <a:pt x="1227284" y="3837053"/>
                  <a:pt x="1239620" y="3847002"/>
                </a:cubicBezTo>
                <a:cubicBezTo>
                  <a:pt x="1250365" y="3833471"/>
                  <a:pt x="1259518" y="3821931"/>
                  <a:pt x="1269865" y="3808798"/>
                </a:cubicBezTo>
                <a:cubicBezTo>
                  <a:pt x="1258722" y="3799645"/>
                  <a:pt x="1247977" y="3790890"/>
                  <a:pt x="1236437" y="3781340"/>
                </a:cubicBezTo>
                <a:close/>
                <a:moveTo>
                  <a:pt x="2919376" y="3776166"/>
                </a:moveTo>
                <a:cubicBezTo>
                  <a:pt x="2902661" y="3784921"/>
                  <a:pt x="2887937" y="3792482"/>
                  <a:pt x="2872019" y="3800839"/>
                </a:cubicBezTo>
                <a:cubicBezTo>
                  <a:pt x="2888335" y="3834665"/>
                  <a:pt x="2903855" y="3867297"/>
                  <a:pt x="2920171" y="3901123"/>
                </a:cubicBezTo>
                <a:cubicBezTo>
                  <a:pt x="2938079" y="3891970"/>
                  <a:pt x="2954395" y="3883613"/>
                  <a:pt x="2971507" y="3874858"/>
                </a:cubicBezTo>
                <a:cubicBezTo>
                  <a:pt x="2953599" y="3841032"/>
                  <a:pt x="2936885" y="3808798"/>
                  <a:pt x="2919376" y="3776166"/>
                </a:cubicBezTo>
                <a:close/>
                <a:moveTo>
                  <a:pt x="3070199" y="3772983"/>
                </a:moveTo>
                <a:cubicBezTo>
                  <a:pt x="3061444" y="3778952"/>
                  <a:pt x="3054679" y="3783329"/>
                  <a:pt x="3046720" y="3788503"/>
                </a:cubicBezTo>
                <a:cubicBezTo>
                  <a:pt x="3053485" y="3798849"/>
                  <a:pt x="3059057" y="3808400"/>
                  <a:pt x="3065822" y="3819145"/>
                </a:cubicBezTo>
                <a:cubicBezTo>
                  <a:pt x="3074577" y="3813176"/>
                  <a:pt x="3082138" y="3808400"/>
                  <a:pt x="3090097" y="3803227"/>
                </a:cubicBezTo>
                <a:cubicBezTo>
                  <a:pt x="3082934" y="3792482"/>
                  <a:pt x="3076964" y="3783329"/>
                  <a:pt x="3070199" y="3772983"/>
                </a:cubicBezTo>
                <a:close/>
                <a:moveTo>
                  <a:pt x="1328364" y="3764626"/>
                </a:moveTo>
                <a:cubicBezTo>
                  <a:pt x="1317619" y="3778554"/>
                  <a:pt x="1308466" y="3790094"/>
                  <a:pt x="1298517" y="3803227"/>
                </a:cubicBezTo>
                <a:cubicBezTo>
                  <a:pt x="1310456" y="3812380"/>
                  <a:pt x="1321200" y="3820339"/>
                  <a:pt x="1332741" y="3828696"/>
                </a:cubicBezTo>
                <a:cubicBezTo>
                  <a:pt x="1343088" y="3814767"/>
                  <a:pt x="1351843" y="3802431"/>
                  <a:pt x="1360996" y="3789697"/>
                </a:cubicBezTo>
                <a:cubicBezTo>
                  <a:pt x="1349853" y="3780942"/>
                  <a:pt x="1339904" y="3773381"/>
                  <a:pt x="1328364" y="3764626"/>
                </a:cubicBezTo>
                <a:close/>
                <a:moveTo>
                  <a:pt x="3011302" y="3758656"/>
                </a:moveTo>
                <a:cubicBezTo>
                  <a:pt x="3002945" y="3763830"/>
                  <a:pt x="2996180" y="3767809"/>
                  <a:pt x="2987823" y="3772983"/>
                </a:cubicBezTo>
                <a:cubicBezTo>
                  <a:pt x="2994986" y="3784921"/>
                  <a:pt x="3000956" y="3794074"/>
                  <a:pt x="3006925" y="3804023"/>
                </a:cubicBezTo>
                <a:cubicBezTo>
                  <a:pt x="3015680" y="3798452"/>
                  <a:pt x="3022843" y="3794074"/>
                  <a:pt x="3030404" y="3789299"/>
                </a:cubicBezTo>
                <a:cubicBezTo>
                  <a:pt x="3023241" y="3778156"/>
                  <a:pt x="3017670" y="3769003"/>
                  <a:pt x="3011302" y="3758656"/>
                </a:cubicBezTo>
                <a:close/>
                <a:moveTo>
                  <a:pt x="3476508" y="3754279"/>
                </a:moveTo>
                <a:cubicBezTo>
                  <a:pt x="3466559" y="3763830"/>
                  <a:pt x="3456611" y="3772983"/>
                  <a:pt x="3445468" y="3783727"/>
                </a:cubicBezTo>
                <a:cubicBezTo>
                  <a:pt x="3453427" y="3791686"/>
                  <a:pt x="3460590" y="3798849"/>
                  <a:pt x="3469345" y="3807604"/>
                </a:cubicBezTo>
                <a:cubicBezTo>
                  <a:pt x="3479692" y="3795666"/>
                  <a:pt x="3488845" y="3785717"/>
                  <a:pt x="3497202" y="3776166"/>
                </a:cubicBezTo>
                <a:cubicBezTo>
                  <a:pt x="3490437" y="3769003"/>
                  <a:pt x="3482875" y="3761044"/>
                  <a:pt x="3476508" y="3754279"/>
                </a:cubicBezTo>
                <a:close/>
                <a:moveTo>
                  <a:pt x="1097153" y="3751891"/>
                </a:moveTo>
                <a:cubicBezTo>
                  <a:pt x="1084419" y="3763034"/>
                  <a:pt x="1073276" y="3773381"/>
                  <a:pt x="1060542" y="3784523"/>
                </a:cubicBezTo>
                <a:cubicBezTo>
                  <a:pt x="1071685" y="3794870"/>
                  <a:pt x="1082429" y="3804819"/>
                  <a:pt x="1093572" y="3815563"/>
                </a:cubicBezTo>
                <a:cubicBezTo>
                  <a:pt x="1105113" y="3803227"/>
                  <a:pt x="1114663" y="3792482"/>
                  <a:pt x="1126602" y="3779748"/>
                </a:cubicBezTo>
                <a:cubicBezTo>
                  <a:pt x="1115061" y="3768605"/>
                  <a:pt x="1104715" y="3759054"/>
                  <a:pt x="1097153" y="3751891"/>
                </a:cubicBezTo>
                <a:close/>
                <a:moveTo>
                  <a:pt x="3299420" y="3746718"/>
                </a:moveTo>
                <a:cubicBezTo>
                  <a:pt x="3287879" y="3756269"/>
                  <a:pt x="3278328" y="3764228"/>
                  <a:pt x="3268777" y="3772585"/>
                </a:cubicBezTo>
                <a:cubicBezTo>
                  <a:pt x="3277134" y="3782931"/>
                  <a:pt x="3283899" y="3791288"/>
                  <a:pt x="3293052" y="3802033"/>
                </a:cubicBezTo>
                <a:cubicBezTo>
                  <a:pt x="3304593" y="3792084"/>
                  <a:pt x="3314144" y="3783727"/>
                  <a:pt x="3324093" y="3774972"/>
                </a:cubicBezTo>
                <a:cubicBezTo>
                  <a:pt x="3314940" y="3764228"/>
                  <a:pt x="3307379" y="3755871"/>
                  <a:pt x="3299420" y="3746718"/>
                </a:cubicBezTo>
                <a:close/>
                <a:moveTo>
                  <a:pt x="1189478" y="3740350"/>
                </a:moveTo>
                <a:cubicBezTo>
                  <a:pt x="1178336" y="3752687"/>
                  <a:pt x="1168387" y="3763830"/>
                  <a:pt x="1156448" y="3776962"/>
                </a:cubicBezTo>
                <a:cubicBezTo>
                  <a:pt x="1169183" y="3787707"/>
                  <a:pt x="1179530" y="3796462"/>
                  <a:pt x="1190672" y="3805615"/>
                </a:cubicBezTo>
                <a:cubicBezTo>
                  <a:pt x="1202213" y="3792084"/>
                  <a:pt x="1211366" y="3780942"/>
                  <a:pt x="1221713" y="3769003"/>
                </a:cubicBezTo>
                <a:cubicBezTo>
                  <a:pt x="1210570" y="3759054"/>
                  <a:pt x="1200621" y="3750299"/>
                  <a:pt x="1189478" y="3740350"/>
                </a:cubicBezTo>
                <a:close/>
                <a:moveTo>
                  <a:pt x="1281405" y="3727218"/>
                </a:moveTo>
                <a:cubicBezTo>
                  <a:pt x="1270263" y="3740749"/>
                  <a:pt x="1260712" y="3752289"/>
                  <a:pt x="1250365" y="3765024"/>
                </a:cubicBezTo>
                <a:cubicBezTo>
                  <a:pt x="1261906" y="3774176"/>
                  <a:pt x="1271854" y="3782135"/>
                  <a:pt x="1283395" y="3791686"/>
                </a:cubicBezTo>
                <a:cubicBezTo>
                  <a:pt x="1293742" y="3778554"/>
                  <a:pt x="1303293" y="3767013"/>
                  <a:pt x="1313639" y="3753085"/>
                </a:cubicBezTo>
                <a:cubicBezTo>
                  <a:pt x="1302099" y="3743932"/>
                  <a:pt x="1292150" y="3735575"/>
                  <a:pt x="1281405" y="3727218"/>
                </a:cubicBezTo>
                <a:close/>
                <a:moveTo>
                  <a:pt x="3161728" y="3709708"/>
                </a:moveTo>
                <a:cubicBezTo>
                  <a:pt x="3147800" y="3720055"/>
                  <a:pt x="3135463" y="3729606"/>
                  <a:pt x="3119147" y="3741942"/>
                </a:cubicBezTo>
                <a:cubicBezTo>
                  <a:pt x="3143025" y="3765819"/>
                  <a:pt x="3164912" y="3787707"/>
                  <a:pt x="3187197" y="3809594"/>
                </a:cubicBezTo>
                <a:cubicBezTo>
                  <a:pt x="3200728" y="3799645"/>
                  <a:pt x="3209482" y="3792880"/>
                  <a:pt x="3219829" y="3784921"/>
                </a:cubicBezTo>
                <a:cubicBezTo>
                  <a:pt x="3200329" y="3759850"/>
                  <a:pt x="3181626" y="3735177"/>
                  <a:pt x="3161728" y="3709708"/>
                </a:cubicBezTo>
                <a:close/>
                <a:moveTo>
                  <a:pt x="3433529" y="3708116"/>
                </a:moveTo>
                <a:cubicBezTo>
                  <a:pt x="3423581" y="3719657"/>
                  <a:pt x="3415224" y="3729208"/>
                  <a:pt x="3405673" y="3739953"/>
                </a:cubicBezTo>
                <a:cubicBezTo>
                  <a:pt x="3413234" y="3747912"/>
                  <a:pt x="3421193" y="3756269"/>
                  <a:pt x="3428356" y="3763830"/>
                </a:cubicBezTo>
                <a:cubicBezTo>
                  <a:pt x="3439897" y="3753483"/>
                  <a:pt x="3449845" y="3744330"/>
                  <a:pt x="3460192" y="3734779"/>
                </a:cubicBezTo>
                <a:cubicBezTo>
                  <a:pt x="3451437" y="3726024"/>
                  <a:pt x="3443876" y="3718463"/>
                  <a:pt x="3433529" y="3708116"/>
                </a:cubicBezTo>
                <a:close/>
                <a:moveTo>
                  <a:pt x="3263206" y="3704535"/>
                </a:moveTo>
                <a:cubicBezTo>
                  <a:pt x="3252859" y="3712892"/>
                  <a:pt x="3243706" y="3720851"/>
                  <a:pt x="3233359" y="3729208"/>
                </a:cubicBezTo>
                <a:cubicBezTo>
                  <a:pt x="3240523" y="3738361"/>
                  <a:pt x="3247288" y="3745922"/>
                  <a:pt x="3254849" y="3754677"/>
                </a:cubicBezTo>
                <a:cubicBezTo>
                  <a:pt x="3265594" y="3745524"/>
                  <a:pt x="3274747" y="3737565"/>
                  <a:pt x="3284695" y="3729208"/>
                </a:cubicBezTo>
                <a:cubicBezTo>
                  <a:pt x="3276736" y="3720453"/>
                  <a:pt x="3270369" y="3712892"/>
                  <a:pt x="3263206" y="3704535"/>
                </a:cubicBezTo>
                <a:close/>
                <a:moveTo>
                  <a:pt x="1146500" y="3700555"/>
                </a:moveTo>
                <a:cubicBezTo>
                  <a:pt x="1133765" y="3711698"/>
                  <a:pt x="1122225" y="3721647"/>
                  <a:pt x="1109888" y="3732789"/>
                </a:cubicBezTo>
                <a:cubicBezTo>
                  <a:pt x="1121429" y="3743534"/>
                  <a:pt x="1131377" y="3753085"/>
                  <a:pt x="1142520" y="3763432"/>
                </a:cubicBezTo>
                <a:cubicBezTo>
                  <a:pt x="1153663" y="3750697"/>
                  <a:pt x="1164009" y="3739157"/>
                  <a:pt x="1171571" y="3731198"/>
                </a:cubicBezTo>
                <a:cubicBezTo>
                  <a:pt x="1161622" y="3719259"/>
                  <a:pt x="1153663" y="3709310"/>
                  <a:pt x="1146500" y="3700555"/>
                </a:cubicBezTo>
                <a:close/>
                <a:moveTo>
                  <a:pt x="1236835" y="3687821"/>
                </a:moveTo>
                <a:cubicBezTo>
                  <a:pt x="1226090" y="3700157"/>
                  <a:pt x="1215743" y="3711698"/>
                  <a:pt x="1204600" y="3724432"/>
                </a:cubicBezTo>
                <a:cubicBezTo>
                  <a:pt x="1215743" y="3734381"/>
                  <a:pt x="1225692" y="3742738"/>
                  <a:pt x="1236437" y="3752289"/>
                </a:cubicBezTo>
                <a:cubicBezTo>
                  <a:pt x="1247579" y="3739157"/>
                  <a:pt x="1257528" y="3727218"/>
                  <a:pt x="1267875" y="3714882"/>
                </a:cubicBezTo>
                <a:cubicBezTo>
                  <a:pt x="1256732" y="3705331"/>
                  <a:pt x="1247579" y="3696974"/>
                  <a:pt x="1236835" y="3687821"/>
                </a:cubicBezTo>
                <a:close/>
                <a:moveTo>
                  <a:pt x="3141433" y="3683045"/>
                </a:moveTo>
                <a:cubicBezTo>
                  <a:pt x="3126708" y="3679066"/>
                  <a:pt x="3119545" y="3694586"/>
                  <a:pt x="3108801" y="3700157"/>
                </a:cubicBezTo>
                <a:cubicBezTo>
                  <a:pt x="3105219" y="3702147"/>
                  <a:pt x="3104025" y="3708116"/>
                  <a:pt x="3102035" y="3712096"/>
                </a:cubicBezTo>
                <a:cubicBezTo>
                  <a:pt x="3104025" y="3713290"/>
                  <a:pt x="3105617" y="3714484"/>
                  <a:pt x="3107607" y="3715678"/>
                </a:cubicBezTo>
                <a:cubicBezTo>
                  <a:pt x="3119147" y="3706923"/>
                  <a:pt x="3131086" y="3698168"/>
                  <a:pt x="3143025" y="3689413"/>
                </a:cubicBezTo>
                <a:cubicBezTo>
                  <a:pt x="3142626" y="3687423"/>
                  <a:pt x="3141830" y="3685035"/>
                  <a:pt x="3141433" y="3683045"/>
                </a:cubicBezTo>
                <a:close/>
                <a:moveTo>
                  <a:pt x="1195050" y="3647628"/>
                </a:moveTo>
                <a:cubicBezTo>
                  <a:pt x="1182315" y="3659964"/>
                  <a:pt x="1171173" y="3669913"/>
                  <a:pt x="1158438" y="3681852"/>
                </a:cubicBezTo>
                <a:cubicBezTo>
                  <a:pt x="1169581" y="3692198"/>
                  <a:pt x="1179530" y="3701351"/>
                  <a:pt x="1190274" y="3711300"/>
                </a:cubicBezTo>
                <a:cubicBezTo>
                  <a:pt x="1201815" y="3698964"/>
                  <a:pt x="1211366" y="3688617"/>
                  <a:pt x="1222110" y="3677076"/>
                </a:cubicBezTo>
                <a:cubicBezTo>
                  <a:pt x="1212560" y="3666729"/>
                  <a:pt x="1203407" y="3656781"/>
                  <a:pt x="1195050" y="3647628"/>
                </a:cubicBezTo>
                <a:close/>
                <a:moveTo>
                  <a:pt x="3344786" y="3613006"/>
                </a:moveTo>
                <a:cubicBezTo>
                  <a:pt x="3334837" y="3622159"/>
                  <a:pt x="3325684" y="3630516"/>
                  <a:pt x="3318123" y="3637679"/>
                </a:cubicBezTo>
                <a:cubicBezTo>
                  <a:pt x="3326480" y="3647230"/>
                  <a:pt x="3334837" y="3655985"/>
                  <a:pt x="3343990" y="3666331"/>
                </a:cubicBezTo>
                <a:cubicBezTo>
                  <a:pt x="3352745" y="3657179"/>
                  <a:pt x="3361102" y="3649220"/>
                  <a:pt x="3369857" y="3640067"/>
                </a:cubicBezTo>
                <a:cubicBezTo>
                  <a:pt x="3359908" y="3629720"/>
                  <a:pt x="3351949" y="3620965"/>
                  <a:pt x="3344786" y="3613006"/>
                </a:cubicBezTo>
                <a:close/>
                <a:moveTo>
                  <a:pt x="947922" y="3587537"/>
                </a:moveTo>
                <a:cubicBezTo>
                  <a:pt x="935983" y="3597088"/>
                  <a:pt x="926034" y="3605047"/>
                  <a:pt x="915289" y="3613802"/>
                </a:cubicBezTo>
                <a:cubicBezTo>
                  <a:pt x="924044" y="3624944"/>
                  <a:pt x="931605" y="3634097"/>
                  <a:pt x="939962" y="3644444"/>
                </a:cubicBezTo>
                <a:cubicBezTo>
                  <a:pt x="950707" y="3635291"/>
                  <a:pt x="960656" y="3626934"/>
                  <a:pt x="972197" y="3617781"/>
                </a:cubicBezTo>
                <a:cubicBezTo>
                  <a:pt x="963840" y="3607435"/>
                  <a:pt x="956676" y="3598282"/>
                  <a:pt x="947922" y="3587537"/>
                </a:cubicBezTo>
                <a:close/>
                <a:moveTo>
                  <a:pt x="3303797" y="3572017"/>
                </a:moveTo>
                <a:cubicBezTo>
                  <a:pt x="3294246" y="3581568"/>
                  <a:pt x="3286287" y="3589527"/>
                  <a:pt x="3277532" y="3598282"/>
                </a:cubicBezTo>
                <a:cubicBezTo>
                  <a:pt x="3285491" y="3606639"/>
                  <a:pt x="3291858" y="3613802"/>
                  <a:pt x="3299021" y="3620965"/>
                </a:cubicBezTo>
                <a:cubicBezTo>
                  <a:pt x="3308572" y="3612210"/>
                  <a:pt x="3316929" y="3603853"/>
                  <a:pt x="3325286" y="3595496"/>
                </a:cubicBezTo>
                <a:cubicBezTo>
                  <a:pt x="3318123" y="3587935"/>
                  <a:pt x="3312154" y="3581170"/>
                  <a:pt x="3303797" y="3572017"/>
                </a:cubicBezTo>
                <a:close/>
                <a:moveTo>
                  <a:pt x="951901" y="3509538"/>
                </a:moveTo>
                <a:cubicBezTo>
                  <a:pt x="939565" y="3518691"/>
                  <a:pt x="929218" y="3526650"/>
                  <a:pt x="918075" y="3535007"/>
                </a:cubicBezTo>
                <a:cubicBezTo>
                  <a:pt x="926432" y="3545752"/>
                  <a:pt x="933197" y="3554905"/>
                  <a:pt x="941156" y="3565252"/>
                </a:cubicBezTo>
                <a:cubicBezTo>
                  <a:pt x="952697" y="3556099"/>
                  <a:pt x="963044" y="3547742"/>
                  <a:pt x="974186" y="3539385"/>
                </a:cubicBezTo>
                <a:cubicBezTo>
                  <a:pt x="966625" y="3529436"/>
                  <a:pt x="960258" y="3520681"/>
                  <a:pt x="951901" y="3509538"/>
                </a:cubicBezTo>
                <a:close/>
                <a:moveTo>
                  <a:pt x="1078848" y="3484070"/>
                </a:moveTo>
                <a:cubicBezTo>
                  <a:pt x="1067705" y="3493222"/>
                  <a:pt x="1057358" y="3501181"/>
                  <a:pt x="1046216" y="3510334"/>
                </a:cubicBezTo>
                <a:cubicBezTo>
                  <a:pt x="1053777" y="3519885"/>
                  <a:pt x="1060542" y="3528640"/>
                  <a:pt x="1068501" y="3538191"/>
                </a:cubicBezTo>
                <a:cubicBezTo>
                  <a:pt x="1079644" y="3528640"/>
                  <a:pt x="1089990" y="3519885"/>
                  <a:pt x="1100337" y="3510732"/>
                </a:cubicBezTo>
                <a:cubicBezTo>
                  <a:pt x="1092776" y="3500784"/>
                  <a:pt x="1086011" y="3492825"/>
                  <a:pt x="1078848" y="3484070"/>
                </a:cubicBezTo>
                <a:close/>
                <a:moveTo>
                  <a:pt x="1236437" y="3478896"/>
                </a:moveTo>
                <a:cubicBezTo>
                  <a:pt x="1234447" y="3481284"/>
                  <a:pt x="1232457" y="3483274"/>
                  <a:pt x="1230467" y="3485263"/>
                </a:cubicBezTo>
                <a:cubicBezTo>
                  <a:pt x="1243202" y="3498794"/>
                  <a:pt x="1255936" y="3511926"/>
                  <a:pt x="1268671" y="3525456"/>
                </a:cubicBezTo>
                <a:cubicBezTo>
                  <a:pt x="1271059" y="3523069"/>
                  <a:pt x="1273446" y="3520681"/>
                  <a:pt x="1275436" y="3518293"/>
                </a:cubicBezTo>
                <a:cubicBezTo>
                  <a:pt x="1262304" y="3505161"/>
                  <a:pt x="1249569" y="3492029"/>
                  <a:pt x="1236437" y="3478896"/>
                </a:cubicBezTo>
                <a:close/>
                <a:moveTo>
                  <a:pt x="957074" y="3412836"/>
                </a:moveTo>
                <a:cubicBezTo>
                  <a:pt x="944340" y="3421591"/>
                  <a:pt x="933993" y="3428754"/>
                  <a:pt x="922453" y="3436713"/>
                </a:cubicBezTo>
                <a:cubicBezTo>
                  <a:pt x="930014" y="3447856"/>
                  <a:pt x="935983" y="3456611"/>
                  <a:pt x="943146" y="3466958"/>
                </a:cubicBezTo>
                <a:cubicBezTo>
                  <a:pt x="954687" y="3458601"/>
                  <a:pt x="965431" y="3451040"/>
                  <a:pt x="977370" y="3442682"/>
                </a:cubicBezTo>
                <a:cubicBezTo>
                  <a:pt x="970605" y="3432734"/>
                  <a:pt x="964636" y="3423979"/>
                  <a:pt x="957074" y="3412836"/>
                </a:cubicBezTo>
                <a:close/>
                <a:moveTo>
                  <a:pt x="3465366" y="3410050"/>
                </a:moveTo>
                <a:cubicBezTo>
                  <a:pt x="3430744" y="3452233"/>
                  <a:pt x="3397316" y="3493222"/>
                  <a:pt x="3363092" y="3535405"/>
                </a:cubicBezTo>
                <a:cubicBezTo>
                  <a:pt x="3341205" y="3515906"/>
                  <a:pt x="3320909" y="3498396"/>
                  <a:pt x="3300613" y="3480090"/>
                </a:cubicBezTo>
                <a:cubicBezTo>
                  <a:pt x="3292654" y="3488447"/>
                  <a:pt x="3286685" y="3495610"/>
                  <a:pt x="3278726" y="3503967"/>
                </a:cubicBezTo>
                <a:cubicBezTo>
                  <a:pt x="3393336" y="3612608"/>
                  <a:pt x="3505956" y="3720055"/>
                  <a:pt x="3619373" y="3826706"/>
                </a:cubicBezTo>
                <a:cubicBezTo>
                  <a:pt x="3623352" y="3830288"/>
                  <a:pt x="3633301" y="3831084"/>
                  <a:pt x="3638475" y="3829094"/>
                </a:cubicBezTo>
                <a:cubicBezTo>
                  <a:pt x="3659566" y="3820339"/>
                  <a:pt x="3680260" y="3809992"/>
                  <a:pt x="3701351" y="3800043"/>
                </a:cubicBezTo>
                <a:cubicBezTo>
                  <a:pt x="3700157" y="3798849"/>
                  <a:pt x="3698565" y="3797258"/>
                  <a:pt x="3697372" y="3796064"/>
                </a:cubicBezTo>
                <a:cubicBezTo>
                  <a:pt x="3700555" y="3788901"/>
                  <a:pt x="3702545" y="3781340"/>
                  <a:pt x="3706922" y="3775370"/>
                </a:cubicBezTo>
                <a:cubicBezTo>
                  <a:pt x="3731993" y="3743136"/>
                  <a:pt x="3758258" y="3711698"/>
                  <a:pt x="3785319" y="3678270"/>
                </a:cubicBezTo>
                <a:cubicBezTo>
                  <a:pt x="3778952" y="3674291"/>
                  <a:pt x="3774176" y="3671505"/>
                  <a:pt x="3769799" y="3668719"/>
                </a:cubicBezTo>
                <a:cubicBezTo>
                  <a:pt x="3738758" y="3707320"/>
                  <a:pt x="3708514" y="3743932"/>
                  <a:pt x="3677474" y="3782135"/>
                </a:cubicBezTo>
                <a:cubicBezTo>
                  <a:pt x="3655984" y="3762636"/>
                  <a:pt x="3635689" y="3745126"/>
                  <a:pt x="3615393" y="3727218"/>
                </a:cubicBezTo>
                <a:cubicBezTo>
                  <a:pt x="3644842" y="3691402"/>
                  <a:pt x="3673096" y="3656383"/>
                  <a:pt x="3700555" y="3622159"/>
                </a:cubicBezTo>
                <a:cubicBezTo>
                  <a:pt x="3691402" y="3609026"/>
                  <a:pt x="3686229" y="3613006"/>
                  <a:pt x="3679464" y="3621363"/>
                </a:cubicBezTo>
                <a:cubicBezTo>
                  <a:pt x="3653199" y="3654791"/>
                  <a:pt x="3626138" y="3687423"/>
                  <a:pt x="3598679" y="3721647"/>
                </a:cubicBezTo>
                <a:cubicBezTo>
                  <a:pt x="3575996" y="3701749"/>
                  <a:pt x="3555700" y="3683443"/>
                  <a:pt x="3534211" y="3664740"/>
                </a:cubicBezTo>
                <a:cubicBezTo>
                  <a:pt x="3539782" y="3657576"/>
                  <a:pt x="3544558" y="3652005"/>
                  <a:pt x="3548936" y="3646434"/>
                </a:cubicBezTo>
                <a:cubicBezTo>
                  <a:pt x="3570823" y="3619771"/>
                  <a:pt x="3592710" y="3593108"/>
                  <a:pt x="3613802" y="3566048"/>
                </a:cubicBezTo>
                <a:cubicBezTo>
                  <a:pt x="3616985" y="3562068"/>
                  <a:pt x="3615791" y="3555303"/>
                  <a:pt x="3616587" y="3549732"/>
                </a:cubicBezTo>
                <a:cubicBezTo>
                  <a:pt x="3614598" y="3549732"/>
                  <a:pt x="3612608" y="3549333"/>
                  <a:pt x="3610618" y="3548936"/>
                </a:cubicBezTo>
                <a:cubicBezTo>
                  <a:pt x="3580374" y="3585547"/>
                  <a:pt x="3550129" y="3622159"/>
                  <a:pt x="3519089" y="3659566"/>
                </a:cubicBezTo>
                <a:cubicBezTo>
                  <a:pt x="3496008" y="3638873"/>
                  <a:pt x="3474916" y="3620169"/>
                  <a:pt x="3454621" y="3601863"/>
                </a:cubicBezTo>
                <a:cubicBezTo>
                  <a:pt x="3483273" y="3566048"/>
                  <a:pt x="3510334" y="3532620"/>
                  <a:pt x="3536997" y="3498794"/>
                </a:cubicBezTo>
                <a:cubicBezTo>
                  <a:pt x="3540181" y="3494814"/>
                  <a:pt x="3540578" y="3488447"/>
                  <a:pt x="3542568" y="3483274"/>
                </a:cubicBezTo>
                <a:cubicBezTo>
                  <a:pt x="3540578" y="3482478"/>
                  <a:pt x="3538987" y="3481682"/>
                  <a:pt x="3536997" y="3480886"/>
                </a:cubicBezTo>
                <a:cubicBezTo>
                  <a:pt x="3505161" y="3519487"/>
                  <a:pt x="3473325" y="3558088"/>
                  <a:pt x="3440693" y="3597884"/>
                </a:cubicBezTo>
                <a:cubicBezTo>
                  <a:pt x="3417213" y="3577190"/>
                  <a:pt x="3395724" y="3557691"/>
                  <a:pt x="3373837" y="3538191"/>
                </a:cubicBezTo>
                <a:cubicBezTo>
                  <a:pt x="3392540" y="3515906"/>
                  <a:pt x="3409652" y="3496008"/>
                  <a:pt x="3426366" y="3475315"/>
                </a:cubicBezTo>
                <a:cubicBezTo>
                  <a:pt x="3468151" y="3423183"/>
                  <a:pt x="3468151" y="3423183"/>
                  <a:pt x="3465366" y="3410050"/>
                </a:cubicBezTo>
                <a:close/>
                <a:moveTo>
                  <a:pt x="1053777" y="3369459"/>
                </a:moveTo>
                <a:cubicBezTo>
                  <a:pt x="1042236" y="3377418"/>
                  <a:pt x="1031491" y="3384582"/>
                  <a:pt x="1019155" y="3392938"/>
                </a:cubicBezTo>
                <a:cubicBezTo>
                  <a:pt x="1026716" y="3403285"/>
                  <a:pt x="1032287" y="3411642"/>
                  <a:pt x="1039053" y="3421193"/>
                </a:cubicBezTo>
                <a:cubicBezTo>
                  <a:pt x="1050991" y="3412438"/>
                  <a:pt x="1061736" y="3404877"/>
                  <a:pt x="1072879" y="3396520"/>
                </a:cubicBezTo>
                <a:cubicBezTo>
                  <a:pt x="1066511" y="3387367"/>
                  <a:pt x="1060542" y="3379010"/>
                  <a:pt x="1053777" y="3369459"/>
                </a:cubicBezTo>
                <a:close/>
                <a:moveTo>
                  <a:pt x="3675484" y="3152177"/>
                </a:moveTo>
                <a:cubicBezTo>
                  <a:pt x="3672698" y="3158943"/>
                  <a:pt x="3670311" y="3164116"/>
                  <a:pt x="3667127" y="3170085"/>
                </a:cubicBezTo>
                <a:cubicBezTo>
                  <a:pt x="3675086" y="3173269"/>
                  <a:pt x="3681851" y="3176453"/>
                  <a:pt x="3689412" y="3179636"/>
                </a:cubicBezTo>
                <a:cubicBezTo>
                  <a:pt x="3692596" y="3173269"/>
                  <a:pt x="3694586" y="3168494"/>
                  <a:pt x="3697769" y="3161330"/>
                </a:cubicBezTo>
                <a:cubicBezTo>
                  <a:pt x="3689412" y="3157749"/>
                  <a:pt x="3683045" y="3155361"/>
                  <a:pt x="3675484" y="3152177"/>
                </a:cubicBezTo>
                <a:close/>
                <a:moveTo>
                  <a:pt x="784363" y="3125913"/>
                </a:moveTo>
                <a:cubicBezTo>
                  <a:pt x="781180" y="3135066"/>
                  <a:pt x="777996" y="3139443"/>
                  <a:pt x="779190" y="3141831"/>
                </a:cubicBezTo>
                <a:cubicBezTo>
                  <a:pt x="792720" y="3173269"/>
                  <a:pt x="806649" y="3204707"/>
                  <a:pt x="820577" y="3236146"/>
                </a:cubicBezTo>
                <a:cubicBezTo>
                  <a:pt x="821771" y="3238931"/>
                  <a:pt x="826148" y="3240125"/>
                  <a:pt x="828934" y="3242115"/>
                </a:cubicBezTo>
                <a:cubicBezTo>
                  <a:pt x="829730" y="3238931"/>
                  <a:pt x="832515" y="3234951"/>
                  <a:pt x="831322" y="3232166"/>
                </a:cubicBezTo>
                <a:cubicBezTo>
                  <a:pt x="816995" y="3198738"/>
                  <a:pt x="801873" y="3165310"/>
                  <a:pt x="784363" y="3125913"/>
                </a:cubicBezTo>
                <a:close/>
                <a:moveTo>
                  <a:pt x="3741146" y="3119943"/>
                </a:moveTo>
                <a:cubicBezTo>
                  <a:pt x="3738361" y="3126311"/>
                  <a:pt x="3735973" y="3131484"/>
                  <a:pt x="3732789" y="3138647"/>
                </a:cubicBezTo>
                <a:cubicBezTo>
                  <a:pt x="3741544" y="3142229"/>
                  <a:pt x="3748309" y="3144617"/>
                  <a:pt x="3755871" y="3147800"/>
                </a:cubicBezTo>
                <a:cubicBezTo>
                  <a:pt x="3758258" y="3140637"/>
                  <a:pt x="3760646" y="3135066"/>
                  <a:pt x="3763034" y="3128300"/>
                </a:cubicBezTo>
                <a:cubicBezTo>
                  <a:pt x="3755075" y="3125117"/>
                  <a:pt x="3748707" y="3122729"/>
                  <a:pt x="3741146" y="3119943"/>
                </a:cubicBezTo>
                <a:close/>
                <a:moveTo>
                  <a:pt x="828536" y="3115964"/>
                </a:moveTo>
                <a:cubicBezTo>
                  <a:pt x="825352" y="3116760"/>
                  <a:pt x="822567" y="3117556"/>
                  <a:pt x="819781" y="3118352"/>
                </a:cubicBezTo>
                <a:cubicBezTo>
                  <a:pt x="825750" y="3150188"/>
                  <a:pt x="843260" y="3178044"/>
                  <a:pt x="855597" y="3207891"/>
                </a:cubicBezTo>
                <a:cubicBezTo>
                  <a:pt x="857984" y="3213860"/>
                  <a:pt x="863158" y="3218636"/>
                  <a:pt x="867137" y="3224207"/>
                </a:cubicBezTo>
                <a:cubicBezTo>
                  <a:pt x="869525" y="3223013"/>
                  <a:pt x="871515" y="3221421"/>
                  <a:pt x="873505" y="3219829"/>
                </a:cubicBezTo>
                <a:cubicBezTo>
                  <a:pt x="858780" y="3185207"/>
                  <a:pt x="843658" y="3150586"/>
                  <a:pt x="828536" y="3115964"/>
                </a:cubicBezTo>
                <a:close/>
                <a:moveTo>
                  <a:pt x="3607335" y="3108154"/>
                </a:moveTo>
                <a:cubicBezTo>
                  <a:pt x="3602460" y="3108005"/>
                  <a:pt x="3598481" y="3111786"/>
                  <a:pt x="3595894" y="3123923"/>
                </a:cubicBezTo>
                <a:cubicBezTo>
                  <a:pt x="3603057" y="3127107"/>
                  <a:pt x="3609424" y="3129892"/>
                  <a:pt x="3617383" y="3133076"/>
                </a:cubicBezTo>
                <a:cubicBezTo>
                  <a:pt x="3619771" y="3126709"/>
                  <a:pt x="3622159" y="3121535"/>
                  <a:pt x="3624148" y="3115964"/>
                </a:cubicBezTo>
                <a:cubicBezTo>
                  <a:pt x="3617980" y="3112383"/>
                  <a:pt x="3612210" y="3108304"/>
                  <a:pt x="3607335" y="3108154"/>
                </a:cubicBezTo>
                <a:close/>
                <a:moveTo>
                  <a:pt x="903351" y="3093679"/>
                </a:moveTo>
                <a:cubicBezTo>
                  <a:pt x="901361" y="3094474"/>
                  <a:pt x="899371" y="3095668"/>
                  <a:pt x="897382" y="3096464"/>
                </a:cubicBezTo>
                <a:cubicBezTo>
                  <a:pt x="927228" y="3157749"/>
                  <a:pt x="956676" y="3218636"/>
                  <a:pt x="986523" y="3279920"/>
                </a:cubicBezTo>
                <a:cubicBezTo>
                  <a:pt x="988513" y="3278726"/>
                  <a:pt x="990502" y="3277930"/>
                  <a:pt x="992492" y="3277135"/>
                </a:cubicBezTo>
                <a:cubicBezTo>
                  <a:pt x="962646" y="3215850"/>
                  <a:pt x="933197" y="3154963"/>
                  <a:pt x="903351" y="3093679"/>
                </a:cubicBezTo>
                <a:close/>
                <a:moveTo>
                  <a:pt x="3796461" y="3085322"/>
                </a:moveTo>
                <a:cubicBezTo>
                  <a:pt x="3794074" y="3093281"/>
                  <a:pt x="3792084" y="3099250"/>
                  <a:pt x="3790094" y="3106015"/>
                </a:cubicBezTo>
                <a:cubicBezTo>
                  <a:pt x="3798849" y="3108801"/>
                  <a:pt x="3804819" y="3110791"/>
                  <a:pt x="3812379" y="3113576"/>
                </a:cubicBezTo>
                <a:cubicBezTo>
                  <a:pt x="3814767" y="3106811"/>
                  <a:pt x="3816757" y="3100842"/>
                  <a:pt x="3819543" y="3093679"/>
                </a:cubicBezTo>
                <a:cubicBezTo>
                  <a:pt x="3811584" y="3090893"/>
                  <a:pt x="3805216" y="3088505"/>
                  <a:pt x="3796461" y="3085322"/>
                </a:cubicBezTo>
                <a:close/>
                <a:moveTo>
                  <a:pt x="975778" y="3063036"/>
                </a:moveTo>
                <a:cubicBezTo>
                  <a:pt x="973390" y="3064230"/>
                  <a:pt x="971401" y="3065026"/>
                  <a:pt x="969013" y="3066220"/>
                </a:cubicBezTo>
                <a:cubicBezTo>
                  <a:pt x="991696" y="3115566"/>
                  <a:pt x="1013982" y="3164514"/>
                  <a:pt x="1037063" y="3215054"/>
                </a:cubicBezTo>
                <a:cubicBezTo>
                  <a:pt x="1030298" y="3218636"/>
                  <a:pt x="1023532" y="3222217"/>
                  <a:pt x="1013584" y="3227788"/>
                </a:cubicBezTo>
                <a:cubicBezTo>
                  <a:pt x="989706" y="3176453"/>
                  <a:pt x="966227" y="3126311"/>
                  <a:pt x="942748" y="3076169"/>
                </a:cubicBezTo>
                <a:cubicBezTo>
                  <a:pt x="940758" y="3077363"/>
                  <a:pt x="938371" y="3078159"/>
                  <a:pt x="936381" y="3079352"/>
                </a:cubicBezTo>
                <a:cubicBezTo>
                  <a:pt x="958666" y="3142627"/>
                  <a:pt x="989706" y="3201524"/>
                  <a:pt x="1023134" y="3261216"/>
                </a:cubicBezTo>
                <a:cubicBezTo>
                  <a:pt x="1037461" y="3252461"/>
                  <a:pt x="1049797" y="3245298"/>
                  <a:pt x="1060940" y="3238533"/>
                </a:cubicBezTo>
                <a:cubicBezTo>
                  <a:pt x="1031889" y="3178442"/>
                  <a:pt x="1004033" y="3120739"/>
                  <a:pt x="975778" y="3063036"/>
                </a:cubicBezTo>
                <a:close/>
                <a:moveTo>
                  <a:pt x="734221" y="3062240"/>
                </a:moveTo>
                <a:cubicBezTo>
                  <a:pt x="726262" y="3064628"/>
                  <a:pt x="720293" y="3066618"/>
                  <a:pt x="711538" y="3069801"/>
                </a:cubicBezTo>
                <a:cubicBezTo>
                  <a:pt x="714722" y="3077363"/>
                  <a:pt x="716711" y="3083332"/>
                  <a:pt x="719497" y="3089699"/>
                </a:cubicBezTo>
                <a:cubicBezTo>
                  <a:pt x="727854" y="3086515"/>
                  <a:pt x="734221" y="3084128"/>
                  <a:pt x="742180" y="3081342"/>
                </a:cubicBezTo>
                <a:cubicBezTo>
                  <a:pt x="739395" y="3074179"/>
                  <a:pt x="737007" y="3068608"/>
                  <a:pt x="734221" y="3062240"/>
                </a:cubicBezTo>
                <a:close/>
                <a:moveTo>
                  <a:pt x="3673842" y="3042592"/>
                </a:moveTo>
                <a:cubicBezTo>
                  <a:pt x="3668918" y="3042841"/>
                  <a:pt x="3665336" y="3046920"/>
                  <a:pt x="3663943" y="3059057"/>
                </a:cubicBezTo>
                <a:cubicBezTo>
                  <a:pt x="3671107" y="3061842"/>
                  <a:pt x="3677474" y="3064230"/>
                  <a:pt x="3685831" y="3067414"/>
                </a:cubicBezTo>
                <a:cubicBezTo>
                  <a:pt x="3687821" y="3060649"/>
                  <a:pt x="3689810" y="3055077"/>
                  <a:pt x="3691800" y="3049108"/>
                </a:cubicBezTo>
                <a:cubicBezTo>
                  <a:pt x="3685035" y="3045925"/>
                  <a:pt x="3678767" y="3042343"/>
                  <a:pt x="3673842" y="3042592"/>
                </a:cubicBezTo>
                <a:close/>
                <a:moveTo>
                  <a:pt x="862760" y="3018466"/>
                </a:moveTo>
                <a:cubicBezTo>
                  <a:pt x="854005" y="3021649"/>
                  <a:pt x="847638" y="3024037"/>
                  <a:pt x="840077" y="3027221"/>
                </a:cubicBezTo>
                <a:cubicBezTo>
                  <a:pt x="842862" y="3033986"/>
                  <a:pt x="845250" y="3039159"/>
                  <a:pt x="847638" y="3045129"/>
                </a:cubicBezTo>
                <a:cubicBezTo>
                  <a:pt x="855597" y="3041945"/>
                  <a:pt x="861964" y="3039557"/>
                  <a:pt x="869525" y="3036374"/>
                </a:cubicBezTo>
                <a:cubicBezTo>
                  <a:pt x="867137" y="3030404"/>
                  <a:pt x="865545" y="3025629"/>
                  <a:pt x="862760" y="3018466"/>
                </a:cubicBezTo>
                <a:close/>
                <a:moveTo>
                  <a:pt x="755711" y="2994986"/>
                </a:moveTo>
                <a:cubicBezTo>
                  <a:pt x="747354" y="2997772"/>
                  <a:pt x="740589" y="2999762"/>
                  <a:pt x="732630" y="3002548"/>
                </a:cubicBezTo>
                <a:cubicBezTo>
                  <a:pt x="735415" y="3009711"/>
                  <a:pt x="737405" y="3015282"/>
                  <a:pt x="739793" y="3022047"/>
                </a:cubicBezTo>
                <a:cubicBezTo>
                  <a:pt x="748150" y="3019262"/>
                  <a:pt x="754915" y="3016874"/>
                  <a:pt x="761680" y="3014884"/>
                </a:cubicBezTo>
                <a:cubicBezTo>
                  <a:pt x="759690" y="3008119"/>
                  <a:pt x="758098" y="3002946"/>
                  <a:pt x="755711" y="2994986"/>
                </a:cubicBezTo>
                <a:close/>
                <a:moveTo>
                  <a:pt x="936182" y="2987376"/>
                </a:moveTo>
                <a:cubicBezTo>
                  <a:pt x="932800" y="2986331"/>
                  <a:pt x="927228" y="2989216"/>
                  <a:pt x="916085" y="2994986"/>
                </a:cubicBezTo>
                <a:cubicBezTo>
                  <a:pt x="918075" y="2999762"/>
                  <a:pt x="920065" y="3004935"/>
                  <a:pt x="922453" y="3010905"/>
                </a:cubicBezTo>
                <a:cubicBezTo>
                  <a:pt x="930412" y="3008119"/>
                  <a:pt x="936779" y="3005731"/>
                  <a:pt x="943146" y="3003344"/>
                </a:cubicBezTo>
                <a:cubicBezTo>
                  <a:pt x="940759" y="2993395"/>
                  <a:pt x="939565" y="2988421"/>
                  <a:pt x="936182" y="2987376"/>
                </a:cubicBezTo>
                <a:close/>
                <a:moveTo>
                  <a:pt x="695620" y="2958375"/>
                </a:moveTo>
                <a:cubicBezTo>
                  <a:pt x="687263" y="2961161"/>
                  <a:pt x="680498" y="2963150"/>
                  <a:pt x="672937" y="2965538"/>
                </a:cubicBezTo>
                <a:cubicBezTo>
                  <a:pt x="675324" y="2972701"/>
                  <a:pt x="676916" y="2978272"/>
                  <a:pt x="679304" y="2985834"/>
                </a:cubicBezTo>
                <a:cubicBezTo>
                  <a:pt x="688059" y="2983048"/>
                  <a:pt x="694824" y="2981058"/>
                  <a:pt x="702783" y="2978272"/>
                </a:cubicBezTo>
                <a:cubicBezTo>
                  <a:pt x="699997" y="2971109"/>
                  <a:pt x="698008" y="2965140"/>
                  <a:pt x="695620" y="2958375"/>
                </a:cubicBezTo>
                <a:close/>
                <a:moveTo>
                  <a:pt x="787149" y="2935294"/>
                </a:moveTo>
                <a:cubicBezTo>
                  <a:pt x="780384" y="2937283"/>
                  <a:pt x="773619" y="2938875"/>
                  <a:pt x="766058" y="2941263"/>
                </a:cubicBezTo>
                <a:cubicBezTo>
                  <a:pt x="768047" y="2948028"/>
                  <a:pt x="769639" y="2953202"/>
                  <a:pt x="771231" y="2960365"/>
                </a:cubicBezTo>
                <a:cubicBezTo>
                  <a:pt x="787547" y="2957181"/>
                  <a:pt x="801077" y="2955191"/>
                  <a:pt x="787149" y="2935294"/>
                </a:cubicBezTo>
                <a:close/>
                <a:moveTo>
                  <a:pt x="875096" y="2926141"/>
                </a:moveTo>
                <a:cubicBezTo>
                  <a:pt x="867137" y="2928528"/>
                  <a:pt x="860372" y="2930518"/>
                  <a:pt x="852811" y="2932508"/>
                </a:cubicBezTo>
                <a:cubicBezTo>
                  <a:pt x="854005" y="2938477"/>
                  <a:pt x="855199" y="2943253"/>
                  <a:pt x="856791" y="2950814"/>
                </a:cubicBezTo>
                <a:cubicBezTo>
                  <a:pt x="865545" y="2948426"/>
                  <a:pt x="872311" y="2946436"/>
                  <a:pt x="880270" y="2944447"/>
                </a:cubicBezTo>
                <a:cubicBezTo>
                  <a:pt x="878678" y="2937682"/>
                  <a:pt x="877086" y="2932508"/>
                  <a:pt x="875096" y="2926141"/>
                </a:cubicBezTo>
                <a:close/>
                <a:moveTo>
                  <a:pt x="3823920" y="2903060"/>
                </a:moveTo>
                <a:cubicBezTo>
                  <a:pt x="3813175" y="2943253"/>
                  <a:pt x="3803227" y="2980660"/>
                  <a:pt x="3792084" y="3022047"/>
                </a:cubicBezTo>
                <a:cubicBezTo>
                  <a:pt x="3812379" y="3010905"/>
                  <a:pt x="3836655" y="2916192"/>
                  <a:pt x="3823920" y="2903060"/>
                </a:cubicBezTo>
                <a:close/>
                <a:moveTo>
                  <a:pt x="3792880" y="2894305"/>
                </a:moveTo>
                <a:cubicBezTo>
                  <a:pt x="3784921" y="2896692"/>
                  <a:pt x="3780145" y="2897090"/>
                  <a:pt x="3779748" y="2898682"/>
                </a:cubicBezTo>
                <a:cubicBezTo>
                  <a:pt x="3769799" y="2933304"/>
                  <a:pt x="3760646" y="2967528"/>
                  <a:pt x="3751493" y="3002150"/>
                </a:cubicBezTo>
                <a:cubicBezTo>
                  <a:pt x="3751095" y="3004537"/>
                  <a:pt x="3753881" y="3007721"/>
                  <a:pt x="3755075" y="3010507"/>
                </a:cubicBezTo>
                <a:cubicBezTo>
                  <a:pt x="3757462" y="3009711"/>
                  <a:pt x="3759850" y="3008517"/>
                  <a:pt x="3762238" y="3007721"/>
                </a:cubicBezTo>
                <a:cubicBezTo>
                  <a:pt x="3772186" y="2971109"/>
                  <a:pt x="3782135" y="2934498"/>
                  <a:pt x="3792880" y="2894305"/>
                </a:cubicBezTo>
                <a:close/>
                <a:moveTo>
                  <a:pt x="3723238" y="2776909"/>
                </a:moveTo>
                <a:cubicBezTo>
                  <a:pt x="3708116" y="2842969"/>
                  <a:pt x="3692994" y="2909029"/>
                  <a:pt x="3677872" y="2975089"/>
                </a:cubicBezTo>
                <a:cubicBezTo>
                  <a:pt x="3679862" y="2975487"/>
                  <a:pt x="3682249" y="2976283"/>
                  <a:pt x="3684239" y="2976681"/>
                </a:cubicBezTo>
                <a:cubicBezTo>
                  <a:pt x="3699759" y="2910621"/>
                  <a:pt x="3714881" y="2844959"/>
                  <a:pt x="3730004" y="2778899"/>
                </a:cubicBezTo>
                <a:cubicBezTo>
                  <a:pt x="3727616" y="2778103"/>
                  <a:pt x="3725626" y="2777307"/>
                  <a:pt x="3723238" y="2776909"/>
                </a:cubicBezTo>
                <a:close/>
                <a:moveTo>
                  <a:pt x="3684239" y="2770144"/>
                </a:moveTo>
                <a:cubicBezTo>
                  <a:pt x="3669515" y="2834612"/>
                  <a:pt x="3654791" y="2899080"/>
                  <a:pt x="3639270" y="2966334"/>
                </a:cubicBezTo>
                <a:cubicBezTo>
                  <a:pt x="3657576" y="2940865"/>
                  <a:pt x="3691402" y="2788051"/>
                  <a:pt x="3684239" y="2770144"/>
                </a:cubicBezTo>
                <a:close/>
                <a:moveTo>
                  <a:pt x="3803227" y="2767358"/>
                </a:moveTo>
                <a:cubicBezTo>
                  <a:pt x="3796860" y="2804368"/>
                  <a:pt x="3790492" y="2841377"/>
                  <a:pt x="3785319" y="2872019"/>
                </a:cubicBezTo>
                <a:cubicBezTo>
                  <a:pt x="3804420" y="2875999"/>
                  <a:pt x="3819145" y="2879183"/>
                  <a:pt x="3833869" y="2882366"/>
                </a:cubicBezTo>
                <a:cubicBezTo>
                  <a:pt x="3833471" y="2883560"/>
                  <a:pt x="3833073" y="2884356"/>
                  <a:pt x="3832675" y="2885152"/>
                </a:cubicBezTo>
                <a:cubicBezTo>
                  <a:pt x="3845012" y="2885152"/>
                  <a:pt x="3856950" y="2885152"/>
                  <a:pt x="3872868" y="2885152"/>
                </a:cubicBezTo>
                <a:cubicBezTo>
                  <a:pt x="3859736" y="2936090"/>
                  <a:pt x="3847797" y="2983446"/>
                  <a:pt x="3835461" y="3030802"/>
                </a:cubicBezTo>
                <a:cubicBezTo>
                  <a:pt x="3852971" y="3036374"/>
                  <a:pt x="3869287" y="3041945"/>
                  <a:pt x="3886001" y="3047516"/>
                </a:cubicBezTo>
                <a:cubicBezTo>
                  <a:pt x="3881225" y="3062638"/>
                  <a:pt x="3877246" y="3076169"/>
                  <a:pt x="3872868" y="3090495"/>
                </a:cubicBezTo>
                <a:cubicBezTo>
                  <a:pt x="3886797" y="3095668"/>
                  <a:pt x="3898735" y="3100444"/>
                  <a:pt x="3913062" y="3106015"/>
                </a:cubicBezTo>
                <a:cubicBezTo>
                  <a:pt x="3894756" y="3152576"/>
                  <a:pt x="3877246" y="3197146"/>
                  <a:pt x="3859338" y="3242513"/>
                </a:cubicBezTo>
                <a:cubicBezTo>
                  <a:pt x="3844216" y="3236146"/>
                  <a:pt x="3832277" y="3231370"/>
                  <a:pt x="3819941" y="3226197"/>
                </a:cubicBezTo>
                <a:cubicBezTo>
                  <a:pt x="3812379" y="3242115"/>
                  <a:pt x="3805614" y="3256441"/>
                  <a:pt x="3798053" y="3271961"/>
                </a:cubicBezTo>
                <a:cubicBezTo>
                  <a:pt x="3706922" y="3228584"/>
                  <a:pt x="3617383" y="3186003"/>
                  <a:pt x="3526252" y="3142627"/>
                </a:cubicBezTo>
                <a:cubicBezTo>
                  <a:pt x="3520283" y="3154963"/>
                  <a:pt x="3515110" y="3165708"/>
                  <a:pt x="3509140" y="3178044"/>
                </a:cubicBezTo>
                <a:cubicBezTo>
                  <a:pt x="3533813" y="3191177"/>
                  <a:pt x="3557292" y="3203115"/>
                  <a:pt x="3582761" y="3216646"/>
                </a:cubicBezTo>
                <a:cubicBezTo>
                  <a:pt x="3554905" y="3264798"/>
                  <a:pt x="3527844" y="3310960"/>
                  <a:pt x="3501181" y="3357123"/>
                </a:cubicBezTo>
                <a:cubicBezTo>
                  <a:pt x="3503171" y="3358715"/>
                  <a:pt x="3505559" y="3359908"/>
                  <a:pt x="3507548" y="3361102"/>
                </a:cubicBezTo>
                <a:cubicBezTo>
                  <a:pt x="3538589" y="3319317"/>
                  <a:pt x="3562466" y="3272359"/>
                  <a:pt x="3588731" y="3225799"/>
                </a:cubicBezTo>
                <a:cubicBezTo>
                  <a:pt x="3615393" y="3239727"/>
                  <a:pt x="3641260" y="3252859"/>
                  <a:pt x="3668321" y="3267186"/>
                </a:cubicBezTo>
                <a:cubicBezTo>
                  <a:pt x="3642454" y="3312552"/>
                  <a:pt x="3617383" y="3355929"/>
                  <a:pt x="3592312" y="3399306"/>
                </a:cubicBezTo>
                <a:cubicBezTo>
                  <a:pt x="3593506" y="3400897"/>
                  <a:pt x="3595098" y="3402489"/>
                  <a:pt x="3596292" y="3404081"/>
                </a:cubicBezTo>
                <a:cubicBezTo>
                  <a:pt x="3600669" y="3400500"/>
                  <a:pt x="3606240" y="3397714"/>
                  <a:pt x="3609026" y="3392938"/>
                </a:cubicBezTo>
                <a:cubicBezTo>
                  <a:pt x="3631709" y="3355133"/>
                  <a:pt x="3653995" y="3317328"/>
                  <a:pt x="3677076" y="3278328"/>
                </a:cubicBezTo>
                <a:cubicBezTo>
                  <a:pt x="3702943" y="3291859"/>
                  <a:pt x="3727616" y="3304991"/>
                  <a:pt x="3754279" y="3318919"/>
                </a:cubicBezTo>
                <a:cubicBezTo>
                  <a:pt x="3730799" y="3358715"/>
                  <a:pt x="3709310" y="3395724"/>
                  <a:pt x="3687423" y="3432734"/>
                </a:cubicBezTo>
                <a:cubicBezTo>
                  <a:pt x="3683443" y="3439897"/>
                  <a:pt x="3675882" y="3447856"/>
                  <a:pt x="3693790" y="3451437"/>
                </a:cubicBezTo>
                <a:cubicBezTo>
                  <a:pt x="3716871" y="3412040"/>
                  <a:pt x="3739952" y="3372245"/>
                  <a:pt x="3764227" y="3330858"/>
                </a:cubicBezTo>
                <a:cubicBezTo>
                  <a:pt x="3788900" y="3343990"/>
                  <a:pt x="3813175" y="3356725"/>
                  <a:pt x="3839440" y="3370653"/>
                </a:cubicBezTo>
                <a:cubicBezTo>
                  <a:pt x="3814767" y="3413234"/>
                  <a:pt x="3791288" y="3453825"/>
                  <a:pt x="3767411" y="3495212"/>
                </a:cubicBezTo>
                <a:cubicBezTo>
                  <a:pt x="3770993" y="3497600"/>
                  <a:pt x="3774574" y="3500385"/>
                  <a:pt x="3780543" y="3504763"/>
                </a:cubicBezTo>
                <a:cubicBezTo>
                  <a:pt x="3804819" y="3463376"/>
                  <a:pt x="3827900" y="3423979"/>
                  <a:pt x="3851379" y="3384183"/>
                </a:cubicBezTo>
                <a:cubicBezTo>
                  <a:pt x="3875654" y="3397316"/>
                  <a:pt x="3899133" y="3409652"/>
                  <a:pt x="3924602" y="3423183"/>
                </a:cubicBezTo>
                <a:cubicBezTo>
                  <a:pt x="3899531" y="3466958"/>
                  <a:pt x="3874858" y="3509140"/>
                  <a:pt x="3849787" y="3552517"/>
                </a:cubicBezTo>
                <a:cubicBezTo>
                  <a:pt x="3854563" y="3555701"/>
                  <a:pt x="3858940" y="3558487"/>
                  <a:pt x="3864909" y="3562466"/>
                </a:cubicBezTo>
                <a:cubicBezTo>
                  <a:pt x="3889582" y="3520681"/>
                  <a:pt x="3913459" y="3480488"/>
                  <a:pt x="3937734" y="3438305"/>
                </a:cubicBezTo>
                <a:cubicBezTo>
                  <a:pt x="3956438" y="3448254"/>
                  <a:pt x="3974346" y="3457407"/>
                  <a:pt x="3992254" y="3466560"/>
                </a:cubicBezTo>
                <a:cubicBezTo>
                  <a:pt x="4111640" y="3201524"/>
                  <a:pt x="4029661" y="2884754"/>
                  <a:pt x="3803227" y="2767358"/>
                </a:cubicBezTo>
                <a:close/>
                <a:moveTo>
                  <a:pt x="3645638" y="2764970"/>
                </a:moveTo>
                <a:cubicBezTo>
                  <a:pt x="3631311" y="2827847"/>
                  <a:pt x="3616985" y="2889927"/>
                  <a:pt x="3602659" y="2952406"/>
                </a:cubicBezTo>
                <a:cubicBezTo>
                  <a:pt x="3622954" y="2914998"/>
                  <a:pt x="3651209" y="2783674"/>
                  <a:pt x="3645638" y="2764970"/>
                </a:cubicBezTo>
                <a:close/>
                <a:moveTo>
                  <a:pt x="805057" y="2683390"/>
                </a:moveTo>
                <a:cubicBezTo>
                  <a:pt x="802669" y="2683788"/>
                  <a:pt x="800281" y="2683788"/>
                  <a:pt x="798292" y="2684186"/>
                </a:cubicBezTo>
                <a:cubicBezTo>
                  <a:pt x="809036" y="2751042"/>
                  <a:pt x="820179" y="2818296"/>
                  <a:pt x="830924" y="2885152"/>
                </a:cubicBezTo>
                <a:cubicBezTo>
                  <a:pt x="832913" y="2884754"/>
                  <a:pt x="835301" y="2884356"/>
                  <a:pt x="837291" y="2883958"/>
                </a:cubicBezTo>
                <a:cubicBezTo>
                  <a:pt x="826546" y="2817102"/>
                  <a:pt x="815802" y="2750246"/>
                  <a:pt x="805057" y="2683390"/>
                </a:cubicBezTo>
                <a:close/>
                <a:moveTo>
                  <a:pt x="844454" y="2679808"/>
                </a:moveTo>
                <a:cubicBezTo>
                  <a:pt x="845250" y="2746665"/>
                  <a:pt x="855199" y="2811929"/>
                  <a:pt x="875892" y="2875203"/>
                </a:cubicBezTo>
                <a:cubicBezTo>
                  <a:pt x="865545" y="2810337"/>
                  <a:pt x="854801" y="2745073"/>
                  <a:pt x="844454" y="2679808"/>
                </a:cubicBezTo>
                <a:close/>
                <a:moveTo>
                  <a:pt x="883055" y="2676227"/>
                </a:moveTo>
                <a:cubicBezTo>
                  <a:pt x="877086" y="2709655"/>
                  <a:pt x="901361" y="2850132"/>
                  <a:pt x="913698" y="2866448"/>
                </a:cubicBezTo>
                <a:cubicBezTo>
                  <a:pt x="903351" y="2802776"/>
                  <a:pt x="893402" y="2739501"/>
                  <a:pt x="883055" y="2676227"/>
                </a:cubicBezTo>
                <a:close/>
                <a:moveTo>
                  <a:pt x="3626138" y="2225745"/>
                </a:moveTo>
                <a:cubicBezTo>
                  <a:pt x="3636485" y="2289418"/>
                  <a:pt x="3646434" y="2352692"/>
                  <a:pt x="3656780" y="2415966"/>
                </a:cubicBezTo>
                <a:cubicBezTo>
                  <a:pt x="3662750" y="2383334"/>
                  <a:pt x="3638475" y="2242061"/>
                  <a:pt x="3626138" y="2225745"/>
                </a:cubicBezTo>
                <a:close/>
                <a:moveTo>
                  <a:pt x="3671107" y="2215797"/>
                </a:moveTo>
                <a:cubicBezTo>
                  <a:pt x="3668719" y="2216194"/>
                  <a:pt x="3666331" y="2216593"/>
                  <a:pt x="3663943" y="2216990"/>
                </a:cubicBezTo>
                <a:cubicBezTo>
                  <a:pt x="3674290" y="2282255"/>
                  <a:pt x="3685035" y="2347121"/>
                  <a:pt x="3695382" y="2412385"/>
                </a:cubicBezTo>
                <a:cubicBezTo>
                  <a:pt x="3697769" y="2411987"/>
                  <a:pt x="3700157" y="2411589"/>
                  <a:pt x="3702545" y="2411191"/>
                </a:cubicBezTo>
                <a:cubicBezTo>
                  <a:pt x="3692198" y="2345927"/>
                  <a:pt x="3681453" y="2281061"/>
                  <a:pt x="3671107" y="2215797"/>
                </a:cubicBezTo>
                <a:close/>
                <a:moveTo>
                  <a:pt x="3709310" y="2207838"/>
                </a:moveTo>
                <a:cubicBezTo>
                  <a:pt x="3706922" y="2208235"/>
                  <a:pt x="3704932" y="2208235"/>
                  <a:pt x="3702545" y="2208634"/>
                </a:cubicBezTo>
                <a:cubicBezTo>
                  <a:pt x="3713290" y="2275489"/>
                  <a:pt x="3724034" y="2342345"/>
                  <a:pt x="3734779" y="2409201"/>
                </a:cubicBezTo>
                <a:cubicBezTo>
                  <a:pt x="3737167" y="2408803"/>
                  <a:pt x="3739554" y="2408405"/>
                  <a:pt x="3741544" y="2408007"/>
                </a:cubicBezTo>
                <a:cubicBezTo>
                  <a:pt x="3730799" y="2341151"/>
                  <a:pt x="3720055" y="2274693"/>
                  <a:pt x="3709310" y="2207838"/>
                </a:cubicBezTo>
                <a:close/>
                <a:moveTo>
                  <a:pt x="3682647" y="2141380"/>
                </a:moveTo>
                <a:cubicBezTo>
                  <a:pt x="3673892" y="2144165"/>
                  <a:pt x="3667127" y="2146155"/>
                  <a:pt x="3657576" y="2148941"/>
                </a:cubicBezTo>
                <a:cubicBezTo>
                  <a:pt x="3662352" y="2155706"/>
                  <a:pt x="3664739" y="2162869"/>
                  <a:pt x="3669117" y="2164063"/>
                </a:cubicBezTo>
                <a:cubicBezTo>
                  <a:pt x="3674290" y="2165655"/>
                  <a:pt x="3680657" y="2161675"/>
                  <a:pt x="3687821" y="2159685"/>
                </a:cubicBezTo>
                <a:cubicBezTo>
                  <a:pt x="3686229" y="2153318"/>
                  <a:pt x="3684637" y="2148543"/>
                  <a:pt x="3682647" y="2141380"/>
                </a:cubicBezTo>
                <a:close/>
                <a:moveTo>
                  <a:pt x="930412" y="2138594"/>
                </a:moveTo>
                <a:cubicBezTo>
                  <a:pt x="916085" y="2201072"/>
                  <a:pt x="901759" y="2263551"/>
                  <a:pt x="887433" y="2326029"/>
                </a:cubicBezTo>
                <a:cubicBezTo>
                  <a:pt x="889821" y="2326029"/>
                  <a:pt x="891810" y="2326427"/>
                  <a:pt x="894198" y="2326825"/>
                </a:cubicBezTo>
                <a:cubicBezTo>
                  <a:pt x="908524" y="2264745"/>
                  <a:pt x="922851" y="2202266"/>
                  <a:pt x="936779" y="2140186"/>
                </a:cubicBezTo>
                <a:cubicBezTo>
                  <a:pt x="934789" y="2139390"/>
                  <a:pt x="932401" y="2138992"/>
                  <a:pt x="930412" y="2138594"/>
                </a:cubicBezTo>
                <a:close/>
                <a:moveTo>
                  <a:pt x="3768207" y="2131033"/>
                </a:moveTo>
                <a:cubicBezTo>
                  <a:pt x="3759850" y="2133819"/>
                  <a:pt x="3753085" y="2135808"/>
                  <a:pt x="3744728" y="2138594"/>
                </a:cubicBezTo>
                <a:cubicBezTo>
                  <a:pt x="3747116" y="2145359"/>
                  <a:pt x="3749105" y="2151328"/>
                  <a:pt x="3751493" y="2157696"/>
                </a:cubicBezTo>
                <a:cubicBezTo>
                  <a:pt x="3760248" y="2154910"/>
                  <a:pt x="3766615" y="2152920"/>
                  <a:pt x="3773778" y="2150532"/>
                </a:cubicBezTo>
                <a:cubicBezTo>
                  <a:pt x="3771789" y="2143767"/>
                  <a:pt x="3770595" y="2138992"/>
                  <a:pt x="3768207" y="2131033"/>
                </a:cubicBezTo>
                <a:close/>
                <a:moveTo>
                  <a:pt x="899769" y="2128645"/>
                </a:moveTo>
                <a:cubicBezTo>
                  <a:pt x="875494" y="2191124"/>
                  <a:pt x="859974" y="2255194"/>
                  <a:pt x="855597" y="2322050"/>
                </a:cubicBezTo>
                <a:cubicBezTo>
                  <a:pt x="870321" y="2257979"/>
                  <a:pt x="885045" y="2193511"/>
                  <a:pt x="899769" y="2128645"/>
                </a:cubicBezTo>
                <a:close/>
                <a:moveTo>
                  <a:pt x="855199" y="2115911"/>
                </a:moveTo>
                <a:cubicBezTo>
                  <a:pt x="840077" y="2181971"/>
                  <a:pt x="824954" y="2247633"/>
                  <a:pt x="809832" y="2313693"/>
                </a:cubicBezTo>
                <a:cubicBezTo>
                  <a:pt x="812220" y="2314091"/>
                  <a:pt x="814210" y="2314489"/>
                  <a:pt x="816199" y="2315285"/>
                </a:cubicBezTo>
                <a:cubicBezTo>
                  <a:pt x="831322" y="2249623"/>
                  <a:pt x="846444" y="2183563"/>
                  <a:pt x="861566" y="2117502"/>
                </a:cubicBezTo>
                <a:cubicBezTo>
                  <a:pt x="859576" y="2117105"/>
                  <a:pt x="857188" y="2116309"/>
                  <a:pt x="855199" y="2115911"/>
                </a:cubicBezTo>
                <a:close/>
                <a:moveTo>
                  <a:pt x="3860532" y="2106758"/>
                </a:moveTo>
                <a:cubicBezTo>
                  <a:pt x="3852971" y="2108747"/>
                  <a:pt x="3846205" y="2110737"/>
                  <a:pt x="3837451" y="2113125"/>
                </a:cubicBezTo>
                <a:cubicBezTo>
                  <a:pt x="3839838" y="2121084"/>
                  <a:pt x="3841430" y="2126257"/>
                  <a:pt x="3843818" y="2133420"/>
                </a:cubicBezTo>
                <a:cubicBezTo>
                  <a:pt x="3852175" y="2131033"/>
                  <a:pt x="3858940" y="2129043"/>
                  <a:pt x="3867297" y="2126655"/>
                </a:cubicBezTo>
                <a:cubicBezTo>
                  <a:pt x="3864511" y="2119094"/>
                  <a:pt x="3862919" y="2113523"/>
                  <a:pt x="3860532" y="2106758"/>
                </a:cubicBezTo>
                <a:close/>
                <a:moveTo>
                  <a:pt x="3617383" y="2080891"/>
                </a:moveTo>
                <a:cubicBezTo>
                  <a:pt x="3609822" y="2084075"/>
                  <a:pt x="3603455" y="2086462"/>
                  <a:pt x="3591516" y="2090840"/>
                </a:cubicBezTo>
                <a:cubicBezTo>
                  <a:pt x="3598679" y="2096809"/>
                  <a:pt x="3602659" y="2102778"/>
                  <a:pt x="3607832" y="2103574"/>
                </a:cubicBezTo>
                <a:cubicBezTo>
                  <a:pt x="3612210" y="2104370"/>
                  <a:pt x="3618179" y="2099993"/>
                  <a:pt x="3624148" y="2097605"/>
                </a:cubicBezTo>
                <a:cubicBezTo>
                  <a:pt x="3621761" y="2091238"/>
                  <a:pt x="3619771" y="2086462"/>
                  <a:pt x="3617383" y="2080891"/>
                </a:cubicBezTo>
                <a:close/>
                <a:moveTo>
                  <a:pt x="778394" y="2080493"/>
                </a:moveTo>
                <a:cubicBezTo>
                  <a:pt x="767649" y="2121482"/>
                  <a:pt x="757700" y="2158094"/>
                  <a:pt x="747354" y="2197491"/>
                </a:cubicBezTo>
                <a:cubicBezTo>
                  <a:pt x="759292" y="2192317"/>
                  <a:pt x="788343" y="2110339"/>
                  <a:pt x="787945" y="2091635"/>
                </a:cubicBezTo>
                <a:cubicBezTo>
                  <a:pt x="787945" y="2089248"/>
                  <a:pt x="783567" y="2086462"/>
                  <a:pt x="778394" y="2080493"/>
                </a:cubicBezTo>
                <a:close/>
                <a:moveTo>
                  <a:pt x="737405" y="2071340"/>
                </a:moveTo>
                <a:cubicBezTo>
                  <a:pt x="724273" y="2104768"/>
                  <a:pt x="716314" y="2140186"/>
                  <a:pt x="707559" y="2175205"/>
                </a:cubicBezTo>
                <a:cubicBezTo>
                  <a:pt x="706763" y="2178787"/>
                  <a:pt x="709946" y="2183563"/>
                  <a:pt x="711140" y="2187940"/>
                </a:cubicBezTo>
                <a:cubicBezTo>
                  <a:pt x="712732" y="2187542"/>
                  <a:pt x="714722" y="2187542"/>
                  <a:pt x="716314" y="2187144"/>
                </a:cubicBezTo>
                <a:cubicBezTo>
                  <a:pt x="726660" y="2149339"/>
                  <a:pt x="736609" y="2111931"/>
                  <a:pt x="746956" y="2074126"/>
                </a:cubicBezTo>
                <a:cubicBezTo>
                  <a:pt x="743772" y="2072932"/>
                  <a:pt x="740589" y="2072136"/>
                  <a:pt x="737405" y="2071340"/>
                </a:cubicBezTo>
                <a:close/>
                <a:moveTo>
                  <a:pt x="3800441" y="2070146"/>
                </a:moveTo>
                <a:cubicBezTo>
                  <a:pt x="3791686" y="2072932"/>
                  <a:pt x="3784921" y="2074921"/>
                  <a:pt x="3776962" y="2077309"/>
                </a:cubicBezTo>
                <a:cubicBezTo>
                  <a:pt x="3779748" y="2084870"/>
                  <a:pt x="3781737" y="2090442"/>
                  <a:pt x="3784125" y="2097207"/>
                </a:cubicBezTo>
                <a:cubicBezTo>
                  <a:pt x="3792084" y="2094421"/>
                  <a:pt x="3798849" y="2092034"/>
                  <a:pt x="3806410" y="2089646"/>
                </a:cubicBezTo>
                <a:cubicBezTo>
                  <a:pt x="3804420" y="2083279"/>
                  <a:pt x="3802829" y="2077707"/>
                  <a:pt x="3800441" y="2070146"/>
                </a:cubicBezTo>
                <a:close/>
                <a:moveTo>
                  <a:pt x="3692994" y="2047065"/>
                </a:moveTo>
                <a:cubicBezTo>
                  <a:pt x="3685035" y="2050249"/>
                  <a:pt x="3678668" y="2052636"/>
                  <a:pt x="3671107" y="2055422"/>
                </a:cubicBezTo>
                <a:cubicBezTo>
                  <a:pt x="3673096" y="2061789"/>
                  <a:pt x="3675086" y="2066962"/>
                  <a:pt x="3677474" y="2073728"/>
                </a:cubicBezTo>
                <a:cubicBezTo>
                  <a:pt x="3685035" y="2070942"/>
                  <a:pt x="3691402" y="2068952"/>
                  <a:pt x="3700555" y="2065769"/>
                </a:cubicBezTo>
                <a:cubicBezTo>
                  <a:pt x="3697372" y="2058208"/>
                  <a:pt x="3695382" y="2053034"/>
                  <a:pt x="3692994" y="2047065"/>
                </a:cubicBezTo>
                <a:close/>
                <a:moveTo>
                  <a:pt x="854005" y="2025178"/>
                </a:moveTo>
                <a:cubicBezTo>
                  <a:pt x="851617" y="2031943"/>
                  <a:pt x="850025" y="2037116"/>
                  <a:pt x="847638" y="2043881"/>
                </a:cubicBezTo>
                <a:cubicBezTo>
                  <a:pt x="855597" y="2046667"/>
                  <a:pt x="862760" y="2048657"/>
                  <a:pt x="870321" y="2051442"/>
                </a:cubicBezTo>
                <a:cubicBezTo>
                  <a:pt x="872709" y="2044279"/>
                  <a:pt x="874300" y="2039504"/>
                  <a:pt x="876688" y="2033137"/>
                </a:cubicBezTo>
                <a:cubicBezTo>
                  <a:pt x="867933" y="2029953"/>
                  <a:pt x="861566" y="2027963"/>
                  <a:pt x="854005" y="2025178"/>
                </a:cubicBezTo>
                <a:close/>
                <a:moveTo>
                  <a:pt x="3819941" y="2002494"/>
                </a:moveTo>
                <a:cubicBezTo>
                  <a:pt x="3812379" y="2005280"/>
                  <a:pt x="3806012" y="2007668"/>
                  <a:pt x="3797655" y="2010851"/>
                </a:cubicBezTo>
                <a:cubicBezTo>
                  <a:pt x="3800839" y="2018412"/>
                  <a:pt x="3803227" y="2023984"/>
                  <a:pt x="3806410" y="2030749"/>
                </a:cubicBezTo>
                <a:cubicBezTo>
                  <a:pt x="3814369" y="2027565"/>
                  <a:pt x="3820737" y="2025178"/>
                  <a:pt x="3828298" y="2021994"/>
                </a:cubicBezTo>
                <a:cubicBezTo>
                  <a:pt x="3825114" y="2014433"/>
                  <a:pt x="3822726" y="2008862"/>
                  <a:pt x="3819941" y="2002494"/>
                </a:cubicBezTo>
                <a:close/>
                <a:moveTo>
                  <a:pt x="727058" y="1979015"/>
                </a:moveTo>
                <a:cubicBezTo>
                  <a:pt x="724670" y="1986576"/>
                  <a:pt x="722681" y="1992545"/>
                  <a:pt x="720691" y="1999311"/>
                </a:cubicBezTo>
                <a:cubicBezTo>
                  <a:pt x="729048" y="2002096"/>
                  <a:pt x="735415" y="2004086"/>
                  <a:pt x="742976" y="2006474"/>
                </a:cubicBezTo>
                <a:cubicBezTo>
                  <a:pt x="745762" y="1999311"/>
                  <a:pt x="747752" y="1993739"/>
                  <a:pt x="750537" y="1986576"/>
                </a:cubicBezTo>
                <a:cubicBezTo>
                  <a:pt x="741384" y="1983791"/>
                  <a:pt x="734619" y="1981403"/>
                  <a:pt x="727058" y="1979015"/>
                </a:cubicBezTo>
                <a:close/>
                <a:moveTo>
                  <a:pt x="922851" y="1959118"/>
                </a:moveTo>
                <a:cubicBezTo>
                  <a:pt x="920463" y="1965087"/>
                  <a:pt x="918075" y="1970260"/>
                  <a:pt x="916085" y="1975036"/>
                </a:cubicBezTo>
                <a:cubicBezTo>
                  <a:pt x="936779" y="1988566"/>
                  <a:pt x="936779" y="1988566"/>
                  <a:pt x="943146" y="1968270"/>
                </a:cubicBezTo>
                <a:cubicBezTo>
                  <a:pt x="937177" y="1965485"/>
                  <a:pt x="930810" y="1962699"/>
                  <a:pt x="922851" y="1959118"/>
                </a:cubicBezTo>
                <a:close/>
                <a:moveTo>
                  <a:pt x="784363" y="1944393"/>
                </a:moveTo>
                <a:cubicBezTo>
                  <a:pt x="781578" y="1951954"/>
                  <a:pt x="779190" y="1957128"/>
                  <a:pt x="776802" y="1963893"/>
                </a:cubicBezTo>
                <a:cubicBezTo>
                  <a:pt x="784363" y="1966679"/>
                  <a:pt x="791526" y="1969464"/>
                  <a:pt x="799087" y="1972648"/>
                </a:cubicBezTo>
                <a:cubicBezTo>
                  <a:pt x="801873" y="1965485"/>
                  <a:pt x="803863" y="1959913"/>
                  <a:pt x="806649" y="1953546"/>
                </a:cubicBezTo>
                <a:cubicBezTo>
                  <a:pt x="798690" y="1950363"/>
                  <a:pt x="791924" y="1947577"/>
                  <a:pt x="784363" y="1944393"/>
                </a:cubicBezTo>
                <a:close/>
                <a:moveTo>
                  <a:pt x="850423" y="1912159"/>
                </a:moveTo>
                <a:cubicBezTo>
                  <a:pt x="847240" y="1918924"/>
                  <a:pt x="845250" y="1923700"/>
                  <a:pt x="842066" y="1930863"/>
                </a:cubicBezTo>
                <a:cubicBezTo>
                  <a:pt x="850821" y="1934444"/>
                  <a:pt x="857586" y="1936832"/>
                  <a:pt x="865148" y="1939618"/>
                </a:cubicBezTo>
                <a:cubicBezTo>
                  <a:pt x="867933" y="1932455"/>
                  <a:pt x="869923" y="1927679"/>
                  <a:pt x="872311" y="1921710"/>
                </a:cubicBezTo>
                <a:cubicBezTo>
                  <a:pt x="864750" y="1918526"/>
                  <a:pt x="857984" y="1915343"/>
                  <a:pt x="850423" y="1912159"/>
                </a:cubicBezTo>
                <a:close/>
                <a:moveTo>
                  <a:pt x="3665933" y="1871568"/>
                </a:moveTo>
                <a:cubicBezTo>
                  <a:pt x="3681453" y="1906986"/>
                  <a:pt x="3696576" y="1941608"/>
                  <a:pt x="3711698" y="1976229"/>
                </a:cubicBezTo>
                <a:cubicBezTo>
                  <a:pt x="3714086" y="1976229"/>
                  <a:pt x="3716075" y="1975832"/>
                  <a:pt x="3718463" y="1975434"/>
                </a:cubicBezTo>
                <a:cubicBezTo>
                  <a:pt x="3718065" y="1970260"/>
                  <a:pt x="3718861" y="1964689"/>
                  <a:pt x="3717269" y="1959913"/>
                </a:cubicBezTo>
                <a:cubicBezTo>
                  <a:pt x="3689412" y="1886690"/>
                  <a:pt x="3680657" y="1871170"/>
                  <a:pt x="3665933" y="1871568"/>
                </a:cubicBezTo>
                <a:close/>
                <a:moveTo>
                  <a:pt x="3709708" y="1850875"/>
                </a:moveTo>
                <a:cubicBezTo>
                  <a:pt x="3708912" y="1853660"/>
                  <a:pt x="3707320" y="1857242"/>
                  <a:pt x="3708514" y="1859630"/>
                </a:cubicBezTo>
                <a:cubicBezTo>
                  <a:pt x="3723238" y="1893455"/>
                  <a:pt x="3738361" y="1926883"/>
                  <a:pt x="3754676" y="1963495"/>
                </a:cubicBezTo>
                <a:cubicBezTo>
                  <a:pt x="3758656" y="1958322"/>
                  <a:pt x="3762238" y="1955934"/>
                  <a:pt x="3761840" y="1954740"/>
                </a:cubicBezTo>
                <a:cubicBezTo>
                  <a:pt x="3747513" y="1920516"/>
                  <a:pt x="3733187" y="1886690"/>
                  <a:pt x="3718065" y="1852864"/>
                </a:cubicBezTo>
                <a:cubicBezTo>
                  <a:pt x="3717269" y="1851273"/>
                  <a:pt x="3712494" y="1851671"/>
                  <a:pt x="3709708" y="1850875"/>
                </a:cubicBezTo>
                <a:close/>
                <a:moveTo>
                  <a:pt x="3516701" y="1831375"/>
                </a:moveTo>
                <a:cubicBezTo>
                  <a:pt x="3502375" y="1839732"/>
                  <a:pt x="3490038" y="1846895"/>
                  <a:pt x="3478896" y="1853660"/>
                </a:cubicBezTo>
                <a:cubicBezTo>
                  <a:pt x="3507946" y="1912955"/>
                  <a:pt x="3535803" y="1971056"/>
                  <a:pt x="3564058" y="2028759"/>
                </a:cubicBezTo>
                <a:cubicBezTo>
                  <a:pt x="3566445" y="2027565"/>
                  <a:pt x="3568435" y="2026769"/>
                  <a:pt x="3570823" y="2025576"/>
                </a:cubicBezTo>
                <a:cubicBezTo>
                  <a:pt x="3548140" y="1976229"/>
                  <a:pt x="3525456" y="1926883"/>
                  <a:pt x="3502375" y="1877139"/>
                </a:cubicBezTo>
                <a:cubicBezTo>
                  <a:pt x="3510334" y="1872762"/>
                  <a:pt x="3517099" y="1869578"/>
                  <a:pt x="3525854" y="1864803"/>
                </a:cubicBezTo>
                <a:cubicBezTo>
                  <a:pt x="3550129" y="1916537"/>
                  <a:pt x="3573608" y="1966281"/>
                  <a:pt x="3597088" y="2016025"/>
                </a:cubicBezTo>
                <a:cubicBezTo>
                  <a:pt x="3599475" y="2014831"/>
                  <a:pt x="3601465" y="2014035"/>
                  <a:pt x="3603455" y="2012841"/>
                </a:cubicBezTo>
                <a:cubicBezTo>
                  <a:pt x="3581170" y="1949965"/>
                  <a:pt x="3550527" y="1890670"/>
                  <a:pt x="3516701" y="1831375"/>
                </a:cubicBezTo>
                <a:close/>
                <a:moveTo>
                  <a:pt x="3553711" y="1812671"/>
                </a:moveTo>
                <a:cubicBezTo>
                  <a:pt x="3551721" y="1813865"/>
                  <a:pt x="3549731" y="1814661"/>
                  <a:pt x="3547344" y="1815457"/>
                </a:cubicBezTo>
                <a:cubicBezTo>
                  <a:pt x="3577190" y="1876741"/>
                  <a:pt x="3606639" y="1938026"/>
                  <a:pt x="3636485" y="1999311"/>
                </a:cubicBezTo>
                <a:cubicBezTo>
                  <a:pt x="3638475" y="1998515"/>
                  <a:pt x="3640464" y="1997321"/>
                  <a:pt x="3642454" y="1996525"/>
                </a:cubicBezTo>
                <a:cubicBezTo>
                  <a:pt x="3613006" y="1935240"/>
                  <a:pt x="3583159" y="1873956"/>
                  <a:pt x="3553711" y="1812671"/>
                </a:cubicBezTo>
                <a:close/>
                <a:moveTo>
                  <a:pt x="3500783" y="1671000"/>
                </a:moveTo>
                <a:cubicBezTo>
                  <a:pt x="3488845" y="1679357"/>
                  <a:pt x="3478498" y="1686918"/>
                  <a:pt x="3466559" y="1695275"/>
                </a:cubicBezTo>
                <a:cubicBezTo>
                  <a:pt x="3474120" y="1705622"/>
                  <a:pt x="3480090" y="1713979"/>
                  <a:pt x="3486457" y="1722734"/>
                </a:cubicBezTo>
                <a:cubicBezTo>
                  <a:pt x="3498793" y="1714377"/>
                  <a:pt x="3509538" y="1707214"/>
                  <a:pt x="3520681" y="1699255"/>
                </a:cubicBezTo>
                <a:cubicBezTo>
                  <a:pt x="3513518" y="1688908"/>
                  <a:pt x="3507548" y="1680551"/>
                  <a:pt x="3500783" y="1671000"/>
                </a:cubicBezTo>
                <a:close/>
                <a:moveTo>
                  <a:pt x="3596690" y="1625236"/>
                </a:moveTo>
                <a:cubicBezTo>
                  <a:pt x="3584353" y="1633991"/>
                  <a:pt x="3574006" y="1641154"/>
                  <a:pt x="3562864" y="1649511"/>
                </a:cubicBezTo>
                <a:cubicBezTo>
                  <a:pt x="3570027" y="1659858"/>
                  <a:pt x="3576394" y="1669011"/>
                  <a:pt x="3583159" y="1678959"/>
                </a:cubicBezTo>
                <a:cubicBezTo>
                  <a:pt x="3595098" y="1671000"/>
                  <a:pt x="3605843" y="1663837"/>
                  <a:pt x="3617781" y="1655878"/>
                </a:cubicBezTo>
                <a:cubicBezTo>
                  <a:pt x="3610220" y="1645133"/>
                  <a:pt x="3603853" y="1635583"/>
                  <a:pt x="3596690" y="1625236"/>
                </a:cubicBezTo>
                <a:close/>
                <a:moveTo>
                  <a:pt x="3271165" y="1567135"/>
                </a:moveTo>
                <a:cubicBezTo>
                  <a:pt x="3268777" y="1569125"/>
                  <a:pt x="3266390" y="1571512"/>
                  <a:pt x="3264400" y="1573502"/>
                </a:cubicBezTo>
                <a:cubicBezTo>
                  <a:pt x="3277134" y="1586634"/>
                  <a:pt x="3289869" y="1599767"/>
                  <a:pt x="3302603" y="1612899"/>
                </a:cubicBezTo>
                <a:cubicBezTo>
                  <a:pt x="3304991" y="1610910"/>
                  <a:pt x="3306981" y="1608920"/>
                  <a:pt x="3308970" y="1606930"/>
                </a:cubicBezTo>
                <a:cubicBezTo>
                  <a:pt x="3296236" y="1593798"/>
                  <a:pt x="3283899" y="1580267"/>
                  <a:pt x="3271165" y="1567135"/>
                </a:cubicBezTo>
                <a:close/>
                <a:moveTo>
                  <a:pt x="3471335" y="1554002"/>
                </a:moveTo>
                <a:cubicBezTo>
                  <a:pt x="3459794" y="1563951"/>
                  <a:pt x="3449845" y="1571910"/>
                  <a:pt x="3439101" y="1581063"/>
                </a:cubicBezTo>
                <a:cubicBezTo>
                  <a:pt x="3446662" y="1590216"/>
                  <a:pt x="3453029" y="1598175"/>
                  <a:pt x="3460988" y="1608124"/>
                </a:cubicBezTo>
                <a:cubicBezTo>
                  <a:pt x="3472927" y="1598573"/>
                  <a:pt x="3482875" y="1590216"/>
                  <a:pt x="3493620" y="1581461"/>
                </a:cubicBezTo>
                <a:cubicBezTo>
                  <a:pt x="3485661" y="1571512"/>
                  <a:pt x="3478896" y="1563155"/>
                  <a:pt x="3471335" y="1554002"/>
                </a:cubicBezTo>
                <a:close/>
                <a:moveTo>
                  <a:pt x="674926" y="1529329"/>
                </a:moveTo>
                <a:cubicBezTo>
                  <a:pt x="650253" y="1571114"/>
                  <a:pt x="625978" y="1611706"/>
                  <a:pt x="601703" y="1653093"/>
                </a:cubicBezTo>
                <a:cubicBezTo>
                  <a:pt x="583000" y="1643144"/>
                  <a:pt x="565490" y="1633991"/>
                  <a:pt x="546388" y="1624042"/>
                </a:cubicBezTo>
                <a:cubicBezTo>
                  <a:pt x="542806" y="1632001"/>
                  <a:pt x="539623" y="1638368"/>
                  <a:pt x="537235" y="1645133"/>
                </a:cubicBezTo>
                <a:cubicBezTo>
                  <a:pt x="497440" y="1749795"/>
                  <a:pt x="481920" y="1857640"/>
                  <a:pt x="499430" y="1969066"/>
                </a:cubicBezTo>
                <a:cubicBezTo>
                  <a:pt x="521715" y="2113125"/>
                  <a:pt x="589765" y="2229725"/>
                  <a:pt x="711936" y="2311703"/>
                </a:cubicBezTo>
                <a:cubicBezTo>
                  <a:pt x="719099" y="2316876"/>
                  <a:pt x="727058" y="2320856"/>
                  <a:pt x="735813" y="2326029"/>
                </a:cubicBezTo>
                <a:cubicBezTo>
                  <a:pt x="742976" y="2286632"/>
                  <a:pt x="749343" y="2250020"/>
                  <a:pt x="756507" y="2208634"/>
                </a:cubicBezTo>
                <a:cubicBezTo>
                  <a:pt x="735017" y="2222164"/>
                  <a:pt x="719895" y="2220970"/>
                  <a:pt x="710344" y="2205848"/>
                </a:cubicBezTo>
                <a:cubicBezTo>
                  <a:pt x="696018" y="2205848"/>
                  <a:pt x="683284" y="2205848"/>
                  <a:pt x="667365" y="2205848"/>
                </a:cubicBezTo>
                <a:cubicBezTo>
                  <a:pt x="680498" y="2154910"/>
                  <a:pt x="692436" y="2108350"/>
                  <a:pt x="704773" y="2060595"/>
                </a:cubicBezTo>
                <a:cubicBezTo>
                  <a:pt x="687661" y="2054626"/>
                  <a:pt x="671345" y="2049055"/>
                  <a:pt x="654233" y="2043483"/>
                </a:cubicBezTo>
                <a:cubicBezTo>
                  <a:pt x="659008" y="2027963"/>
                  <a:pt x="662988" y="2014433"/>
                  <a:pt x="667365" y="2000107"/>
                </a:cubicBezTo>
                <a:cubicBezTo>
                  <a:pt x="653437" y="1994933"/>
                  <a:pt x="641896" y="1990954"/>
                  <a:pt x="627172" y="1985382"/>
                </a:cubicBezTo>
                <a:cubicBezTo>
                  <a:pt x="645080" y="1938822"/>
                  <a:pt x="662590" y="1893853"/>
                  <a:pt x="680498" y="1848487"/>
                </a:cubicBezTo>
                <a:cubicBezTo>
                  <a:pt x="695620" y="1854854"/>
                  <a:pt x="707161" y="1859630"/>
                  <a:pt x="719497" y="1864803"/>
                </a:cubicBezTo>
                <a:cubicBezTo>
                  <a:pt x="727058" y="1849681"/>
                  <a:pt x="734221" y="1834956"/>
                  <a:pt x="741782" y="1819436"/>
                </a:cubicBezTo>
                <a:cubicBezTo>
                  <a:pt x="833311" y="1863211"/>
                  <a:pt x="922851" y="1905394"/>
                  <a:pt x="1012788" y="1948373"/>
                </a:cubicBezTo>
                <a:cubicBezTo>
                  <a:pt x="1018757" y="1935638"/>
                  <a:pt x="1024328" y="1924496"/>
                  <a:pt x="1029900" y="1912557"/>
                </a:cubicBezTo>
                <a:cubicBezTo>
                  <a:pt x="1004829" y="1899425"/>
                  <a:pt x="981747" y="1887486"/>
                  <a:pt x="956278" y="1874354"/>
                </a:cubicBezTo>
                <a:cubicBezTo>
                  <a:pt x="984533" y="1825804"/>
                  <a:pt x="1011196" y="1779641"/>
                  <a:pt x="1037859" y="1733479"/>
                </a:cubicBezTo>
                <a:cubicBezTo>
                  <a:pt x="1035471" y="1732285"/>
                  <a:pt x="1033481" y="1730693"/>
                  <a:pt x="1031094" y="1729499"/>
                </a:cubicBezTo>
                <a:cubicBezTo>
                  <a:pt x="1000849" y="1772080"/>
                  <a:pt x="976176" y="1818641"/>
                  <a:pt x="950309" y="1865201"/>
                </a:cubicBezTo>
                <a:cubicBezTo>
                  <a:pt x="922851" y="1851273"/>
                  <a:pt x="897382" y="1837742"/>
                  <a:pt x="870321" y="1823814"/>
                </a:cubicBezTo>
                <a:cubicBezTo>
                  <a:pt x="896586" y="1778049"/>
                  <a:pt x="921657" y="1734673"/>
                  <a:pt x="946728" y="1691296"/>
                </a:cubicBezTo>
                <a:cubicBezTo>
                  <a:pt x="945136" y="1689704"/>
                  <a:pt x="943942" y="1688112"/>
                  <a:pt x="942350" y="1686520"/>
                </a:cubicBezTo>
                <a:cubicBezTo>
                  <a:pt x="938371" y="1690102"/>
                  <a:pt x="933197" y="1692490"/>
                  <a:pt x="930412" y="1696867"/>
                </a:cubicBezTo>
                <a:cubicBezTo>
                  <a:pt x="907330" y="1735071"/>
                  <a:pt x="885045" y="1773274"/>
                  <a:pt x="861566" y="1812671"/>
                </a:cubicBezTo>
                <a:cubicBezTo>
                  <a:pt x="836893" y="1799937"/>
                  <a:pt x="811822" y="1786804"/>
                  <a:pt x="785955" y="1773274"/>
                </a:cubicBezTo>
                <a:cubicBezTo>
                  <a:pt x="789935" y="1765713"/>
                  <a:pt x="792720" y="1759744"/>
                  <a:pt x="795904" y="1754172"/>
                </a:cubicBezTo>
                <a:cubicBezTo>
                  <a:pt x="814608" y="1721142"/>
                  <a:pt x="834107" y="1688908"/>
                  <a:pt x="852413" y="1655878"/>
                </a:cubicBezTo>
                <a:cubicBezTo>
                  <a:pt x="854403" y="1652297"/>
                  <a:pt x="852413" y="1646327"/>
                  <a:pt x="852413" y="1641552"/>
                </a:cubicBezTo>
                <a:cubicBezTo>
                  <a:pt x="848434" y="1643940"/>
                  <a:pt x="844056" y="1645531"/>
                  <a:pt x="840872" y="1648715"/>
                </a:cubicBezTo>
                <a:cubicBezTo>
                  <a:pt x="837689" y="1651899"/>
                  <a:pt x="835699" y="1656276"/>
                  <a:pt x="833311" y="1660256"/>
                </a:cubicBezTo>
                <a:cubicBezTo>
                  <a:pt x="814210" y="1692888"/>
                  <a:pt x="794710" y="1726316"/>
                  <a:pt x="774812" y="1760142"/>
                </a:cubicBezTo>
                <a:cubicBezTo>
                  <a:pt x="749343" y="1747009"/>
                  <a:pt x="725068" y="1733877"/>
                  <a:pt x="699202" y="1720346"/>
                </a:cubicBezTo>
                <a:cubicBezTo>
                  <a:pt x="722681" y="1680949"/>
                  <a:pt x="744170" y="1643940"/>
                  <a:pt x="766058" y="1606930"/>
                </a:cubicBezTo>
                <a:cubicBezTo>
                  <a:pt x="772823" y="1595389"/>
                  <a:pt x="772425" y="1595389"/>
                  <a:pt x="756905" y="1589420"/>
                </a:cubicBezTo>
                <a:cubicBezTo>
                  <a:pt x="733823" y="1628419"/>
                  <a:pt x="711140" y="1667419"/>
                  <a:pt x="687661" y="1707214"/>
                </a:cubicBezTo>
                <a:cubicBezTo>
                  <a:pt x="662988" y="1694082"/>
                  <a:pt x="639907" y="1681745"/>
                  <a:pt x="614836" y="1668215"/>
                </a:cubicBezTo>
                <a:cubicBezTo>
                  <a:pt x="640305" y="1624440"/>
                  <a:pt x="664978" y="1582257"/>
                  <a:pt x="689651" y="1539278"/>
                </a:cubicBezTo>
                <a:cubicBezTo>
                  <a:pt x="684875" y="1536095"/>
                  <a:pt x="680896" y="1533309"/>
                  <a:pt x="674926" y="1529329"/>
                </a:cubicBezTo>
                <a:close/>
                <a:moveTo>
                  <a:pt x="3598679" y="1527340"/>
                </a:moveTo>
                <a:cubicBezTo>
                  <a:pt x="3586741" y="1536493"/>
                  <a:pt x="3576394" y="1544452"/>
                  <a:pt x="3566047" y="1552809"/>
                </a:cubicBezTo>
                <a:cubicBezTo>
                  <a:pt x="3574006" y="1563553"/>
                  <a:pt x="3580772" y="1572308"/>
                  <a:pt x="3588731" y="1583053"/>
                </a:cubicBezTo>
                <a:cubicBezTo>
                  <a:pt x="3601067" y="1573900"/>
                  <a:pt x="3611016" y="1565941"/>
                  <a:pt x="3622159" y="1557584"/>
                </a:cubicBezTo>
                <a:cubicBezTo>
                  <a:pt x="3613404" y="1546441"/>
                  <a:pt x="3606240" y="1537288"/>
                  <a:pt x="3598679" y="1527340"/>
                </a:cubicBezTo>
                <a:close/>
                <a:moveTo>
                  <a:pt x="1238426" y="1470433"/>
                </a:moveTo>
                <a:cubicBezTo>
                  <a:pt x="1230865" y="1479187"/>
                  <a:pt x="1222906" y="1487942"/>
                  <a:pt x="1213355" y="1498289"/>
                </a:cubicBezTo>
                <a:cubicBezTo>
                  <a:pt x="1220519" y="1504258"/>
                  <a:pt x="1227682" y="1510228"/>
                  <a:pt x="1236437" y="1517391"/>
                </a:cubicBezTo>
                <a:cubicBezTo>
                  <a:pt x="1243600" y="1509432"/>
                  <a:pt x="1251559" y="1500279"/>
                  <a:pt x="1260712" y="1489932"/>
                </a:cubicBezTo>
                <a:cubicBezTo>
                  <a:pt x="1254742" y="1484361"/>
                  <a:pt x="1247579" y="1478392"/>
                  <a:pt x="1238426" y="1470433"/>
                </a:cubicBezTo>
                <a:close/>
                <a:moveTo>
                  <a:pt x="3599873" y="1447749"/>
                </a:moveTo>
                <a:cubicBezTo>
                  <a:pt x="3588731" y="1457300"/>
                  <a:pt x="3578782" y="1465657"/>
                  <a:pt x="3567639" y="1474412"/>
                </a:cubicBezTo>
                <a:cubicBezTo>
                  <a:pt x="3576394" y="1485157"/>
                  <a:pt x="3583557" y="1493912"/>
                  <a:pt x="3591914" y="1504258"/>
                </a:cubicBezTo>
                <a:cubicBezTo>
                  <a:pt x="3603057" y="1495504"/>
                  <a:pt x="3613404" y="1487146"/>
                  <a:pt x="3624546" y="1478392"/>
                </a:cubicBezTo>
                <a:cubicBezTo>
                  <a:pt x="3615791" y="1468045"/>
                  <a:pt x="3608230" y="1458494"/>
                  <a:pt x="3599873" y="1447749"/>
                </a:cubicBezTo>
                <a:close/>
                <a:moveTo>
                  <a:pt x="1199029" y="1428648"/>
                </a:moveTo>
                <a:cubicBezTo>
                  <a:pt x="1188682" y="1437402"/>
                  <a:pt x="1179132" y="1444964"/>
                  <a:pt x="1171173" y="1451331"/>
                </a:cubicBezTo>
                <a:cubicBezTo>
                  <a:pt x="1180723" y="1462076"/>
                  <a:pt x="1188285" y="1470830"/>
                  <a:pt x="1195050" y="1478392"/>
                </a:cubicBezTo>
                <a:cubicBezTo>
                  <a:pt x="1204998" y="1469239"/>
                  <a:pt x="1213753" y="1461280"/>
                  <a:pt x="1224100" y="1451729"/>
                </a:cubicBezTo>
                <a:cubicBezTo>
                  <a:pt x="1214947" y="1443372"/>
                  <a:pt x="1206590" y="1435413"/>
                  <a:pt x="1199029" y="1428648"/>
                </a:cubicBezTo>
                <a:close/>
                <a:moveTo>
                  <a:pt x="2320068" y="1391331"/>
                </a:moveTo>
                <a:cubicBezTo>
                  <a:pt x="2169068" y="1386651"/>
                  <a:pt x="2013438" y="1410939"/>
                  <a:pt x="1854058" y="1462871"/>
                </a:cubicBezTo>
                <a:cubicBezTo>
                  <a:pt x="1550421" y="1561962"/>
                  <a:pt x="1331149" y="1763723"/>
                  <a:pt x="1206192" y="2059799"/>
                </a:cubicBezTo>
                <a:cubicBezTo>
                  <a:pt x="1102725" y="2304540"/>
                  <a:pt x="1082827" y="2558433"/>
                  <a:pt x="1138541" y="2818296"/>
                </a:cubicBezTo>
                <a:cubicBezTo>
                  <a:pt x="1189876" y="3056669"/>
                  <a:pt x="1301303" y="3261614"/>
                  <a:pt x="1487544" y="3421591"/>
                </a:cubicBezTo>
                <a:cubicBezTo>
                  <a:pt x="1709999" y="3613006"/>
                  <a:pt x="1972648" y="3695382"/>
                  <a:pt x="2232510" y="3699760"/>
                </a:cubicBezTo>
                <a:cubicBezTo>
                  <a:pt x="2379753" y="3699361"/>
                  <a:pt x="2495159" y="3685035"/>
                  <a:pt x="2608177" y="3651607"/>
                </a:cubicBezTo>
                <a:cubicBezTo>
                  <a:pt x="2922957" y="3559680"/>
                  <a:pt x="3164912" y="3375827"/>
                  <a:pt x="3310164" y="3078159"/>
                </a:cubicBezTo>
                <a:cubicBezTo>
                  <a:pt x="3434325" y="2823867"/>
                  <a:pt x="3461784" y="2556046"/>
                  <a:pt x="3402091" y="2279469"/>
                </a:cubicBezTo>
                <a:cubicBezTo>
                  <a:pt x="3348765" y="2031943"/>
                  <a:pt x="3232166" y="1819436"/>
                  <a:pt x="3032394" y="1662245"/>
                </a:cubicBezTo>
                <a:cubicBezTo>
                  <a:pt x="2810536" y="1487395"/>
                  <a:pt x="2571734" y="1399131"/>
                  <a:pt x="2320068" y="1391331"/>
                </a:cubicBezTo>
                <a:close/>
                <a:moveTo>
                  <a:pt x="3350357" y="1378904"/>
                </a:moveTo>
                <a:cubicBezTo>
                  <a:pt x="3337225" y="1393628"/>
                  <a:pt x="3327276" y="1405168"/>
                  <a:pt x="3316531" y="1417107"/>
                </a:cubicBezTo>
                <a:cubicBezTo>
                  <a:pt x="3327674" y="1427454"/>
                  <a:pt x="3336429" y="1435811"/>
                  <a:pt x="3345184" y="1443770"/>
                </a:cubicBezTo>
                <a:cubicBezTo>
                  <a:pt x="3357520" y="1432229"/>
                  <a:pt x="3368663" y="1422280"/>
                  <a:pt x="3379806" y="1411138"/>
                </a:cubicBezTo>
                <a:cubicBezTo>
                  <a:pt x="3369857" y="1399995"/>
                  <a:pt x="3361102" y="1390444"/>
                  <a:pt x="3350357" y="1378904"/>
                </a:cubicBezTo>
                <a:close/>
                <a:moveTo>
                  <a:pt x="1431831" y="1376914"/>
                </a:moveTo>
                <a:cubicBezTo>
                  <a:pt x="1422280" y="1384077"/>
                  <a:pt x="1411933" y="1391240"/>
                  <a:pt x="1402383" y="1399199"/>
                </a:cubicBezTo>
                <a:cubicBezTo>
                  <a:pt x="1399995" y="1401189"/>
                  <a:pt x="1399597" y="1405566"/>
                  <a:pt x="1398403" y="1408352"/>
                </a:cubicBezTo>
                <a:cubicBezTo>
                  <a:pt x="1401985" y="1408352"/>
                  <a:pt x="1406760" y="1409148"/>
                  <a:pt x="1409546" y="1407556"/>
                </a:cubicBezTo>
                <a:cubicBezTo>
                  <a:pt x="1417903" y="1402383"/>
                  <a:pt x="1425862" y="1396413"/>
                  <a:pt x="1433025" y="1390046"/>
                </a:cubicBezTo>
                <a:cubicBezTo>
                  <a:pt x="1435413" y="1387658"/>
                  <a:pt x="1435811" y="1383281"/>
                  <a:pt x="1437402" y="1379699"/>
                </a:cubicBezTo>
                <a:cubicBezTo>
                  <a:pt x="1435811" y="1378904"/>
                  <a:pt x="1433821" y="1377710"/>
                  <a:pt x="1431831" y="1376914"/>
                </a:cubicBezTo>
                <a:close/>
                <a:moveTo>
                  <a:pt x="3303399" y="1340302"/>
                </a:moveTo>
                <a:cubicBezTo>
                  <a:pt x="3292257" y="1353435"/>
                  <a:pt x="3282308" y="1364975"/>
                  <a:pt x="3271961" y="1377312"/>
                </a:cubicBezTo>
                <a:cubicBezTo>
                  <a:pt x="3282706" y="1386863"/>
                  <a:pt x="3292654" y="1395220"/>
                  <a:pt x="3303001" y="1404373"/>
                </a:cubicBezTo>
                <a:cubicBezTo>
                  <a:pt x="3314144" y="1391638"/>
                  <a:pt x="3324491" y="1380495"/>
                  <a:pt x="3335633" y="1368557"/>
                </a:cubicBezTo>
                <a:cubicBezTo>
                  <a:pt x="3324093" y="1358608"/>
                  <a:pt x="3314144" y="1349455"/>
                  <a:pt x="3303399" y="1340302"/>
                </a:cubicBezTo>
                <a:close/>
                <a:moveTo>
                  <a:pt x="1285385" y="1337517"/>
                </a:moveTo>
                <a:cubicBezTo>
                  <a:pt x="1274640" y="1346272"/>
                  <a:pt x="1265487" y="1354231"/>
                  <a:pt x="1255538" y="1362986"/>
                </a:cubicBezTo>
                <a:cubicBezTo>
                  <a:pt x="1263099" y="1371740"/>
                  <a:pt x="1269467" y="1379301"/>
                  <a:pt x="1277426" y="1388454"/>
                </a:cubicBezTo>
                <a:cubicBezTo>
                  <a:pt x="1288170" y="1378904"/>
                  <a:pt x="1297323" y="1370945"/>
                  <a:pt x="1306476" y="1362588"/>
                </a:cubicBezTo>
                <a:cubicBezTo>
                  <a:pt x="1298517" y="1353435"/>
                  <a:pt x="1292548" y="1345874"/>
                  <a:pt x="1285385" y="1337517"/>
                </a:cubicBezTo>
                <a:close/>
                <a:moveTo>
                  <a:pt x="1111082" y="1327966"/>
                </a:moveTo>
                <a:cubicBezTo>
                  <a:pt x="1099541" y="1338312"/>
                  <a:pt x="1089990" y="1347465"/>
                  <a:pt x="1082031" y="1355027"/>
                </a:cubicBezTo>
                <a:cubicBezTo>
                  <a:pt x="1090388" y="1364975"/>
                  <a:pt x="1097551" y="1373332"/>
                  <a:pt x="1106306" y="1384077"/>
                </a:cubicBezTo>
                <a:cubicBezTo>
                  <a:pt x="1116255" y="1372934"/>
                  <a:pt x="1124612" y="1362986"/>
                  <a:pt x="1134163" y="1352241"/>
                </a:cubicBezTo>
                <a:cubicBezTo>
                  <a:pt x="1127000" y="1344680"/>
                  <a:pt x="1119041" y="1336323"/>
                  <a:pt x="1111082" y="1327966"/>
                </a:cubicBezTo>
                <a:close/>
                <a:moveTo>
                  <a:pt x="3398908" y="1327568"/>
                </a:moveTo>
                <a:cubicBezTo>
                  <a:pt x="3386571" y="1341098"/>
                  <a:pt x="3376224" y="1352241"/>
                  <a:pt x="3364684" y="1364577"/>
                </a:cubicBezTo>
                <a:cubicBezTo>
                  <a:pt x="3375826" y="1375322"/>
                  <a:pt x="3385775" y="1384475"/>
                  <a:pt x="3393734" y="1392036"/>
                </a:cubicBezTo>
                <a:cubicBezTo>
                  <a:pt x="3406071" y="1380097"/>
                  <a:pt x="3416815" y="1369751"/>
                  <a:pt x="3426764" y="1360200"/>
                </a:cubicBezTo>
                <a:cubicBezTo>
                  <a:pt x="3418009" y="1349853"/>
                  <a:pt x="3408856" y="1339506"/>
                  <a:pt x="3398908" y="1327568"/>
                </a:cubicBezTo>
                <a:close/>
                <a:moveTo>
                  <a:pt x="3256043" y="1300905"/>
                </a:moveTo>
                <a:cubicBezTo>
                  <a:pt x="3244900" y="1314833"/>
                  <a:pt x="3235747" y="1326374"/>
                  <a:pt x="3225798" y="1338710"/>
                </a:cubicBezTo>
                <a:cubicBezTo>
                  <a:pt x="3236941" y="1347863"/>
                  <a:pt x="3246890" y="1355822"/>
                  <a:pt x="3258032" y="1364975"/>
                </a:cubicBezTo>
                <a:cubicBezTo>
                  <a:pt x="3269175" y="1351445"/>
                  <a:pt x="3278726" y="1339904"/>
                  <a:pt x="3289471" y="1327170"/>
                </a:cubicBezTo>
                <a:cubicBezTo>
                  <a:pt x="3277532" y="1318017"/>
                  <a:pt x="3267185" y="1309660"/>
                  <a:pt x="3256043" y="1300905"/>
                </a:cubicBezTo>
                <a:close/>
                <a:moveTo>
                  <a:pt x="1247181" y="1289762"/>
                </a:moveTo>
                <a:cubicBezTo>
                  <a:pt x="1235641" y="1299711"/>
                  <a:pt x="1226090" y="1308068"/>
                  <a:pt x="1215743" y="1316823"/>
                </a:cubicBezTo>
                <a:cubicBezTo>
                  <a:pt x="1224498" y="1326772"/>
                  <a:pt x="1231661" y="1335129"/>
                  <a:pt x="1240416" y="1345078"/>
                </a:cubicBezTo>
                <a:cubicBezTo>
                  <a:pt x="1251559" y="1335527"/>
                  <a:pt x="1260712" y="1327568"/>
                  <a:pt x="1271059" y="1319211"/>
                </a:cubicBezTo>
                <a:cubicBezTo>
                  <a:pt x="1262702" y="1308864"/>
                  <a:pt x="1255538" y="1300109"/>
                  <a:pt x="1247181" y="1289762"/>
                </a:cubicBezTo>
                <a:close/>
                <a:moveTo>
                  <a:pt x="1533309" y="1288171"/>
                </a:moveTo>
                <a:cubicBezTo>
                  <a:pt x="1524952" y="1293344"/>
                  <a:pt x="1518187" y="1297323"/>
                  <a:pt x="1509432" y="1302497"/>
                </a:cubicBezTo>
                <a:cubicBezTo>
                  <a:pt x="1516197" y="1313639"/>
                  <a:pt x="1522166" y="1323190"/>
                  <a:pt x="1528533" y="1333537"/>
                </a:cubicBezTo>
                <a:cubicBezTo>
                  <a:pt x="1536890" y="1327966"/>
                  <a:pt x="1543656" y="1323588"/>
                  <a:pt x="1551615" y="1318813"/>
                </a:cubicBezTo>
                <a:cubicBezTo>
                  <a:pt x="1544849" y="1307670"/>
                  <a:pt x="1539278" y="1298119"/>
                  <a:pt x="1533309" y="1288171"/>
                </a:cubicBezTo>
                <a:close/>
                <a:moveTo>
                  <a:pt x="3349960" y="1285783"/>
                </a:moveTo>
                <a:cubicBezTo>
                  <a:pt x="3338817" y="1298517"/>
                  <a:pt x="3328868" y="1310456"/>
                  <a:pt x="3318123" y="1323190"/>
                </a:cubicBezTo>
                <a:cubicBezTo>
                  <a:pt x="3329664" y="1333139"/>
                  <a:pt x="3340011" y="1341894"/>
                  <a:pt x="3350755" y="1351047"/>
                </a:cubicBezTo>
                <a:cubicBezTo>
                  <a:pt x="3362296" y="1338312"/>
                  <a:pt x="3372245" y="1327170"/>
                  <a:pt x="3382990" y="1315231"/>
                </a:cubicBezTo>
                <a:cubicBezTo>
                  <a:pt x="3371449" y="1305283"/>
                  <a:pt x="3361500" y="1296130"/>
                  <a:pt x="3349960" y="1285783"/>
                </a:cubicBezTo>
                <a:close/>
                <a:moveTo>
                  <a:pt x="1071685" y="1285783"/>
                </a:moveTo>
                <a:cubicBezTo>
                  <a:pt x="1060542" y="1297323"/>
                  <a:pt x="1050991" y="1306874"/>
                  <a:pt x="1042634" y="1315231"/>
                </a:cubicBezTo>
                <a:cubicBezTo>
                  <a:pt x="1049797" y="1322792"/>
                  <a:pt x="1057358" y="1330751"/>
                  <a:pt x="1064521" y="1338710"/>
                </a:cubicBezTo>
                <a:cubicBezTo>
                  <a:pt x="1074072" y="1329557"/>
                  <a:pt x="1083623" y="1320803"/>
                  <a:pt x="1094766" y="1310058"/>
                </a:cubicBezTo>
                <a:cubicBezTo>
                  <a:pt x="1086011" y="1300507"/>
                  <a:pt x="1078848" y="1293344"/>
                  <a:pt x="1071685" y="1285783"/>
                </a:cubicBezTo>
                <a:close/>
                <a:moveTo>
                  <a:pt x="1352639" y="1282599"/>
                </a:moveTo>
                <a:cubicBezTo>
                  <a:pt x="1339506" y="1292548"/>
                  <a:pt x="1330751" y="1299313"/>
                  <a:pt x="1320007" y="1307272"/>
                </a:cubicBezTo>
                <a:cubicBezTo>
                  <a:pt x="1339904" y="1332741"/>
                  <a:pt x="1358608" y="1357016"/>
                  <a:pt x="1378108" y="1382485"/>
                </a:cubicBezTo>
                <a:cubicBezTo>
                  <a:pt x="1392036" y="1372536"/>
                  <a:pt x="1403974" y="1363383"/>
                  <a:pt x="1421086" y="1350649"/>
                </a:cubicBezTo>
                <a:cubicBezTo>
                  <a:pt x="1396413" y="1326374"/>
                  <a:pt x="1374526" y="1304487"/>
                  <a:pt x="1352639" y="1282599"/>
                </a:cubicBezTo>
                <a:close/>
                <a:moveTo>
                  <a:pt x="3446264" y="1276630"/>
                </a:moveTo>
                <a:cubicBezTo>
                  <a:pt x="3434325" y="1289364"/>
                  <a:pt x="3424376" y="1300109"/>
                  <a:pt x="3414428" y="1310854"/>
                </a:cubicBezTo>
                <a:cubicBezTo>
                  <a:pt x="3424774" y="1322394"/>
                  <a:pt x="3434325" y="1332741"/>
                  <a:pt x="3442284" y="1341496"/>
                </a:cubicBezTo>
                <a:cubicBezTo>
                  <a:pt x="3455815" y="1329557"/>
                  <a:pt x="3466957" y="1319609"/>
                  <a:pt x="3479692" y="1308466"/>
                </a:cubicBezTo>
                <a:cubicBezTo>
                  <a:pt x="3468151" y="1297721"/>
                  <a:pt x="3457407" y="1287375"/>
                  <a:pt x="3446264" y="1276630"/>
                </a:cubicBezTo>
                <a:close/>
                <a:moveTo>
                  <a:pt x="1473616" y="1273446"/>
                </a:moveTo>
                <a:cubicBezTo>
                  <a:pt x="1464463" y="1279416"/>
                  <a:pt x="1457300" y="1284191"/>
                  <a:pt x="1449341" y="1289364"/>
                </a:cubicBezTo>
                <a:cubicBezTo>
                  <a:pt x="1456902" y="1300109"/>
                  <a:pt x="1462871" y="1309262"/>
                  <a:pt x="1469637" y="1319211"/>
                </a:cubicBezTo>
                <a:cubicBezTo>
                  <a:pt x="1478789" y="1313242"/>
                  <a:pt x="1485555" y="1308864"/>
                  <a:pt x="1493116" y="1303691"/>
                </a:cubicBezTo>
                <a:cubicBezTo>
                  <a:pt x="1486351" y="1293344"/>
                  <a:pt x="1480779" y="1284191"/>
                  <a:pt x="1473616" y="1273446"/>
                </a:cubicBezTo>
                <a:close/>
                <a:moveTo>
                  <a:pt x="907579" y="1265239"/>
                </a:moveTo>
                <a:cubicBezTo>
                  <a:pt x="892507" y="1263597"/>
                  <a:pt x="876091" y="1273248"/>
                  <a:pt x="843260" y="1292548"/>
                </a:cubicBezTo>
                <a:cubicBezTo>
                  <a:pt x="842066" y="1292946"/>
                  <a:pt x="840872" y="1294140"/>
                  <a:pt x="840077" y="1294936"/>
                </a:cubicBezTo>
                <a:cubicBezTo>
                  <a:pt x="840872" y="1303293"/>
                  <a:pt x="839679" y="1310854"/>
                  <a:pt x="835301" y="1316425"/>
                </a:cubicBezTo>
                <a:cubicBezTo>
                  <a:pt x="810628" y="1347465"/>
                  <a:pt x="785557" y="1378506"/>
                  <a:pt x="760884" y="1409546"/>
                </a:cubicBezTo>
                <a:cubicBezTo>
                  <a:pt x="759690" y="1411138"/>
                  <a:pt x="759292" y="1413127"/>
                  <a:pt x="758098" y="1416311"/>
                </a:cubicBezTo>
                <a:cubicBezTo>
                  <a:pt x="762874" y="1419097"/>
                  <a:pt x="767649" y="1421882"/>
                  <a:pt x="771629" y="1424270"/>
                </a:cubicBezTo>
                <a:cubicBezTo>
                  <a:pt x="803067" y="1385669"/>
                  <a:pt x="832913" y="1349057"/>
                  <a:pt x="863954" y="1311252"/>
                </a:cubicBezTo>
                <a:cubicBezTo>
                  <a:pt x="885841" y="1330751"/>
                  <a:pt x="906137" y="1348261"/>
                  <a:pt x="926034" y="1365771"/>
                </a:cubicBezTo>
                <a:cubicBezTo>
                  <a:pt x="896586" y="1402383"/>
                  <a:pt x="868729" y="1437005"/>
                  <a:pt x="840475" y="1472024"/>
                </a:cubicBezTo>
                <a:cubicBezTo>
                  <a:pt x="842066" y="1474412"/>
                  <a:pt x="843658" y="1476800"/>
                  <a:pt x="845250" y="1479187"/>
                </a:cubicBezTo>
                <a:cubicBezTo>
                  <a:pt x="850821" y="1476402"/>
                  <a:pt x="858382" y="1475208"/>
                  <a:pt x="861964" y="1470830"/>
                </a:cubicBezTo>
                <a:cubicBezTo>
                  <a:pt x="889025" y="1438198"/>
                  <a:pt x="915289" y="1405168"/>
                  <a:pt x="942748" y="1371342"/>
                </a:cubicBezTo>
                <a:cubicBezTo>
                  <a:pt x="965431" y="1391240"/>
                  <a:pt x="985727" y="1409546"/>
                  <a:pt x="1006420" y="1427852"/>
                </a:cubicBezTo>
                <a:cubicBezTo>
                  <a:pt x="978962" y="1461678"/>
                  <a:pt x="953493" y="1493514"/>
                  <a:pt x="927626" y="1525350"/>
                </a:cubicBezTo>
                <a:cubicBezTo>
                  <a:pt x="921657" y="1532115"/>
                  <a:pt x="915687" y="1539278"/>
                  <a:pt x="930014" y="1543656"/>
                </a:cubicBezTo>
                <a:cubicBezTo>
                  <a:pt x="960258" y="1507044"/>
                  <a:pt x="990502" y="1470433"/>
                  <a:pt x="1021543" y="1433025"/>
                </a:cubicBezTo>
                <a:cubicBezTo>
                  <a:pt x="1044624" y="1453719"/>
                  <a:pt x="1064919" y="1472024"/>
                  <a:pt x="1086409" y="1491126"/>
                </a:cubicBezTo>
                <a:cubicBezTo>
                  <a:pt x="1081235" y="1497493"/>
                  <a:pt x="1076858" y="1502269"/>
                  <a:pt x="1072879" y="1507442"/>
                </a:cubicBezTo>
                <a:cubicBezTo>
                  <a:pt x="1049399" y="1536493"/>
                  <a:pt x="1025920" y="1565145"/>
                  <a:pt x="1002839" y="1594196"/>
                </a:cubicBezTo>
                <a:cubicBezTo>
                  <a:pt x="999655" y="1598175"/>
                  <a:pt x="999257" y="1604144"/>
                  <a:pt x="997666" y="1609318"/>
                </a:cubicBezTo>
                <a:cubicBezTo>
                  <a:pt x="999655" y="1610114"/>
                  <a:pt x="1001247" y="1610512"/>
                  <a:pt x="1003237" y="1611308"/>
                </a:cubicBezTo>
                <a:cubicBezTo>
                  <a:pt x="1034675" y="1572706"/>
                  <a:pt x="1066511" y="1534105"/>
                  <a:pt x="1099143" y="1494708"/>
                </a:cubicBezTo>
                <a:cubicBezTo>
                  <a:pt x="1122622" y="1515799"/>
                  <a:pt x="1143714" y="1534503"/>
                  <a:pt x="1165999" y="1554798"/>
                </a:cubicBezTo>
                <a:cubicBezTo>
                  <a:pt x="1152469" y="1570716"/>
                  <a:pt x="1140928" y="1583849"/>
                  <a:pt x="1129388" y="1597777"/>
                </a:cubicBezTo>
                <a:cubicBezTo>
                  <a:pt x="1118245" y="1610910"/>
                  <a:pt x="1107102" y="1623644"/>
                  <a:pt x="1097153" y="1637970"/>
                </a:cubicBezTo>
                <a:cubicBezTo>
                  <a:pt x="1088001" y="1651103"/>
                  <a:pt x="1073276" y="1661847"/>
                  <a:pt x="1075266" y="1681347"/>
                </a:cubicBezTo>
                <a:cubicBezTo>
                  <a:pt x="1108694" y="1640358"/>
                  <a:pt x="1142520" y="1598971"/>
                  <a:pt x="1178336" y="1557982"/>
                </a:cubicBezTo>
                <a:cubicBezTo>
                  <a:pt x="1200223" y="1577482"/>
                  <a:pt x="1219723" y="1594991"/>
                  <a:pt x="1240416" y="1613695"/>
                </a:cubicBezTo>
                <a:cubicBezTo>
                  <a:pt x="1248773" y="1604940"/>
                  <a:pt x="1255538" y="1597379"/>
                  <a:pt x="1263099" y="1589022"/>
                </a:cubicBezTo>
                <a:cubicBezTo>
                  <a:pt x="1255936" y="1582655"/>
                  <a:pt x="1250365" y="1577880"/>
                  <a:pt x="1245192" y="1572706"/>
                </a:cubicBezTo>
                <a:cubicBezTo>
                  <a:pt x="1151275" y="1483565"/>
                  <a:pt x="1057358" y="1394822"/>
                  <a:pt x="963840" y="1305680"/>
                </a:cubicBezTo>
                <a:cubicBezTo>
                  <a:pt x="936381" y="1279814"/>
                  <a:pt x="922652" y="1266880"/>
                  <a:pt x="907579" y="1265239"/>
                </a:cubicBezTo>
                <a:close/>
                <a:moveTo>
                  <a:pt x="3207493" y="1263100"/>
                </a:moveTo>
                <a:cubicBezTo>
                  <a:pt x="3197146" y="1277426"/>
                  <a:pt x="3187993" y="1290160"/>
                  <a:pt x="3178840" y="1302497"/>
                </a:cubicBezTo>
                <a:cubicBezTo>
                  <a:pt x="3191177" y="1312048"/>
                  <a:pt x="3200728" y="1319211"/>
                  <a:pt x="3211472" y="1327170"/>
                </a:cubicBezTo>
                <a:cubicBezTo>
                  <a:pt x="3221421" y="1314037"/>
                  <a:pt x="3230972" y="1302099"/>
                  <a:pt x="3241318" y="1288568"/>
                </a:cubicBezTo>
                <a:cubicBezTo>
                  <a:pt x="3229778" y="1279813"/>
                  <a:pt x="3219431" y="1271854"/>
                  <a:pt x="3207493" y="1263100"/>
                </a:cubicBezTo>
                <a:close/>
                <a:moveTo>
                  <a:pt x="1414719" y="1254345"/>
                </a:moveTo>
                <a:cubicBezTo>
                  <a:pt x="1405566" y="1260712"/>
                  <a:pt x="1398403" y="1265487"/>
                  <a:pt x="1389648" y="1271457"/>
                </a:cubicBezTo>
                <a:cubicBezTo>
                  <a:pt x="1397607" y="1281803"/>
                  <a:pt x="1404372" y="1291354"/>
                  <a:pt x="1411138" y="1300905"/>
                </a:cubicBezTo>
                <a:cubicBezTo>
                  <a:pt x="1419893" y="1294538"/>
                  <a:pt x="1427056" y="1289762"/>
                  <a:pt x="1434617" y="1284589"/>
                </a:cubicBezTo>
                <a:cubicBezTo>
                  <a:pt x="1427852" y="1273844"/>
                  <a:pt x="1421484" y="1264691"/>
                  <a:pt x="1414719" y="1254345"/>
                </a:cubicBezTo>
                <a:close/>
                <a:moveTo>
                  <a:pt x="1269467" y="1247977"/>
                </a:moveTo>
                <a:cubicBezTo>
                  <a:pt x="1268671" y="1249171"/>
                  <a:pt x="1267875" y="1250763"/>
                  <a:pt x="1267079" y="1251957"/>
                </a:cubicBezTo>
                <a:cubicBezTo>
                  <a:pt x="1278620" y="1266681"/>
                  <a:pt x="1289762" y="1281007"/>
                  <a:pt x="1302497" y="1297323"/>
                </a:cubicBezTo>
                <a:cubicBezTo>
                  <a:pt x="1312843" y="1289762"/>
                  <a:pt x="1320803" y="1283395"/>
                  <a:pt x="1331945" y="1274640"/>
                </a:cubicBezTo>
                <a:cubicBezTo>
                  <a:pt x="1308864" y="1264691"/>
                  <a:pt x="1288966" y="1256334"/>
                  <a:pt x="1269467" y="1247977"/>
                </a:cubicBezTo>
                <a:close/>
                <a:moveTo>
                  <a:pt x="3300216" y="1244794"/>
                </a:moveTo>
                <a:cubicBezTo>
                  <a:pt x="3289471" y="1258722"/>
                  <a:pt x="3280318" y="1270263"/>
                  <a:pt x="3269971" y="1283395"/>
                </a:cubicBezTo>
                <a:cubicBezTo>
                  <a:pt x="3281512" y="1292946"/>
                  <a:pt x="3292257" y="1301303"/>
                  <a:pt x="3303399" y="1310456"/>
                </a:cubicBezTo>
                <a:cubicBezTo>
                  <a:pt x="3314144" y="1297721"/>
                  <a:pt x="3323695" y="1286181"/>
                  <a:pt x="3334439" y="1273446"/>
                </a:cubicBezTo>
                <a:cubicBezTo>
                  <a:pt x="3323297" y="1263895"/>
                  <a:pt x="3312950" y="1255141"/>
                  <a:pt x="3300216" y="1244794"/>
                </a:cubicBezTo>
                <a:close/>
                <a:moveTo>
                  <a:pt x="3396122" y="1232457"/>
                </a:moveTo>
                <a:cubicBezTo>
                  <a:pt x="3384979" y="1245192"/>
                  <a:pt x="3375826" y="1256334"/>
                  <a:pt x="3364286" y="1269467"/>
                </a:cubicBezTo>
                <a:cubicBezTo>
                  <a:pt x="3376622" y="1280211"/>
                  <a:pt x="3387367" y="1289364"/>
                  <a:pt x="3398509" y="1299313"/>
                </a:cubicBezTo>
                <a:cubicBezTo>
                  <a:pt x="3410846" y="1285385"/>
                  <a:pt x="3420397" y="1274640"/>
                  <a:pt x="3431142" y="1262702"/>
                </a:cubicBezTo>
                <a:cubicBezTo>
                  <a:pt x="3418805" y="1251957"/>
                  <a:pt x="3407663" y="1242406"/>
                  <a:pt x="3396122" y="1232457"/>
                </a:cubicBezTo>
                <a:close/>
                <a:moveTo>
                  <a:pt x="3494814" y="1224100"/>
                </a:moveTo>
                <a:cubicBezTo>
                  <a:pt x="3482477" y="1237631"/>
                  <a:pt x="3472131" y="1248375"/>
                  <a:pt x="3460988" y="1260712"/>
                </a:cubicBezTo>
                <a:cubicBezTo>
                  <a:pt x="3472927" y="1271854"/>
                  <a:pt x="3483671" y="1282201"/>
                  <a:pt x="3493620" y="1291354"/>
                </a:cubicBezTo>
                <a:cubicBezTo>
                  <a:pt x="3506355" y="1279813"/>
                  <a:pt x="3517497" y="1269865"/>
                  <a:pt x="3528242" y="1259916"/>
                </a:cubicBezTo>
                <a:cubicBezTo>
                  <a:pt x="3516701" y="1247579"/>
                  <a:pt x="3506752" y="1236835"/>
                  <a:pt x="3494814" y="1224100"/>
                </a:cubicBezTo>
                <a:close/>
                <a:moveTo>
                  <a:pt x="1707612" y="1223304"/>
                </a:moveTo>
                <a:cubicBezTo>
                  <a:pt x="1695673" y="1228876"/>
                  <a:pt x="1685724" y="1233253"/>
                  <a:pt x="1674582" y="1238427"/>
                </a:cubicBezTo>
                <a:cubicBezTo>
                  <a:pt x="1680153" y="1250763"/>
                  <a:pt x="1685326" y="1261508"/>
                  <a:pt x="1690500" y="1273048"/>
                </a:cubicBezTo>
                <a:cubicBezTo>
                  <a:pt x="1702040" y="1267875"/>
                  <a:pt x="1711989" y="1263498"/>
                  <a:pt x="1722734" y="1258722"/>
                </a:cubicBezTo>
                <a:cubicBezTo>
                  <a:pt x="1717561" y="1245988"/>
                  <a:pt x="1713183" y="1236039"/>
                  <a:pt x="1707612" y="1223304"/>
                </a:cubicBezTo>
                <a:close/>
                <a:moveTo>
                  <a:pt x="1747009" y="1207386"/>
                </a:moveTo>
                <a:cubicBezTo>
                  <a:pt x="1735070" y="1212162"/>
                  <a:pt x="1725122" y="1216539"/>
                  <a:pt x="1713979" y="1221315"/>
                </a:cubicBezTo>
                <a:cubicBezTo>
                  <a:pt x="1718754" y="1233651"/>
                  <a:pt x="1723132" y="1244396"/>
                  <a:pt x="1728703" y="1257130"/>
                </a:cubicBezTo>
                <a:cubicBezTo>
                  <a:pt x="1740642" y="1251957"/>
                  <a:pt x="1750193" y="1247977"/>
                  <a:pt x="1761335" y="1243202"/>
                </a:cubicBezTo>
                <a:cubicBezTo>
                  <a:pt x="1756560" y="1230865"/>
                  <a:pt x="1751784" y="1219723"/>
                  <a:pt x="1747009" y="1207386"/>
                </a:cubicBezTo>
                <a:close/>
                <a:moveTo>
                  <a:pt x="3249278" y="1206590"/>
                </a:moveTo>
                <a:cubicBezTo>
                  <a:pt x="3239329" y="1220121"/>
                  <a:pt x="3230972" y="1231661"/>
                  <a:pt x="3220625" y="1245590"/>
                </a:cubicBezTo>
                <a:cubicBezTo>
                  <a:pt x="3232564" y="1254345"/>
                  <a:pt x="3243308" y="1262702"/>
                  <a:pt x="3254849" y="1271457"/>
                </a:cubicBezTo>
                <a:cubicBezTo>
                  <a:pt x="3265196" y="1257926"/>
                  <a:pt x="3274349" y="1245988"/>
                  <a:pt x="3285093" y="1233253"/>
                </a:cubicBezTo>
                <a:cubicBezTo>
                  <a:pt x="3272757" y="1224100"/>
                  <a:pt x="3261216" y="1215743"/>
                  <a:pt x="3249278" y="1206590"/>
                </a:cubicBezTo>
                <a:close/>
                <a:moveTo>
                  <a:pt x="1507840" y="1197438"/>
                </a:moveTo>
                <a:cubicBezTo>
                  <a:pt x="1498687" y="1202611"/>
                  <a:pt x="1491524" y="1206590"/>
                  <a:pt x="1481973" y="1212162"/>
                </a:cubicBezTo>
                <a:cubicBezTo>
                  <a:pt x="1488738" y="1223702"/>
                  <a:pt x="1494310" y="1232855"/>
                  <a:pt x="1500677" y="1243600"/>
                </a:cubicBezTo>
                <a:cubicBezTo>
                  <a:pt x="1510228" y="1238029"/>
                  <a:pt x="1517789" y="1233253"/>
                  <a:pt x="1525748" y="1228478"/>
                </a:cubicBezTo>
                <a:cubicBezTo>
                  <a:pt x="1519380" y="1216937"/>
                  <a:pt x="1513809" y="1207386"/>
                  <a:pt x="1507840" y="1197438"/>
                </a:cubicBezTo>
                <a:close/>
                <a:moveTo>
                  <a:pt x="1423872" y="1194254"/>
                </a:moveTo>
                <a:cubicBezTo>
                  <a:pt x="1414321" y="1200223"/>
                  <a:pt x="1407556" y="1204601"/>
                  <a:pt x="1398005" y="1210570"/>
                </a:cubicBezTo>
                <a:cubicBezTo>
                  <a:pt x="1405566" y="1221713"/>
                  <a:pt x="1411933" y="1230865"/>
                  <a:pt x="1418699" y="1240814"/>
                </a:cubicBezTo>
                <a:cubicBezTo>
                  <a:pt x="1428250" y="1234447"/>
                  <a:pt x="1435811" y="1229672"/>
                  <a:pt x="1443770" y="1224100"/>
                </a:cubicBezTo>
                <a:cubicBezTo>
                  <a:pt x="1436209" y="1212958"/>
                  <a:pt x="1430239" y="1204203"/>
                  <a:pt x="1423872" y="1194254"/>
                </a:cubicBezTo>
                <a:close/>
                <a:moveTo>
                  <a:pt x="1786804" y="1192264"/>
                </a:moveTo>
                <a:cubicBezTo>
                  <a:pt x="1774468" y="1197438"/>
                  <a:pt x="1764121" y="1201417"/>
                  <a:pt x="1753376" y="1205795"/>
                </a:cubicBezTo>
                <a:cubicBezTo>
                  <a:pt x="1758152" y="1218131"/>
                  <a:pt x="1762131" y="1228876"/>
                  <a:pt x="1767305" y="1241212"/>
                </a:cubicBezTo>
                <a:cubicBezTo>
                  <a:pt x="1778447" y="1236835"/>
                  <a:pt x="1788794" y="1232855"/>
                  <a:pt x="1799937" y="1228478"/>
                </a:cubicBezTo>
                <a:cubicBezTo>
                  <a:pt x="1795161" y="1215743"/>
                  <a:pt x="1791182" y="1204601"/>
                  <a:pt x="1786804" y="1192264"/>
                </a:cubicBezTo>
                <a:close/>
                <a:moveTo>
                  <a:pt x="1619664" y="1191070"/>
                </a:moveTo>
                <a:cubicBezTo>
                  <a:pt x="1602155" y="1200223"/>
                  <a:pt x="1585839" y="1208580"/>
                  <a:pt x="1568727" y="1217335"/>
                </a:cubicBezTo>
                <a:cubicBezTo>
                  <a:pt x="1586236" y="1250763"/>
                  <a:pt x="1602950" y="1282201"/>
                  <a:pt x="1620858" y="1316027"/>
                </a:cubicBezTo>
                <a:cubicBezTo>
                  <a:pt x="1637572" y="1306874"/>
                  <a:pt x="1652296" y="1299313"/>
                  <a:pt x="1667817" y="1290956"/>
                </a:cubicBezTo>
                <a:cubicBezTo>
                  <a:pt x="1651103" y="1256732"/>
                  <a:pt x="1635980" y="1224498"/>
                  <a:pt x="1619664" y="1191070"/>
                </a:cubicBezTo>
                <a:close/>
                <a:moveTo>
                  <a:pt x="3344388" y="1189478"/>
                </a:moveTo>
                <a:cubicBezTo>
                  <a:pt x="3333643" y="1203009"/>
                  <a:pt x="3324491" y="1214549"/>
                  <a:pt x="3314144" y="1227682"/>
                </a:cubicBezTo>
                <a:cubicBezTo>
                  <a:pt x="3326082" y="1237233"/>
                  <a:pt x="3337225" y="1246386"/>
                  <a:pt x="3349164" y="1255936"/>
                </a:cubicBezTo>
                <a:cubicBezTo>
                  <a:pt x="3359908" y="1243202"/>
                  <a:pt x="3369459" y="1231661"/>
                  <a:pt x="3380602" y="1218529"/>
                </a:cubicBezTo>
                <a:cubicBezTo>
                  <a:pt x="3367469" y="1208182"/>
                  <a:pt x="3356327" y="1199427"/>
                  <a:pt x="3344388" y="1189478"/>
                </a:cubicBezTo>
                <a:close/>
                <a:moveTo>
                  <a:pt x="2835010" y="1183509"/>
                </a:moveTo>
                <a:cubicBezTo>
                  <a:pt x="2829040" y="1197835"/>
                  <a:pt x="2823469" y="1211366"/>
                  <a:pt x="2817500" y="1225692"/>
                </a:cubicBezTo>
                <a:cubicBezTo>
                  <a:pt x="2838989" y="1234845"/>
                  <a:pt x="2857693" y="1243202"/>
                  <a:pt x="2877591" y="1251957"/>
                </a:cubicBezTo>
                <a:cubicBezTo>
                  <a:pt x="2884356" y="1237631"/>
                  <a:pt x="2890325" y="1225294"/>
                  <a:pt x="2896692" y="1211366"/>
                </a:cubicBezTo>
                <a:cubicBezTo>
                  <a:pt x="2875601" y="1201815"/>
                  <a:pt x="2856499" y="1193060"/>
                  <a:pt x="2835010" y="1183509"/>
                </a:cubicBezTo>
                <a:close/>
                <a:moveTo>
                  <a:pt x="1826997" y="1179132"/>
                </a:moveTo>
                <a:cubicBezTo>
                  <a:pt x="1815059" y="1183509"/>
                  <a:pt x="1804314" y="1187091"/>
                  <a:pt x="1792774" y="1191070"/>
                </a:cubicBezTo>
                <a:cubicBezTo>
                  <a:pt x="1797151" y="1203805"/>
                  <a:pt x="1801528" y="1214947"/>
                  <a:pt x="1806304" y="1226886"/>
                </a:cubicBezTo>
                <a:cubicBezTo>
                  <a:pt x="1818242" y="1222508"/>
                  <a:pt x="1828191" y="1219325"/>
                  <a:pt x="1838936" y="1215345"/>
                </a:cubicBezTo>
                <a:cubicBezTo>
                  <a:pt x="1834956" y="1202611"/>
                  <a:pt x="1830977" y="1191468"/>
                  <a:pt x="1826997" y="1179132"/>
                </a:cubicBezTo>
                <a:close/>
                <a:moveTo>
                  <a:pt x="3442284" y="1178336"/>
                </a:moveTo>
                <a:cubicBezTo>
                  <a:pt x="3430744" y="1191468"/>
                  <a:pt x="3421193" y="1203009"/>
                  <a:pt x="3410448" y="1215345"/>
                </a:cubicBezTo>
                <a:cubicBezTo>
                  <a:pt x="3422785" y="1226090"/>
                  <a:pt x="3433927" y="1235641"/>
                  <a:pt x="3445468" y="1246386"/>
                </a:cubicBezTo>
                <a:cubicBezTo>
                  <a:pt x="3457008" y="1234049"/>
                  <a:pt x="3466957" y="1222906"/>
                  <a:pt x="3478100" y="1210570"/>
                </a:cubicBezTo>
                <a:cubicBezTo>
                  <a:pt x="3466161" y="1199825"/>
                  <a:pt x="3455019" y="1189876"/>
                  <a:pt x="3442284" y="1178336"/>
                </a:cubicBezTo>
                <a:close/>
                <a:moveTo>
                  <a:pt x="1362587" y="1176346"/>
                </a:moveTo>
                <a:cubicBezTo>
                  <a:pt x="1353037" y="1183111"/>
                  <a:pt x="1345476" y="1188683"/>
                  <a:pt x="1336721" y="1194652"/>
                </a:cubicBezTo>
                <a:cubicBezTo>
                  <a:pt x="1344282" y="1205397"/>
                  <a:pt x="1350649" y="1214151"/>
                  <a:pt x="1357414" y="1224100"/>
                </a:cubicBezTo>
                <a:cubicBezTo>
                  <a:pt x="1366567" y="1217733"/>
                  <a:pt x="1374128" y="1212560"/>
                  <a:pt x="1382883" y="1206590"/>
                </a:cubicBezTo>
                <a:cubicBezTo>
                  <a:pt x="1376118" y="1196642"/>
                  <a:pt x="1370149" y="1187489"/>
                  <a:pt x="1362587" y="1176346"/>
                </a:cubicBezTo>
                <a:close/>
                <a:moveTo>
                  <a:pt x="3542568" y="1173162"/>
                </a:moveTo>
                <a:cubicBezTo>
                  <a:pt x="3531028" y="1185897"/>
                  <a:pt x="3521079" y="1196244"/>
                  <a:pt x="3509538" y="1208978"/>
                </a:cubicBezTo>
                <a:cubicBezTo>
                  <a:pt x="3521875" y="1220917"/>
                  <a:pt x="3533415" y="1231263"/>
                  <a:pt x="3541772" y="1239222"/>
                </a:cubicBezTo>
                <a:cubicBezTo>
                  <a:pt x="3555303" y="1228080"/>
                  <a:pt x="3567241" y="1218529"/>
                  <a:pt x="3579976" y="1208182"/>
                </a:cubicBezTo>
                <a:cubicBezTo>
                  <a:pt x="3566445" y="1195448"/>
                  <a:pt x="3554905" y="1184703"/>
                  <a:pt x="3542568" y="1173162"/>
                </a:cubicBezTo>
                <a:close/>
                <a:moveTo>
                  <a:pt x="1685724" y="1172366"/>
                </a:moveTo>
                <a:cubicBezTo>
                  <a:pt x="1672990" y="1177938"/>
                  <a:pt x="1662643" y="1182713"/>
                  <a:pt x="1651501" y="1187887"/>
                </a:cubicBezTo>
                <a:cubicBezTo>
                  <a:pt x="1657072" y="1199427"/>
                  <a:pt x="1661449" y="1208978"/>
                  <a:pt x="1667021" y="1221315"/>
                </a:cubicBezTo>
                <a:cubicBezTo>
                  <a:pt x="1678959" y="1216141"/>
                  <a:pt x="1689306" y="1211366"/>
                  <a:pt x="1700449" y="1206590"/>
                </a:cubicBezTo>
                <a:cubicBezTo>
                  <a:pt x="1695275" y="1194254"/>
                  <a:pt x="1690500" y="1183509"/>
                  <a:pt x="1685724" y="1172366"/>
                </a:cubicBezTo>
                <a:close/>
                <a:moveTo>
                  <a:pt x="1867190" y="1166795"/>
                </a:moveTo>
                <a:cubicBezTo>
                  <a:pt x="1855650" y="1169979"/>
                  <a:pt x="1845303" y="1173162"/>
                  <a:pt x="1832569" y="1176744"/>
                </a:cubicBezTo>
                <a:cubicBezTo>
                  <a:pt x="1837344" y="1190672"/>
                  <a:pt x="1841324" y="1201815"/>
                  <a:pt x="1845701" y="1213356"/>
                </a:cubicBezTo>
                <a:cubicBezTo>
                  <a:pt x="1857640" y="1209376"/>
                  <a:pt x="1867190" y="1206192"/>
                  <a:pt x="1878333" y="1202611"/>
                </a:cubicBezTo>
                <a:cubicBezTo>
                  <a:pt x="1874354" y="1189876"/>
                  <a:pt x="1870772" y="1178734"/>
                  <a:pt x="1867190" y="1166795"/>
                </a:cubicBezTo>
                <a:close/>
                <a:moveTo>
                  <a:pt x="1109888" y="1158438"/>
                </a:moveTo>
                <a:cubicBezTo>
                  <a:pt x="1104317" y="1162816"/>
                  <a:pt x="1099541" y="1166397"/>
                  <a:pt x="1095164" y="1169979"/>
                </a:cubicBezTo>
                <a:cubicBezTo>
                  <a:pt x="1088797" y="1175550"/>
                  <a:pt x="1082429" y="1181121"/>
                  <a:pt x="1076062" y="1186693"/>
                </a:cubicBezTo>
                <a:cubicBezTo>
                  <a:pt x="1091582" y="1209376"/>
                  <a:pt x="1109490" y="1208182"/>
                  <a:pt x="1130582" y="1183111"/>
                </a:cubicBezTo>
                <a:cubicBezTo>
                  <a:pt x="1124214" y="1175152"/>
                  <a:pt x="1117449" y="1167193"/>
                  <a:pt x="1109888" y="1158438"/>
                </a:cubicBezTo>
                <a:close/>
                <a:moveTo>
                  <a:pt x="1726713" y="1155653"/>
                </a:moveTo>
                <a:cubicBezTo>
                  <a:pt x="1714377" y="1160428"/>
                  <a:pt x="1704030" y="1165203"/>
                  <a:pt x="1692092" y="1170377"/>
                </a:cubicBezTo>
                <a:cubicBezTo>
                  <a:pt x="1697265" y="1181917"/>
                  <a:pt x="1701643" y="1192264"/>
                  <a:pt x="1706816" y="1204203"/>
                </a:cubicBezTo>
                <a:cubicBezTo>
                  <a:pt x="1719550" y="1199029"/>
                  <a:pt x="1729499" y="1194652"/>
                  <a:pt x="1740642" y="1190274"/>
                </a:cubicBezTo>
                <a:cubicBezTo>
                  <a:pt x="1735468" y="1177938"/>
                  <a:pt x="1731489" y="1167591"/>
                  <a:pt x="1726713" y="1155653"/>
                </a:cubicBezTo>
                <a:close/>
                <a:moveTo>
                  <a:pt x="2743481" y="1149683"/>
                </a:moveTo>
                <a:cubicBezTo>
                  <a:pt x="2738307" y="1164805"/>
                  <a:pt x="2734328" y="1177540"/>
                  <a:pt x="2729552" y="1192662"/>
                </a:cubicBezTo>
                <a:cubicBezTo>
                  <a:pt x="2750644" y="1200223"/>
                  <a:pt x="2769745" y="1207386"/>
                  <a:pt x="2790837" y="1214947"/>
                </a:cubicBezTo>
                <a:cubicBezTo>
                  <a:pt x="2796408" y="1200223"/>
                  <a:pt x="2801582" y="1187091"/>
                  <a:pt x="2807153" y="1172764"/>
                </a:cubicBezTo>
                <a:cubicBezTo>
                  <a:pt x="2784868" y="1164407"/>
                  <a:pt x="2764572" y="1157244"/>
                  <a:pt x="2743481" y="1149683"/>
                </a:cubicBezTo>
                <a:close/>
                <a:moveTo>
                  <a:pt x="3291062" y="1149285"/>
                </a:moveTo>
                <a:cubicBezTo>
                  <a:pt x="3281114" y="1162816"/>
                  <a:pt x="3271961" y="1175152"/>
                  <a:pt x="3262410" y="1188285"/>
                </a:cubicBezTo>
                <a:cubicBezTo>
                  <a:pt x="3275144" y="1197438"/>
                  <a:pt x="3286287" y="1206192"/>
                  <a:pt x="3298624" y="1215345"/>
                </a:cubicBezTo>
                <a:cubicBezTo>
                  <a:pt x="3308970" y="1201417"/>
                  <a:pt x="3318123" y="1189478"/>
                  <a:pt x="3328072" y="1176346"/>
                </a:cubicBezTo>
                <a:cubicBezTo>
                  <a:pt x="3314542" y="1166397"/>
                  <a:pt x="3303001" y="1158040"/>
                  <a:pt x="3291062" y="1149285"/>
                </a:cubicBezTo>
                <a:close/>
                <a:moveTo>
                  <a:pt x="1767305" y="1139734"/>
                </a:moveTo>
                <a:cubicBezTo>
                  <a:pt x="1754968" y="1144908"/>
                  <a:pt x="1744223" y="1149285"/>
                  <a:pt x="1733081" y="1154061"/>
                </a:cubicBezTo>
                <a:cubicBezTo>
                  <a:pt x="1737856" y="1166397"/>
                  <a:pt x="1741836" y="1176744"/>
                  <a:pt x="1746611" y="1187489"/>
                </a:cubicBezTo>
                <a:cubicBezTo>
                  <a:pt x="1758550" y="1182713"/>
                  <a:pt x="1769294" y="1179132"/>
                  <a:pt x="1780835" y="1174754"/>
                </a:cubicBezTo>
                <a:cubicBezTo>
                  <a:pt x="1776059" y="1162816"/>
                  <a:pt x="1772080" y="1151673"/>
                  <a:pt x="1767305" y="1139734"/>
                </a:cubicBezTo>
                <a:close/>
                <a:moveTo>
                  <a:pt x="3388561" y="1133765"/>
                </a:moveTo>
                <a:cubicBezTo>
                  <a:pt x="3377816" y="1147296"/>
                  <a:pt x="3369061" y="1158438"/>
                  <a:pt x="3358316" y="1171969"/>
                </a:cubicBezTo>
                <a:cubicBezTo>
                  <a:pt x="3371051" y="1182713"/>
                  <a:pt x="3382591" y="1191866"/>
                  <a:pt x="3394530" y="1201815"/>
                </a:cubicBezTo>
                <a:cubicBezTo>
                  <a:pt x="3405275" y="1189080"/>
                  <a:pt x="3415224" y="1177540"/>
                  <a:pt x="3425968" y="1164407"/>
                </a:cubicBezTo>
                <a:cubicBezTo>
                  <a:pt x="3412836" y="1153663"/>
                  <a:pt x="3400897" y="1144112"/>
                  <a:pt x="3388561" y="1133765"/>
                </a:cubicBezTo>
                <a:close/>
                <a:moveTo>
                  <a:pt x="1809487" y="1126204"/>
                </a:moveTo>
                <a:cubicBezTo>
                  <a:pt x="1796753" y="1130582"/>
                  <a:pt x="1786406" y="1134163"/>
                  <a:pt x="1774070" y="1138541"/>
                </a:cubicBezTo>
                <a:cubicBezTo>
                  <a:pt x="1778845" y="1151275"/>
                  <a:pt x="1783223" y="1162020"/>
                  <a:pt x="1787600" y="1173162"/>
                </a:cubicBezTo>
                <a:cubicBezTo>
                  <a:pt x="1799937" y="1168785"/>
                  <a:pt x="1809885" y="1165203"/>
                  <a:pt x="1821028" y="1161224"/>
                </a:cubicBezTo>
                <a:cubicBezTo>
                  <a:pt x="1817049" y="1148887"/>
                  <a:pt x="1813467" y="1138143"/>
                  <a:pt x="1809487" y="1126204"/>
                </a:cubicBezTo>
                <a:close/>
                <a:moveTo>
                  <a:pt x="1492320" y="1125806"/>
                </a:moveTo>
                <a:cubicBezTo>
                  <a:pt x="1482371" y="1131377"/>
                  <a:pt x="1474412" y="1136153"/>
                  <a:pt x="1465657" y="1141724"/>
                </a:cubicBezTo>
                <a:cubicBezTo>
                  <a:pt x="1472422" y="1152867"/>
                  <a:pt x="1477994" y="1162020"/>
                  <a:pt x="1483963" y="1172366"/>
                </a:cubicBezTo>
                <a:cubicBezTo>
                  <a:pt x="1493514" y="1167193"/>
                  <a:pt x="1501473" y="1162816"/>
                  <a:pt x="1510626" y="1157642"/>
                </a:cubicBezTo>
                <a:cubicBezTo>
                  <a:pt x="1503860" y="1146500"/>
                  <a:pt x="1498289" y="1136551"/>
                  <a:pt x="1492320" y="1125806"/>
                </a:cubicBezTo>
                <a:close/>
                <a:moveTo>
                  <a:pt x="3488049" y="1124612"/>
                </a:moveTo>
                <a:cubicBezTo>
                  <a:pt x="3476906" y="1137745"/>
                  <a:pt x="3467355" y="1148887"/>
                  <a:pt x="3456611" y="1161622"/>
                </a:cubicBezTo>
                <a:cubicBezTo>
                  <a:pt x="3469743" y="1173162"/>
                  <a:pt x="3481284" y="1183111"/>
                  <a:pt x="3493620" y="1193856"/>
                </a:cubicBezTo>
                <a:cubicBezTo>
                  <a:pt x="3505161" y="1180723"/>
                  <a:pt x="3515110" y="1169183"/>
                  <a:pt x="3525854" y="1156846"/>
                </a:cubicBezTo>
                <a:cubicBezTo>
                  <a:pt x="3511926" y="1145306"/>
                  <a:pt x="3500385" y="1135357"/>
                  <a:pt x="3488049" y="1124612"/>
                </a:cubicBezTo>
                <a:close/>
                <a:moveTo>
                  <a:pt x="1252355" y="1122622"/>
                </a:moveTo>
                <a:cubicBezTo>
                  <a:pt x="1233651" y="1136551"/>
                  <a:pt x="1216539" y="1149285"/>
                  <a:pt x="1197437" y="1162816"/>
                </a:cubicBezTo>
                <a:cubicBezTo>
                  <a:pt x="1214151" y="1183509"/>
                  <a:pt x="1226090" y="1208182"/>
                  <a:pt x="1245988" y="1219723"/>
                </a:cubicBezTo>
                <a:cubicBezTo>
                  <a:pt x="1277028" y="1238427"/>
                  <a:pt x="1313241" y="1248375"/>
                  <a:pt x="1347465" y="1261906"/>
                </a:cubicBezTo>
                <a:cubicBezTo>
                  <a:pt x="1348659" y="1261508"/>
                  <a:pt x="1349455" y="1260712"/>
                  <a:pt x="1350649" y="1259916"/>
                </a:cubicBezTo>
                <a:cubicBezTo>
                  <a:pt x="1318415" y="1214549"/>
                  <a:pt x="1285783" y="1169581"/>
                  <a:pt x="1252355" y="1122622"/>
                </a:cubicBezTo>
                <a:close/>
                <a:moveTo>
                  <a:pt x="2649962" y="1121429"/>
                </a:moveTo>
                <a:cubicBezTo>
                  <a:pt x="2645982" y="1136949"/>
                  <a:pt x="2642401" y="1150479"/>
                  <a:pt x="2638819" y="1165203"/>
                </a:cubicBezTo>
                <a:cubicBezTo>
                  <a:pt x="2660707" y="1171173"/>
                  <a:pt x="2680206" y="1176744"/>
                  <a:pt x="2701298" y="1182713"/>
                </a:cubicBezTo>
                <a:cubicBezTo>
                  <a:pt x="2706073" y="1167989"/>
                  <a:pt x="2710053" y="1154857"/>
                  <a:pt x="2714828" y="1140132"/>
                </a:cubicBezTo>
                <a:cubicBezTo>
                  <a:pt x="2691747" y="1133367"/>
                  <a:pt x="2671452" y="1127398"/>
                  <a:pt x="2649962" y="1121429"/>
                </a:cubicBezTo>
                <a:close/>
                <a:moveTo>
                  <a:pt x="3591118" y="1119837"/>
                </a:moveTo>
                <a:cubicBezTo>
                  <a:pt x="3578384" y="1133367"/>
                  <a:pt x="3568435" y="1144510"/>
                  <a:pt x="3557292" y="1156448"/>
                </a:cubicBezTo>
                <a:cubicBezTo>
                  <a:pt x="3570425" y="1168785"/>
                  <a:pt x="3582363" y="1179530"/>
                  <a:pt x="3591118" y="1187887"/>
                </a:cubicBezTo>
                <a:cubicBezTo>
                  <a:pt x="3604251" y="1176744"/>
                  <a:pt x="3615393" y="1166795"/>
                  <a:pt x="3624944" y="1158040"/>
                </a:cubicBezTo>
                <a:cubicBezTo>
                  <a:pt x="3613802" y="1145704"/>
                  <a:pt x="3603057" y="1133367"/>
                  <a:pt x="3591118" y="1119837"/>
                </a:cubicBezTo>
                <a:close/>
                <a:moveTo>
                  <a:pt x="1375322" y="1116653"/>
                </a:moveTo>
                <a:cubicBezTo>
                  <a:pt x="1364975" y="1123020"/>
                  <a:pt x="1357016" y="1128592"/>
                  <a:pt x="1348261" y="1134561"/>
                </a:cubicBezTo>
                <a:cubicBezTo>
                  <a:pt x="1355424" y="1145306"/>
                  <a:pt x="1361394" y="1154459"/>
                  <a:pt x="1368159" y="1164407"/>
                </a:cubicBezTo>
                <a:cubicBezTo>
                  <a:pt x="1377710" y="1158438"/>
                  <a:pt x="1385669" y="1153265"/>
                  <a:pt x="1394822" y="1147296"/>
                </a:cubicBezTo>
                <a:cubicBezTo>
                  <a:pt x="1388056" y="1136551"/>
                  <a:pt x="1382087" y="1127000"/>
                  <a:pt x="1375322" y="1116653"/>
                </a:cubicBezTo>
                <a:close/>
                <a:moveTo>
                  <a:pt x="1851272" y="1113072"/>
                </a:moveTo>
                <a:cubicBezTo>
                  <a:pt x="1838538" y="1117051"/>
                  <a:pt x="1827793" y="1120633"/>
                  <a:pt x="1815855" y="1124612"/>
                </a:cubicBezTo>
                <a:cubicBezTo>
                  <a:pt x="1820232" y="1136949"/>
                  <a:pt x="1823416" y="1147296"/>
                  <a:pt x="1827395" y="1159234"/>
                </a:cubicBezTo>
                <a:cubicBezTo>
                  <a:pt x="1839732" y="1155255"/>
                  <a:pt x="1850079" y="1152071"/>
                  <a:pt x="1862017" y="1148489"/>
                </a:cubicBezTo>
                <a:cubicBezTo>
                  <a:pt x="1858038" y="1135755"/>
                  <a:pt x="1854854" y="1125010"/>
                  <a:pt x="1851272" y="1113072"/>
                </a:cubicBezTo>
                <a:close/>
                <a:moveTo>
                  <a:pt x="1071287" y="1112276"/>
                </a:moveTo>
                <a:cubicBezTo>
                  <a:pt x="1058552" y="1123418"/>
                  <a:pt x="1047409" y="1133367"/>
                  <a:pt x="1035471" y="1143714"/>
                </a:cubicBezTo>
                <a:cubicBezTo>
                  <a:pt x="1044226" y="1153663"/>
                  <a:pt x="1051389" y="1161622"/>
                  <a:pt x="1059348" y="1170377"/>
                </a:cubicBezTo>
                <a:cubicBezTo>
                  <a:pt x="1072083" y="1159632"/>
                  <a:pt x="1082827" y="1150081"/>
                  <a:pt x="1094368" y="1140132"/>
                </a:cubicBezTo>
                <a:cubicBezTo>
                  <a:pt x="1086409" y="1130582"/>
                  <a:pt x="1080042" y="1122622"/>
                  <a:pt x="1071287" y="1112276"/>
                </a:cubicBezTo>
                <a:close/>
                <a:moveTo>
                  <a:pt x="1312445" y="1100337"/>
                </a:moveTo>
                <a:cubicBezTo>
                  <a:pt x="1302497" y="1107102"/>
                  <a:pt x="1294538" y="1112276"/>
                  <a:pt x="1284987" y="1119439"/>
                </a:cubicBezTo>
                <a:cubicBezTo>
                  <a:pt x="1292548" y="1130184"/>
                  <a:pt x="1298915" y="1138939"/>
                  <a:pt x="1305680" y="1148887"/>
                </a:cubicBezTo>
                <a:cubicBezTo>
                  <a:pt x="1315629" y="1142122"/>
                  <a:pt x="1323986" y="1136153"/>
                  <a:pt x="1332741" y="1130184"/>
                </a:cubicBezTo>
                <a:cubicBezTo>
                  <a:pt x="1325180" y="1119041"/>
                  <a:pt x="1319211" y="1110286"/>
                  <a:pt x="1312445" y="1100337"/>
                </a:cubicBezTo>
                <a:close/>
                <a:moveTo>
                  <a:pt x="3332847" y="1091582"/>
                </a:moveTo>
                <a:cubicBezTo>
                  <a:pt x="3322899" y="1105511"/>
                  <a:pt x="3313746" y="1118245"/>
                  <a:pt x="3304195" y="1131377"/>
                </a:cubicBezTo>
                <a:cubicBezTo>
                  <a:pt x="3317327" y="1140928"/>
                  <a:pt x="3328868" y="1149683"/>
                  <a:pt x="3341602" y="1159234"/>
                </a:cubicBezTo>
                <a:cubicBezTo>
                  <a:pt x="3351551" y="1146500"/>
                  <a:pt x="3360306" y="1134959"/>
                  <a:pt x="3371449" y="1120633"/>
                </a:cubicBezTo>
                <a:cubicBezTo>
                  <a:pt x="3357919" y="1110286"/>
                  <a:pt x="3345980" y="1101531"/>
                  <a:pt x="3332847" y="1091582"/>
                </a:cubicBezTo>
                <a:close/>
                <a:moveTo>
                  <a:pt x="1440188" y="1078450"/>
                </a:moveTo>
                <a:cubicBezTo>
                  <a:pt x="1430637" y="1083623"/>
                  <a:pt x="1422280" y="1088797"/>
                  <a:pt x="1412331" y="1094766"/>
                </a:cubicBezTo>
                <a:cubicBezTo>
                  <a:pt x="1419495" y="1106704"/>
                  <a:pt x="1425464" y="1115857"/>
                  <a:pt x="1431433" y="1125806"/>
                </a:cubicBezTo>
                <a:cubicBezTo>
                  <a:pt x="1441382" y="1119837"/>
                  <a:pt x="1449341" y="1114663"/>
                  <a:pt x="1458494" y="1109490"/>
                </a:cubicBezTo>
                <a:cubicBezTo>
                  <a:pt x="1451729" y="1098348"/>
                  <a:pt x="1446157" y="1088797"/>
                  <a:pt x="1440188" y="1078450"/>
                </a:cubicBezTo>
                <a:close/>
                <a:moveTo>
                  <a:pt x="3432335" y="1078052"/>
                </a:moveTo>
                <a:cubicBezTo>
                  <a:pt x="3421989" y="1091582"/>
                  <a:pt x="3412438" y="1103919"/>
                  <a:pt x="3402489" y="1116653"/>
                </a:cubicBezTo>
                <a:cubicBezTo>
                  <a:pt x="3415622" y="1127398"/>
                  <a:pt x="3426764" y="1136153"/>
                  <a:pt x="3440294" y="1147296"/>
                </a:cubicBezTo>
                <a:cubicBezTo>
                  <a:pt x="3451039" y="1134163"/>
                  <a:pt x="3460590" y="1122225"/>
                  <a:pt x="3471335" y="1109490"/>
                </a:cubicBezTo>
                <a:cubicBezTo>
                  <a:pt x="3457804" y="1098745"/>
                  <a:pt x="3445866" y="1089195"/>
                  <a:pt x="3432335" y="1078052"/>
                </a:cubicBezTo>
                <a:close/>
                <a:moveTo>
                  <a:pt x="1645929" y="1078052"/>
                </a:moveTo>
                <a:cubicBezTo>
                  <a:pt x="1632399" y="1084419"/>
                  <a:pt x="1621654" y="1089195"/>
                  <a:pt x="1608920" y="1094766"/>
                </a:cubicBezTo>
                <a:cubicBezTo>
                  <a:pt x="1622450" y="1124214"/>
                  <a:pt x="1635185" y="1151673"/>
                  <a:pt x="1648317" y="1180326"/>
                </a:cubicBezTo>
                <a:cubicBezTo>
                  <a:pt x="1660653" y="1174754"/>
                  <a:pt x="1671000" y="1169979"/>
                  <a:pt x="1682939" y="1164407"/>
                </a:cubicBezTo>
                <a:cubicBezTo>
                  <a:pt x="1670204" y="1134561"/>
                  <a:pt x="1658266" y="1106704"/>
                  <a:pt x="1645929" y="1078052"/>
                </a:cubicBezTo>
                <a:close/>
                <a:moveTo>
                  <a:pt x="3534609" y="1071287"/>
                </a:moveTo>
                <a:cubicBezTo>
                  <a:pt x="3523466" y="1084419"/>
                  <a:pt x="3513518" y="1095562"/>
                  <a:pt x="3503171" y="1107898"/>
                </a:cubicBezTo>
                <a:cubicBezTo>
                  <a:pt x="3515905" y="1119041"/>
                  <a:pt x="3527446" y="1129388"/>
                  <a:pt x="3540976" y="1142122"/>
                </a:cubicBezTo>
                <a:cubicBezTo>
                  <a:pt x="3552517" y="1128990"/>
                  <a:pt x="3562864" y="1117449"/>
                  <a:pt x="3573608" y="1105113"/>
                </a:cubicBezTo>
                <a:cubicBezTo>
                  <a:pt x="3559680" y="1092776"/>
                  <a:pt x="3547344" y="1082429"/>
                  <a:pt x="3534609" y="1071287"/>
                </a:cubicBezTo>
                <a:close/>
                <a:moveTo>
                  <a:pt x="3639270" y="1068899"/>
                </a:moveTo>
                <a:cubicBezTo>
                  <a:pt x="3626934" y="1081633"/>
                  <a:pt x="3616985" y="1092776"/>
                  <a:pt x="3605843" y="1104715"/>
                </a:cubicBezTo>
                <a:cubicBezTo>
                  <a:pt x="3618975" y="1117051"/>
                  <a:pt x="3631311" y="1128592"/>
                  <a:pt x="3642056" y="1138541"/>
                </a:cubicBezTo>
                <a:cubicBezTo>
                  <a:pt x="3654393" y="1127000"/>
                  <a:pt x="3665137" y="1116653"/>
                  <a:pt x="3677474" y="1105113"/>
                </a:cubicBezTo>
                <a:cubicBezTo>
                  <a:pt x="3664739" y="1092776"/>
                  <a:pt x="3652005" y="1080838"/>
                  <a:pt x="3639270" y="1068899"/>
                </a:cubicBezTo>
                <a:close/>
                <a:moveTo>
                  <a:pt x="1561961" y="1068103"/>
                </a:moveTo>
                <a:cubicBezTo>
                  <a:pt x="1541666" y="1078450"/>
                  <a:pt x="1523758" y="1087603"/>
                  <a:pt x="1505054" y="1097154"/>
                </a:cubicBezTo>
                <a:cubicBezTo>
                  <a:pt x="1522166" y="1129786"/>
                  <a:pt x="1538482" y="1160428"/>
                  <a:pt x="1555594" y="1192662"/>
                </a:cubicBezTo>
                <a:cubicBezTo>
                  <a:pt x="1573502" y="1183509"/>
                  <a:pt x="1590216" y="1175152"/>
                  <a:pt x="1608920" y="1165601"/>
                </a:cubicBezTo>
                <a:cubicBezTo>
                  <a:pt x="1592604" y="1131775"/>
                  <a:pt x="1577879" y="1100735"/>
                  <a:pt x="1561961" y="1068103"/>
                </a:cubicBezTo>
                <a:close/>
                <a:moveTo>
                  <a:pt x="2885151" y="1063328"/>
                </a:moveTo>
                <a:cubicBezTo>
                  <a:pt x="2879182" y="1078052"/>
                  <a:pt x="2874009" y="1090786"/>
                  <a:pt x="2868040" y="1104715"/>
                </a:cubicBezTo>
                <a:cubicBezTo>
                  <a:pt x="2889927" y="1114663"/>
                  <a:pt x="2910621" y="1123816"/>
                  <a:pt x="2932906" y="1133765"/>
                </a:cubicBezTo>
                <a:cubicBezTo>
                  <a:pt x="2939273" y="1120633"/>
                  <a:pt x="2945242" y="1108296"/>
                  <a:pt x="2952803" y="1092776"/>
                </a:cubicBezTo>
                <a:cubicBezTo>
                  <a:pt x="2928926" y="1082429"/>
                  <a:pt x="2907835" y="1073276"/>
                  <a:pt x="2885151" y="1063328"/>
                </a:cubicBezTo>
                <a:close/>
                <a:moveTo>
                  <a:pt x="1689704" y="1060144"/>
                </a:moveTo>
                <a:cubicBezTo>
                  <a:pt x="1675776" y="1066113"/>
                  <a:pt x="1664633" y="1070889"/>
                  <a:pt x="1652296" y="1075664"/>
                </a:cubicBezTo>
                <a:cubicBezTo>
                  <a:pt x="1665031" y="1105511"/>
                  <a:pt x="1676969" y="1133765"/>
                  <a:pt x="1689306" y="1162418"/>
                </a:cubicBezTo>
                <a:cubicBezTo>
                  <a:pt x="1702040" y="1156846"/>
                  <a:pt x="1712387" y="1152867"/>
                  <a:pt x="1723928" y="1147694"/>
                </a:cubicBezTo>
                <a:cubicBezTo>
                  <a:pt x="1712387" y="1118245"/>
                  <a:pt x="1701643" y="1090388"/>
                  <a:pt x="1689704" y="1060144"/>
                </a:cubicBezTo>
                <a:close/>
                <a:moveTo>
                  <a:pt x="2666278" y="1058552"/>
                </a:moveTo>
                <a:cubicBezTo>
                  <a:pt x="2661901" y="1075664"/>
                  <a:pt x="2658717" y="1088399"/>
                  <a:pt x="2655135" y="1101929"/>
                </a:cubicBezTo>
                <a:cubicBezTo>
                  <a:pt x="2677819" y="1108296"/>
                  <a:pt x="2698910" y="1114266"/>
                  <a:pt x="2720797" y="1120633"/>
                </a:cubicBezTo>
                <a:cubicBezTo>
                  <a:pt x="2725573" y="1106307"/>
                  <a:pt x="2729552" y="1093174"/>
                  <a:pt x="2734328" y="1077654"/>
                </a:cubicBezTo>
                <a:cubicBezTo>
                  <a:pt x="2709655" y="1070889"/>
                  <a:pt x="2688165" y="1064522"/>
                  <a:pt x="2666278" y="1058552"/>
                </a:cubicBezTo>
                <a:close/>
                <a:moveTo>
                  <a:pt x="1385271" y="1054175"/>
                </a:moveTo>
                <a:cubicBezTo>
                  <a:pt x="1374924" y="1060940"/>
                  <a:pt x="1366169" y="1066113"/>
                  <a:pt x="1357414" y="1072083"/>
                </a:cubicBezTo>
                <a:cubicBezTo>
                  <a:pt x="1364179" y="1082827"/>
                  <a:pt x="1369751" y="1091980"/>
                  <a:pt x="1376516" y="1102725"/>
                </a:cubicBezTo>
                <a:cubicBezTo>
                  <a:pt x="1386863" y="1096358"/>
                  <a:pt x="1395220" y="1090786"/>
                  <a:pt x="1404372" y="1085215"/>
                </a:cubicBezTo>
                <a:cubicBezTo>
                  <a:pt x="1397209" y="1073674"/>
                  <a:pt x="1391638" y="1064124"/>
                  <a:pt x="1385271" y="1054175"/>
                </a:cubicBezTo>
                <a:close/>
                <a:moveTo>
                  <a:pt x="2051840" y="1052185"/>
                </a:moveTo>
                <a:cubicBezTo>
                  <a:pt x="2040300" y="1053777"/>
                  <a:pt x="2029953" y="1055369"/>
                  <a:pt x="2018014" y="1056563"/>
                </a:cubicBezTo>
                <a:cubicBezTo>
                  <a:pt x="2020402" y="1071287"/>
                  <a:pt x="2022392" y="1084021"/>
                  <a:pt x="2024779" y="1097950"/>
                </a:cubicBezTo>
                <a:cubicBezTo>
                  <a:pt x="2036718" y="1095960"/>
                  <a:pt x="2046667" y="1094368"/>
                  <a:pt x="2057810" y="1092378"/>
                </a:cubicBezTo>
                <a:cubicBezTo>
                  <a:pt x="2055820" y="1078450"/>
                  <a:pt x="2053830" y="1066113"/>
                  <a:pt x="2051840" y="1052185"/>
                </a:cubicBezTo>
                <a:close/>
                <a:moveTo>
                  <a:pt x="1627623" y="1036665"/>
                </a:moveTo>
                <a:cubicBezTo>
                  <a:pt x="1614491" y="1043032"/>
                  <a:pt x="1602950" y="1048604"/>
                  <a:pt x="1590216" y="1054573"/>
                </a:cubicBezTo>
                <a:cubicBezTo>
                  <a:pt x="1596185" y="1066909"/>
                  <a:pt x="1600961" y="1076858"/>
                  <a:pt x="1606134" y="1087205"/>
                </a:cubicBezTo>
                <a:cubicBezTo>
                  <a:pt x="1618470" y="1081633"/>
                  <a:pt x="1629215" y="1076858"/>
                  <a:pt x="1642746" y="1070889"/>
                </a:cubicBezTo>
                <a:cubicBezTo>
                  <a:pt x="1637572" y="1058552"/>
                  <a:pt x="1632797" y="1048206"/>
                  <a:pt x="1627623" y="1036665"/>
                </a:cubicBezTo>
                <a:close/>
                <a:moveTo>
                  <a:pt x="2566790" y="1035073"/>
                </a:moveTo>
                <a:cubicBezTo>
                  <a:pt x="2564004" y="1052185"/>
                  <a:pt x="2561617" y="1065317"/>
                  <a:pt x="2559627" y="1079644"/>
                </a:cubicBezTo>
                <a:cubicBezTo>
                  <a:pt x="2582708" y="1084817"/>
                  <a:pt x="2603800" y="1089195"/>
                  <a:pt x="2625687" y="1093970"/>
                </a:cubicBezTo>
                <a:cubicBezTo>
                  <a:pt x="2629268" y="1078450"/>
                  <a:pt x="2632850" y="1065317"/>
                  <a:pt x="2636432" y="1050195"/>
                </a:cubicBezTo>
                <a:cubicBezTo>
                  <a:pt x="2612953" y="1045022"/>
                  <a:pt x="2591463" y="1040246"/>
                  <a:pt x="2566790" y="1035073"/>
                </a:cubicBezTo>
                <a:close/>
                <a:moveTo>
                  <a:pt x="3375030" y="1034277"/>
                </a:moveTo>
                <a:cubicBezTo>
                  <a:pt x="3364684" y="1048604"/>
                  <a:pt x="3355929" y="1060940"/>
                  <a:pt x="3346378" y="1074072"/>
                </a:cubicBezTo>
                <a:cubicBezTo>
                  <a:pt x="3359908" y="1084419"/>
                  <a:pt x="3371847" y="1093174"/>
                  <a:pt x="3384979" y="1103123"/>
                </a:cubicBezTo>
                <a:cubicBezTo>
                  <a:pt x="3395326" y="1089593"/>
                  <a:pt x="3404877" y="1077256"/>
                  <a:pt x="3414826" y="1064124"/>
                </a:cubicBezTo>
                <a:cubicBezTo>
                  <a:pt x="3400897" y="1053777"/>
                  <a:pt x="3388561" y="1044226"/>
                  <a:pt x="3375030" y="1034277"/>
                </a:cubicBezTo>
                <a:close/>
                <a:moveTo>
                  <a:pt x="1778447" y="1029104"/>
                </a:moveTo>
                <a:cubicBezTo>
                  <a:pt x="1765315" y="1033481"/>
                  <a:pt x="1754172" y="1037063"/>
                  <a:pt x="1740244" y="1041838"/>
                </a:cubicBezTo>
                <a:cubicBezTo>
                  <a:pt x="1750989" y="1072481"/>
                  <a:pt x="1761335" y="1101133"/>
                  <a:pt x="1771682" y="1130582"/>
                </a:cubicBezTo>
                <a:cubicBezTo>
                  <a:pt x="1784814" y="1126204"/>
                  <a:pt x="1795161" y="1122622"/>
                  <a:pt x="1807498" y="1118643"/>
                </a:cubicBezTo>
                <a:cubicBezTo>
                  <a:pt x="1797549" y="1088399"/>
                  <a:pt x="1788396" y="1059348"/>
                  <a:pt x="1778447" y="1029104"/>
                </a:cubicBezTo>
                <a:close/>
                <a:moveTo>
                  <a:pt x="3199932" y="1025522"/>
                </a:moveTo>
                <a:cubicBezTo>
                  <a:pt x="3195952" y="1032685"/>
                  <a:pt x="3192370" y="1037859"/>
                  <a:pt x="3188789" y="1044624"/>
                </a:cubicBezTo>
                <a:cubicBezTo>
                  <a:pt x="3217043" y="1062930"/>
                  <a:pt x="3244104" y="1080838"/>
                  <a:pt x="3272757" y="1099541"/>
                </a:cubicBezTo>
                <a:cubicBezTo>
                  <a:pt x="3276736" y="1093572"/>
                  <a:pt x="3280716" y="1088399"/>
                  <a:pt x="3285491" y="1081633"/>
                </a:cubicBezTo>
                <a:cubicBezTo>
                  <a:pt x="3256441" y="1062532"/>
                  <a:pt x="3228584" y="1044226"/>
                  <a:pt x="3199932" y="1025522"/>
                </a:cubicBezTo>
                <a:close/>
                <a:moveTo>
                  <a:pt x="2785664" y="1025522"/>
                </a:moveTo>
                <a:cubicBezTo>
                  <a:pt x="2780888" y="1039848"/>
                  <a:pt x="2776113" y="1052981"/>
                  <a:pt x="2770939" y="1068103"/>
                </a:cubicBezTo>
                <a:cubicBezTo>
                  <a:pt x="2794419" y="1076858"/>
                  <a:pt x="2815510" y="1084419"/>
                  <a:pt x="2838193" y="1092378"/>
                </a:cubicBezTo>
                <a:cubicBezTo>
                  <a:pt x="2843765" y="1078052"/>
                  <a:pt x="2848938" y="1065317"/>
                  <a:pt x="2854509" y="1050593"/>
                </a:cubicBezTo>
                <a:cubicBezTo>
                  <a:pt x="2831428" y="1042236"/>
                  <a:pt x="2809541" y="1034277"/>
                  <a:pt x="2785664" y="1025522"/>
                </a:cubicBezTo>
                <a:close/>
                <a:moveTo>
                  <a:pt x="1934444" y="1023930"/>
                </a:moveTo>
                <a:cubicBezTo>
                  <a:pt x="1921710" y="1026716"/>
                  <a:pt x="1911761" y="1029104"/>
                  <a:pt x="1900221" y="1031889"/>
                </a:cubicBezTo>
                <a:cubicBezTo>
                  <a:pt x="1903802" y="1046216"/>
                  <a:pt x="1906986" y="1058552"/>
                  <a:pt x="1910169" y="1072481"/>
                </a:cubicBezTo>
                <a:cubicBezTo>
                  <a:pt x="1922506" y="1069695"/>
                  <a:pt x="1932853" y="1067307"/>
                  <a:pt x="1944393" y="1064522"/>
                </a:cubicBezTo>
                <a:cubicBezTo>
                  <a:pt x="1940812" y="1049797"/>
                  <a:pt x="1937628" y="1037461"/>
                  <a:pt x="1934444" y="1023930"/>
                </a:cubicBezTo>
                <a:close/>
                <a:moveTo>
                  <a:pt x="3476906" y="1023134"/>
                </a:moveTo>
                <a:cubicBezTo>
                  <a:pt x="3466559" y="1035869"/>
                  <a:pt x="3457008" y="1047808"/>
                  <a:pt x="3446264" y="1061338"/>
                </a:cubicBezTo>
                <a:cubicBezTo>
                  <a:pt x="3460192" y="1072481"/>
                  <a:pt x="3472131" y="1082429"/>
                  <a:pt x="3485661" y="1093174"/>
                </a:cubicBezTo>
                <a:cubicBezTo>
                  <a:pt x="3496406" y="1080042"/>
                  <a:pt x="3506355" y="1068501"/>
                  <a:pt x="3517099" y="1055767"/>
                </a:cubicBezTo>
                <a:cubicBezTo>
                  <a:pt x="3503569" y="1044624"/>
                  <a:pt x="3490834" y="1034277"/>
                  <a:pt x="3476906" y="1023134"/>
                </a:cubicBezTo>
                <a:close/>
                <a:moveTo>
                  <a:pt x="1672592" y="1018757"/>
                </a:moveTo>
                <a:cubicBezTo>
                  <a:pt x="1659062" y="1024328"/>
                  <a:pt x="1647919" y="1029104"/>
                  <a:pt x="1634787" y="1034675"/>
                </a:cubicBezTo>
                <a:cubicBezTo>
                  <a:pt x="1639960" y="1046614"/>
                  <a:pt x="1644337" y="1056563"/>
                  <a:pt x="1649113" y="1068103"/>
                </a:cubicBezTo>
                <a:cubicBezTo>
                  <a:pt x="1662245" y="1062930"/>
                  <a:pt x="1673388" y="1058154"/>
                  <a:pt x="1686520" y="1052981"/>
                </a:cubicBezTo>
                <a:cubicBezTo>
                  <a:pt x="1681745" y="1040644"/>
                  <a:pt x="1677367" y="1030298"/>
                  <a:pt x="1672592" y="1018757"/>
                </a:cubicBezTo>
                <a:close/>
                <a:moveTo>
                  <a:pt x="2384130" y="1017961"/>
                </a:moveTo>
                <a:cubicBezTo>
                  <a:pt x="2382936" y="1041042"/>
                  <a:pt x="2381742" y="1060940"/>
                  <a:pt x="2380549" y="1082031"/>
                </a:cubicBezTo>
                <a:cubicBezTo>
                  <a:pt x="2398456" y="1083623"/>
                  <a:pt x="2413977" y="1084817"/>
                  <a:pt x="2430691" y="1086409"/>
                </a:cubicBezTo>
                <a:cubicBezTo>
                  <a:pt x="2433078" y="1064124"/>
                  <a:pt x="2435068" y="1044624"/>
                  <a:pt x="2437456" y="1023532"/>
                </a:cubicBezTo>
                <a:cubicBezTo>
                  <a:pt x="2419548" y="1021941"/>
                  <a:pt x="2403630" y="1019951"/>
                  <a:pt x="2384130" y="1017961"/>
                </a:cubicBezTo>
                <a:close/>
                <a:moveTo>
                  <a:pt x="3580772" y="1016767"/>
                </a:moveTo>
                <a:cubicBezTo>
                  <a:pt x="3569629" y="1029900"/>
                  <a:pt x="3559680" y="1041838"/>
                  <a:pt x="3548936" y="1054175"/>
                </a:cubicBezTo>
                <a:cubicBezTo>
                  <a:pt x="3562864" y="1066511"/>
                  <a:pt x="3575200" y="1077256"/>
                  <a:pt x="3588333" y="1088797"/>
                </a:cubicBezTo>
                <a:cubicBezTo>
                  <a:pt x="3599873" y="1076062"/>
                  <a:pt x="3610220" y="1064522"/>
                  <a:pt x="3620965" y="1052185"/>
                </a:cubicBezTo>
                <a:cubicBezTo>
                  <a:pt x="3607434" y="1040246"/>
                  <a:pt x="3595098" y="1029502"/>
                  <a:pt x="3580772" y="1016767"/>
                </a:cubicBezTo>
                <a:close/>
                <a:moveTo>
                  <a:pt x="2205450" y="1015175"/>
                </a:moveTo>
                <a:cubicBezTo>
                  <a:pt x="2186746" y="1016369"/>
                  <a:pt x="2170032" y="1017563"/>
                  <a:pt x="2152124" y="1018757"/>
                </a:cubicBezTo>
                <a:cubicBezTo>
                  <a:pt x="2153716" y="1040246"/>
                  <a:pt x="2155308" y="1060144"/>
                  <a:pt x="2156899" y="1082031"/>
                </a:cubicBezTo>
                <a:cubicBezTo>
                  <a:pt x="2175603" y="1080838"/>
                  <a:pt x="2191123" y="1079644"/>
                  <a:pt x="2205450" y="1078848"/>
                </a:cubicBezTo>
                <a:cubicBezTo>
                  <a:pt x="2205450" y="1056563"/>
                  <a:pt x="2205450" y="1037063"/>
                  <a:pt x="2205450" y="1015175"/>
                </a:cubicBezTo>
                <a:close/>
                <a:moveTo>
                  <a:pt x="1823018" y="1015175"/>
                </a:moveTo>
                <a:cubicBezTo>
                  <a:pt x="1809090" y="1019553"/>
                  <a:pt x="1797151" y="1023532"/>
                  <a:pt x="1784417" y="1027512"/>
                </a:cubicBezTo>
                <a:cubicBezTo>
                  <a:pt x="1794763" y="1058552"/>
                  <a:pt x="1803916" y="1087205"/>
                  <a:pt x="1813467" y="1116653"/>
                </a:cubicBezTo>
                <a:cubicBezTo>
                  <a:pt x="1826599" y="1112674"/>
                  <a:pt x="1836946" y="1109490"/>
                  <a:pt x="1849681" y="1105511"/>
                </a:cubicBezTo>
                <a:cubicBezTo>
                  <a:pt x="1840528" y="1074072"/>
                  <a:pt x="1832171" y="1045420"/>
                  <a:pt x="1823018" y="1015175"/>
                </a:cubicBezTo>
                <a:close/>
                <a:moveTo>
                  <a:pt x="2306927" y="1014380"/>
                </a:moveTo>
                <a:cubicBezTo>
                  <a:pt x="2306927" y="1036665"/>
                  <a:pt x="2306927" y="1056165"/>
                  <a:pt x="2306927" y="1077654"/>
                </a:cubicBezTo>
                <a:cubicBezTo>
                  <a:pt x="2323244" y="1078450"/>
                  <a:pt x="2338764" y="1079246"/>
                  <a:pt x="2356274" y="1080042"/>
                </a:cubicBezTo>
                <a:cubicBezTo>
                  <a:pt x="2357865" y="1058552"/>
                  <a:pt x="2359059" y="1038655"/>
                  <a:pt x="2360253" y="1016767"/>
                </a:cubicBezTo>
                <a:cubicBezTo>
                  <a:pt x="2341549" y="1015971"/>
                  <a:pt x="2325233" y="1015175"/>
                  <a:pt x="2306927" y="1014380"/>
                </a:cubicBezTo>
                <a:close/>
                <a:moveTo>
                  <a:pt x="1718356" y="1001645"/>
                </a:moveTo>
                <a:cubicBezTo>
                  <a:pt x="1704428" y="1006818"/>
                  <a:pt x="1692888" y="1011196"/>
                  <a:pt x="1679755" y="1016369"/>
                </a:cubicBezTo>
                <a:cubicBezTo>
                  <a:pt x="1684133" y="1027910"/>
                  <a:pt x="1688112" y="1038257"/>
                  <a:pt x="1692888" y="1050991"/>
                </a:cubicBezTo>
                <a:cubicBezTo>
                  <a:pt x="1706418" y="1045818"/>
                  <a:pt x="1717561" y="1041440"/>
                  <a:pt x="1730693" y="1036267"/>
                </a:cubicBezTo>
                <a:cubicBezTo>
                  <a:pt x="1726315" y="1023930"/>
                  <a:pt x="1722336" y="1013186"/>
                  <a:pt x="1718356" y="1001645"/>
                </a:cubicBezTo>
                <a:close/>
                <a:moveTo>
                  <a:pt x="2476057" y="995676"/>
                </a:moveTo>
                <a:cubicBezTo>
                  <a:pt x="2468098" y="1053777"/>
                  <a:pt x="2460935" y="1109490"/>
                  <a:pt x="2453374" y="1167193"/>
                </a:cubicBezTo>
                <a:cubicBezTo>
                  <a:pt x="2472077" y="1169979"/>
                  <a:pt x="2489189" y="1172366"/>
                  <a:pt x="2507495" y="1175152"/>
                </a:cubicBezTo>
                <a:cubicBezTo>
                  <a:pt x="2517444" y="1117051"/>
                  <a:pt x="2526995" y="1061736"/>
                  <a:pt x="2536944" y="1004431"/>
                </a:cubicBezTo>
                <a:cubicBezTo>
                  <a:pt x="2516648" y="1001247"/>
                  <a:pt x="2497944" y="998462"/>
                  <a:pt x="2476057" y="995676"/>
                </a:cubicBezTo>
                <a:close/>
                <a:moveTo>
                  <a:pt x="1044226" y="994084"/>
                </a:moveTo>
                <a:cubicBezTo>
                  <a:pt x="1030298" y="1006023"/>
                  <a:pt x="1018359" y="1015971"/>
                  <a:pt x="1006022" y="1026318"/>
                </a:cubicBezTo>
                <a:cubicBezTo>
                  <a:pt x="1013584" y="1035869"/>
                  <a:pt x="1019951" y="1043032"/>
                  <a:pt x="1027114" y="1051787"/>
                </a:cubicBezTo>
                <a:cubicBezTo>
                  <a:pt x="1040644" y="1041042"/>
                  <a:pt x="1052583" y="1031093"/>
                  <a:pt x="1065317" y="1020747"/>
                </a:cubicBezTo>
                <a:cubicBezTo>
                  <a:pt x="1058154" y="1011992"/>
                  <a:pt x="1052185" y="1004033"/>
                  <a:pt x="1044226" y="994084"/>
                </a:cubicBezTo>
                <a:close/>
                <a:moveTo>
                  <a:pt x="1764519" y="985727"/>
                </a:moveTo>
                <a:cubicBezTo>
                  <a:pt x="1750989" y="990502"/>
                  <a:pt x="1739448" y="994482"/>
                  <a:pt x="1725122" y="999257"/>
                </a:cubicBezTo>
                <a:cubicBezTo>
                  <a:pt x="1729897" y="1012390"/>
                  <a:pt x="1733877" y="1023134"/>
                  <a:pt x="1737856" y="1034277"/>
                </a:cubicBezTo>
                <a:cubicBezTo>
                  <a:pt x="1752182" y="1029104"/>
                  <a:pt x="1763723" y="1025124"/>
                  <a:pt x="1776059" y="1020349"/>
                </a:cubicBezTo>
                <a:cubicBezTo>
                  <a:pt x="1772080" y="1008012"/>
                  <a:pt x="1768498" y="997666"/>
                  <a:pt x="1764519" y="985727"/>
                </a:cubicBezTo>
                <a:close/>
                <a:moveTo>
                  <a:pt x="1606134" y="984931"/>
                </a:moveTo>
                <a:cubicBezTo>
                  <a:pt x="1593002" y="990900"/>
                  <a:pt x="1580665" y="996074"/>
                  <a:pt x="1567135" y="1002043"/>
                </a:cubicBezTo>
                <a:cubicBezTo>
                  <a:pt x="1573104" y="1014380"/>
                  <a:pt x="1577879" y="1024726"/>
                  <a:pt x="1583053" y="1036665"/>
                </a:cubicBezTo>
                <a:cubicBezTo>
                  <a:pt x="1596185" y="1031093"/>
                  <a:pt x="1608124" y="1025920"/>
                  <a:pt x="1621256" y="1019951"/>
                </a:cubicBezTo>
                <a:cubicBezTo>
                  <a:pt x="1616481" y="1008410"/>
                  <a:pt x="1612103" y="998462"/>
                  <a:pt x="1606134" y="984931"/>
                </a:cubicBezTo>
                <a:close/>
                <a:moveTo>
                  <a:pt x="3416815" y="976972"/>
                </a:moveTo>
                <a:cubicBezTo>
                  <a:pt x="3406867" y="990900"/>
                  <a:pt x="3397714" y="1003635"/>
                  <a:pt x="3388561" y="1016767"/>
                </a:cubicBezTo>
                <a:cubicBezTo>
                  <a:pt x="3402489" y="1027114"/>
                  <a:pt x="3414826" y="1036665"/>
                  <a:pt x="3428754" y="1047012"/>
                </a:cubicBezTo>
                <a:cubicBezTo>
                  <a:pt x="3438703" y="1034277"/>
                  <a:pt x="3447856" y="1022339"/>
                  <a:pt x="3458600" y="1008410"/>
                </a:cubicBezTo>
                <a:cubicBezTo>
                  <a:pt x="3443876" y="997268"/>
                  <a:pt x="3430744" y="987717"/>
                  <a:pt x="3416815" y="976972"/>
                </a:cubicBezTo>
                <a:close/>
                <a:moveTo>
                  <a:pt x="1810681" y="971799"/>
                </a:moveTo>
                <a:cubicBezTo>
                  <a:pt x="1796753" y="976176"/>
                  <a:pt x="1784417" y="980156"/>
                  <a:pt x="1771682" y="984135"/>
                </a:cubicBezTo>
                <a:cubicBezTo>
                  <a:pt x="1775662" y="996472"/>
                  <a:pt x="1778845" y="1006818"/>
                  <a:pt x="1782825" y="1018757"/>
                </a:cubicBezTo>
                <a:cubicBezTo>
                  <a:pt x="1795957" y="1014777"/>
                  <a:pt x="1807498" y="1011594"/>
                  <a:pt x="1821426" y="1007216"/>
                </a:cubicBezTo>
                <a:cubicBezTo>
                  <a:pt x="1817446" y="994084"/>
                  <a:pt x="1814263" y="983737"/>
                  <a:pt x="1810681" y="971799"/>
                </a:cubicBezTo>
                <a:close/>
                <a:moveTo>
                  <a:pt x="3520681" y="967023"/>
                </a:moveTo>
                <a:cubicBezTo>
                  <a:pt x="3509936" y="980554"/>
                  <a:pt x="3500385" y="992492"/>
                  <a:pt x="3490437" y="1005227"/>
                </a:cubicBezTo>
                <a:cubicBezTo>
                  <a:pt x="3504763" y="1016767"/>
                  <a:pt x="3516701" y="1026716"/>
                  <a:pt x="3531426" y="1038655"/>
                </a:cubicBezTo>
                <a:cubicBezTo>
                  <a:pt x="3542170" y="1025522"/>
                  <a:pt x="3551721" y="1013584"/>
                  <a:pt x="3562466" y="1000849"/>
                </a:cubicBezTo>
                <a:cubicBezTo>
                  <a:pt x="3547741" y="988911"/>
                  <a:pt x="3534609" y="978564"/>
                  <a:pt x="3520681" y="967023"/>
                </a:cubicBezTo>
                <a:close/>
                <a:moveTo>
                  <a:pt x="1652296" y="965034"/>
                </a:moveTo>
                <a:cubicBezTo>
                  <a:pt x="1637970" y="971401"/>
                  <a:pt x="1625634" y="976574"/>
                  <a:pt x="1612899" y="982145"/>
                </a:cubicBezTo>
                <a:cubicBezTo>
                  <a:pt x="1618470" y="994880"/>
                  <a:pt x="1623246" y="1005625"/>
                  <a:pt x="1628419" y="1017165"/>
                </a:cubicBezTo>
                <a:cubicBezTo>
                  <a:pt x="1642348" y="1011196"/>
                  <a:pt x="1654286" y="1006023"/>
                  <a:pt x="1666623" y="1000849"/>
                </a:cubicBezTo>
                <a:cubicBezTo>
                  <a:pt x="1661449" y="988115"/>
                  <a:pt x="1657470" y="977768"/>
                  <a:pt x="1652296" y="965034"/>
                </a:cubicBezTo>
                <a:close/>
                <a:moveTo>
                  <a:pt x="1699255" y="947922"/>
                </a:moveTo>
                <a:cubicBezTo>
                  <a:pt x="1685326" y="953095"/>
                  <a:pt x="1672990" y="957870"/>
                  <a:pt x="1659460" y="963044"/>
                </a:cubicBezTo>
                <a:cubicBezTo>
                  <a:pt x="1664235" y="975380"/>
                  <a:pt x="1668214" y="985727"/>
                  <a:pt x="1673388" y="998859"/>
                </a:cubicBezTo>
                <a:cubicBezTo>
                  <a:pt x="1687316" y="993686"/>
                  <a:pt x="1699255" y="989309"/>
                  <a:pt x="1712387" y="984135"/>
                </a:cubicBezTo>
                <a:cubicBezTo>
                  <a:pt x="1708010" y="971799"/>
                  <a:pt x="1704030" y="960656"/>
                  <a:pt x="1699255" y="947922"/>
                </a:cubicBezTo>
                <a:close/>
                <a:moveTo>
                  <a:pt x="1006818" y="947126"/>
                </a:moveTo>
                <a:cubicBezTo>
                  <a:pt x="992890" y="958666"/>
                  <a:pt x="980554" y="969013"/>
                  <a:pt x="967421" y="979758"/>
                </a:cubicBezTo>
                <a:cubicBezTo>
                  <a:pt x="975380" y="989707"/>
                  <a:pt x="982543" y="998064"/>
                  <a:pt x="991298" y="1008410"/>
                </a:cubicBezTo>
                <a:cubicBezTo>
                  <a:pt x="1005227" y="996870"/>
                  <a:pt x="1017165" y="986921"/>
                  <a:pt x="1030298" y="976176"/>
                </a:cubicBezTo>
                <a:cubicBezTo>
                  <a:pt x="1021941" y="966227"/>
                  <a:pt x="1014777" y="957074"/>
                  <a:pt x="1006818" y="947126"/>
                </a:cubicBezTo>
                <a:close/>
                <a:moveTo>
                  <a:pt x="2055422" y="944738"/>
                </a:moveTo>
                <a:cubicBezTo>
                  <a:pt x="2041891" y="947126"/>
                  <a:pt x="2030749" y="948718"/>
                  <a:pt x="2018810" y="951105"/>
                </a:cubicBezTo>
                <a:cubicBezTo>
                  <a:pt x="2021198" y="965034"/>
                  <a:pt x="2022790" y="977370"/>
                  <a:pt x="2025177" y="991298"/>
                </a:cubicBezTo>
                <a:cubicBezTo>
                  <a:pt x="2037116" y="989707"/>
                  <a:pt x="2047861" y="988115"/>
                  <a:pt x="2060595" y="986523"/>
                </a:cubicBezTo>
                <a:cubicBezTo>
                  <a:pt x="2059003" y="972197"/>
                  <a:pt x="2057411" y="959860"/>
                  <a:pt x="2055422" y="944738"/>
                </a:cubicBezTo>
                <a:close/>
                <a:moveTo>
                  <a:pt x="2935294" y="942350"/>
                </a:moveTo>
                <a:cubicBezTo>
                  <a:pt x="2928926" y="957472"/>
                  <a:pt x="2923355" y="970605"/>
                  <a:pt x="2917784" y="984135"/>
                </a:cubicBezTo>
                <a:cubicBezTo>
                  <a:pt x="2942855" y="995278"/>
                  <a:pt x="2965538" y="1004829"/>
                  <a:pt x="2989017" y="1015175"/>
                </a:cubicBezTo>
                <a:cubicBezTo>
                  <a:pt x="2995384" y="1001247"/>
                  <a:pt x="3001354" y="989707"/>
                  <a:pt x="3008119" y="974982"/>
                </a:cubicBezTo>
                <a:cubicBezTo>
                  <a:pt x="2983048" y="963442"/>
                  <a:pt x="2959967" y="953095"/>
                  <a:pt x="2935294" y="942350"/>
                </a:cubicBezTo>
                <a:close/>
                <a:moveTo>
                  <a:pt x="2700502" y="931606"/>
                </a:moveTo>
                <a:cubicBezTo>
                  <a:pt x="2696522" y="947126"/>
                  <a:pt x="2692941" y="960258"/>
                  <a:pt x="2688961" y="975380"/>
                </a:cubicBezTo>
                <a:cubicBezTo>
                  <a:pt x="2714430" y="982543"/>
                  <a:pt x="2736715" y="988911"/>
                  <a:pt x="2760593" y="995676"/>
                </a:cubicBezTo>
                <a:cubicBezTo>
                  <a:pt x="2764970" y="980952"/>
                  <a:pt x="2768950" y="967819"/>
                  <a:pt x="2773327" y="953095"/>
                </a:cubicBezTo>
                <a:cubicBezTo>
                  <a:pt x="2748256" y="945932"/>
                  <a:pt x="2725175" y="939167"/>
                  <a:pt x="2700502" y="931606"/>
                </a:cubicBezTo>
                <a:close/>
                <a:moveTo>
                  <a:pt x="1747009" y="931606"/>
                </a:moveTo>
                <a:cubicBezTo>
                  <a:pt x="1732683" y="936381"/>
                  <a:pt x="1720346" y="940758"/>
                  <a:pt x="1706418" y="945534"/>
                </a:cubicBezTo>
                <a:cubicBezTo>
                  <a:pt x="1711193" y="958666"/>
                  <a:pt x="1715173" y="969809"/>
                  <a:pt x="1719550" y="981747"/>
                </a:cubicBezTo>
                <a:cubicBezTo>
                  <a:pt x="1733479" y="976972"/>
                  <a:pt x="1745019" y="972993"/>
                  <a:pt x="1758948" y="968217"/>
                </a:cubicBezTo>
                <a:cubicBezTo>
                  <a:pt x="1754570" y="954687"/>
                  <a:pt x="1750989" y="943942"/>
                  <a:pt x="1747009" y="931606"/>
                </a:cubicBezTo>
                <a:close/>
                <a:moveTo>
                  <a:pt x="2309713" y="924442"/>
                </a:moveTo>
                <a:cubicBezTo>
                  <a:pt x="2309713" y="943942"/>
                  <a:pt x="2309713" y="963442"/>
                  <a:pt x="2309713" y="985329"/>
                </a:cubicBezTo>
                <a:cubicBezTo>
                  <a:pt x="2326427" y="986125"/>
                  <a:pt x="2343539" y="986921"/>
                  <a:pt x="2362243" y="987717"/>
                </a:cubicBezTo>
                <a:cubicBezTo>
                  <a:pt x="2363437" y="965829"/>
                  <a:pt x="2364630" y="946330"/>
                  <a:pt x="2365824" y="924442"/>
                </a:cubicBezTo>
                <a:cubicBezTo>
                  <a:pt x="2346325" y="924442"/>
                  <a:pt x="2328815" y="924442"/>
                  <a:pt x="2309713" y="924442"/>
                </a:cubicBezTo>
                <a:close/>
                <a:moveTo>
                  <a:pt x="2228531" y="923647"/>
                </a:moveTo>
                <a:cubicBezTo>
                  <a:pt x="2228531" y="944738"/>
                  <a:pt x="2228531" y="964238"/>
                  <a:pt x="2228531" y="984533"/>
                </a:cubicBezTo>
                <a:cubicBezTo>
                  <a:pt x="2248428" y="984533"/>
                  <a:pt x="2265142" y="984533"/>
                  <a:pt x="2282254" y="984533"/>
                </a:cubicBezTo>
                <a:cubicBezTo>
                  <a:pt x="2282254" y="963044"/>
                  <a:pt x="2282254" y="943146"/>
                  <a:pt x="2282254" y="923647"/>
                </a:cubicBezTo>
                <a:cubicBezTo>
                  <a:pt x="2263153" y="923647"/>
                  <a:pt x="2245643" y="923647"/>
                  <a:pt x="2228531" y="923647"/>
                </a:cubicBezTo>
                <a:close/>
                <a:moveTo>
                  <a:pt x="2201470" y="923249"/>
                </a:moveTo>
                <a:cubicBezTo>
                  <a:pt x="2182766" y="924442"/>
                  <a:pt x="2166053" y="925636"/>
                  <a:pt x="2145359" y="926830"/>
                </a:cubicBezTo>
                <a:cubicBezTo>
                  <a:pt x="2146951" y="949115"/>
                  <a:pt x="2148543" y="969013"/>
                  <a:pt x="2150532" y="990502"/>
                </a:cubicBezTo>
                <a:cubicBezTo>
                  <a:pt x="2170032" y="988911"/>
                  <a:pt x="2186746" y="987717"/>
                  <a:pt x="2204256" y="986523"/>
                </a:cubicBezTo>
                <a:cubicBezTo>
                  <a:pt x="2203460" y="964238"/>
                  <a:pt x="2202266" y="944340"/>
                  <a:pt x="2201470" y="923249"/>
                </a:cubicBezTo>
                <a:close/>
                <a:moveTo>
                  <a:pt x="3458998" y="919667"/>
                </a:moveTo>
                <a:cubicBezTo>
                  <a:pt x="3448652" y="933993"/>
                  <a:pt x="3439499" y="946330"/>
                  <a:pt x="3430346" y="959462"/>
                </a:cubicBezTo>
                <a:cubicBezTo>
                  <a:pt x="3445070" y="970605"/>
                  <a:pt x="3457804" y="980156"/>
                  <a:pt x="3472131" y="990900"/>
                </a:cubicBezTo>
                <a:cubicBezTo>
                  <a:pt x="3482477" y="977370"/>
                  <a:pt x="3491630" y="965034"/>
                  <a:pt x="3501977" y="951901"/>
                </a:cubicBezTo>
                <a:cubicBezTo>
                  <a:pt x="3487253" y="941156"/>
                  <a:pt x="3474518" y="931208"/>
                  <a:pt x="3458998" y="919667"/>
                </a:cubicBezTo>
                <a:close/>
                <a:moveTo>
                  <a:pt x="1794365" y="917279"/>
                </a:moveTo>
                <a:cubicBezTo>
                  <a:pt x="1780039" y="921259"/>
                  <a:pt x="1767702" y="925238"/>
                  <a:pt x="1753774" y="929218"/>
                </a:cubicBezTo>
                <a:cubicBezTo>
                  <a:pt x="1757754" y="941952"/>
                  <a:pt x="1761335" y="953095"/>
                  <a:pt x="1765315" y="966625"/>
                </a:cubicBezTo>
                <a:cubicBezTo>
                  <a:pt x="1780039" y="961850"/>
                  <a:pt x="1792376" y="957870"/>
                  <a:pt x="1805508" y="953493"/>
                </a:cubicBezTo>
                <a:cubicBezTo>
                  <a:pt x="1801528" y="940360"/>
                  <a:pt x="1798345" y="929218"/>
                  <a:pt x="1794365" y="917279"/>
                </a:cubicBezTo>
                <a:close/>
                <a:moveTo>
                  <a:pt x="2592657" y="906933"/>
                </a:moveTo>
                <a:cubicBezTo>
                  <a:pt x="2589473" y="922453"/>
                  <a:pt x="2586688" y="935585"/>
                  <a:pt x="2583902" y="950707"/>
                </a:cubicBezTo>
                <a:cubicBezTo>
                  <a:pt x="2608575" y="956279"/>
                  <a:pt x="2632054" y="961452"/>
                  <a:pt x="2656727" y="967023"/>
                </a:cubicBezTo>
                <a:cubicBezTo>
                  <a:pt x="2660309" y="952299"/>
                  <a:pt x="2663890" y="939167"/>
                  <a:pt x="2667472" y="923647"/>
                </a:cubicBezTo>
                <a:cubicBezTo>
                  <a:pt x="2642003" y="918075"/>
                  <a:pt x="2618126" y="912504"/>
                  <a:pt x="2592657" y="906933"/>
                </a:cubicBezTo>
                <a:close/>
                <a:moveTo>
                  <a:pt x="2827847" y="901361"/>
                </a:moveTo>
                <a:cubicBezTo>
                  <a:pt x="2822673" y="916085"/>
                  <a:pt x="2818296" y="929218"/>
                  <a:pt x="2813122" y="944340"/>
                </a:cubicBezTo>
                <a:cubicBezTo>
                  <a:pt x="2838989" y="953891"/>
                  <a:pt x="2862070" y="962248"/>
                  <a:pt x="2886346" y="971003"/>
                </a:cubicBezTo>
                <a:cubicBezTo>
                  <a:pt x="2891917" y="956279"/>
                  <a:pt x="2896692" y="943942"/>
                  <a:pt x="2902264" y="929218"/>
                </a:cubicBezTo>
                <a:cubicBezTo>
                  <a:pt x="2876795" y="920065"/>
                  <a:pt x="2852917" y="911310"/>
                  <a:pt x="2827847" y="901361"/>
                </a:cubicBezTo>
                <a:close/>
                <a:moveTo>
                  <a:pt x="1969066" y="898178"/>
                </a:moveTo>
                <a:cubicBezTo>
                  <a:pt x="1955536" y="900963"/>
                  <a:pt x="1943995" y="903351"/>
                  <a:pt x="1931261" y="906137"/>
                </a:cubicBezTo>
                <a:cubicBezTo>
                  <a:pt x="1934444" y="920463"/>
                  <a:pt x="1937230" y="932799"/>
                  <a:pt x="1940016" y="946728"/>
                </a:cubicBezTo>
                <a:cubicBezTo>
                  <a:pt x="1953148" y="943942"/>
                  <a:pt x="1964291" y="941554"/>
                  <a:pt x="1976627" y="939167"/>
                </a:cubicBezTo>
                <a:cubicBezTo>
                  <a:pt x="1973842" y="924442"/>
                  <a:pt x="1971454" y="911708"/>
                  <a:pt x="1969066" y="898178"/>
                </a:cubicBezTo>
                <a:close/>
                <a:moveTo>
                  <a:pt x="1565941" y="890617"/>
                </a:moveTo>
                <a:cubicBezTo>
                  <a:pt x="1551217" y="896984"/>
                  <a:pt x="1538482" y="902555"/>
                  <a:pt x="1524156" y="908922"/>
                </a:cubicBezTo>
                <a:cubicBezTo>
                  <a:pt x="1537686" y="938371"/>
                  <a:pt x="1550421" y="965829"/>
                  <a:pt x="1563553" y="994880"/>
                </a:cubicBezTo>
                <a:cubicBezTo>
                  <a:pt x="1576686" y="988911"/>
                  <a:pt x="1588624" y="983737"/>
                  <a:pt x="1602950" y="977370"/>
                </a:cubicBezTo>
                <a:cubicBezTo>
                  <a:pt x="1590216" y="947524"/>
                  <a:pt x="1578277" y="919667"/>
                  <a:pt x="1565941" y="890617"/>
                </a:cubicBezTo>
                <a:close/>
                <a:moveTo>
                  <a:pt x="2960762" y="882259"/>
                </a:moveTo>
                <a:cubicBezTo>
                  <a:pt x="2954395" y="896586"/>
                  <a:pt x="2949222" y="909718"/>
                  <a:pt x="2943253" y="923647"/>
                </a:cubicBezTo>
                <a:cubicBezTo>
                  <a:pt x="2968324" y="934789"/>
                  <a:pt x="2991803" y="945136"/>
                  <a:pt x="3016874" y="956279"/>
                </a:cubicBezTo>
                <a:cubicBezTo>
                  <a:pt x="3023241" y="942350"/>
                  <a:pt x="3029210" y="929616"/>
                  <a:pt x="3036373" y="915687"/>
                </a:cubicBezTo>
                <a:cubicBezTo>
                  <a:pt x="3010108" y="904147"/>
                  <a:pt x="2986231" y="893402"/>
                  <a:pt x="2960762" y="882259"/>
                </a:cubicBezTo>
                <a:close/>
                <a:moveTo>
                  <a:pt x="2491975" y="875096"/>
                </a:moveTo>
                <a:cubicBezTo>
                  <a:pt x="2488394" y="904147"/>
                  <a:pt x="2484812" y="930412"/>
                  <a:pt x="2480832" y="958666"/>
                </a:cubicBezTo>
                <a:cubicBezTo>
                  <a:pt x="2502322" y="961850"/>
                  <a:pt x="2522220" y="964636"/>
                  <a:pt x="2542913" y="967819"/>
                </a:cubicBezTo>
                <a:cubicBezTo>
                  <a:pt x="2547688" y="939167"/>
                  <a:pt x="2552066" y="913698"/>
                  <a:pt x="2557239" y="884647"/>
                </a:cubicBezTo>
                <a:cubicBezTo>
                  <a:pt x="2534158" y="881066"/>
                  <a:pt x="2513862" y="878280"/>
                  <a:pt x="2491975" y="875096"/>
                </a:cubicBezTo>
                <a:close/>
                <a:moveTo>
                  <a:pt x="1614889" y="870321"/>
                </a:moveTo>
                <a:cubicBezTo>
                  <a:pt x="1600165" y="876290"/>
                  <a:pt x="1587430" y="881862"/>
                  <a:pt x="1573104" y="887831"/>
                </a:cubicBezTo>
                <a:cubicBezTo>
                  <a:pt x="1585441" y="917279"/>
                  <a:pt x="1597379" y="945534"/>
                  <a:pt x="1609716" y="974584"/>
                </a:cubicBezTo>
                <a:cubicBezTo>
                  <a:pt x="1624042" y="968615"/>
                  <a:pt x="1635980" y="963442"/>
                  <a:pt x="1649511" y="957870"/>
                </a:cubicBezTo>
                <a:cubicBezTo>
                  <a:pt x="1637572" y="928024"/>
                  <a:pt x="1626430" y="899769"/>
                  <a:pt x="1614889" y="870321"/>
                </a:cubicBezTo>
                <a:close/>
                <a:moveTo>
                  <a:pt x="1879527" y="858382"/>
                </a:moveTo>
                <a:cubicBezTo>
                  <a:pt x="1866395" y="861566"/>
                  <a:pt x="1855650" y="864352"/>
                  <a:pt x="1841722" y="867933"/>
                </a:cubicBezTo>
                <a:cubicBezTo>
                  <a:pt x="1845701" y="882657"/>
                  <a:pt x="1849283" y="894994"/>
                  <a:pt x="1852864" y="908524"/>
                </a:cubicBezTo>
                <a:cubicBezTo>
                  <a:pt x="1866395" y="904545"/>
                  <a:pt x="1877537" y="901759"/>
                  <a:pt x="1889874" y="898178"/>
                </a:cubicBezTo>
                <a:cubicBezTo>
                  <a:pt x="1885894" y="883453"/>
                  <a:pt x="1882711" y="871117"/>
                  <a:pt x="1879527" y="858382"/>
                </a:cubicBezTo>
                <a:close/>
                <a:moveTo>
                  <a:pt x="2848938" y="840077"/>
                </a:moveTo>
                <a:cubicBezTo>
                  <a:pt x="2843765" y="854801"/>
                  <a:pt x="2838989" y="867535"/>
                  <a:pt x="2833816" y="882657"/>
                </a:cubicBezTo>
                <a:cubicBezTo>
                  <a:pt x="2860081" y="892606"/>
                  <a:pt x="2884356" y="901361"/>
                  <a:pt x="2909825" y="910514"/>
                </a:cubicBezTo>
                <a:cubicBezTo>
                  <a:pt x="2915396" y="896188"/>
                  <a:pt x="2920569" y="883055"/>
                  <a:pt x="2926141" y="868331"/>
                </a:cubicBezTo>
                <a:cubicBezTo>
                  <a:pt x="2899080" y="858382"/>
                  <a:pt x="2874805" y="849627"/>
                  <a:pt x="2848938" y="840077"/>
                </a:cubicBezTo>
                <a:close/>
                <a:moveTo>
                  <a:pt x="1715173" y="834505"/>
                </a:moveTo>
                <a:cubicBezTo>
                  <a:pt x="1699653" y="839679"/>
                  <a:pt x="1686520" y="844056"/>
                  <a:pt x="1672194" y="849230"/>
                </a:cubicBezTo>
                <a:cubicBezTo>
                  <a:pt x="1682939" y="879872"/>
                  <a:pt x="1693286" y="908524"/>
                  <a:pt x="1703632" y="937973"/>
                </a:cubicBezTo>
                <a:cubicBezTo>
                  <a:pt x="1718754" y="932799"/>
                  <a:pt x="1731091" y="928422"/>
                  <a:pt x="1744621" y="924044"/>
                </a:cubicBezTo>
                <a:cubicBezTo>
                  <a:pt x="1734673" y="893402"/>
                  <a:pt x="1725122" y="864352"/>
                  <a:pt x="1715173" y="834505"/>
                </a:cubicBezTo>
                <a:close/>
                <a:moveTo>
                  <a:pt x="2398058" y="834107"/>
                </a:moveTo>
                <a:cubicBezTo>
                  <a:pt x="2396467" y="856393"/>
                  <a:pt x="2394875" y="876290"/>
                  <a:pt x="2393283" y="897382"/>
                </a:cubicBezTo>
                <a:cubicBezTo>
                  <a:pt x="2413181" y="899371"/>
                  <a:pt x="2430691" y="900963"/>
                  <a:pt x="2450588" y="902953"/>
                </a:cubicBezTo>
                <a:cubicBezTo>
                  <a:pt x="2452976" y="880668"/>
                  <a:pt x="2454966" y="861168"/>
                  <a:pt x="2457353" y="839679"/>
                </a:cubicBezTo>
                <a:cubicBezTo>
                  <a:pt x="2437058" y="837689"/>
                  <a:pt x="2418354" y="836097"/>
                  <a:pt x="2398058" y="834107"/>
                </a:cubicBezTo>
                <a:close/>
                <a:moveTo>
                  <a:pt x="2311305" y="832515"/>
                </a:moveTo>
                <a:cubicBezTo>
                  <a:pt x="2311305" y="852413"/>
                  <a:pt x="2311305" y="871913"/>
                  <a:pt x="2311305" y="893402"/>
                </a:cubicBezTo>
                <a:cubicBezTo>
                  <a:pt x="2329611" y="893402"/>
                  <a:pt x="2347916" y="893402"/>
                  <a:pt x="2367814" y="893402"/>
                </a:cubicBezTo>
                <a:cubicBezTo>
                  <a:pt x="2368610" y="873505"/>
                  <a:pt x="2369406" y="854005"/>
                  <a:pt x="2370600" y="832515"/>
                </a:cubicBezTo>
                <a:cubicBezTo>
                  <a:pt x="2350702" y="832515"/>
                  <a:pt x="2332396" y="832515"/>
                  <a:pt x="2311305" y="832515"/>
                </a:cubicBezTo>
                <a:close/>
                <a:moveTo>
                  <a:pt x="2197889" y="830526"/>
                </a:moveTo>
                <a:cubicBezTo>
                  <a:pt x="2177593" y="831322"/>
                  <a:pt x="2159287" y="832515"/>
                  <a:pt x="2137798" y="833709"/>
                </a:cubicBezTo>
                <a:cubicBezTo>
                  <a:pt x="2139788" y="856393"/>
                  <a:pt x="2141379" y="876290"/>
                  <a:pt x="2143369" y="897780"/>
                </a:cubicBezTo>
                <a:cubicBezTo>
                  <a:pt x="2163267" y="896586"/>
                  <a:pt x="2181175" y="894994"/>
                  <a:pt x="2197889" y="893800"/>
                </a:cubicBezTo>
                <a:cubicBezTo>
                  <a:pt x="2197889" y="872311"/>
                  <a:pt x="2197889" y="852811"/>
                  <a:pt x="2197889" y="830526"/>
                </a:cubicBezTo>
                <a:close/>
                <a:moveTo>
                  <a:pt x="1766111" y="819383"/>
                </a:moveTo>
                <a:cubicBezTo>
                  <a:pt x="1751784" y="823761"/>
                  <a:pt x="1738652" y="827740"/>
                  <a:pt x="1722734" y="832515"/>
                </a:cubicBezTo>
                <a:cubicBezTo>
                  <a:pt x="1732683" y="863556"/>
                  <a:pt x="1741836" y="892208"/>
                  <a:pt x="1751387" y="922055"/>
                </a:cubicBezTo>
                <a:cubicBezTo>
                  <a:pt x="1766111" y="917279"/>
                  <a:pt x="1778845" y="913300"/>
                  <a:pt x="1792774" y="908922"/>
                </a:cubicBezTo>
                <a:cubicBezTo>
                  <a:pt x="1783621" y="878280"/>
                  <a:pt x="1775264" y="849230"/>
                  <a:pt x="1766111" y="819383"/>
                </a:cubicBezTo>
                <a:close/>
                <a:moveTo>
                  <a:pt x="2733930" y="805853"/>
                </a:moveTo>
                <a:cubicBezTo>
                  <a:pt x="2729950" y="820975"/>
                  <a:pt x="2726369" y="834107"/>
                  <a:pt x="2722389" y="849230"/>
                </a:cubicBezTo>
                <a:cubicBezTo>
                  <a:pt x="2749450" y="857189"/>
                  <a:pt x="2774123" y="863954"/>
                  <a:pt x="2799990" y="871515"/>
                </a:cubicBezTo>
                <a:cubicBezTo>
                  <a:pt x="2804367" y="856791"/>
                  <a:pt x="2808745" y="843260"/>
                  <a:pt x="2813122" y="828536"/>
                </a:cubicBezTo>
                <a:cubicBezTo>
                  <a:pt x="2785266" y="820577"/>
                  <a:pt x="2760195" y="813414"/>
                  <a:pt x="2733930" y="805853"/>
                </a:cubicBezTo>
                <a:close/>
                <a:moveTo>
                  <a:pt x="2617330" y="778792"/>
                </a:moveTo>
                <a:cubicBezTo>
                  <a:pt x="2614544" y="794312"/>
                  <a:pt x="2611759" y="808240"/>
                  <a:pt x="2608575" y="822965"/>
                </a:cubicBezTo>
                <a:cubicBezTo>
                  <a:pt x="2635636" y="828934"/>
                  <a:pt x="2660707" y="834107"/>
                  <a:pt x="2687370" y="840077"/>
                </a:cubicBezTo>
                <a:cubicBezTo>
                  <a:pt x="2690951" y="824954"/>
                  <a:pt x="2694135" y="811424"/>
                  <a:pt x="2697716" y="796302"/>
                </a:cubicBezTo>
                <a:cubicBezTo>
                  <a:pt x="2669860" y="790333"/>
                  <a:pt x="2644391" y="784761"/>
                  <a:pt x="2617330" y="778792"/>
                </a:cubicBezTo>
                <a:close/>
                <a:moveTo>
                  <a:pt x="2869233" y="777996"/>
                </a:moveTo>
                <a:cubicBezTo>
                  <a:pt x="2864060" y="793516"/>
                  <a:pt x="2859683" y="806649"/>
                  <a:pt x="2854907" y="820577"/>
                </a:cubicBezTo>
                <a:cubicBezTo>
                  <a:pt x="2881570" y="830526"/>
                  <a:pt x="2906641" y="839679"/>
                  <a:pt x="2933304" y="848832"/>
                </a:cubicBezTo>
                <a:cubicBezTo>
                  <a:pt x="2938875" y="834903"/>
                  <a:pt x="2944049" y="822169"/>
                  <a:pt x="2950018" y="807047"/>
                </a:cubicBezTo>
                <a:cubicBezTo>
                  <a:pt x="2921763" y="797098"/>
                  <a:pt x="2895896" y="787547"/>
                  <a:pt x="2869233" y="777996"/>
                </a:cubicBezTo>
                <a:close/>
                <a:moveTo>
                  <a:pt x="1577879" y="775210"/>
                </a:moveTo>
                <a:cubicBezTo>
                  <a:pt x="1562359" y="781578"/>
                  <a:pt x="1548431" y="787149"/>
                  <a:pt x="1533309" y="793516"/>
                </a:cubicBezTo>
                <a:cubicBezTo>
                  <a:pt x="1545645" y="822965"/>
                  <a:pt x="1557584" y="851219"/>
                  <a:pt x="1569920" y="880668"/>
                </a:cubicBezTo>
                <a:cubicBezTo>
                  <a:pt x="1585043" y="873903"/>
                  <a:pt x="1598175" y="868331"/>
                  <a:pt x="1612103" y="862362"/>
                </a:cubicBezTo>
                <a:cubicBezTo>
                  <a:pt x="1600563" y="832515"/>
                  <a:pt x="1589420" y="804261"/>
                  <a:pt x="1577879" y="775210"/>
                </a:cubicBezTo>
                <a:close/>
                <a:moveTo>
                  <a:pt x="3010506" y="761282"/>
                </a:moveTo>
                <a:cubicBezTo>
                  <a:pt x="3004139" y="776404"/>
                  <a:pt x="2998568" y="789537"/>
                  <a:pt x="2992997" y="803067"/>
                </a:cubicBezTo>
                <a:cubicBezTo>
                  <a:pt x="3020455" y="815404"/>
                  <a:pt x="3045526" y="826546"/>
                  <a:pt x="3072189" y="838087"/>
                </a:cubicBezTo>
                <a:cubicBezTo>
                  <a:pt x="3078954" y="824159"/>
                  <a:pt x="3084923" y="811424"/>
                  <a:pt x="3091689" y="797496"/>
                </a:cubicBezTo>
                <a:cubicBezTo>
                  <a:pt x="3063832" y="785159"/>
                  <a:pt x="3038761" y="773619"/>
                  <a:pt x="3010506" y="761282"/>
                </a:cubicBezTo>
                <a:close/>
                <a:moveTo>
                  <a:pt x="1630807" y="755313"/>
                </a:moveTo>
                <a:cubicBezTo>
                  <a:pt x="1614093" y="761282"/>
                  <a:pt x="1600165" y="766853"/>
                  <a:pt x="1585441" y="772823"/>
                </a:cubicBezTo>
                <a:cubicBezTo>
                  <a:pt x="1597379" y="802669"/>
                  <a:pt x="1608124" y="830924"/>
                  <a:pt x="1619664" y="860372"/>
                </a:cubicBezTo>
                <a:cubicBezTo>
                  <a:pt x="1634389" y="854801"/>
                  <a:pt x="1647919" y="849627"/>
                  <a:pt x="1662643" y="844056"/>
                </a:cubicBezTo>
                <a:cubicBezTo>
                  <a:pt x="1651899" y="813812"/>
                  <a:pt x="1641552" y="785159"/>
                  <a:pt x="1630807" y="755313"/>
                </a:cubicBezTo>
                <a:close/>
                <a:moveTo>
                  <a:pt x="2750644" y="742578"/>
                </a:moveTo>
                <a:cubicBezTo>
                  <a:pt x="2746266" y="758496"/>
                  <a:pt x="2743083" y="771231"/>
                  <a:pt x="2739103" y="785955"/>
                </a:cubicBezTo>
                <a:cubicBezTo>
                  <a:pt x="2766164" y="793516"/>
                  <a:pt x="2791633" y="801077"/>
                  <a:pt x="2819489" y="809036"/>
                </a:cubicBezTo>
                <a:cubicBezTo>
                  <a:pt x="2824265" y="793914"/>
                  <a:pt x="2828244" y="780782"/>
                  <a:pt x="2832622" y="766058"/>
                </a:cubicBezTo>
                <a:cubicBezTo>
                  <a:pt x="2803969" y="757701"/>
                  <a:pt x="2777704" y="750139"/>
                  <a:pt x="2750644" y="742578"/>
                </a:cubicBezTo>
                <a:close/>
                <a:moveTo>
                  <a:pt x="2404824" y="742180"/>
                </a:moveTo>
                <a:cubicBezTo>
                  <a:pt x="2403232" y="764864"/>
                  <a:pt x="2401640" y="784761"/>
                  <a:pt x="2400844" y="805455"/>
                </a:cubicBezTo>
                <a:cubicBezTo>
                  <a:pt x="2422333" y="807445"/>
                  <a:pt x="2441037" y="809036"/>
                  <a:pt x="2460935" y="810628"/>
                </a:cubicBezTo>
                <a:cubicBezTo>
                  <a:pt x="2463322" y="788741"/>
                  <a:pt x="2465312" y="769241"/>
                  <a:pt x="2467700" y="747354"/>
                </a:cubicBezTo>
                <a:cubicBezTo>
                  <a:pt x="2445415" y="745762"/>
                  <a:pt x="2425915" y="744170"/>
                  <a:pt x="2404824" y="742180"/>
                </a:cubicBezTo>
                <a:close/>
                <a:moveTo>
                  <a:pt x="2313693" y="739793"/>
                </a:moveTo>
                <a:cubicBezTo>
                  <a:pt x="2313693" y="760486"/>
                  <a:pt x="2313693" y="779986"/>
                  <a:pt x="2313693" y="801077"/>
                </a:cubicBezTo>
                <a:cubicBezTo>
                  <a:pt x="2333988" y="801077"/>
                  <a:pt x="2353090" y="801077"/>
                  <a:pt x="2372988" y="801077"/>
                </a:cubicBezTo>
                <a:cubicBezTo>
                  <a:pt x="2374181" y="780782"/>
                  <a:pt x="2375375" y="761282"/>
                  <a:pt x="2376569" y="739793"/>
                </a:cubicBezTo>
                <a:cubicBezTo>
                  <a:pt x="2355080" y="739793"/>
                  <a:pt x="2335580" y="739793"/>
                  <a:pt x="2313693" y="739793"/>
                </a:cubicBezTo>
                <a:close/>
                <a:moveTo>
                  <a:pt x="2224153" y="738997"/>
                </a:moveTo>
                <a:cubicBezTo>
                  <a:pt x="2224153" y="760486"/>
                  <a:pt x="2224153" y="779986"/>
                  <a:pt x="2224153" y="799486"/>
                </a:cubicBezTo>
                <a:cubicBezTo>
                  <a:pt x="2245245" y="799486"/>
                  <a:pt x="2264346" y="799486"/>
                  <a:pt x="2284642" y="799486"/>
                </a:cubicBezTo>
                <a:cubicBezTo>
                  <a:pt x="2284642" y="778394"/>
                  <a:pt x="2284642" y="759292"/>
                  <a:pt x="2284642" y="738997"/>
                </a:cubicBezTo>
                <a:cubicBezTo>
                  <a:pt x="2263153" y="738997"/>
                  <a:pt x="2243255" y="738997"/>
                  <a:pt x="2224153" y="738997"/>
                </a:cubicBezTo>
                <a:close/>
                <a:moveTo>
                  <a:pt x="1684133" y="737405"/>
                </a:moveTo>
                <a:cubicBezTo>
                  <a:pt x="1668612" y="742578"/>
                  <a:pt x="1654286" y="747354"/>
                  <a:pt x="1638766" y="752925"/>
                </a:cubicBezTo>
                <a:cubicBezTo>
                  <a:pt x="1649113" y="783567"/>
                  <a:pt x="1659460" y="811822"/>
                  <a:pt x="1669806" y="841668"/>
                </a:cubicBezTo>
                <a:cubicBezTo>
                  <a:pt x="1684929" y="836097"/>
                  <a:pt x="1698459" y="831720"/>
                  <a:pt x="1713183" y="826546"/>
                </a:cubicBezTo>
                <a:cubicBezTo>
                  <a:pt x="1703234" y="796700"/>
                  <a:pt x="1694081" y="768047"/>
                  <a:pt x="1684133" y="737405"/>
                </a:cubicBezTo>
                <a:close/>
                <a:moveTo>
                  <a:pt x="1737856" y="720691"/>
                </a:moveTo>
                <a:cubicBezTo>
                  <a:pt x="1721540" y="725864"/>
                  <a:pt x="1707612" y="729844"/>
                  <a:pt x="1691694" y="734619"/>
                </a:cubicBezTo>
                <a:cubicBezTo>
                  <a:pt x="1702040" y="766058"/>
                  <a:pt x="1711193" y="794710"/>
                  <a:pt x="1720744" y="824556"/>
                </a:cubicBezTo>
                <a:cubicBezTo>
                  <a:pt x="1736264" y="819383"/>
                  <a:pt x="1749795" y="815006"/>
                  <a:pt x="1764121" y="810628"/>
                </a:cubicBezTo>
                <a:cubicBezTo>
                  <a:pt x="1754968" y="779588"/>
                  <a:pt x="1746611" y="750935"/>
                  <a:pt x="1737856" y="720691"/>
                </a:cubicBezTo>
                <a:close/>
                <a:moveTo>
                  <a:pt x="2630064" y="714722"/>
                </a:moveTo>
                <a:cubicBezTo>
                  <a:pt x="2626881" y="730242"/>
                  <a:pt x="2624493" y="743772"/>
                  <a:pt x="2621708" y="759292"/>
                </a:cubicBezTo>
                <a:cubicBezTo>
                  <a:pt x="2649962" y="765262"/>
                  <a:pt x="2675829" y="770833"/>
                  <a:pt x="2703288" y="776802"/>
                </a:cubicBezTo>
                <a:cubicBezTo>
                  <a:pt x="2706869" y="761282"/>
                  <a:pt x="2710053" y="748150"/>
                  <a:pt x="2713634" y="733028"/>
                </a:cubicBezTo>
                <a:cubicBezTo>
                  <a:pt x="2684982" y="726660"/>
                  <a:pt x="2658319" y="721089"/>
                  <a:pt x="2630064" y="714722"/>
                </a:cubicBezTo>
                <a:close/>
                <a:moveTo>
                  <a:pt x="1485953" y="701987"/>
                </a:moveTo>
                <a:cubicBezTo>
                  <a:pt x="1470034" y="709150"/>
                  <a:pt x="1455708" y="715518"/>
                  <a:pt x="1439392" y="722681"/>
                </a:cubicBezTo>
                <a:cubicBezTo>
                  <a:pt x="1453320" y="752925"/>
                  <a:pt x="1465657" y="780384"/>
                  <a:pt x="1478789" y="808638"/>
                </a:cubicBezTo>
                <a:cubicBezTo>
                  <a:pt x="1494708" y="801475"/>
                  <a:pt x="1508238" y="795506"/>
                  <a:pt x="1522962" y="788343"/>
                </a:cubicBezTo>
                <a:cubicBezTo>
                  <a:pt x="1510228" y="758894"/>
                  <a:pt x="1498289" y="731038"/>
                  <a:pt x="1485953" y="701987"/>
                </a:cubicBezTo>
                <a:close/>
                <a:moveTo>
                  <a:pt x="1540870" y="680100"/>
                </a:moveTo>
                <a:cubicBezTo>
                  <a:pt x="1524952" y="686467"/>
                  <a:pt x="1510228" y="692436"/>
                  <a:pt x="1493514" y="698804"/>
                </a:cubicBezTo>
                <a:cubicBezTo>
                  <a:pt x="1506646" y="729048"/>
                  <a:pt x="1518187" y="756905"/>
                  <a:pt x="1530523" y="785955"/>
                </a:cubicBezTo>
                <a:cubicBezTo>
                  <a:pt x="1546441" y="779190"/>
                  <a:pt x="1559972" y="773619"/>
                  <a:pt x="1575094" y="767251"/>
                </a:cubicBezTo>
                <a:cubicBezTo>
                  <a:pt x="1563155" y="737405"/>
                  <a:pt x="1552411" y="709150"/>
                  <a:pt x="1540870" y="680100"/>
                </a:cubicBezTo>
                <a:close/>
                <a:moveTo>
                  <a:pt x="1468841" y="662590"/>
                </a:moveTo>
                <a:cubicBezTo>
                  <a:pt x="1451729" y="670549"/>
                  <a:pt x="1437005" y="677314"/>
                  <a:pt x="1421882" y="684079"/>
                </a:cubicBezTo>
                <a:cubicBezTo>
                  <a:pt x="1426658" y="694824"/>
                  <a:pt x="1431035" y="703977"/>
                  <a:pt x="1436607" y="715916"/>
                </a:cubicBezTo>
                <a:cubicBezTo>
                  <a:pt x="1452525" y="708752"/>
                  <a:pt x="1467647" y="701987"/>
                  <a:pt x="1483167" y="694824"/>
                </a:cubicBezTo>
                <a:cubicBezTo>
                  <a:pt x="1477994" y="683284"/>
                  <a:pt x="1473616" y="673335"/>
                  <a:pt x="1468841" y="662590"/>
                </a:cubicBezTo>
                <a:close/>
                <a:moveTo>
                  <a:pt x="1596185" y="659008"/>
                </a:moveTo>
                <a:cubicBezTo>
                  <a:pt x="1579471" y="665376"/>
                  <a:pt x="1564747" y="670947"/>
                  <a:pt x="1548829" y="676916"/>
                </a:cubicBezTo>
                <a:cubicBezTo>
                  <a:pt x="1560370" y="706763"/>
                  <a:pt x="1571114" y="735017"/>
                  <a:pt x="1582655" y="764864"/>
                </a:cubicBezTo>
                <a:cubicBezTo>
                  <a:pt x="1598573" y="758894"/>
                  <a:pt x="1612899" y="753323"/>
                  <a:pt x="1628021" y="747354"/>
                </a:cubicBezTo>
                <a:cubicBezTo>
                  <a:pt x="1616879" y="716712"/>
                  <a:pt x="1606930" y="688457"/>
                  <a:pt x="1596185" y="659008"/>
                </a:cubicBezTo>
                <a:close/>
                <a:moveTo>
                  <a:pt x="2911018" y="654233"/>
                </a:moveTo>
                <a:cubicBezTo>
                  <a:pt x="2905845" y="669753"/>
                  <a:pt x="2901866" y="682886"/>
                  <a:pt x="2897090" y="696814"/>
                </a:cubicBezTo>
                <a:cubicBezTo>
                  <a:pt x="2925743" y="707559"/>
                  <a:pt x="2952803" y="717507"/>
                  <a:pt x="2981058" y="727854"/>
                </a:cubicBezTo>
                <a:cubicBezTo>
                  <a:pt x="2986629" y="713130"/>
                  <a:pt x="2991803" y="699998"/>
                  <a:pt x="2997374" y="685671"/>
                </a:cubicBezTo>
                <a:cubicBezTo>
                  <a:pt x="2967130" y="674529"/>
                  <a:pt x="2939671" y="664580"/>
                  <a:pt x="2911018" y="654233"/>
                </a:cubicBezTo>
                <a:close/>
                <a:moveTo>
                  <a:pt x="2191123" y="646672"/>
                </a:moveTo>
                <a:cubicBezTo>
                  <a:pt x="2167246" y="647866"/>
                  <a:pt x="2146553" y="648662"/>
                  <a:pt x="2124268" y="649856"/>
                </a:cubicBezTo>
                <a:cubicBezTo>
                  <a:pt x="2125859" y="672539"/>
                  <a:pt x="2127053" y="692436"/>
                  <a:pt x="2128645" y="713528"/>
                </a:cubicBezTo>
                <a:cubicBezTo>
                  <a:pt x="2151726" y="711936"/>
                  <a:pt x="2172022" y="711140"/>
                  <a:pt x="2191123" y="709946"/>
                </a:cubicBezTo>
                <a:cubicBezTo>
                  <a:pt x="2191123" y="688457"/>
                  <a:pt x="2191123" y="669355"/>
                  <a:pt x="2191123" y="646672"/>
                </a:cubicBezTo>
                <a:close/>
                <a:moveTo>
                  <a:pt x="2315682" y="645080"/>
                </a:moveTo>
                <a:cubicBezTo>
                  <a:pt x="2315682" y="667365"/>
                  <a:pt x="2315682" y="687263"/>
                  <a:pt x="2315682" y="708752"/>
                </a:cubicBezTo>
                <a:cubicBezTo>
                  <a:pt x="2335182" y="709548"/>
                  <a:pt x="2355478" y="710344"/>
                  <a:pt x="2378161" y="711538"/>
                </a:cubicBezTo>
                <a:cubicBezTo>
                  <a:pt x="2379355" y="688855"/>
                  <a:pt x="2380549" y="669355"/>
                  <a:pt x="2381742" y="647866"/>
                </a:cubicBezTo>
                <a:cubicBezTo>
                  <a:pt x="2358661" y="647070"/>
                  <a:pt x="2337968" y="645876"/>
                  <a:pt x="2315682" y="645080"/>
                </a:cubicBezTo>
                <a:close/>
                <a:moveTo>
                  <a:pt x="3060648" y="640703"/>
                </a:moveTo>
                <a:cubicBezTo>
                  <a:pt x="3054281" y="655427"/>
                  <a:pt x="3049108" y="667763"/>
                  <a:pt x="3043138" y="682090"/>
                </a:cubicBezTo>
                <a:cubicBezTo>
                  <a:pt x="3072587" y="695222"/>
                  <a:pt x="3099648" y="707161"/>
                  <a:pt x="3127902" y="719895"/>
                </a:cubicBezTo>
                <a:cubicBezTo>
                  <a:pt x="3134270" y="705967"/>
                  <a:pt x="3140239" y="693232"/>
                  <a:pt x="3147004" y="678906"/>
                </a:cubicBezTo>
                <a:cubicBezTo>
                  <a:pt x="3117556" y="665774"/>
                  <a:pt x="3090097" y="653835"/>
                  <a:pt x="3060648" y="640703"/>
                </a:cubicBezTo>
                <a:close/>
                <a:moveTo>
                  <a:pt x="1651899" y="640305"/>
                </a:moveTo>
                <a:cubicBezTo>
                  <a:pt x="1635185" y="645876"/>
                  <a:pt x="1620460" y="651049"/>
                  <a:pt x="1604144" y="656621"/>
                </a:cubicBezTo>
                <a:cubicBezTo>
                  <a:pt x="1614889" y="686467"/>
                  <a:pt x="1624838" y="715120"/>
                  <a:pt x="1635583" y="745364"/>
                </a:cubicBezTo>
                <a:cubicBezTo>
                  <a:pt x="1651899" y="739793"/>
                  <a:pt x="1667021" y="734619"/>
                  <a:pt x="1681347" y="729844"/>
                </a:cubicBezTo>
                <a:cubicBezTo>
                  <a:pt x="1670602" y="697610"/>
                  <a:pt x="1661449" y="669355"/>
                  <a:pt x="1651899" y="640305"/>
                </a:cubicBezTo>
                <a:close/>
                <a:moveTo>
                  <a:pt x="1524554" y="639907"/>
                </a:moveTo>
                <a:cubicBezTo>
                  <a:pt x="1507840" y="647070"/>
                  <a:pt x="1493116" y="653039"/>
                  <a:pt x="1477198" y="659804"/>
                </a:cubicBezTo>
                <a:cubicBezTo>
                  <a:pt x="1481973" y="671345"/>
                  <a:pt x="1486351" y="680896"/>
                  <a:pt x="1491126" y="691641"/>
                </a:cubicBezTo>
                <a:cubicBezTo>
                  <a:pt x="1507044" y="685273"/>
                  <a:pt x="1521370" y="679304"/>
                  <a:pt x="1538482" y="672539"/>
                </a:cubicBezTo>
                <a:cubicBezTo>
                  <a:pt x="1533309" y="660202"/>
                  <a:pt x="1528931" y="650254"/>
                  <a:pt x="1524554" y="639907"/>
                </a:cubicBezTo>
                <a:close/>
                <a:moveTo>
                  <a:pt x="1580665" y="618019"/>
                </a:moveTo>
                <a:cubicBezTo>
                  <a:pt x="1563951" y="624387"/>
                  <a:pt x="1549227" y="629958"/>
                  <a:pt x="1532911" y="636325"/>
                </a:cubicBezTo>
                <a:cubicBezTo>
                  <a:pt x="1537288" y="647468"/>
                  <a:pt x="1540870" y="657019"/>
                  <a:pt x="1545645" y="669355"/>
                </a:cubicBezTo>
                <a:cubicBezTo>
                  <a:pt x="1562757" y="662988"/>
                  <a:pt x="1577879" y="657019"/>
                  <a:pt x="1593798" y="651049"/>
                </a:cubicBezTo>
                <a:cubicBezTo>
                  <a:pt x="1589420" y="639111"/>
                  <a:pt x="1585441" y="629162"/>
                  <a:pt x="1580665" y="618019"/>
                </a:cubicBezTo>
                <a:close/>
                <a:moveTo>
                  <a:pt x="2784470" y="616030"/>
                </a:moveTo>
                <a:cubicBezTo>
                  <a:pt x="2780490" y="630356"/>
                  <a:pt x="2776909" y="643886"/>
                  <a:pt x="2772531" y="659008"/>
                </a:cubicBezTo>
                <a:cubicBezTo>
                  <a:pt x="2802378" y="667763"/>
                  <a:pt x="2829836" y="675722"/>
                  <a:pt x="2858887" y="684079"/>
                </a:cubicBezTo>
                <a:cubicBezTo>
                  <a:pt x="2863264" y="669753"/>
                  <a:pt x="2867642" y="656621"/>
                  <a:pt x="2872417" y="641499"/>
                </a:cubicBezTo>
                <a:cubicBezTo>
                  <a:pt x="2842571" y="633142"/>
                  <a:pt x="2814316" y="624785"/>
                  <a:pt x="2784470" y="616030"/>
                </a:cubicBezTo>
                <a:close/>
                <a:moveTo>
                  <a:pt x="1445759" y="608071"/>
                </a:moveTo>
                <a:cubicBezTo>
                  <a:pt x="1428648" y="616030"/>
                  <a:pt x="1413127" y="622795"/>
                  <a:pt x="1396811" y="630356"/>
                </a:cubicBezTo>
                <a:cubicBezTo>
                  <a:pt x="1403576" y="643488"/>
                  <a:pt x="1408750" y="654631"/>
                  <a:pt x="1414321" y="666172"/>
                </a:cubicBezTo>
                <a:cubicBezTo>
                  <a:pt x="1430637" y="658611"/>
                  <a:pt x="1445361" y="652243"/>
                  <a:pt x="1461677" y="645080"/>
                </a:cubicBezTo>
                <a:cubicBezTo>
                  <a:pt x="1456106" y="631550"/>
                  <a:pt x="1450933" y="620407"/>
                  <a:pt x="1445759" y="608071"/>
                </a:cubicBezTo>
                <a:close/>
                <a:moveTo>
                  <a:pt x="1639164" y="598918"/>
                </a:moveTo>
                <a:cubicBezTo>
                  <a:pt x="1622052" y="604887"/>
                  <a:pt x="1606532" y="610458"/>
                  <a:pt x="1590216" y="616030"/>
                </a:cubicBezTo>
                <a:cubicBezTo>
                  <a:pt x="1594593" y="628366"/>
                  <a:pt x="1598573" y="638315"/>
                  <a:pt x="1602552" y="649060"/>
                </a:cubicBezTo>
                <a:cubicBezTo>
                  <a:pt x="1619266" y="643090"/>
                  <a:pt x="1633991" y="637917"/>
                  <a:pt x="1650307" y="632744"/>
                </a:cubicBezTo>
                <a:cubicBezTo>
                  <a:pt x="1646725" y="621203"/>
                  <a:pt x="1643144" y="611652"/>
                  <a:pt x="1639164" y="598918"/>
                </a:cubicBezTo>
                <a:close/>
                <a:moveTo>
                  <a:pt x="2932110" y="592551"/>
                </a:moveTo>
                <a:cubicBezTo>
                  <a:pt x="2926936" y="607673"/>
                  <a:pt x="2922559" y="620805"/>
                  <a:pt x="2917386" y="635131"/>
                </a:cubicBezTo>
                <a:cubicBezTo>
                  <a:pt x="2947232" y="645876"/>
                  <a:pt x="2975487" y="656223"/>
                  <a:pt x="3004935" y="666968"/>
                </a:cubicBezTo>
                <a:cubicBezTo>
                  <a:pt x="3010506" y="652641"/>
                  <a:pt x="3015282" y="639907"/>
                  <a:pt x="3020853" y="625183"/>
                </a:cubicBezTo>
                <a:cubicBezTo>
                  <a:pt x="2991007" y="614040"/>
                  <a:pt x="2961956" y="603295"/>
                  <a:pt x="2932110" y="592551"/>
                </a:cubicBezTo>
                <a:close/>
                <a:moveTo>
                  <a:pt x="2654737" y="586581"/>
                </a:moveTo>
                <a:cubicBezTo>
                  <a:pt x="2651952" y="602499"/>
                  <a:pt x="2649564" y="616030"/>
                  <a:pt x="2646778" y="630754"/>
                </a:cubicBezTo>
                <a:cubicBezTo>
                  <a:pt x="2676625" y="637519"/>
                  <a:pt x="2704879" y="643488"/>
                  <a:pt x="2733930" y="649856"/>
                </a:cubicBezTo>
                <a:cubicBezTo>
                  <a:pt x="2737909" y="634335"/>
                  <a:pt x="2741093" y="621203"/>
                  <a:pt x="2744675" y="606081"/>
                </a:cubicBezTo>
                <a:cubicBezTo>
                  <a:pt x="2713634" y="599316"/>
                  <a:pt x="2684982" y="592948"/>
                  <a:pt x="2654737" y="586581"/>
                </a:cubicBezTo>
                <a:close/>
                <a:moveTo>
                  <a:pt x="1503860" y="584989"/>
                </a:moveTo>
                <a:cubicBezTo>
                  <a:pt x="1486749" y="591755"/>
                  <a:pt x="1470830" y="598122"/>
                  <a:pt x="1454514" y="605285"/>
                </a:cubicBezTo>
                <a:cubicBezTo>
                  <a:pt x="1460086" y="618019"/>
                  <a:pt x="1464861" y="629560"/>
                  <a:pt x="1470034" y="642295"/>
                </a:cubicBezTo>
                <a:cubicBezTo>
                  <a:pt x="1487146" y="635131"/>
                  <a:pt x="1502269" y="629162"/>
                  <a:pt x="1518585" y="622397"/>
                </a:cubicBezTo>
                <a:cubicBezTo>
                  <a:pt x="1513411" y="609264"/>
                  <a:pt x="1509034" y="598122"/>
                  <a:pt x="1503860" y="584989"/>
                </a:cubicBezTo>
                <a:close/>
                <a:moveTo>
                  <a:pt x="1696469" y="581010"/>
                </a:moveTo>
                <a:cubicBezTo>
                  <a:pt x="1679357" y="586183"/>
                  <a:pt x="1664235" y="590959"/>
                  <a:pt x="1647123" y="596132"/>
                </a:cubicBezTo>
                <a:cubicBezTo>
                  <a:pt x="1651501" y="608867"/>
                  <a:pt x="1654684" y="618417"/>
                  <a:pt x="1658266" y="629560"/>
                </a:cubicBezTo>
                <a:cubicBezTo>
                  <a:pt x="1674980" y="624387"/>
                  <a:pt x="1690102" y="620009"/>
                  <a:pt x="1706816" y="614836"/>
                </a:cubicBezTo>
                <a:cubicBezTo>
                  <a:pt x="1703234" y="603295"/>
                  <a:pt x="1700051" y="592948"/>
                  <a:pt x="1696469" y="581010"/>
                </a:cubicBezTo>
                <a:close/>
                <a:moveTo>
                  <a:pt x="1561563" y="563102"/>
                </a:moveTo>
                <a:cubicBezTo>
                  <a:pt x="1544452" y="569867"/>
                  <a:pt x="1528533" y="575836"/>
                  <a:pt x="1511819" y="582602"/>
                </a:cubicBezTo>
                <a:cubicBezTo>
                  <a:pt x="1517391" y="596132"/>
                  <a:pt x="1522166" y="607275"/>
                  <a:pt x="1526942" y="619611"/>
                </a:cubicBezTo>
                <a:cubicBezTo>
                  <a:pt x="1543656" y="613244"/>
                  <a:pt x="1558778" y="607275"/>
                  <a:pt x="1575492" y="600907"/>
                </a:cubicBezTo>
                <a:cubicBezTo>
                  <a:pt x="1570318" y="587377"/>
                  <a:pt x="1566339" y="575836"/>
                  <a:pt x="1561563" y="563102"/>
                </a:cubicBezTo>
                <a:close/>
                <a:moveTo>
                  <a:pt x="2418354" y="557929"/>
                </a:moveTo>
                <a:cubicBezTo>
                  <a:pt x="2416762" y="580214"/>
                  <a:pt x="2415170" y="600112"/>
                  <a:pt x="2413977" y="621203"/>
                </a:cubicBezTo>
                <a:cubicBezTo>
                  <a:pt x="2436660" y="623591"/>
                  <a:pt x="2457751" y="625580"/>
                  <a:pt x="2480832" y="627570"/>
                </a:cubicBezTo>
                <a:cubicBezTo>
                  <a:pt x="2483220" y="604887"/>
                  <a:pt x="2485210" y="584989"/>
                  <a:pt x="2487200" y="563898"/>
                </a:cubicBezTo>
                <a:cubicBezTo>
                  <a:pt x="2462925" y="561908"/>
                  <a:pt x="2441435" y="559918"/>
                  <a:pt x="2418354" y="557929"/>
                </a:cubicBezTo>
                <a:close/>
                <a:moveTo>
                  <a:pt x="2219378" y="553551"/>
                </a:moveTo>
                <a:cubicBezTo>
                  <a:pt x="2219378" y="575439"/>
                  <a:pt x="2219378" y="594938"/>
                  <a:pt x="2219378" y="614836"/>
                </a:cubicBezTo>
                <a:cubicBezTo>
                  <a:pt x="2242459" y="614836"/>
                  <a:pt x="2263949" y="614836"/>
                  <a:pt x="2284642" y="614836"/>
                </a:cubicBezTo>
                <a:cubicBezTo>
                  <a:pt x="2284642" y="593346"/>
                  <a:pt x="2284642" y="573449"/>
                  <a:pt x="2284642" y="553551"/>
                </a:cubicBezTo>
                <a:cubicBezTo>
                  <a:pt x="2261959" y="553551"/>
                  <a:pt x="2240867" y="553551"/>
                  <a:pt x="2219378" y="553551"/>
                </a:cubicBezTo>
                <a:close/>
                <a:moveTo>
                  <a:pt x="2318070" y="552755"/>
                </a:moveTo>
                <a:cubicBezTo>
                  <a:pt x="2318070" y="575836"/>
                  <a:pt x="2318070" y="595336"/>
                  <a:pt x="2317672" y="616030"/>
                </a:cubicBezTo>
                <a:cubicBezTo>
                  <a:pt x="2339957" y="617224"/>
                  <a:pt x="2360651" y="618417"/>
                  <a:pt x="2383732" y="619611"/>
                </a:cubicBezTo>
                <a:cubicBezTo>
                  <a:pt x="2384926" y="597724"/>
                  <a:pt x="2385722" y="577428"/>
                  <a:pt x="2386916" y="555939"/>
                </a:cubicBezTo>
                <a:cubicBezTo>
                  <a:pt x="2363437" y="554745"/>
                  <a:pt x="2341947" y="553949"/>
                  <a:pt x="2318070" y="552755"/>
                </a:cubicBezTo>
                <a:close/>
                <a:moveTo>
                  <a:pt x="1621256" y="542807"/>
                </a:moveTo>
                <a:cubicBezTo>
                  <a:pt x="1603348" y="548776"/>
                  <a:pt x="1587430" y="554347"/>
                  <a:pt x="1570716" y="560316"/>
                </a:cubicBezTo>
                <a:cubicBezTo>
                  <a:pt x="1575890" y="574245"/>
                  <a:pt x="1579869" y="585785"/>
                  <a:pt x="1584247" y="598122"/>
                </a:cubicBezTo>
                <a:cubicBezTo>
                  <a:pt x="1602155" y="591755"/>
                  <a:pt x="1617277" y="586581"/>
                  <a:pt x="1633593" y="581010"/>
                </a:cubicBezTo>
                <a:cubicBezTo>
                  <a:pt x="1629215" y="568275"/>
                  <a:pt x="1625634" y="557133"/>
                  <a:pt x="1621256" y="542807"/>
                </a:cubicBezTo>
                <a:close/>
                <a:moveTo>
                  <a:pt x="1680153" y="524899"/>
                </a:moveTo>
                <a:cubicBezTo>
                  <a:pt x="1662245" y="530072"/>
                  <a:pt x="1646327" y="535245"/>
                  <a:pt x="1629215" y="540021"/>
                </a:cubicBezTo>
                <a:cubicBezTo>
                  <a:pt x="1633991" y="553949"/>
                  <a:pt x="1637572" y="565092"/>
                  <a:pt x="1641950" y="578622"/>
                </a:cubicBezTo>
                <a:cubicBezTo>
                  <a:pt x="1659858" y="573051"/>
                  <a:pt x="1675378" y="568275"/>
                  <a:pt x="1691694" y="563102"/>
                </a:cubicBezTo>
                <a:cubicBezTo>
                  <a:pt x="1687714" y="549572"/>
                  <a:pt x="1684133" y="537633"/>
                  <a:pt x="1680153" y="524899"/>
                </a:cubicBezTo>
                <a:close/>
                <a:moveTo>
                  <a:pt x="2667472" y="522113"/>
                </a:moveTo>
                <a:cubicBezTo>
                  <a:pt x="2664288" y="538827"/>
                  <a:pt x="2661901" y="551959"/>
                  <a:pt x="2659115" y="566286"/>
                </a:cubicBezTo>
                <a:cubicBezTo>
                  <a:pt x="2690155" y="573051"/>
                  <a:pt x="2718808" y="579418"/>
                  <a:pt x="2749450" y="586183"/>
                </a:cubicBezTo>
                <a:cubicBezTo>
                  <a:pt x="2753032" y="571061"/>
                  <a:pt x="2756215" y="557929"/>
                  <a:pt x="2760195" y="542409"/>
                </a:cubicBezTo>
                <a:cubicBezTo>
                  <a:pt x="2728756" y="535643"/>
                  <a:pt x="2698910" y="528878"/>
                  <a:pt x="2667472" y="522113"/>
                </a:cubicBezTo>
                <a:close/>
                <a:moveTo>
                  <a:pt x="2425119" y="465604"/>
                </a:moveTo>
                <a:cubicBezTo>
                  <a:pt x="2423527" y="487889"/>
                  <a:pt x="2421936" y="508185"/>
                  <a:pt x="2420742" y="529276"/>
                </a:cubicBezTo>
                <a:cubicBezTo>
                  <a:pt x="2445017" y="531266"/>
                  <a:pt x="2467302" y="533654"/>
                  <a:pt x="2490781" y="535643"/>
                </a:cubicBezTo>
                <a:cubicBezTo>
                  <a:pt x="2493169" y="513358"/>
                  <a:pt x="2495159" y="493460"/>
                  <a:pt x="2497148" y="472369"/>
                </a:cubicBezTo>
                <a:cubicBezTo>
                  <a:pt x="2472476" y="469981"/>
                  <a:pt x="2450190" y="467992"/>
                  <a:pt x="2425119" y="465604"/>
                </a:cubicBezTo>
                <a:close/>
                <a:moveTo>
                  <a:pt x="2320060" y="462818"/>
                </a:moveTo>
                <a:cubicBezTo>
                  <a:pt x="2320060" y="483114"/>
                  <a:pt x="2320060" y="503011"/>
                  <a:pt x="2319662" y="523705"/>
                </a:cubicBezTo>
                <a:cubicBezTo>
                  <a:pt x="2342743" y="524899"/>
                  <a:pt x="2364233" y="526092"/>
                  <a:pt x="2388508" y="527286"/>
                </a:cubicBezTo>
                <a:cubicBezTo>
                  <a:pt x="2390099" y="505001"/>
                  <a:pt x="2391293" y="485103"/>
                  <a:pt x="2392487" y="462818"/>
                </a:cubicBezTo>
                <a:cubicBezTo>
                  <a:pt x="2367416" y="462818"/>
                  <a:pt x="2344335" y="462818"/>
                  <a:pt x="2320060" y="462818"/>
                </a:cubicBezTo>
                <a:close/>
                <a:moveTo>
                  <a:pt x="2181971" y="461226"/>
                </a:moveTo>
                <a:cubicBezTo>
                  <a:pt x="2156899" y="462818"/>
                  <a:pt x="2134614" y="464410"/>
                  <a:pt x="2110339" y="466002"/>
                </a:cubicBezTo>
                <a:cubicBezTo>
                  <a:pt x="2111931" y="487491"/>
                  <a:pt x="2113523" y="507787"/>
                  <a:pt x="2115115" y="528878"/>
                </a:cubicBezTo>
                <a:cubicBezTo>
                  <a:pt x="2138992" y="527684"/>
                  <a:pt x="2161277" y="526490"/>
                  <a:pt x="2185950" y="524899"/>
                </a:cubicBezTo>
                <a:cubicBezTo>
                  <a:pt x="2184358" y="501817"/>
                  <a:pt x="2183164" y="481920"/>
                  <a:pt x="2181971" y="461226"/>
                </a:cubicBezTo>
                <a:close/>
                <a:moveTo>
                  <a:pt x="1608523" y="448890"/>
                </a:moveTo>
                <a:cubicBezTo>
                  <a:pt x="1613696" y="462420"/>
                  <a:pt x="1616880" y="471573"/>
                  <a:pt x="1620859" y="481522"/>
                </a:cubicBezTo>
                <a:cubicBezTo>
                  <a:pt x="1630808" y="479532"/>
                  <a:pt x="1640359" y="477543"/>
                  <a:pt x="1651900" y="475155"/>
                </a:cubicBezTo>
                <a:cubicBezTo>
                  <a:pt x="1654287" y="483910"/>
                  <a:pt x="1656277" y="491471"/>
                  <a:pt x="1658267" y="498635"/>
                </a:cubicBezTo>
                <a:cubicBezTo>
                  <a:pt x="1573105" y="530471"/>
                  <a:pt x="1489534" y="561113"/>
                  <a:pt x="1403576" y="592950"/>
                </a:cubicBezTo>
                <a:cubicBezTo>
                  <a:pt x="1400791" y="586980"/>
                  <a:pt x="1397209" y="579817"/>
                  <a:pt x="1391240" y="566685"/>
                </a:cubicBezTo>
                <a:cubicBezTo>
                  <a:pt x="1406760" y="564297"/>
                  <a:pt x="1419892" y="562705"/>
                  <a:pt x="1432627" y="560318"/>
                </a:cubicBezTo>
                <a:cubicBezTo>
                  <a:pt x="1437004" y="559522"/>
                  <a:pt x="1441382" y="557930"/>
                  <a:pt x="1445759" y="556338"/>
                </a:cubicBezTo>
                <a:cubicBezTo>
                  <a:pt x="1499881" y="536838"/>
                  <a:pt x="1554003" y="516941"/>
                  <a:pt x="1608125" y="496247"/>
                </a:cubicBezTo>
                <a:cubicBezTo>
                  <a:pt x="1613298" y="494655"/>
                  <a:pt x="1617676" y="492267"/>
                  <a:pt x="1622451" y="489879"/>
                </a:cubicBezTo>
                <a:cubicBezTo>
                  <a:pt x="1621257" y="487093"/>
                  <a:pt x="1620461" y="484706"/>
                  <a:pt x="1619267" y="482318"/>
                </a:cubicBezTo>
                <a:cubicBezTo>
                  <a:pt x="1555595" y="505400"/>
                  <a:pt x="1492320" y="528481"/>
                  <a:pt x="1427056" y="552359"/>
                </a:cubicBezTo>
                <a:cubicBezTo>
                  <a:pt x="1423474" y="543604"/>
                  <a:pt x="1419494" y="534053"/>
                  <a:pt x="1413525" y="520920"/>
                </a:cubicBezTo>
                <a:cubicBezTo>
                  <a:pt x="1478391" y="497043"/>
                  <a:pt x="1542463" y="473165"/>
                  <a:pt x="1608523" y="448890"/>
                </a:cubicBezTo>
                <a:close/>
                <a:moveTo>
                  <a:pt x="2322448" y="370891"/>
                </a:moveTo>
                <a:cubicBezTo>
                  <a:pt x="2322448" y="390789"/>
                  <a:pt x="2322448" y="410288"/>
                  <a:pt x="2322845" y="432574"/>
                </a:cubicBezTo>
                <a:cubicBezTo>
                  <a:pt x="2347519" y="432574"/>
                  <a:pt x="2370202" y="432574"/>
                  <a:pt x="2394875" y="432574"/>
                </a:cubicBezTo>
                <a:cubicBezTo>
                  <a:pt x="2395671" y="412278"/>
                  <a:pt x="2396865" y="392779"/>
                  <a:pt x="2398058" y="370891"/>
                </a:cubicBezTo>
                <a:cubicBezTo>
                  <a:pt x="2371794" y="370891"/>
                  <a:pt x="2347916" y="370891"/>
                  <a:pt x="2322448" y="370891"/>
                </a:cubicBezTo>
                <a:close/>
                <a:moveTo>
                  <a:pt x="2215398" y="369697"/>
                </a:moveTo>
                <a:cubicBezTo>
                  <a:pt x="2215398" y="390789"/>
                  <a:pt x="2215398" y="411084"/>
                  <a:pt x="2215398" y="430982"/>
                </a:cubicBezTo>
                <a:cubicBezTo>
                  <a:pt x="2240072" y="430982"/>
                  <a:pt x="2263153" y="430982"/>
                  <a:pt x="2287428" y="430982"/>
                </a:cubicBezTo>
                <a:cubicBezTo>
                  <a:pt x="2287428" y="409891"/>
                  <a:pt x="2287428" y="389993"/>
                  <a:pt x="2287428" y="369697"/>
                </a:cubicBezTo>
                <a:cubicBezTo>
                  <a:pt x="2262357" y="369697"/>
                  <a:pt x="2238878" y="369697"/>
                  <a:pt x="2215398" y="369697"/>
                </a:cubicBezTo>
                <a:close/>
                <a:moveTo>
                  <a:pt x="2178787" y="369299"/>
                </a:moveTo>
                <a:cubicBezTo>
                  <a:pt x="2152522" y="370891"/>
                  <a:pt x="2128645" y="372483"/>
                  <a:pt x="2103176" y="374075"/>
                </a:cubicBezTo>
                <a:cubicBezTo>
                  <a:pt x="2104768" y="395962"/>
                  <a:pt x="2106360" y="415462"/>
                  <a:pt x="2108350" y="437747"/>
                </a:cubicBezTo>
                <a:cubicBezTo>
                  <a:pt x="2134614" y="436155"/>
                  <a:pt x="2157695" y="434166"/>
                  <a:pt x="2182368" y="432574"/>
                </a:cubicBezTo>
                <a:cubicBezTo>
                  <a:pt x="2181175" y="410288"/>
                  <a:pt x="2179981" y="390789"/>
                  <a:pt x="2178787" y="369299"/>
                </a:cubicBezTo>
                <a:close/>
                <a:moveTo>
                  <a:pt x="2438650" y="281352"/>
                </a:moveTo>
                <a:cubicBezTo>
                  <a:pt x="2437058" y="303239"/>
                  <a:pt x="2435466" y="323535"/>
                  <a:pt x="2433874" y="345024"/>
                </a:cubicBezTo>
                <a:cubicBezTo>
                  <a:pt x="2460139" y="347412"/>
                  <a:pt x="2484414" y="349402"/>
                  <a:pt x="2510281" y="351790"/>
                </a:cubicBezTo>
                <a:cubicBezTo>
                  <a:pt x="2512669" y="330698"/>
                  <a:pt x="2515056" y="311198"/>
                  <a:pt x="2517444" y="288515"/>
                </a:cubicBezTo>
                <a:cubicBezTo>
                  <a:pt x="2489985" y="286127"/>
                  <a:pt x="2465312" y="283740"/>
                  <a:pt x="2438650" y="281352"/>
                </a:cubicBezTo>
                <a:close/>
                <a:moveTo>
                  <a:pt x="2212215" y="276975"/>
                </a:moveTo>
                <a:cubicBezTo>
                  <a:pt x="2212215" y="298464"/>
                  <a:pt x="2212215" y="317964"/>
                  <a:pt x="2212215" y="337463"/>
                </a:cubicBezTo>
                <a:cubicBezTo>
                  <a:pt x="2238878" y="337463"/>
                  <a:pt x="2263153" y="337463"/>
                  <a:pt x="2288622" y="337463"/>
                </a:cubicBezTo>
                <a:cubicBezTo>
                  <a:pt x="2288622" y="316372"/>
                  <a:pt x="2288622" y="297270"/>
                  <a:pt x="2288622" y="276975"/>
                </a:cubicBezTo>
                <a:cubicBezTo>
                  <a:pt x="2261561" y="276975"/>
                  <a:pt x="2236490" y="276975"/>
                  <a:pt x="2212215" y="276975"/>
                </a:cubicBezTo>
                <a:close/>
                <a:moveTo>
                  <a:pt x="2445415" y="189425"/>
                </a:moveTo>
                <a:cubicBezTo>
                  <a:pt x="2443823" y="212108"/>
                  <a:pt x="2442231" y="231608"/>
                  <a:pt x="2440639" y="252700"/>
                </a:cubicBezTo>
                <a:cubicBezTo>
                  <a:pt x="2467302" y="255087"/>
                  <a:pt x="2492373" y="257475"/>
                  <a:pt x="2520230" y="259863"/>
                </a:cubicBezTo>
                <a:cubicBezTo>
                  <a:pt x="2522617" y="238771"/>
                  <a:pt x="2524607" y="219272"/>
                  <a:pt x="2526995" y="196588"/>
                </a:cubicBezTo>
                <a:cubicBezTo>
                  <a:pt x="2499138" y="194201"/>
                  <a:pt x="2472873" y="191813"/>
                  <a:pt x="2445415" y="189425"/>
                </a:cubicBezTo>
                <a:close/>
                <a:moveTo>
                  <a:pt x="2170828" y="184650"/>
                </a:moveTo>
                <a:cubicBezTo>
                  <a:pt x="2142175" y="186242"/>
                  <a:pt x="2116309" y="188231"/>
                  <a:pt x="2089248" y="189823"/>
                </a:cubicBezTo>
                <a:cubicBezTo>
                  <a:pt x="2091237" y="212506"/>
                  <a:pt x="2092829" y="232006"/>
                  <a:pt x="2094421" y="253097"/>
                </a:cubicBezTo>
                <a:cubicBezTo>
                  <a:pt x="2121880" y="251506"/>
                  <a:pt x="2146951" y="249914"/>
                  <a:pt x="2174409" y="248322"/>
                </a:cubicBezTo>
                <a:cubicBezTo>
                  <a:pt x="2173216" y="226435"/>
                  <a:pt x="2172022" y="206537"/>
                  <a:pt x="2170828" y="184650"/>
                </a:cubicBezTo>
                <a:close/>
                <a:moveTo>
                  <a:pt x="2210225" y="184252"/>
                </a:moveTo>
                <a:cubicBezTo>
                  <a:pt x="2210225" y="205741"/>
                  <a:pt x="2210225" y="225639"/>
                  <a:pt x="2210225" y="245536"/>
                </a:cubicBezTo>
                <a:cubicBezTo>
                  <a:pt x="2238082" y="245536"/>
                  <a:pt x="2263153" y="245536"/>
                  <a:pt x="2289020" y="245536"/>
                </a:cubicBezTo>
                <a:cubicBezTo>
                  <a:pt x="2289020" y="224047"/>
                  <a:pt x="2289020" y="204547"/>
                  <a:pt x="2289020" y="184252"/>
                </a:cubicBezTo>
                <a:cubicBezTo>
                  <a:pt x="2261959" y="184252"/>
                  <a:pt x="2236092" y="184252"/>
                  <a:pt x="2210225" y="184252"/>
                </a:cubicBezTo>
                <a:close/>
                <a:moveTo>
                  <a:pt x="2175205" y="0"/>
                </a:moveTo>
                <a:cubicBezTo>
                  <a:pt x="2211021" y="0"/>
                  <a:pt x="2246837" y="0"/>
                  <a:pt x="2282652" y="0"/>
                </a:cubicBezTo>
                <a:cubicBezTo>
                  <a:pt x="2282652" y="10347"/>
                  <a:pt x="2282652" y="21091"/>
                  <a:pt x="2282652" y="33030"/>
                </a:cubicBezTo>
                <a:cubicBezTo>
                  <a:pt x="2302948" y="33030"/>
                  <a:pt x="2322050" y="33030"/>
                  <a:pt x="2342345" y="33030"/>
                </a:cubicBezTo>
                <a:cubicBezTo>
                  <a:pt x="2342345" y="21091"/>
                  <a:pt x="2342345" y="10347"/>
                  <a:pt x="2342345" y="0"/>
                </a:cubicBezTo>
                <a:cubicBezTo>
                  <a:pt x="2350304" y="0"/>
                  <a:pt x="2358263" y="0"/>
                  <a:pt x="2366222" y="0"/>
                </a:cubicBezTo>
                <a:cubicBezTo>
                  <a:pt x="2381344" y="1194"/>
                  <a:pt x="2396467" y="2786"/>
                  <a:pt x="2411589" y="3980"/>
                </a:cubicBezTo>
                <a:cubicBezTo>
                  <a:pt x="2450986" y="7163"/>
                  <a:pt x="2490781" y="9949"/>
                  <a:pt x="2530179" y="12734"/>
                </a:cubicBezTo>
                <a:cubicBezTo>
                  <a:pt x="2530179" y="25071"/>
                  <a:pt x="2530179" y="35020"/>
                  <a:pt x="2530179" y="45367"/>
                </a:cubicBezTo>
                <a:cubicBezTo>
                  <a:pt x="2534954" y="46958"/>
                  <a:pt x="2540127" y="48550"/>
                  <a:pt x="2545301" y="50142"/>
                </a:cubicBezTo>
                <a:cubicBezTo>
                  <a:pt x="2542913" y="73223"/>
                  <a:pt x="2540923" y="95508"/>
                  <a:pt x="2538535" y="118590"/>
                </a:cubicBezTo>
                <a:cubicBezTo>
                  <a:pt x="2549678" y="120977"/>
                  <a:pt x="2559627" y="122967"/>
                  <a:pt x="2571168" y="125355"/>
                </a:cubicBezTo>
                <a:cubicBezTo>
                  <a:pt x="2541719" y="363330"/>
                  <a:pt x="2512669" y="599714"/>
                  <a:pt x="2483618" y="837689"/>
                </a:cubicBezTo>
                <a:cubicBezTo>
                  <a:pt x="2512669" y="841668"/>
                  <a:pt x="2539331" y="845648"/>
                  <a:pt x="2567188" y="849627"/>
                </a:cubicBezTo>
                <a:cubicBezTo>
                  <a:pt x="2589075" y="723875"/>
                  <a:pt x="2610565" y="600907"/>
                  <a:pt x="2632054" y="476746"/>
                </a:cubicBezTo>
                <a:cubicBezTo>
                  <a:pt x="2643993" y="478338"/>
                  <a:pt x="2653544" y="479532"/>
                  <a:pt x="2664686" y="480726"/>
                </a:cubicBezTo>
                <a:cubicBezTo>
                  <a:pt x="2668268" y="465206"/>
                  <a:pt x="2671452" y="449686"/>
                  <a:pt x="2675033" y="432972"/>
                </a:cubicBezTo>
                <a:cubicBezTo>
                  <a:pt x="2686176" y="434564"/>
                  <a:pt x="2696522" y="436155"/>
                  <a:pt x="2706869" y="437747"/>
                </a:cubicBezTo>
                <a:cubicBezTo>
                  <a:pt x="2709655" y="430186"/>
                  <a:pt x="2712042" y="423421"/>
                  <a:pt x="2715624" y="414666"/>
                </a:cubicBezTo>
                <a:cubicBezTo>
                  <a:pt x="2778899" y="430982"/>
                  <a:pt x="2841377" y="446900"/>
                  <a:pt x="2904651" y="463216"/>
                </a:cubicBezTo>
                <a:cubicBezTo>
                  <a:pt x="2902661" y="473563"/>
                  <a:pt x="2901070" y="479930"/>
                  <a:pt x="2899478" y="487491"/>
                </a:cubicBezTo>
                <a:cubicBezTo>
                  <a:pt x="2925743" y="495848"/>
                  <a:pt x="2951212" y="504205"/>
                  <a:pt x="2976680" y="512562"/>
                </a:cubicBezTo>
                <a:cubicBezTo>
                  <a:pt x="2980660" y="505001"/>
                  <a:pt x="2983844" y="499032"/>
                  <a:pt x="2988221" y="490675"/>
                </a:cubicBezTo>
                <a:cubicBezTo>
                  <a:pt x="3049506" y="515348"/>
                  <a:pt x="3109199" y="539225"/>
                  <a:pt x="3170085" y="563500"/>
                </a:cubicBezTo>
                <a:cubicBezTo>
                  <a:pt x="3166504" y="572653"/>
                  <a:pt x="3164116" y="578622"/>
                  <a:pt x="3161330" y="585387"/>
                </a:cubicBezTo>
                <a:cubicBezTo>
                  <a:pt x="3166902" y="589367"/>
                  <a:pt x="3171677" y="592551"/>
                  <a:pt x="3177248" y="596132"/>
                </a:cubicBezTo>
                <a:cubicBezTo>
                  <a:pt x="3170483" y="610856"/>
                  <a:pt x="3164116" y="625183"/>
                  <a:pt x="3157351" y="640305"/>
                </a:cubicBezTo>
                <a:cubicBezTo>
                  <a:pt x="3168891" y="646274"/>
                  <a:pt x="3179238" y="651845"/>
                  <a:pt x="3190779" y="657815"/>
                </a:cubicBezTo>
                <a:cubicBezTo>
                  <a:pt x="3110392" y="822965"/>
                  <a:pt x="3030404" y="987319"/>
                  <a:pt x="2948028" y="1156051"/>
                </a:cubicBezTo>
                <a:cubicBezTo>
                  <a:pt x="2952803" y="1157642"/>
                  <a:pt x="2958375" y="1159632"/>
                  <a:pt x="2962752" y="1161224"/>
                </a:cubicBezTo>
                <a:cubicBezTo>
                  <a:pt x="2938079" y="1211366"/>
                  <a:pt x="2915396" y="1257130"/>
                  <a:pt x="2892713" y="1303293"/>
                </a:cubicBezTo>
                <a:cubicBezTo>
                  <a:pt x="2895498" y="1304487"/>
                  <a:pt x="2897886" y="1306078"/>
                  <a:pt x="2900672" y="1307272"/>
                </a:cubicBezTo>
                <a:cubicBezTo>
                  <a:pt x="2924151" y="1260712"/>
                  <a:pt x="2948028" y="1214151"/>
                  <a:pt x="2971905" y="1167989"/>
                </a:cubicBezTo>
                <a:cubicBezTo>
                  <a:pt x="2985038" y="1170377"/>
                  <a:pt x="2986231" y="1175550"/>
                  <a:pt x="2980660" y="1185897"/>
                </a:cubicBezTo>
                <a:cubicBezTo>
                  <a:pt x="2957977" y="1227682"/>
                  <a:pt x="2936487" y="1269865"/>
                  <a:pt x="2913406" y="1314037"/>
                </a:cubicBezTo>
                <a:cubicBezTo>
                  <a:pt x="2929324" y="1322394"/>
                  <a:pt x="2943650" y="1329955"/>
                  <a:pt x="2961558" y="1339506"/>
                </a:cubicBezTo>
                <a:cubicBezTo>
                  <a:pt x="2952405" y="1316823"/>
                  <a:pt x="2956385" y="1309660"/>
                  <a:pt x="2977476" y="1300905"/>
                </a:cubicBezTo>
                <a:cubicBezTo>
                  <a:pt x="2979466" y="1299711"/>
                  <a:pt x="2981456" y="1292150"/>
                  <a:pt x="2979864" y="1290558"/>
                </a:cubicBezTo>
                <a:cubicBezTo>
                  <a:pt x="2976680" y="1286579"/>
                  <a:pt x="2971507" y="1284589"/>
                  <a:pt x="2965936" y="1281007"/>
                </a:cubicBezTo>
                <a:cubicBezTo>
                  <a:pt x="2971109" y="1271457"/>
                  <a:pt x="2975885" y="1263100"/>
                  <a:pt x="2979864" y="1256334"/>
                </a:cubicBezTo>
                <a:cubicBezTo>
                  <a:pt x="2989415" y="1257926"/>
                  <a:pt x="2996578" y="1259518"/>
                  <a:pt x="3003741" y="1260712"/>
                </a:cubicBezTo>
                <a:cubicBezTo>
                  <a:pt x="3004537" y="1258722"/>
                  <a:pt x="3004935" y="1256334"/>
                  <a:pt x="3005333" y="1254345"/>
                </a:cubicBezTo>
                <a:cubicBezTo>
                  <a:pt x="2996578" y="1248375"/>
                  <a:pt x="2988221" y="1242804"/>
                  <a:pt x="2979068" y="1236835"/>
                </a:cubicBezTo>
                <a:cubicBezTo>
                  <a:pt x="2984639" y="1227284"/>
                  <a:pt x="2989415" y="1218927"/>
                  <a:pt x="2994190" y="1210172"/>
                </a:cubicBezTo>
                <a:cubicBezTo>
                  <a:pt x="3002149" y="1214549"/>
                  <a:pt x="3007721" y="1218131"/>
                  <a:pt x="3013690" y="1220519"/>
                </a:cubicBezTo>
                <a:cubicBezTo>
                  <a:pt x="3016874" y="1221713"/>
                  <a:pt x="3021251" y="1220519"/>
                  <a:pt x="3025231" y="1220121"/>
                </a:cubicBezTo>
                <a:cubicBezTo>
                  <a:pt x="3023241" y="1216937"/>
                  <a:pt x="3022047" y="1212162"/>
                  <a:pt x="3018863" y="1210172"/>
                </a:cubicBezTo>
                <a:cubicBezTo>
                  <a:pt x="3010108" y="1204203"/>
                  <a:pt x="3000956" y="1199427"/>
                  <a:pt x="2991007" y="1193856"/>
                </a:cubicBezTo>
                <a:cubicBezTo>
                  <a:pt x="2996578" y="1183907"/>
                  <a:pt x="3001354" y="1175152"/>
                  <a:pt x="3006129" y="1166397"/>
                </a:cubicBezTo>
                <a:cubicBezTo>
                  <a:pt x="3017272" y="1172366"/>
                  <a:pt x="3026424" y="1177938"/>
                  <a:pt x="3035975" y="1182315"/>
                </a:cubicBezTo>
                <a:cubicBezTo>
                  <a:pt x="3038761" y="1183509"/>
                  <a:pt x="3043138" y="1181519"/>
                  <a:pt x="3047118" y="1181121"/>
                </a:cubicBezTo>
                <a:cubicBezTo>
                  <a:pt x="3045526" y="1177938"/>
                  <a:pt x="3044332" y="1173958"/>
                  <a:pt x="3041945" y="1172366"/>
                </a:cubicBezTo>
                <a:cubicBezTo>
                  <a:pt x="3029210" y="1164407"/>
                  <a:pt x="3016078" y="1157244"/>
                  <a:pt x="3002547" y="1149683"/>
                </a:cubicBezTo>
                <a:cubicBezTo>
                  <a:pt x="3008119" y="1139734"/>
                  <a:pt x="3012894" y="1131377"/>
                  <a:pt x="3017670" y="1122622"/>
                </a:cubicBezTo>
                <a:cubicBezTo>
                  <a:pt x="3031598" y="1130582"/>
                  <a:pt x="3043138" y="1137347"/>
                  <a:pt x="3055077" y="1142918"/>
                </a:cubicBezTo>
                <a:cubicBezTo>
                  <a:pt x="3059057" y="1144510"/>
                  <a:pt x="3064230" y="1143316"/>
                  <a:pt x="3068607" y="1143316"/>
                </a:cubicBezTo>
                <a:cubicBezTo>
                  <a:pt x="3065822" y="1139337"/>
                  <a:pt x="3063832" y="1134561"/>
                  <a:pt x="3060250" y="1132173"/>
                </a:cubicBezTo>
                <a:cubicBezTo>
                  <a:pt x="3045128" y="1123020"/>
                  <a:pt x="3029608" y="1114663"/>
                  <a:pt x="3013690" y="1105909"/>
                </a:cubicBezTo>
                <a:cubicBezTo>
                  <a:pt x="3019261" y="1095562"/>
                  <a:pt x="3023639" y="1087205"/>
                  <a:pt x="3028414" y="1078450"/>
                </a:cubicBezTo>
                <a:cubicBezTo>
                  <a:pt x="3041149" y="1085215"/>
                  <a:pt x="3051893" y="1090786"/>
                  <a:pt x="3062240" y="1096358"/>
                </a:cubicBezTo>
                <a:cubicBezTo>
                  <a:pt x="3084526" y="1108694"/>
                  <a:pt x="3084526" y="1109092"/>
                  <a:pt x="3091689" y="1099143"/>
                </a:cubicBezTo>
                <a:cubicBezTo>
                  <a:pt x="3069403" y="1086807"/>
                  <a:pt x="3047118" y="1074470"/>
                  <a:pt x="3024435" y="1061736"/>
                </a:cubicBezTo>
                <a:cubicBezTo>
                  <a:pt x="3030006" y="1051389"/>
                  <a:pt x="3033986" y="1043430"/>
                  <a:pt x="3039159" y="1033879"/>
                </a:cubicBezTo>
                <a:cubicBezTo>
                  <a:pt x="3059455" y="1045022"/>
                  <a:pt x="3078158" y="1055767"/>
                  <a:pt x="3097658" y="1065317"/>
                </a:cubicBezTo>
                <a:cubicBezTo>
                  <a:pt x="3101637" y="1067307"/>
                  <a:pt x="3107607" y="1065715"/>
                  <a:pt x="3112382" y="1065715"/>
                </a:cubicBezTo>
                <a:cubicBezTo>
                  <a:pt x="3109596" y="1062134"/>
                  <a:pt x="3107607" y="1056960"/>
                  <a:pt x="3103627" y="1054971"/>
                </a:cubicBezTo>
                <a:cubicBezTo>
                  <a:pt x="3081342" y="1042236"/>
                  <a:pt x="3058659" y="1029900"/>
                  <a:pt x="3035179" y="1017165"/>
                </a:cubicBezTo>
                <a:cubicBezTo>
                  <a:pt x="3039955" y="1007614"/>
                  <a:pt x="3044332" y="998859"/>
                  <a:pt x="3049108" y="989309"/>
                </a:cubicBezTo>
                <a:cubicBezTo>
                  <a:pt x="3069005" y="1000053"/>
                  <a:pt x="3085719" y="1010798"/>
                  <a:pt x="3104025" y="1017961"/>
                </a:cubicBezTo>
                <a:cubicBezTo>
                  <a:pt x="3121137" y="1024726"/>
                  <a:pt x="3139841" y="1027910"/>
                  <a:pt x="3157749" y="1032685"/>
                </a:cubicBezTo>
                <a:cubicBezTo>
                  <a:pt x="3168891" y="1015175"/>
                  <a:pt x="3178840" y="999257"/>
                  <a:pt x="3189187" y="982145"/>
                </a:cubicBezTo>
                <a:cubicBezTo>
                  <a:pt x="3229778" y="1008012"/>
                  <a:pt x="3268777" y="1033083"/>
                  <a:pt x="3308572" y="1058552"/>
                </a:cubicBezTo>
                <a:cubicBezTo>
                  <a:pt x="3360306" y="984533"/>
                  <a:pt x="3411642" y="911708"/>
                  <a:pt x="3463376" y="837689"/>
                </a:cubicBezTo>
                <a:cubicBezTo>
                  <a:pt x="3476110" y="846444"/>
                  <a:pt x="3486855" y="853607"/>
                  <a:pt x="3498793" y="861566"/>
                </a:cubicBezTo>
                <a:cubicBezTo>
                  <a:pt x="3508344" y="849627"/>
                  <a:pt x="3517099" y="838485"/>
                  <a:pt x="3526650" y="825750"/>
                </a:cubicBezTo>
                <a:cubicBezTo>
                  <a:pt x="3538191" y="833709"/>
                  <a:pt x="3548537" y="841270"/>
                  <a:pt x="3559680" y="849230"/>
                </a:cubicBezTo>
                <a:cubicBezTo>
                  <a:pt x="3566047" y="842066"/>
                  <a:pt x="3571619" y="836097"/>
                  <a:pt x="3579578" y="827740"/>
                </a:cubicBezTo>
                <a:cubicBezTo>
                  <a:pt x="3639270" y="878678"/>
                  <a:pt x="3698167" y="928820"/>
                  <a:pt x="3757462" y="979758"/>
                </a:cubicBezTo>
                <a:cubicBezTo>
                  <a:pt x="3750299" y="988911"/>
                  <a:pt x="3745126" y="995278"/>
                  <a:pt x="3737565" y="1004431"/>
                </a:cubicBezTo>
                <a:cubicBezTo>
                  <a:pt x="3746717" y="1010798"/>
                  <a:pt x="3755472" y="1017165"/>
                  <a:pt x="3764625" y="1023930"/>
                </a:cubicBezTo>
                <a:cubicBezTo>
                  <a:pt x="3752289" y="1037461"/>
                  <a:pt x="3742340" y="1048604"/>
                  <a:pt x="3729208" y="1062930"/>
                </a:cubicBezTo>
                <a:cubicBezTo>
                  <a:pt x="3740748" y="1071685"/>
                  <a:pt x="3751095" y="1078848"/>
                  <a:pt x="3762238" y="1087205"/>
                </a:cubicBezTo>
                <a:cubicBezTo>
                  <a:pt x="3673096" y="1174356"/>
                  <a:pt x="3586741" y="1258722"/>
                  <a:pt x="3500385" y="1343486"/>
                </a:cubicBezTo>
                <a:cubicBezTo>
                  <a:pt x="3510732" y="1354629"/>
                  <a:pt x="3519885" y="1364975"/>
                  <a:pt x="3530232" y="1376118"/>
                </a:cubicBezTo>
                <a:cubicBezTo>
                  <a:pt x="3460988" y="1440586"/>
                  <a:pt x="3392540" y="1504258"/>
                  <a:pt x="3322899" y="1569125"/>
                </a:cubicBezTo>
                <a:cubicBezTo>
                  <a:pt x="3341205" y="1581063"/>
                  <a:pt x="3357919" y="1592604"/>
                  <a:pt x="3377816" y="1606134"/>
                </a:cubicBezTo>
                <a:cubicBezTo>
                  <a:pt x="3379806" y="1604144"/>
                  <a:pt x="3382990" y="1600563"/>
                  <a:pt x="3386969" y="1596583"/>
                </a:cubicBezTo>
                <a:cubicBezTo>
                  <a:pt x="3377020" y="1584645"/>
                  <a:pt x="3368663" y="1574696"/>
                  <a:pt x="3359510" y="1563951"/>
                </a:cubicBezTo>
                <a:cubicBezTo>
                  <a:pt x="3365480" y="1558778"/>
                  <a:pt x="3370255" y="1554400"/>
                  <a:pt x="3375826" y="1549625"/>
                </a:cubicBezTo>
                <a:cubicBezTo>
                  <a:pt x="3385377" y="1560370"/>
                  <a:pt x="3394132" y="1569921"/>
                  <a:pt x="3404081" y="1580665"/>
                </a:cubicBezTo>
                <a:cubicBezTo>
                  <a:pt x="3408458" y="1576288"/>
                  <a:pt x="3412438" y="1572706"/>
                  <a:pt x="3416815" y="1568727"/>
                </a:cubicBezTo>
                <a:cubicBezTo>
                  <a:pt x="3407264" y="1557186"/>
                  <a:pt x="3398908" y="1547237"/>
                  <a:pt x="3389755" y="1536493"/>
                </a:cubicBezTo>
                <a:cubicBezTo>
                  <a:pt x="3395724" y="1530921"/>
                  <a:pt x="3400499" y="1526942"/>
                  <a:pt x="3406071" y="1522166"/>
                </a:cubicBezTo>
                <a:cubicBezTo>
                  <a:pt x="3416019" y="1532911"/>
                  <a:pt x="3424774" y="1542860"/>
                  <a:pt x="3434723" y="1553605"/>
                </a:cubicBezTo>
                <a:cubicBezTo>
                  <a:pt x="3439101" y="1550023"/>
                  <a:pt x="3443080" y="1546441"/>
                  <a:pt x="3447856" y="1542462"/>
                </a:cubicBezTo>
                <a:cubicBezTo>
                  <a:pt x="3437907" y="1530921"/>
                  <a:pt x="3429152" y="1520574"/>
                  <a:pt x="3419601" y="1509034"/>
                </a:cubicBezTo>
                <a:cubicBezTo>
                  <a:pt x="3425570" y="1503861"/>
                  <a:pt x="3430346" y="1499881"/>
                  <a:pt x="3436315" y="1494708"/>
                </a:cubicBezTo>
                <a:cubicBezTo>
                  <a:pt x="3446264" y="1505850"/>
                  <a:pt x="3455417" y="1515799"/>
                  <a:pt x="3465763" y="1527340"/>
                </a:cubicBezTo>
                <a:cubicBezTo>
                  <a:pt x="3470141" y="1523360"/>
                  <a:pt x="3474518" y="1519779"/>
                  <a:pt x="3478896" y="1515799"/>
                </a:cubicBezTo>
                <a:cubicBezTo>
                  <a:pt x="3468947" y="1503861"/>
                  <a:pt x="3459794" y="1493514"/>
                  <a:pt x="3449845" y="1481575"/>
                </a:cubicBezTo>
                <a:cubicBezTo>
                  <a:pt x="3455815" y="1476402"/>
                  <a:pt x="3460988" y="1472024"/>
                  <a:pt x="3466559" y="1467249"/>
                </a:cubicBezTo>
                <a:cubicBezTo>
                  <a:pt x="3477702" y="1479187"/>
                  <a:pt x="3487253" y="1489932"/>
                  <a:pt x="3498793" y="1502667"/>
                </a:cubicBezTo>
                <a:cubicBezTo>
                  <a:pt x="3516303" y="1475606"/>
                  <a:pt x="3483273" y="1470433"/>
                  <a:pt x="3482079" y="1452127"/>
                </a:cubicBezTo>
                <a:cubicBezTo>
                  <a:pt x="3486059" y="1448545"/>
                  <a:pt x="3490834" y="1444168"/>
                  <a:pt x="3496406" y="1439790"/>
                </a:cubicBezTo>
                <a:cubicBezTo>
                  <a:pt x="3507548" y="1451729"/>
                  <a:pt x="3517497" y="1462474"/>
                  <a:pt x="3529834" y="1475606"/>
                </a:cubicBezTo>
                <a:cubicBezTo>
                  <a:pt x="3547344" y="1448147"/>
                  <a:pt x="3513916" y="1443372"/>
                  <a:pt x="3512722" y="1424270"/>
                </a:cubicBezTo>
                <a:cubicBezTo>
                  <a:pt x="3516303" y="1421086"/>
                  <a:pt x="3521477" y="1416709"/>
                  <a:pt x="3527048" y="1411934"/>
                </a:cubicBezTo>
                <a:cubicBezTo>
                  <a:pt x="3538589" y="1424270"/>
                  <a:pt x="3548537" y="1435413"/>
                  <a:pt x="3560874" y="1448943"/>
                </a:cubicBezTo>
                <a:cubicBezTo>
                  <a:pt x="3566047" y="1443770"/>
                  <a:pt x="3569629" y="1440586"/>
                  <a:pt x="3573210" y="1436607"/>
                </a:cubicBezTo>
                <a:cubicBezTo>
                  <a:pt x="3561670" y="1422678"/>
                  <a:pt x="3551721" y="1411138"/>
                  <a:pt x="3541374" y="1398801"/>
                </a:cubicBezTo>
                <a:cubicBezTo>
                  <a:pt x="3546946" y="1394026"/>
                  <a:pt x="3551721" y="1389648"/>
                  <a:pt x="3557292" y="1384475"/>
                </a:cubicBezTo>
                <a:cubicBezTo>
                  <a:pt x="3568435" y="1396811"/>
                  <a:pt x="3579180" y="1408352"/>
                  <a:pt x="3590322" y="1420689"/>
                </a:cubicBezTo>
                <a:cubicBezTo>
                  <a:pt x="3594700" y="1416311"/>
                  <a:pt x="3598679" y="1413127"/>
                  <a:pt x="3603057" y="1409148"/>
                </a:cubicBezTo>
                <a:cubicBezTo>
                  <a:pt x="3592312" y="1396413"/>
                  <a:pt x="3581965" y="1384077"/>
                  <a:pt x="3571221" y="1371342"/>
                </a:cubicBezTo>
                <a:cubicBezTo>
                  <a:pt x="3577986" y="1365373"/>
                  <a:pt x="3583557" y="1360598"/>
                  <a:pt x="3590322" y="1354231"/>
                </a:cubicBezTo>
                <a:cubicBezTo>
                  <a:pt x="3604251" y="1369751"/>
                  <a:pt x="3616985" y="1383679"/>
                  <a:pt x="3630118" y="1398801"/>
                </a:cubicBezTo>
                <a:cubicBezTo>
                  <a:pt x="3644046" y="1387658"/>
                  <a:pt x="3656780" y="1377312"/>
                  <a:pt x="3671903" y="1364975"/>
                </a:cubicBezTo>
                <a:cubicBezTo>
                  <a:pt x="3710902" y="1416311"/>
                  <a:pt x="3749105" y="1466851"/>
                  <a:pt x="3787707" y="1517789"/>
                </a:cubicBezTo>
                <a:cubicBezTo>
                  <a:pt x="3771390" y="1529329"/>
                  <a:pt x="3757860" y="1538880"/>
                  <a:pt x="3743932" y="1548829"/>
                </a:cubicBezTo>
                <a:cubicBezTo>
                  <a:pt x="3756268" y="1567931"/>
                  <a:pt x="3767411" y="1585441"/>
                  <a:pt x="3779350" y="1604144"/>
                </a:cubicBezTo>
                <a:cubicBezTo>
                  <a:pt x="3713687" y="1645531"/>
                  <a:pt x="3649219" y="1685724"/>
                  <a:pt x="3585547" y="1725918"/>
                </a:cubicBezTo>
                <a:cubicBezTo>
                  <a:pt x="3611016" y="1771682"/>
                  <a:pt x="3635291" y="1814263"/>
                  <a:pt x="3659964" y="1858436"/>
                </a:cubicBezTo>
                <a:cubicBezTo>
                  <a:pt x="3675086" y="1834956"/>
                  <a:pt x="3683841" y="1830579"/>
                  <a:pt x="3698565" y="1834161"/>
                </a:cubicBezTo>
                <a:cubicBezTo>
                  <a:pt x="3710902" y="1824610"/>
                  <a:pt x="3720453" y="1817049"/>
                  <a:pt x="3732789" y="1807498"/>
                </a:cubicBezTo>
                <a:cubicBezTo>
                  <a:pt x="3754676" y="1856048"/>
                  <a:pt x="3774574" y="1900221"/>
                  <a:pt x="3794870" y="1944791"/>
                </a:cubicBezTo>
                <a:cubicBezTo>
                  <a:pt x="3811982" y="1938424"/>
                  <a:pt x="3827900" y="1932455"/>
                  <a:pt x="3844216" y="1926088"/>
                </a:cubicBezTo>
                <a:cubicBezTo>
                  <a:pt x="3850583" y="1941210"/>
                  <a:pt x="3856154" y="1954342"/>
                  <a:pt x="3861726" y="1968270"/>
                </a:cubicBezTo>
                <a:cubicBezTo>
                  <a:pt x="3875654" y="1963495"/>
                  <a:pt x="3887990" y="1959118"/>
                  <a:pt x="3902317" y="1954342"/>
                </a:cubicBezTo>
                <a:cubicBezTo>
                  <a:pt x="3917041" y="2002096"/>
                  <a:pt x="3931367" y="2047861"/>
                  <a:pt x="3946091" y="2094421"/>
                </a:cubicBezTo>
                <a:cubicBezTo>
                  <a:pt x="3930571" y="2098799"/>
                  <a:pt x="3918235" y="2102778"/>
                  <a:pt x="3905102" y="2106360"/>
                </a:cubicBezTo>
                <a:cubicBezTo>
                  <a:pt x="3909082" y="2123472"/>
                  <a:pt x="3912663" y="2138992"/>
                  <a:pt x="3916643" y="2155706"/>
                </a:cubicBezTo>
                <a:cubicBezTo>
                  <a:pt x="3870083" y="2166849"/>
                  <a:pt x="3824716" y="2177593"/>
                  <a:pt x="3782135" y="2187940"/>
                </a:cubicBezTo>
                <a:cubicBezTo>
                  <a:pt x="3795268" y="2281857"/>
                  <a:pt x="3808400" y="2373385"/>
                  <a:pt x="3821533" y="2467700"/>
                </a:cubicBezTo>
                <a:cubicBezTo>
                  <a:pt x="3764227" y="2470884"/>
                  <a:pt x="3712096" y="2473669"/>
                  <a:pt x="3659964" y="2476455"/>
                </a:cubicBezTo>
                <a:cubicBezTo>
                  <a:pt x="3659964" y="2530576"/>
                  <a:pt x="3659964" y="2581912"/>
                  <a:pt x="3659964" y="2634442"/>
                </a:cubicBezTo>
                <a:cubicBezTo>
                  <a:pt x="3673494" y="2635238"/>
                  <a:pt x="3686229" y="2636432"/>
                  <a:pt x="3698565" y="2637228"/>
                </a:cubicBezTo>
                <a:cubicBezTo>
                  <a:pt x="3732789" y="2639615"/>
                  <a:pt x="3767411" y="2641605"/>
                  <a:pt x="3801635" y="2643595"/>
                </a:cubicBezTo>
                <a:cubicBezTo>
                  <a:pt x="3812778" y="2643993"/>
                  <a:pt x="3819941" y="2647177"/>
                  <a:pt x="3811584" y="2659911"/>
                </a:cubicBezTo>
                <a:cubicBezTo>
                  <a:pt x="3760248" y="2656727"/>
                  <a:pt x="3709708" y="2653146"/>
                  <a:pt x="3656780" y="2649564"/>
                </a:cubicBezTo>
                <a:cubicBezTo>
                  <a:pt x="3655984" y="2665084"/>
                  <a:pt x="3655188" y="2678615"/>
                  <a:pt x="3653995" y="2694533"/>
                </a:cubicBezTo>
                <a:cubicBezTo>
                  <a:pt x="3706524" y="2705675"/>
                  <a:pt x="3756666" y="2716022"/>
                  <a:pt x="3808002" y="2726767"/>
                </a:cubicBezTo>
                <a:cubicBezTo>
                  <a:pt x="3801635" y="2745073"/>
                  <a:pt x="3813971" y="2752634"/>
                  <a:pt x="3828696" y="2761389"/>
                </a:cubicBezTo>
                <a:cubicBezTo>
                  <a:pt x="3874062" y="2788450"/>
                  <a:pt x="3913857" y="2822275"/>
                  <a:pt x="3946887" y="2863662"/>
                </a:cubicBezTo>
                <a:cubicBezTo>
                  <a:pt x="4063089" y="3008915"/>
                  <a:pt x="4086966" y="3174463"/>
                  <a:pt x="4050753" y="3351949"/>
                </a:cubicBezTo>
                <a:cubicBezTo>
                  <a:pt x="4032049" y="3443478"/>
                  <a:pt x="3993846" y="3527048"/>
                  <a:pt x="3941316" y="3603853"/>
                </a:cubicBezTo>
                <a:cubicBezTo>
                  <a:pt x="3934949" y="3612608"/>
                  <a:pt x="3929377" y="3620965"/>
                  <a:pt x="3947683" y="3623751"/>
                </a:cubicBezTo>
                <a:cubicBezTo>
                  <a:pt x="3973152" y="3580772"/>
                  <a:pt x="3998621" y="3537793"/>
                  <a:pt x="4024886" y="3494018"/>
                </a:cubicBezTo>
                <a:cubicBezTo>
                  <a:pt x="4047967" y="3506753"/>
                  <a:pt x="4069854" y="3518691"/>
                  <a:pt x="4094130" y="3531824"/>
                </a:cubicBezTo>
                <a:cubicBezTo>
                  <a:pt x="4065477" y="3579976"/>
                  <a:pt x="4037620" y="3626934"/>
                  <a:pt x="4009366" y="3674688"/>
                </a:cubicBezTo>
                <a:cubicBezTo>
                  <a:pt x="4015733" y="3679066"/>
                  <a:pt x="4021304" y="3682647"/>
                  <a:pt x="4028069" y="3687025"/>
                </a:cubicBezTo>
                <a:cubicBezTo>
                  <a:pt x="4055926" y="3640465"/>
                  <a:pt x="4082987" y="3595496"/>
                  <a:pt x="4110446" y="3549732"/>
                </a:cubicBezTo>
                <a:cubicBezTo>
                  <a:pt x="4133129" y="3562068"/>
                  <a:pt x="4154618" y="3574007"/>
                  <a:pt x="4177700" y="3586741"/>
                </a:cubicBezTo>
                <a:cubicBezTo>
                  <a:pt x="4148251" y="3636485"/>
                  <a:pt x="4119599" y="3684637"/>
                  <a:pt x="4089752" y="3734381"/>
                </a:cubicBezTo>
                <a:cubicBezTo>
                  <a:pt x="4095722" y="3738361"/>
                  <a:pt x="4101691" y="3742738"/>
                  <a:pt x="4109650" y="3748309"/>
                </a:cubicBezTo>
                <a:cubicBezTo>
                  <a:pt x="4138700" y="3699760"/>
                  <a:pt x="4166955" y="3653199"/>
                  <a:pt x="4195608" y="3605445"/>
                </a:cubicBezTo>
                <a:cubicBezTo>
                  <a:pt x="4217097" y="3617383"/>
                  <a:pt x="4238188" y="3628924"/>
                  <a:pt x="4261270" y="3641658"/>
                </a:cubicBezTo>
                <a:cubicBezTo>
                  <a:pt x="4230229" y="3693392"/>
                  <a:pt x="4199985" y="3743534"/>
                  <a:pt x="4169343" y="3794472"/>
                </a:cubicBezTo>
                <a:cubicBezTo>
                  <a:pt x="4176505" y="3799645"/>
                  <a:pt x="4182475" y="3804421"/>
                  <a:pt x="4190434" y="3810390"/>
                </a:cubicBezTo>
                <a:cubicBezTo>
                  <a:pt x="4221077" y="3760248"/>
                  <a:pt x="4250525" y="3711698"/>
                  <a:pt x="4280769" y="3661954"/>
                </a:cubicBezTo>
                <a:cubicBezTo>
                  <a:pt x="4301860" y="3673893"/>
                  <a:pt x="4322554" y="3685035"/>
                  <a:pt x="4344442" y="3697372"/>
                </a:cubicBezTo>
                <a:cubicBezTo>
                  <a:pt x="4311411" y="3751095"/>
                  <a:pt x="4279973" y="3803227"/>
                  <a:pt x="4247739" y="3856155"/>
                </a:cubicBezTo>
                <a:cubicBezTo>
                  <a:pt x="4254902" y="3862124"/>
                  <a:pt x="4262065" y="3867695"/>
                  <a:pt x="4270422" y="3874460"/>
                </a:cubicBezTo>
                <a:cubicBezTo>
                  <a:pt x="4275198" y="3868491"/>
                  <a:pt x="4278780" y="3863318"/>
                  <a:pt x="4283157" y="3858542"/>
                </a:cubicBezTo>
                <a:cubicBezTo>
                  <a:pt x="4314197" y="3822727"/>
                  <a:pt x="4344043" y="3786513"/>
                  <a:pt x="4376278" y="3752289"/>
                </a:cubicBezTo>
                <a:cubicBezTo>
                  <a:pt x="4387818" y="3739953"/>
                  <a:pt x="4403338" y="3731198"/>
                  <a:pt x="4418461" y="3723239"/>
                </a:cubicBezTo>
                <a:cubicBezTo>
                  <a:pt x="4431991" y="3716075"/>
                  <a:pt x="4442736" y="3722443"/>
                  <a:pt x="4443531" y="3737963"/>
                </a:cubicBezTo>
                <a:cubicBezTo>
                  <a:pt x="4444327" y="3752289"/>
                  <a:pt x="4444725" y="3767809"/>
                  <a:pt x="4439950" y="3780942"/>
                </a:cubicBezTo>
                <a:cubicBezTo>
                  <a:pt x="4422838" y="3829094"/>
                  <a:pt x="4404532" y="3876450"/>
                  <a:pt x="4384635" y="3923408"/>
                </a:cubicBezTo>
                <a:cubicBezTo>
                  <a:pt x="4372696" y="3951265"/>
                  <a:pt x="4371104" y="3955643"/>
                  <a:pt x="4394186" y="3976336"/>
                </a:cubicBezTo>
                <a:cubicBezTo>
                  <a:pt x="4438358" y="4015335"/>
                  <a:pt x="4483326" y="4053539"/>
                  <a:pt x="4527897" y="4092140"/>
                </a:cubicBezTo>
                <a:cubicBezTo>
                  <a:pt x="4532275" y="4096120"/>
                  <a:pt x="4537448" y="4098905"/>
                  <a:pt x="4546203" y="4104079"/>
                </a:cubicBezTo>
                <a:cubicBezTo>
                  <a:pt x="4546203" y="4106864"/>
                  <a:pt x="4546203" y="4109252"/>
                  <a:pt x="4546203" y="4112038"/>
                </a:cubicBezTo>
                <a:cubicBezTo>
                  <a:pt x="4541826" y="4115221"/>
                  <a:pt x="4537448" y="4118803"/>
                  <a:pt x="4531479" y="4123181"/>
                </a:cubicBezTo>
                <a:cubicBezTo>
                  <a:pt x="4465021" y="4086966"/>
                  <a:pt x="4398165" y="4050753"/>
                  <a:pt x="4330513" y="4014142"/>
                </a:cubicBezTo>
                <a:cubicBezTo>
                  <a:pt x="4325738" y="4019713"/>
                  <a:pt x="4321360" y="4024488"/>
                  <a:pt x="4317381" y="4029662"/>
                </a:cubicBezTo>
                <a:cubicBezTo>
                  <a:pt x="4281963" y="4072242"/>
                  <a:pt x="4244954" y="4112833"/>
                  <a:pt x="4198393" y="4143078"/>
                </a:cubicBezTo>
                <a:cubicBezTo>
                  <a:pt x="4180883" y="4154220"/>
                  <a:pt x="4160190" y="4172128"/>
                  <a:pt x="4140690" y="4156608"/>
                </a:cubicBezTo>
                <a:cubicBezTo>
                  <a:pt x="4121986" y="4141486"/>
                  <a:pt x="4133925" y="4117211"/>
                  <a:pt x="4142282" y="4099303"/>
                </a:cubicBezTo>
                <a:cubicBezTo>
                  <a:pt x="4160190" y="4060304"/>
                  <a:pt x="4181281" y="4022498"/>
                  <a:pt x="4201577" y="3984693"/>
                </a:cubicBezTo>
                <a:cubicBezTo>
                  <a:pt x="4207546" y="3973152"/>
                  <a:pt x="4215107" y="3962408"/>
                  <a:pt x="4222668" y="3950867"/>
                </a:cubicBezTo>
                <a:cubicBezTo>
                  <a:pt x="4213117" y="3945296"/>
                  <a:pt x="4205556" y="3940520"/>
                  <a:pt x="4197597" y="3935745"/>
                </a:cubicBezTo>
                <a:cubicBezTo>
                  <a:pt x="4159792" y="3983897"/>
                  <a:pt x="4122384" y="4031253"/>
                  <a:pt x="4084579" y="4079406"/>
                </a:cubicBezTo>
                <a:cubicBezTo>
                  <a:pt x="4064283" y="4062294"/>
                  <a:pt x="4046375" y="4047172"/>
                  <a:pt x="4028865" y="4032447"/>
                </a:cubicBezTo>
                <a:cubicBezTo>
                  <a:pt x="4064681" y="3986683"/>
                  <a:pt x="4098905" y="3942908"/>
                  <a:pt x="4134323" y="3897940"/>
                </a:cubicBezTo>
                <a:cubicBezTo>
                  <a:pt x="4125568" y="3892368"/>
                  <a:pt x="4119200" y="3888389"/>
                  <a:pt x="4112037" y="3884011"/>
                </a:cubicBezTo>
                <a:cubicBezTo>
                  <a:pt x="4075426" y="3930174"/>
                  <a:pt x="4039610" y="3975142"/>
                  <a:pt x="4002999" y="4021703"/>
                </a:cubicBezTo>
                <a:cubicBezTo>
                  <a:pt x="3983101" y="4004591"/>
                  <a:pt x="3964795" y="3989070"/>
                  <a:pt x="3946091" y="3973152"/>
                </a:cubicBezTo>
                <a:cubicBezTo>
                  <a:pt x="3980713" y="3929776"/>
                  <a:pt x="4013743" y="3887593"/>
                  <a:pt x="4047967" y="3844216"/>
                </a:cubicBezTo>
                <a:cubicBezTo>
                  <a:pt x="4039610" y="3839043"/>
                  <a:pt x="4033243" y="3835063"/>
                  <a:pt x="4027274" y="3831482"/>
                </a:cubicBezTo>
                <a:cubicBezTo>
                  <a:pt x="3991458" y="3876450"/>
                  <a:pt x="3956836" y="3919429"/>
                  <a:pt x="3921816" y="3963204"/>
                </a:cubicBezTo>
                <a:cubicBezTo>
                  <a:pt x="3900327" y="3944898"/>
                  <a:pt x="3882021" y="3928980"/>
                  <a:pt x="3863715" y="3913062"/>
                </a:cubicBezTo>
                <a:cubicBezTo>
                  <a:pt x="3897143" y="3870481"/>
                  <a:pt x="3929377" y="3830288"/>
                  <a:pt x="3962010" y="3788901"/>
                </a:cubicBezTo>
                <a:cubicBezTo>
                  <a:pt x="3954051" y="3784125"/>
                  <a:pt x="3948877" y="3780544"/>
                  <a:pt x="3943306" y="3776962"/>
                </a:cubicBezTo>
                <a:cubicBezTo>
                  <a:pt x="3909082" y="3819543"/>
                  <a:pt x="3875654" y="3861328"/>
                  <a:pt x="3841430" y="3903909"/>
                </a:cubicBezTo>
                <a:cubicBezTo>
                  <a:pt x="3819941" y="3885205"/>
                  <a:pt x="3800839" y="3868491"/>
                  <a:pt x="3781737" y="3852175"/>
                </a:cubicBezTo>
                <a:cubicBezTo>
                  <a:pt x="3813971" y="3811584"/>
                  <a:pt x="3845012" y="3772983"/>
                  <a:pt x="3876450" y="3733585"/>
                </a:cubicBezTo>
                <a:cubicBezTo>
                  <a:pt x="3868491" y="3728810"/>
                  <a:pt x="3863715" y="3726024"/>
                  <a:pt x="3858940" y="3723239"/>
                </a:cubicBezTo>
                <a:cubicBezTo>
                  <a:pt x="3825910" y="3763830"/>
                  <a:pt x="3793676" y="3803227"/>
                  <a:pt x="3761044" y="3843818"/>
                </a:cubicBezTo>
                <a:cubicBezTo>
                  <a:pt x="3750299" y="3834267"/>
                  <a:pt x="3741544" y="3826308"/>
                  <a:pt x="3731993" y="3819145"/>
                </a:cubicBezTo>
                <a:cubicBezTo>
                  <a:pt x="3728412" y="3816359"/>
                  <a:pt x="3721646" y="3813574"/>
                  <a:pt x="3718463" y="3815166"/>
                </a:cubicBezTo>
                <a:cubicBezTo>
                  <a:pt x="3694984" y="3826308"/>
                  <a:pt x="3671903" y="3838247"/>
                  <a:pt x="3647229" y="3850981"/>
                </a:cubicBezTo>
                <a:cubicBezTo>
                  <a:pt x="3687423" y="3889185"/>
                  <a:pt x="3726024" y="3925796"/>
                  <a:pt x="3770197" y="3967979"/>
                </a:cubicBezTo>
                <a:cubicBezTo>
                  <a:pt x="3750299" y="3982703"/>
                  <a:pt x="3732789" y="3996234"/>
                  <a:pt x="3714086" y="4010560"/>
                </a:cubicBezTo>
                <a:cubicBezTo>
                  <a:pt x="3723636" y="4019315"/>
                  <a:pt x="3728014" y="4023692"/>
                  <a:pt x="3734381" y="4029662"/>
                </a:cubicBezTo>
                <a:cubicBezTo>
                  <a:pt x="3750697" y="4012948"/>
                  <a:pt x="3766615" y="3997029"/>
                  <a:pt x="3783329" y="3980316"/>
                </a:cubicBezTo>
                <a:cubicBezTo>
                  <a:pt x="3789696" y="3987479"/>
                  <a:pt x="3795666" y="3993846"/>
                  <a:pt x="3802431" y="4001009"/>
                </a:cubicBezTo>
                <a:cubicBezTo>
                  <a:pt x="3794472" y="4009764"/>
                  <a:pt x="3786513" y="4018519"/>
                  <a:pt x="3774574" y="4031651"/>
                </a:cubicBezTo>
                <a:cubicBezTo>
                  <a:pt x="3785717" y="4038417"/>
                  <a:pt x="3795666" y="4044784"/>
                  <a:pt x="3806410" y="4051549"/>
                </a:cubicBezTo>
                <a:cubicBezTo>
                  <a:pt x="3793278" y="4065079"/>
                  <a:pt x="3784523" y="4074630"/>
                  <a:pt x="3770197" y="4089355"/>
                </a:cubicBezTo>
                <a:cubicBezTo>
                  <a:pt x="3793278" y="4109252"/>
                  <a:pt x="3815961" y="4128354"/>
                  <a:pt x="3840236" y="4149445"/>
                </a:cubicBezTo>
                <a:cubicBezTo>
                  <a:pt x="3826706" y="4161384"/>
                  <a:pt x="3815961" y="4170139"/>
                  <a:pt x="3804819" y="4180087"/>
                </a:cubicBezTo>
                <a:cubicBezTo>
                  <a:pt x="3831879" y="4208740"/>
                  <a:pt x="3857348" y="4236199"/>
                  <a:pt x="3884011" y="4264851"/>
                </a:cubicBezTo>
                <a:cubicBezTo>
                  <a:pt x="3860930" y="4285943"/>
                  <a:pt x="3839042" y="4305840"/>
                  <a:pt x="3816359" y="4326136"/>
                </a:cubicBezTo>
                <a:cubicBezTo>
                  <a:pt x="3790492" y="4296290"/>
                  <a:pt x="3765819" y="4268035"/>
                  <a:pt x="3741146" y="4239382"/>
                </a:cubicBezTo>
                <a:cubicBezTo>
                  <a:pt x="3728412" y="4249331"/>
                  <a:pt x="3717667" y="4258086"/>
                  <a:pt x="3706127" y="4267637"/>
                </a:cubicBezTo>
                <a:cubicBezTo>
                  <a:pt x="3686229" y="4244158"/>
                  <a:pt x="3667127" y="4221872"/>
                  <a:pt x="3648025" y="4199189"/>
                </a:cubicBezTo>
                <a:cubicBezTo>
                  <a:pt x="3637679" y="4206751"/>
                  <a:pt x="3628924" y="4213516"/>
                  <a:pt x="3619373" y="4220679"/>
                </a:cubicBezTo>
                <a:cubicBezTo>
                  <a:pt x="3610618" y="4211128"/>
                  <a:pt x="3603057" y="4202373"/>
                  <a:pt x="3595098" y="4193220"/>
                </a:cubicBezTo>
                <a:cubicBezTo>
                  <a:pt x="3584751" y="4200781"/>
                  <a:pt x="3575996" y="4207148"/>
                  <a:pt x="3566445" y="4214311"/>
                </a:cubicBezTo>
                <a:cubicBezTo>
                  <a:pt x="3494018" y="4121589"/>
                  <a:pt x="3423183" y="4030060"/>
                  <a:pt x="3351551" y="3937735"/>
                </a:cubicBezTo>
                <a:cubicBezTo>
                  <a:pt x="3332450" y="3952061"/>
                  <a:pt x="3315338" y="3965193"/>
                  <a:pt x="3297828" y="3978326"/>
                </a:cubicBezTo>
                <a:cubicBezTo>
                  <a:pt x="3304195" y="3987877"/>
                  <a:pt x="3309368" y="3995836"/>
                  <a:pt x="3314940" y="4004591"/>
                </a:cubicBezTo>
                <a:cubicBezTo>
                  <a:pt x="3302205" y="4014142"/>
                  <a:pt x="3290665" y="4022896"/>
                  <a:pt x="3278726" y="4031651"/>
                </a:cubicBezTo>
                <a:cubicBezTo>
                  <a:pt x="3288675" y="4046773"/>
                  <a:pt x="3297430" y="4060702"/>
                  <a:pt x="3307379" y="4075824"/>
                </a:cubicBezTo>
                <a:cubicBezTo>
                  <a:pt x="3264798" y="4102089"/>
                  <a:pt x="3224207" y="4127558"/>
                  <a:pt x="3182422" y="4153425"/>
                </a:cubicBezTo>
                <a:cubicBezTo>
                  <a:pt x="3172871" y="4136710"/>
                  <a:pt x="3164514" y="4122384"/>
                  <a:pt x="3155759" y="4107660"/>
                </a:cubicBezTo>
                <a:cubicBezTo>
                  <a:pt x="3140637" y="4115619"/>
                  <a:pt x="3126708" y="4122782"/>
                  <a:pt x="3111188" y="4131140"/>
                </a:cubicBezTo>
                <a:cubicBezTo>
                  <a:pt x="3088505" y="4088558"/>
                  <a:pt x="3066220" y="4046773"/>
                  <a:pt x="3043537" y="4004193"/>
                </a:cubicBezTo>
                <a:cubicBezTo>
                  <a:pt x="3023241" y="4014539"/>
                  <a:pt x="3005333" y="4024090"/>
                  <a:pt x="2986629" y="4033641"/>
                </a:cubicBezTo>
                <a:cubicBezTo>
                  <a:pt x="3056669" y="4180087"/>
                  <a:pt x="3126311" y="4324942"/>
                  <a:pt x="3196350" y="4470990"/>
                </a:cubicBezTo>
                <a:cubicBezTo>
                  <a:pt x="3184014" y="4476960"/>
                  <a:pt x="3173269" y="4482133"/>
                  <a:pt x="3162524" y="4486908"/>
                </a:cubicBezTo>
                <a:cubicBezTo>
                  <a:pt x="3159738" y="4488102"/>
                  <a:pt x="3155361" y="4487307"/>
                  <a:pt x="3151779" y="4487307"/>
                </a:cubicBezTo>
                <a:cubicBezTo>
                  <a:pt x="3145014" y="4486908"/>
                  <a:pt x="3137453" y="4484123"/>
                  <a:pt x="3131882" y="4486113"/>
                </a:cubicBezTo>
                <a:cubicBezTo>
                  <a:pt x="3049108" y="4515959"/>
                  <a:pt x="2966732" y="4546601"/>
                  <a:pt x="2883958" y="4577244"/>
                </a:cubicBezTo>
                <a:cubicBezTo>
                  <a:pt x="2879182" y="4579233"/>
                  <a:pt x="2870427" y="4580825"/>
                  <a:pt x="2870029" y="4583213"/>
                </a:cubicBezTo>
                <a:cubicBezTo>
                  <a:pt x="2867244" y="4609876"/>
                  <a:pt x="2844561" y="4596743"/>
                  <a:pt x="2831428" y="4607488"/>
                </a:cubicBezTo>
                <a:cubicBezTo>
                  <a:pt x="2799990" y="4490888"/>
                  <a:pt x="2769745" y="4378666"/>
                  <a:pt x="2739103" y="4264851"/>
                </a:cubicBezTo>
                <a:cubicBezTo>
                  <a:pt x="2730746" y="4267239"/>
                  <a:pt x="2723981" y="4269229"/>
                  <a:pt x="2715624" y="4271616"/>
                </a:cubicBezTo>
                <a:cubicBezTo>
                  <a:pt x="2719604" y="4288729"/>
                  <a:pt x="2723185" y="4304647"/>
                  <a:pt x="2727563" y="4323748"/>
                </a:cubicBezTo>
                <a:cubicBezTo>
                  <a:pt x="2664288" y="4336085"/>
                  <a:pt x="2602606" y="4348421"/>
                  <a:pt x="2539729" y="4360758"/>
                </a:cubicBezTo>
                <a:cubicBezTo>
                  <a:pt x="2536148" y="4340462"/>
                  <a:pt x="2533362" y="4325340"/>
                  <a:pt x="2530576" y="4308228"/>
                </a:cubicBezTo>
                <a:cubicBezTo>
                  <a:pt x="2508291" y="4310616"/>
                  <a:pt x="2487598" y="4312606"/>
                  <a:pt x="2465710" y="4314993"/>
                </a:cubicBezTo>
                <a:cubicBezTo>
                  <a:pt x="2464118" y="4305044"/>
                  <a:pt x="2462925" y="4297483"/>
                  <a:pt x="2462129" y="4289524"/>
                </a:cubicBezTo>
                <a:cubicBezTo>
                  <a:pt x="2452578" y="4199189"/>
                  <a:pt x="2443027" y="4108854"/>
                  <a:pt x="2433476" y="4018519"/>
                </a:cubicBezTo>
                <a:cubicBezTo>
                  <a:pt x="2431486" y="4002203"/>
                  <a:pt x="2431088" y="4001805"/>
                  <a:pt x="2413181" y="4009366"/>
                </a:cubicBezTo>
                <a:cubicBezTo>
                  <a:pt x="2443027" y="4331309"/>
                  <a:pt x="2473271" y="4653650"/>
                  <a:pt x="2503118" y="4975594"/>
                </a:cubicBezTo>
                <a:cubicBezTo>
                  <a:pt x="2491179" y="4977981"/>
                  <a:pt x="2483220" y="4979175"/>
                  <a:pt x="2474465" y="4980767"/>
                </a:cubicBezTo>
                <a:cubicBezTo>
                  <a:pt x="2476057" y="5004644"/>
                  <a:pt x="2477649" y="5026929"/>
                  <a:pt x="2479241" y="5049612"/>
                </a:cubicBezTo>
                <a:cubicBezTo>
                  <a:pt x="2468098" y="5051204"/>
                  <a:pt x="2459343" y="5052796"/>
                  <a:pt x="2449792" y="5054388"/>
                </a:cubicBezTo>
                <a:cubicBezTo>
                  <a:pt x="2449792" y="5065531"/>
                  <a:pt x="2449792" y="5075082"/>
                  <a:pt x="2449792" y="5085428"/>
                </a:cubicBezTo>
                <a:cubicBezTo>
                  <a:pt x="2422732" y="5087816"/>
                  <a:pt x="2396467" y="5090204"/>
                  <a:pt x="2370202" y="5092591"/>
                </a:cubicBezTo>
                <a:cubicBezTo>
                  <a:pt x="2334386" y="5092591"/>
                  <a:pt x="2298571" y="5092591"/>
                  <a:pt x="2262755" y="5092591"/>
                </a:cubicBezTo>
                <a:cubicBezTo>
                  <a:pt x="2262755" y="5082245"/>
                  <a:pt x="2262755" y="5071500"/>
                  <a:pt x="2262755" y="5059561"/>
                </a:cubicBezTo>
                <a:cubicBezTo>
                  <a:pt x="2242459" y="5059561"/>
                  <a:pt x="2223357" y="5059561"/>
                  <a:pt x="2203062" y="5059561"/>
                </a:cubicBezTo>
                <a:cubicBezTo>
                  <a:pt x="2203062" y="5071500"/>
                  <a:pt x="2203062" y="5082245"/>
                  <a:pt x="2203062" y="5092591"/>
                </a:cubicBezTo>
                <a:cubicBezTo>
                  <a:pt x="2195103" y="5092591"/>
                  <a:pt x="2187144" y="5092591"/>
                  <a:pt x="2179185" y="5092591"/>
                </a:cubicBezTo>
                <a:cubicBezTo>
                  <a:pt x="2169236" y="5091795"/>
                  <a:pt x="2159685" y="5090204"/>
                  <a:pt x="2149736" y="5089408"/>
                </a:cubicBezTo>
                <a:cubicBezTo>
                  <a:pt x="2105166" y="5085826"/>
                  <a:pt x="2060197" y="5083041"/>
                  <a:pt x="2016422" y="5079857"/>
                </a:cubicBezTo>
                <a:cubicBezTo>
                  <a:pt x="2011647" y="5065133"/>
                  <a:pt x="2027167" y="5044837"/>
                  <a:pt x="2000504" y="5042847"/>
                </a:cubicBezTo>
                <a:cubicBezTo>
                  <a:pt x="2002892" y="5019368"/>
                  <a:pt x="2004882" y="4997481"/>
                  <a:pt x="2007270" y="4974399"/>
                </a:cubicBezTo>
                <a:cubicBezTo>
                  <a:pt x="1995729" y="4972012"/>
                  <a:pt x="1985780" y="4970022"/>
                  <a:pt x="1974637" y="4967634"/>
                </a:cubicBezTo>
                <a:cubicBezTo>
                  <a:pt x="2004086" y="4729659"/>
                  <a:pt x="2033136" y="4492878"/>
                  <a:pt x="2062187" y="4255300"/>
                </a:cubicBezTo>
                <a:cubicBezTo>
                  <a:pt x="2032341" y="4250923"/>
                  <a:pt x="2006076" y="4247341"/>
                  <a:pt x="1978219" y="4243362"/>
                </a:cubicBezTo>
                <a:cubicBezTo>
                  <a:pt x="1956332" y="4368717"/>
                  <a:pt x="1934842" y="4491684"/>
                  <a:pt x="1913353" y="4615845"/>
                </a:cubicBezTo>
                <a:cubicBezTo>
                  <a:pt x="1901414" y="4614253"/>
                  <a:pt x="1891864" y="4613059"/>
                  <a:pt x="1880721" y="4611467"/>
                </a:cubicBezTo>
                <a:cubicBezTo>
                  <a:pt x="1877139" y="4627783"/>
                  <a:pt x="1873956" y="4643304"/>
                  <a:pt x="1870374" y="4659620"/>
                </a:cubicBezTo>
                <a:cubicBezTo>
                  <a:pt x="1858834" y="4658028"/>
                  <a:pt x="1848885" y="4656834"/>
                  <a:pt x="1838538" y="4655242"/>
                </a:cubicBezTo>
                <a:cubicBezTo>
                  <a:pt x="1835752" y="4662803"/>
                  <a:pt x="1832967" y="4669171"/>
                  <a:pt x="1829783" y="4677925"/>
                </a:cubicBezTo>
                <a:cubicBezTo>
                  <a:pt x="1766111" y="4661609"/>
                  <a:pt x="1703632" y="4645293"/>
                  <a:pt x="1640756" y="4629375"/>
                </a:cubicBezTo>
                <a:cubicBezTo>
                  <a:pt x="1643144" y="4619427"/>
                  <a:pt x="1644337" y="4613059"/>
                  <a:pt x="1645929" y="4605498"/>
                </a:cubicBezTo>
                <a:cubicBezTo>
                  <a:pt x="1619664" y="4596743"/>
                  <a:pt x="1594196" y="4588386"/>
                  <a:pt x="1568329" y="4580029"/>
                </a:cubicBezTo>
                <a:cubicBezTo>
                  <a:pt x="1565145" y="4587988"/>
                  <a:pt x="1562359" y="4593957"/>
                  <a:pt x="1558380" y="4602713"/>
                </a:cubicBezTo>
                <a:cubicBezTo>
                  <a:pt x="1497493" y="4578437"/>
                  <a:pt x="1437005" y="4554162"/>
                  <a:pt x="1375720" y="4529887"/>
                </a:cubicBezTo>
                <a:cubicBezTo>
                  <a:pt x="1379699" y="4520336"/>
                  <a:pt x="1381689" y="4514367"/>
                  <a:pt x="1384475" y="4508000"/>
                </a:cubicBezTo>
                <a:cubicBezTo>
                  <a:pt x="1378506" y="4504020"/>
                  <a:pt x="1373730" y="4500837"/>
                  <a:pt x="1368557" y="4497255"/>
                </a:cubicBezTo>
                <a:cubicBezTo>
                  <a:pt x="1375322" y="4482133"/>
                  <a:pt x="1381689" y="4468205"/>
                  <a:pt x="1388454" y="4453082"/>
                </a:cubicBezTo>
                <a:cubicBezTo>
                  <a:pt x="1376516" y="4447113"/>
                  <a:pt x="1366169" y="4441542"/>
                  <a:pt x="1354628" y="4435573"/>
                </a:cubicBezTo>
                <a:cubicBezTo>
                  <a:pt x="1435015" y="4270423"/>
                  <a:pt x="1515401" y="4106068"/>
                  <a:pt x="1595389" y="3941714"/>
                </a:cubicBezTo>
                <a:cubicBezTo>
                  <a:pt x="1591012" y="3936939"/>
                  <a:pt x="1587430" y="3932959"/>
                  <a:pt x="1583849" y="3929378"/>
                </a:cubicBezTo>
                <a:cubicBezTo>
                  <a:pt x="1606930" y="3882021"/>
                  <a:pt x="1630011" y="3836257"/>
                  <a:pt x="1652694" y="3790493"/>
                </a:cubicBezTo>
                <a:cubicBezTo>
                  <a:pt x="1649909" y="3789299"/>
                  <a:pt x="1647123" y="3787707"/>
                  <a:pt x="1644337" y="3786513"/>
                </a:cubicBezTo>
                <a:cubicBezTo>
                  <a:pt x="1620460" y="3832675"/>
                  <a:pt x="1596583" y="3879236"/>
                  <a:pt x="1573104" y="3925398"/>
                </a:cubicBezTo>
                <a:cubicBezTo>
                  <a:pt x="1558778" y="3923010"/>
                  <a:pt x="1559176" y="3917041"/>
                  <a:pt x="1564349" y="3907092"/>
                </a:cubicBezTo>
                <a:cubicBezTo>
                  <a:pt x="1586634" y="3865307"/>
                  <a:pt x="1608522" y="3823125"/>
                  <a:pt x="1631205" y="3779350"/>
                </a:cubicBezTo>
                <a:cubicBezTo>
                  <a:pt x="1615287" y="3770993"/>
                  <a:pt x="1600563" y="3763034"/>
                  <a:pt x="1582655" y="3753483"/>
                </a:cubicBezTo>
                <a:cubicBezTo>
                  <a:pt x="1592206" y="3776564"/>
                  <a:pt x="1587828" y="3784125"/>
                  <a:pt x="1567135" y="3792482"/>
                </a:cubicBezTo>
                <a:cubicBezTo>
                  <a:pt x="1565145" y="3793676"/>
                  <a:pt x="1563155" y="3801237"/>
                  <a:pt x="1564349" y="3802829"/>
                </a:cubicBezTo>
                <a:cubicBezTo>
                  <a:pt x="1567533" y="3806808"/>
                  <a:pt x="1572706" y="3808798"/>
                  <a:pt x="1578277" y="3812380"/>
                </a:cubicBezTo>
                <a:cubicBezTo>
                  <a:pt x="1573104" y="3821533"/>
                  <a:pt x="1568329" y="3829890"/>
                  <a:pt x="1564349" y="3837053"/>
                </a:cubicBezTo>
                <a:cubicBezTo>
                  <a:pt x="1554798" y="3835063"/>
                  <a:pt x="1547635" y="3833869"/>
                  <a:pt x="1540472" y="3832277"/>
                </a:cubicBezTo>
                <a:cubicBezTo>
                  <a:pt x="1540074" y="3834267"/>
                  <a:pt x="1539278" y="3836655"/>
                  <a:pt x="1538880" y="3838645"/>
                </a:cubicBezTo>
                <a:cubicBezTo>
                  <a:pt x="1547635" y="3844216"/>
                  <a:pt x="1555992" y="3850185"/>
                  <a:pt x="1565145" y="3856155"/>
                </a:cubicBezTo>
                <a:cubicBezTo>
                  <a:pt x="1559972" y="3865307"/>
                  <a:pt x="1555196" y="3873664"/>
                  <a:pt x="1550421" y="3882419"/>
                </a:cubicBezTo>
                <a:cubicBezTo>
                  <a:pt x="1542064" y="3878042"/>
                  <a:pt x="1536095" y="3874062"/>
                  <a:pt x="1529329" y="3871277"/>
                </a:cubicBezTo>
                <a:cubicBezTo>
                  <a:pt x="1526544" y="3870083"/>
                  <a:pt x="1522564" y="3872073"/>
                  <a:pt x="1519380" y="3872471"/>
                </a:cubicBezTo>
                <a:cubicBezTo>
                  <a:pt x="1520972" y="3875654"/>
                  <a:pt x="1521370" y="3880032"/>
                  <a:pt x="1523758" y="3881623"/>
                </a:cubicBezTo>
                <a:cubicBezTo>
                  <a:pt x="1533309" y="3887593"/>
                  <a:pt x="1543258" y="3892766"/>
                  <a:pt x="1553604" y="3898736"/>
                </a:cubicBezTo>
                <a:cubicBezTo>
                  <a:pt x="1548033" y="3909082"/>
                  <a:pt x="1543258" y="3917439"/>
                  <a:pt x="1538482" y="3926592"/>
                </a:cubicBezTo>
                <a:cubicBezTo>
                  <a:pt x="1528533" y="3921021"/>
                  <a:pt x="1520574" y="3916245"/>
                  <a:pt x="1512217" y="3912664"/>
                </a:cubicBezTo>
                <a:cubicBezTo>
                  <a:pt x="1507840" y="3911072"/>
                  <a:pt x="1502667" y="3911868"/>
                  <a:pt x="1497493" y="3911868"/>
                </a:cubicBezTo>
                <a:cubicBezTo>
                  <a:pt x="1500279" y="3915449"/>
                  <a:pt x="1502269" y="3920225"/>
                  <a:pt x="1505850" y="3922613"/>
                </a:cubicBezTo>
                <a:cubicBezTo>
                  <a:pt x="1517391" y="3929776"/>
                  <a:pt x="1529329" y="3936143"/>
                  <a:pt x="1541666" y="3943306"/>
                </a:cubicBezTo>
                <a:cubicBezTo>
                  <a:pt x="1536095" y="3953653"/>
                  <a:pt x="1531319" y="3962010"/>
                  <a:pt x="1526544" y="3970765"/>
                </a:cubicBezTo>
                <a:cubicBezTo>
                  <a:pt x="1512217" y="3962806"/>
                  <a:pt x="1499881" y="3955643"/>
                  <a:pt x="1487544" y="3949673"/>
                </a:cubicBezTo>
                <a:cubicBezTo>
                  <a:pt x="1484361" y="3948081"/>
                  <a:pt x="1479585" y="3950071"/>
                  <a:pt x="1475606" y="3950071"/>
                </a:cubicBezTo>
                <a:cubicBezTo>
                  <a:pt x="1477596" y="3953255"/>
                  <a:pt x="1478789" y="3958030"/>
                  <a:pt x="1481973" y="3960020"/>
                </a:cubicBezTo>
                <a:cubicBezTo>
                  <a:pt x="1497493" y="3969173"/>
                  <a:pt x="1513809" y="3977928"/>
                  <a:pt x="1530125" y="3987081"/>
                </a:cubicBezTo>
                <a:cubicBezTo>
                  <a:pt x="1524952" y="3997428"/>
                  <a:pt x="1520176" y="4005784"/>
                  <a:pt x="1515799" y="4014142"/>
                </a:cubicBezTo>
                <a:cubicBezTo>
                  <a:pt x="1457300" y="3987081"/>
                  <a:pt x="1457300" y="3987081"/>
                  <a:pt x="1451729" y="3994244"/>
                </a:cubicBezTo>
                <a:cubicBezTo>
                  <a:pt x="1474412" y="4006580"/>
                  <a:pt x="1496697" y="4018917"/>
                  <a:pt x="1519380" y="4031651"/>
                </a:cubicBezTo>
                <a:cubicBezTo>
                  <a:pt x="1513809" y="4041600"/>
                  <a:pt x="1509830" y="4049957"/>
                  <a:pt x="1504656" y="4059508"/>
                </a:cubicBezTo>
                <a:cubicBezTo>
                  <a:pt x="1484361" y="4048763"/>
                  <a:pt x="1465657" y="4038019"/>
                  <a:pt x="1446157" y="4028468"/>
                </a:cubicBezTo>
                <a:cubicBezTo>
                  <a:pt x="1442178" y="4026478"/>
                  <a:pt x="1436607" y="4027672"/>
                  <a:pt x="1431433" y="4027672"/>
                </a:cubicBezTo>
                <a:cubicBezTo>
                  <a:pt x="1434219" y="4031253"/>
                  <a:pt x="1436607" y="4036427"/>
                  <a:pt x="1440188" y="4038417"/>
                </a:cubicBezTo>
                <a:cubicBezTo>
                  <a:pt x="1462473" y="4051151"/>
                  <a:pt x="1485157" y="4063487"/>
                  <a:pt x="1509034" y="4076222"/>
                </a:cubicBezTo>
                <a:cubicBezTo>
                  <a:pt x="1504258" y="4085773"/>
                  <a:pt x="1499881" y="4094528"/>
                  <a:pt x="1495503" y="4103283"/>
                </a:cubicBezTo>
                <a:cubicBezTo>
                  <a:pt x="1457698" y="4089355"/>
                  <a:pt x="1428648" y="4058314"/>
                  <a:pt x="1384475" y="4064681"/>
                </a:cubicBezTo>
                <a:cubicBezTo>
                  <a:pt x="1375720" y="4078212"/>
                  <a:pt x="1366169" y="4094528"/>
                  <a:pt x="1355424" y="4111640"/>
                </a:cubicBezTo>
                <a:cubicBezTo>
                  <a:pt x="1314435" y="4085375"/>
                  <a:pt x="1275436" y="4060304"/>
                  <a:pt x="1235641" y="4034835"/>
                </a:cubicBezTo>
                <a:cubicBezTo>
                  <a:pt x="1183907" y="4108456"/>
                  <a:pt x="1132571" y="4181679"/>
                  <a:pt x="1080838" y="4255698"/>
                </a:cubicBezTo>
                <a:cubicBezTo>
                  <a:pt x="1068103" y="4247341"/>
                  <a:pt x="1057358" y="4239780"/>
                  <a:pt x="1045420" y="4231821"/>
                </a:cubicBezTo>
                <a:cubicBezTo>
                  <a:pt x="1036267" y="4243760"/>
                  <a:pt x="1027512" y="4255300"/>
                  <a:pt x="1017563" y="4268035"/>
                </a:cubicBezTo>
                <a:cubicBezTo>
                  <a:pt x="1006420" y="4260076"/>
                  <a:pt x="995676" y="4252515"/>
                  <a:pt x="984533" y="4244556"/>
                </a:cubicBezTo>
                <a:cubicBezTo>
                  <a:pt x="978166" y="4251321"/>
                  <a:pt x="972595" y="4257688"/>
                  <a:pt x="964636" y="4266045"/>
                </a:cubicBezTo>
                <a:cubicBezTo>
                  <a:pt x="904943" y="4215505"/>
                  <a:pt x="846046" y="4165363"/>
                  <a:pt x="786353" y="4114425"/>
                </a:cubicBezTo>
                <a:cubicBezTo>
                  <a:pt x="793516" y="4105273"/>
                  <a:pt x="798690" y="4098905"/>
                  <a:pt x="804261" y="4092140"/>
                </a:cubicBezTo>
                <a:cubicBezTo>
                  <a:pt x="796302" y="4083783"/>
                  <a:pt x="788741" y="4075824"/>
                  <a:pt x="781180" y="4067467"/>
                </a:cubicBezTo>
                <a:cubicBezTo>
                  <a:pt x="792322" y="4055927"/>
                  <a:pt x="802271" y="4045580"/>
                  <a:pt x="812220" y="4034835"/>
                </a:cubicBezTo>
                <a:cubicBezTo>
                  <a:pt x="801873" y="4024090"/>
                  <a:pt x="793516" y="4014937"/>
                  <a:pt x="783965" y="4004988"/>
                </a:cubicBezTo>
                <a:cubicBezTo>
                  <a:pt x="870719" y="3919827"/>
                  <a:pt x="957074" y="3835461"/>
                  <a:pt x="1043430" y="3750697"/>
                </a:cubicBezTo>
                <a:cubicBezTo>
                  <a:pt x="1033083" y="3739555"/>
                  <a:pt x="1023930" y="3729208"/>
                  <a:pt x="1013584" y="3718065"/>
                </a:cubicBezTo>
                <a:cubicBezTo>
                  <a:pt x="1083225" y="3653199"/>
                  <a:pt x="1152071" y="3589527"/>
                  <a:pt x="1220917" y="3525059"/>
                </a:cubicBezTo>
                <a:cubicBezTo>
                  <a:pt x="1202213" y="3512324"/>
                  <a:pt x="1185897" y="3501181"/>
                  <a:pt x="1167989" y="3489243"/>
                </a:cubicBezTo>
                <a:cubicBezTo>
                  <a:pt x="1165999" y="3490835"/>
                  <a:pt x="1162418" y="3494416"/>
                  <a:pt x="1158040" y="3498396"/>
                </a:cubicBezTo>
                <a:cubicBezTo>
                  <a:pt x="1166795" y="3509140"/>
                  <a:pt x="1175152" y="3519089"/>
                  <a:pt x="1184305" y="3529834"/>
                </a:cubicBezTo>
                <a:cubicBezTo>
                  <a:pt x="1178336" y="3535007"/>
                  <a:pt x="1173560" y="3538987"/>
                  <a:pt x="1167989" y="3543762"/>
                </a:cubicBezTo>
                <a:cubicBezTo>
                  <a:pt x="1158438" y="3533415"/>
                  <a:pt x="1149683" y="3523865"/>
                  <a:pt x="1139734" y="3513120"/>
                </a:cubicBezTo>
                <a:cubicBezTo>
                  <a:pt x="1135357" y="3517497"/>
                  <a:pt x="1131377" y="3521079"/>
                  <a:pt x="1127000" y="3525059"/>
                </a:cubicBezTo>
                <a:cubicBezTo>
                  <a:pt x="1136551" y="3536599"/>
                  <a:pt x="1144908" y="3546548"/>
                  <a:pt x="1154061" y="3557293"/>
                </a:cubicBezTo>
                <a:cubicBezTo>
                  <a:pt x="1147693" y="3562466"/>
                  <a:pt x="1142918" y="3566446"/>
                  <a:pt x="1137745" y="3571221"/>
                </a:cubicBezTo>
                <a:cubicBezTo>
                  <a:pt x="1127000" y="3560078"/>
                  <a:pt x="1117847" y="3550528"/>
                  <a:pt x="1107898" y="3539783"/>
                </a:cubicBezTo>
                <a:cubicBezTo>
                  <a:pt x="1103123" y="3544558"/>
                  <a:pt x="1099541" y="3547742"/>
                  <a:pt x="1095562" y="3551721"/>
                </a:cubicBezTo>
                <a:cubicBezTo>
                  <a:pt x="1105113" y="3562864"/>
                  <a:pt x="1113868" y="3573609"/>
                  <a:pt x="1123418" y="3584751"/>
                </a:cubicBezTo>
                <a:cubicBezTo>
                  <a:pt x="1117449" y="3589527"/>
                  <a:pt x="1112674" y="3593904"/>
                  <a:pt x="1107102" y="3598680"/>
                </a:cubicBezTo>
                <a:cubicBezTo>
                  <a:pt x="1096756" y="3587537"/>
                  <a:pt x="1086807" y="3577190"/>
                  <a:pt x="1075266" y="3564854"/>
                </a:cubicBezTo>
                <a:cubicBezTo>
                  <a:pt x="1070491" y="3569629"/>
                  <a:pt x="1066909" y="3573211"/>
                  <a:pt x="1062930" y="3576792"/>
                </a:cubicBezTo>
                <a:cubicBezTo>
                  <a:pt x="1074072" y="3589925"/>
                  <a:pt x="1083225" y="3600272"/>
                  <a:pt x="1093174" y="3612210"/>
                </a:cubicBezTo>
                <a:cubicBezTo>
                  <a:pt x="1087603" y="3617383"/>
                  <a:pt x="1082429" y="3621761"/>
                  <a:pt x="1076858" y="3626536"/>
                </a:cubicBezTo>
                <a:cubicBezTo>
                  <a:pt x="1066113" y="3614598"/>
                  <a:pt x="1056164" y="3603853"/>
                  <a:pt x="1044624" y="3591118"/>
                </a:cubicBezTo>
                <a:cubicBezTo>
                  <a:pt x="1027114" y="3618179"/>
                  <a:pt x="1059746" y="3623751"/>
                  <a:pt x="1061338" y="3641658"/>
                </a:cubicBezTo>
                <a:cubicBezTo>
                  <a:pt x="1056960" y="3645240"/>
                  <a:pt x="1052185" y="3649220"/>
                  <a:pt x="1046614" y="3653995"/>
                </a:cubicBezTo>
                <a:cubicBezTo>
                  <a:pt x="1035471" y="3642454"/>
                  <a:pt x="1025522" y="3631312"/>
                  <a:pt x="1014379" y="3619373"/>
                </a:cubicBezTo>
                <a:cubicBezTo>
                  <a:pt x="1009206" y="3623751"/>
                  <a:pt x="1005625" y="3626536"/>
                  <a:pt x="1001247" y="3630118"/>
                </a:cubicBezTo>
                <a:cubicBezTo>
                  <a:pt x="1013186" y="3644444"/>
                  <a:pt x="1022737" y="3655985"/>
                  <a:pt x="1032685" y="3667923"/>
                </a:cubicBezTo>
                <a:cubicBezTo>
                  <a:pt x="1026318" y="3673097"/>
                  <a:pt x="1021543" y="3677076"/>
                  <a:pt x="1016767" y="3681056"/>
                </a:cubicBezTo>
                <a:cubicBezTo>
                  <a:pt x="982145" y="3648026"/>
                  <a:pt x="982145" y="3648026"/>
                  <a:pt x="972197" y="3659566"/>
                </a:cubicBezTo>
                <a:cubicBezTo>
                  <a:pt x="981747" y="3671107"/>
                  <a:pt x="991696" y="3682647"/>
                  <a:pt x="1002043" y="3694984"/>
                </a:cubicBezTo>
                <a:cubicBezTo>
                  <a:pt x="996472" y="3700157"/>
                  <a:pt x="991696" y="3704535"/>
                  <a:pt x="986125" y="3709708"/>
                </a:cubicBezTo>
                <a:cubicBezTo>
                  <a:pt x="974584" y="3697372"/>
                  <a:pt x="963840" y="3685831"/>
                  <a:pt x="952697" y="3673495"/>
                </a:cubicBezTo>
                <a:cubicBezTo>
                  <a:pt x="947922" y="3677872"/>
                  <a:pt x="944340" y="3681056"/>
                  <a:pt x="939565" y="3685035"/>
                </a:cubicBezTo>
                <a:cubicBezTo>
                  <a:pt x="950309" y="3697770"/>
                  <a:pt x="960258" y="3709708"/>
                  <a:pt x="971401" y="3722841"/>
                </a:cubicBezTo>
                <a:cubicBezTo>
                  <a:pt x="965033" y="3728810"/>
                  <a:pt x="959064" y="3733585"/>
                  <a:pt x="952299" y="3739953"/>
                </a:cubicBezTo>
                <a:cubicBezTo>
                  <a:pt x="938769" y="3724432"/>
                  <a:pt x="926034" y="3710106"/>
                  <a:pt x="912504" y="3694984"/>
                </a:cubicBezTo>
                <a:cubicBezTo>
                  <a:pt x="898973" y="3706127"/>
                  <a:pt x="886239" y="3716473"/>
                  <a:pt x="871117" y="3729208"/>
                </a:cubicBezTo>
                <a:cubicBezTo>
                  <a:pt x="831720" y="3677474"/>
                  <a:pt x="793516" y="3626934"/>
                  <a:pt x="754915" y="3575996"/>
                </a:cubicBezTo>
                <a:cubicBezTo>
                  <a:pt x="771231" y="3564456"/>
                  <a:pt x="784363" y="3554905"/>
                  <a:pt x="798690" y="3544956"/>
                </a:cubicBezTo>
                <a:cubicBezTo>
                  <a:pt x="786751" y="3525854"/>
                  <a:pt x="775210" y="3508344"/>
                  <a:pt x="763272" y="3489243"/>
                </a:cubicBezTo>
                <a:cubicBezTo>
                  <a:pt x="828934" y="3447856"/>
                  <a:pt x="893402" y="3407663"/>
                  <a:pt x="957472" y="3367470"/>
                </a:cubicBezTo>
                <a:cubicBezTo>
                  <a:pt x="932003" y="3322501"/>
                  <a:pt x="907728" y="3279522"/>
                  <a:pt x="882259" y="3233758"/>
                </a:cubicBezTo>
                <a:cubicBezTo>
                  <a:pt x="872709" y="3254053"/>
                  <a:pt x="861566" y="3265992"/>
                  <a:pt x="844852" y="3259227"/>
                </a:cubicBezTo>
                <a:cubicBezTo>
                  <a:pt x="832913" y="3268777"/>
                  <a:pt x="822965" y="3276339"/>
                  <a:pt x="810628" y="3286287"/>
                </a:cubicBezTo>
                <a:cubicBezTo>
                  <a:pt x="788741" y="3238135"/>
                  <a:pt x="768445" y="3193565"/>
                  <a:pt x="748150" y="3148596"/>
                </a:cubicBezTo>
                <a:cubicBezTo>
                  <a:pt x="731038" y="3155361"/>
                  <a:pt x="715518" y="3161330"/>
                  <a:pt x="698804" y="3167698"/>
                </a:cubicBezTo>
                <a:cubicBezTo>
                  <a:pt x="692834" y="3152973"/>
                  <a:pt x="687263" y="3139841"/>
                  <a:pt x="681294" y="3125515"/>
                </a:cubicBezTo>
                <a:cubicBezTo>
                  <a:pt x="667763" y="3129892"/>
                  <a:pt x="655427" y="3133872"/>
                  <a:pt x="640703" y="3139045"/>
                </a:cubicBezTo>
                <a:cubicBezTo>
                  <a:pt x="625978" y="3091689"/>
                  <a:pt x="611652" y="3045924"/>
                  <a:pt x="596928" y="2999364"/>
                </a:cubicBezTo>
                <a:cubicBezTo>
                  <a:pt x="612050" y="2994986"/>
                  <a:pt x="624387" y="2991007"/>
                  <a:pt x="637917" y="2987027"/>
                </a:cubicBezTo>
                <a:cubicBezTo>
                  <a:pt x="634335" y="2970313"/>
                  <a:pt x="630754" y="2955191"/>
                  <a:pt x="626774" y="2938079"/>
                </a:cubicBezTo>
                <a:cubicBezTo>
                  <a:pt x="673335" y="2926937"/>
                  <a:pt x="718701" y="2915794"/>
                  <a:pt x="765262" y="2904651"/>
                </a:cubicBezTo>
                <a:cubicBezTo>
                  <a:pt x="744966" y="2811929"/>
                  <a:pt x="729844" y="2720400"/>
                  <a:pt x="726262" y="2625289"/>
                </a:cubicBezTo>
                <a:cubicBezTo>
                  <a:pt x="780384" y="2622504"/>
                  <a:pt x="831720" y="2619718"/>
                  <a:pt x="883851" y="2616932"/>
                </a:cubicBezTo>
                <a:cubicBezTo>
                  <a:pt x="883851" y="2563607"/>
                  <a:pt x="883851" y="2512271"/>
                  <a:pt x="883851" y="2459343"/>
                </a:cubicBezTo>
                <a:cubicBezTo>
                  <a:pt x="872311" y="2458547"/>
                  <a:pt x="861168" y="2457353"/>
                  <a:pt x="850025" y="2456558"/>
                </a:cubicBezTo>
                <a:cubicBezTo>
                  <a:pt x="814608" y="2454170"/>
                  <a:pt x="778792" y="2452180"/>
                  <a:pt x="742976" y="2450190"/>
                </a:cubicBezTo>
                <a:cubicBezTo>
                  <a:pt x="732232" y="2449792"/>
                  <a:pt x="723875" y="2447405"/>
                  <a:pt x="731834" y="2433476"/>
                </a:cubicBezTo>
                <a:cubicBezTo>
                  <a:pt x="783169" y="2437058"/>
                  <a:pt x="834505" y="2440639"/>
                  <a:pt x="887035" y="2444221"/>
                </a:cubicBezTo>
                <a:cubicBezTo>
                  <a:pt x="888229" y="2428303"/>
                  <a:pt x="889025" y="2415170"/>
                  <a:pt x="889821" y="2399252"/>
                </a:cubicBezTo>
                <a:cubicBezTo>
                  <a:pt x="838087" y="2388110"/>
                  <a:pt x="787149" y="2377763"/>
                  <a:pt x="734619" y="2366620"/>
                </a:cubicBezTo>
                <a:cubicBezTo>
                  <a:pt x="743772" y="2349111"/>
                  <a:pt x="730640" y="2342743"/>
                  <a:pt x="718303" y="2333590"/>
                </a:cubicBezTo>
                <a:cubicBezTo>
                  <a:pt x="685273" y="2309315"/>
                  <a:pt x="650253" y="2286234"/>
                  <a:pt x="622397" y="2256786"/>
                </a:cubicBezTo>
                <a:cubicBezTo>
                  <a:pt x="495848" y="2123870"/>
                  <a:pt x="460828" y="1962699"/>
                  <a:pt x="485103" y="1785610"/>
                </a:cubicBezTo>
                <a:cubicBezTo>
                  <a:pt x="499828" y="1678163"/>
                  <a:pt x="541215" y="1580267"/>
                  <a:pt x="602101" y="1490728"/>
                </a:cubicBezTo>
                <a:cubicBezTo>
                  <a:pt x="607673" y="1482769"/>
                  <a:pt x="616030" y="1474412"/>
                  <a:pt x="596530" y="1469637"/>
                </a:cubicBezTo>
                <a:cubicBezTo>
                  <a:pt x="571061" y="1512218"/>
                  <a:pt x="545194" y="1555594"/>
                  <a:pt x="518929" y="1599767"/>
                </a:cubicBezTo>
                <a:cubicBezTo>
                  <a:pt x="495848" y="1587430"/>
                  <a:pt x="473563" y="1575492"/>
                  <a:pt x="449288" y="1562359"/>
                </a:cubicBezTo>
                <a:cubicBezTo>
                  <a:pt x="478338" y="1513809"/>
                  <a:pt x="505797" y="1467249"/>
                  <a:pt x="534052" y="1419893"/>
                </a:cubicBezTo>
                <a:cubicBezTo>
                  <a:pt x="528082" y="1415515"/>
                  <a:pt x="522909" y="1411934"/>
                  <a:pt x="515746" y="1406760"/>
                </a:cubicBezTo>
                <a:cubicBezTo>
                  <a:pt x="487889" y="1452923"/>
                  <a:pt x="460828" y="1498289"/>
                  <a:pt x="432972" y="1544452"/>
                </a:cubicBezTo>
                <a:cubicBezTo>
                  <a:pt x="410288" y="1532115"/>
                  <a:pt x="388401" y="1520177"/>
                  <a:pt x="365320" y="1507442"/>
                </a:cubicBezTo>
                <a:cubicBezTo>
                  <a:pt x="395564" y="1457300"/>
                  <a:pt x="424217" y="1408750"/>
                  <a:pt x="453665" y="1359802"/>
                </a:cubicBezTo>
                <a:cubicBezTo>
                  <a:pt x="447298" y="1355424"/>
                  <a:pt x="441727" y="1351047"/>
                  <a:pt x="433768" y="1345476"/>
                </a:cubicBezTo>
                <a:cubicBezTo>
                  <a:pt x="404717" y="1393628"/>
                  <a:pt x="376463" y="1440586"/>
                  <a:pt x="347412" y="1488340"/>
                </a:cubicBezTo>
                <a:cubicBezTo>
                  <a:pt x="325525" y="1476402"/>
                  <a:pt x="304035" y="1464463"/>
                  <a:pt x="281750" y="1452127"/>
                </a:cubicBezTo>
                <a:cubicBezTo>
                  <a:pt x="313188" y="1399995"/>
                  <a:pt x="343035" y="1350251"/>
                  <a:pt x="373677" y="1299313"/>
                </a:cubicBezTo>
                <a:cubicBezTo>
                  <a:pt x="366912" y="1294538"/>
                  <a:pt x="360544" y="1289364"/>
                  <a:pt x="352585" y="1283395"/>
                </a:cubicBezTo>
                <a:cubicBezTo>
                  <a:pt x="321545" y="1334333"/>
                  <a:pt x="292097" y="1382883"/>
                  <a:pt x="262250" y="1431831"/>
                </a:cubicBezTo>
                <a:cubicBezTo>
                  <a:pt x="240761" y="1419893"/>
                  <a:pt x="220863" y="1408750"/>
                  <a:pt x="198578" y="1396413"/>
                </a:cubicBezTo>
                <a:cubicBezTo>
                  <a:pt x="231210" y="1342690"/>
                  <a:pt x="263046" y="1290558"/>
                  <a:pt x="294882" y="1237631"/>
                </a:cubicBezTo>
                <a:cubicBezTo>
                  <a:pt x="286923" y="1231263"/>
                  <a:pt x="279760" y="1225692"/>
                  <a:pt x="272597" y="1220121"/>
                </a:cubicBezTo>
                <a:cubicBezTo>
                  <a:pt x="246332" y="1251161"/>
                  <a:pt x="222853" y="1282201"/>
                  <a:pt x="196190" y="1310854"/>
                </a:cubicBezTo>
                <a:cubicBezTo>
                  <a:pt x="177089" y="1331149"/>
                  <a:pt x="155201" y="1350251"/>
                  <a:pt x="132120" y="1366567"/>
                </a:cubicBezTo>
                <a:cubicBezTo>
                  <a:pt x="111029" y="1381291"/>
                  <a:pt x="97100" y="1371740"/>
                  <a:pt x="97100" y="1345476"/>
                </a:cubicBezTo>
                <a:cubicBezTo>
                  <a:pt x="97100" y="1340700"/>
                  <a:pt x="97896" y="1335925"/>
                  <a:pt x="98692" y="1331547"/>
                </a:cubicBezTo>
                <a:cubicBezTo>
                  <a:pt x="108243" y="1273048"/>
                  <a:pt x="132120" y="1220121"/>
                  <a:pt x="158385" y="1167989"/>
                </a:cubicBezTo>
                <a:cubicBezTo>
                  <a:pt x="170721" y="1142918"/>
                  <a:pt x="170721" y="1137347"/>
                  <a:pt x="149630" y="1118245"/>
                </a:cubicBezTo>
                <a:cubicBezTo>
                  <a:pt x="121375" y="1092776"/>
                  <a:pt x="92325" y="1068899"/>
                  <a:pt x="63672" y="1044226"/>
                </a:cubicBezTo>
                <a:cubicBezTo>
                  <a:pt x="42581" y="1026318"/>
                  <a:pt x="21091" y="1008808"/>
                  <a:pt x="0" y="990900"/>
                </a:cubicBezTo>
                <a:cubicBezTo>
                  <a:pt x="0" y="988115"/>
                  <a:pt x="0" y="985727"/>
                  <a:pt x="0" y="982941"/>
                </a:cubicBezTo>
                <a:cubicBezTo>
                  <a:pt x="4377" y="979360"/>
                  <a:pt x="8755" y="975778"/>
                  <a:pt x="14724" y="971401"/>
                </a:cubicBezTo>
                <a:cubicBezTo>
                  <a:pt x="80784" y="1007216"/>
                  <a:pt x="147640" y="1043828"/>
                  <a:pt x="215292" y="1080440"/>
                </a:cubicBezTo>
                <a:cubicBezTo>
                  <a:pt x="220067" y="1074868"/>
                  <a:pt x="223649" y="1069297"/>
                  <a:pt x="228424" y="1064919"/>
                </a:cubicBezTo>
                <a:cubicBezTo>
                  <a:pt x="266628" y="1027512"/>
                  <a:pt x="304433" y="989707"/>
                  <a:pt x="344228" y="953891"/>
                </a:cubicBezTo>
                <a:cubicBezTo>
                  <a:pt x="355371" y="943544"/>
                  <a:pt x="371687" y="938371"/>
                  <a:pt x="386809" y="933993"/>
                </a:cubicBezTo>
                <a:cubicBezTo>
                  <a:pt x="403125" y="929616"/>
                  <a:pt x="413074" y="937973"/>
                  <a:pt x="411880" y="955085"/>
                </a:cubicBezTo>
                <a:cubicBezTo>
                  <a:pt x="410686" y="968615"/>
                  <a:pt x="408697" y="983339"/>
                  <a:pt x="402727" y="995278"/>
                </a:cubicBezTo>
                <a:cubicBezTo>
                  <a:pt x="380840" y="1039053"/>
                  <a:pt x="356963" y="1082031"/>
                  <a:pt x="333882" y="1125010"/>
                </a:cubicBezTo>
                <a:cubicBezTo>
                  <a:pt x="330300" y="1130979"/>
                  <a:pt x="326719" y="1136949"/>
                  <a:pt x="322739" y="1143714"/>
                </a:cubicBezTo>
                <a:cubicBezTo>
                  <a:pt x="332290" y="1149285"/>
                  <a:pt x="340249" y="1154061"/>
                  <a:pt x="347810" y="1158438"/>
                </a:cubicBezTo>
                <a:cubicBezTo>
                  <a:pt x="386013" y="1109888"/>
                  <a:pt x="423023" y="1062930"/>
                  <a:pt x="460828" y="1014777"/>
                </a:cubicBezTo>
                <a:cubicBezTo>
                  <a:pt x="480726" y="1031889"/>
                  <a:pt x="498634" y="1046614"/>
                  <a:pt x="516144" y="1061736"/>
                </a:cubicBezTo>
                <a:cubicBezTo>
                  <a:pt x="480726" y="1107102"/>
                  <a:pt x="446104" y="1151275"/>
                  <a:pt x="410686" y="1196642"/>
                </a:cubicBezTo>
                <a:cubicBezTo>
                  <a:pt x="420237" y="1202213"/>
                  <a:pt x="426604" y="1206192"/>
                  <a:pt x="433370" y="1210172"/>
                </a:cubicBezTo>
                <a:cubicBezTo>
                  <a:pt x="469981" y="1164010"/>
                  <a:pt x="505797" y="1118643"/>
                  <a:pt x="542408" y="1072481"/>
                </a:cubicBezTo>
                <a:cubicBezTo>
                  <a:pt x="562704" y="1089990"/>
                  <a:pt x="581010" y="1105511"/>
                  <a:pt x="599316" y="1121031"/>
                </a:cubicBezTo>
                <a:cubicBezTo>
                  <a:pt x="565092" y="1164805"/>
                  <a:pt x="531664" y="1206590"/>
                  <a:pt x="497838" y="1249967"/>
                </a:cubicBezTo>
                <a:cubicBezTo>
                  <a:pt x="505797" y="1255141"/>
                  <a:pt x="511766" y="1259120"/>
                  <a:pt x="518133" y="1263100"/>
                </a:cubicBezTo>
                <a:cubicBezTo>
                  <a:pt x="553551" y="1218927"/>
                  <a:pt x="588173" y="1175550"/>
                  <a:pt x="623591" y="1130979"/>
                </a:cubicBezTo>
                <a:cubicBezTo>
                  <a:pt x="644284" y="1148887"/>
                  <a:pt x="662988" y="1165203"/>
                  <a:pt x="681692" y="1181121"/>
                </a:cubicBezTo>
                <a:cubicBezTo>
                  <a:pt x="647866" y="1223702"/>
                  <a:pt x="616030" y="1263895"/>
                  <a:pt x="583398" y="1305283"/>
                </a:cubicBezTo>
                <a:cubicBezTo>
                  <a:pt x="591755" y="1310456"/>
                  <a:pt x="597326" y="1313639"/>
                  <a:pt x="602499" y="1316823"/>
                </a:cubicBezTo>
                <a:cubicBezTo>
                  <a:pt x="636723" y="1274242"/>
                  <a:pt x="670151" y="1232457"/>
                  <a:pt x="704375" y="1190274"/>
                </a:cubicBezTo>
                <a:cubicBezTo>
                  <a:pt x="725864" y="1208978"/>
                  <a:pt x="744966" y="1225294"/>
                  <a:pt x="764068" y="1242008"/>
                </a:cubicBezTo>
                <a:cubicBezTo>
                  <a:pt x="732232" y="1281803"/>
                  <a:pt x="701589" y="1320405"/>
                  <a:pt x="669355" y="1360598"/>
                </a:cubicBezTo>
                <a:cubicBezTo>
                  <a:pt x="676916" y="1364975"/>
                  <a:pt x="682090" y="1367761"/>
                  <a:pt x="686865" y="1370547"/>
                </a:cubicBezTo>
                <a:cubicBezTo>
                  <a:pt x="719895" y="1329955"/>
                  <a:pt x="751731" y="1290558"/>
                  <a:pt x="784363" y="1250365"/>
                </a:cubicBezTo>
                <a:cubicBezTo>
                  <a:pt x="795904" y="1260314"/>
                  <a:pt x="804659" y="1268671"/>
                  <a:pt x="814210" y="1275436"/>
                </a:cubicBezTo>
                <a:cubicBezTo>
                  <a:pt x="817791" y="1278222"/>
                  <a:pt x="825352" y="1279416"/>
                  <a:pt x="829332" y="1277426"/>
                </a:cubicBezTo>
                <a:cubicBezTo>
                  <a:pt x="852015" y="1267079"/>
                  <a:pt x="874300" y="1255141"/>
                  <a:pt x="898178" y="1243202"/>
                </a:cubicBezTo>
                <a:cubicBezTo>
                  <a:pt x="858382" y="1205397"/>
                  <a:pt x="819383" y="1167989"/>
                  <a:pt x="777598" y="1127796"/>
                </a:cubicBezTo>
                <a:cubicBezTo>
                  <a:pt x="795904" y="1111878"/>
                  <a:pt x="812220" y="1097552"/>
                  <a:pt x="829730" y="1082031"/>
                </a:cubicBezTo>
                <a:cubicBezTo>
                  <a:pt x="821771" y="1074868"/>
                  <a:pt x="816995" y="1070093"/>
                  <a:pt x="809434" y="1062930"/>
                </a:cubicBezTo>
                <a:cubicBezTo>
                  <a:pt x="792720" y="1080042"/>
                  <a:pt x="777200" y="1096358"/>
                  <a:pt x="762078" y="1111878"/>
                </a:cubicBezTo>
                <a:cubicBezTo>
                  <a:pt x="754915" y="1105909"/>
                  <a:pt x="747752" y="1100337"/>
                  <a:pt x="740589" y="1094368"/>
                </a:cubicBezTo>
                <a:cubicBezTo>
                  <a:pt x="750935" y="1083623"/>
                  <a:pt x="758894" y="1074868"/>
                  <a:pt x="768843" y="1064124"/>
                </a:cubicBezTo>
                <a:cubicBezTo>
                  <a:pt x="758098" y="1055767"/>
                  <a:pt x="749343" y="1049001"/>
                  <a:pt x="734619" y="1037859"/>
                </a:cubicBezTo>
                <a:cubicBezTo>
                  <a:pt x="750139" y="1027910"/>
                  <a:pt x="761680" y="1020349"/>
                  <a:pt x="778394" y="1009604"/>
                </a:cubicBezTo>
                <a:cubicBezTo>
                  <a:pt x="750537" y="985329"/>
                  <a:pt x="728650" y="966227"/>
                  <a:pt x="703181" y="943544"/>
                </a:cubicBezTo>
                <a:cubicBezTo>
                  <a:pt x="717507" y="932401"/>
                  <a:pt x="728650" y="923249"/>
                  <a:pt x="740589" y="914096"/>
                </a:cubicBezTo>
                <a:cubicBezTo>
                  <a:pt x="712732" y="884647"/>
                  <a:pt x="687263" y="857189"/>
                  <a:pt x="660998" y="828934"/>
                </a:cubicBezTo>
                <a:cubicBezTo>
                  <a:pt x="684477" y="807445"/>
                  <a:pt x="705967" y="787945"/>
                  <a:pt x="728650" y="767649"/>
                </a:cubicBezTo>
                <a:cubicBezTo>
                  <a:pt x="754119" y="797098"/>
                  <a:pt x="778792" y="825750"/>
                  <a:pt x="804261" y="854801"/>
                </a:cubicBezTo>
                <a:cubicBezTo>
                  <a:pt x="816597" y="844852"/>
                  <a:pt x="827740" y="835699"/>
                  <a:pt x="839281" y="826148"/>
                </a:cubicBezTo>
                <a:cubicBezTo>
                  <a:pt x="859178" y="849627"/>
                  <a:pt x="877882" y="871913"/>
                  <a:pt x="896984" y="894994"/>
                </a:cubicBezTo>
                <a:cubicBezTo>
                  <a:pt x="907330" y="887433"/>
                  <a:pt x="916483" y="880270"/>
                  <a:pt x="926034" y="873107"/>
                </a:cubicBezTo>
                <a:cubicBezTo>
                  <a:pt x="934789" y="883453"/>
                  <a:pt x="941952" y="891810"/>
                  <a:pt x="949911" y="900963"/>
                </a:cubicBezTo>
                <a:cubicBezTo>
                  <a:pt x="959860" y="893800"/>
                  <a:pt x="968615" y="887035"/>
                  <a:pt x="978962" y="879872"/>
                </a:cubicBezTo>
                <a:cubicBezTo>
                  <a:pt x="1050593" y="972197"/>
                  <a:pt x="1121429" y="1063726"/>
                  <a:pt x="1193458" y="1156051"/>
                </a:cubicBezTo>
                <a:cubicBezTo>
                  <a:pt x="1212162" y="1142122"/>
                  <a:pt x="1229274" y="1128990"/>
                  <a:pt x="1247181" y="1115857"/>
                </a:cubicBezTo>
                <a:cubicBezTo>
                  <a:pt x="1241212" y="1106704"/>
                  <a:pt x="1236039" y="1098348"/>
                  <a:pt x="1230070" y="1089195"/>
                </a:cubicBezTo>
                <a:cubicBezTo>
                  <a:pt x="1242406" y="1080042"/>
                  <a:pt x="1253947" y="1071685"/>
                  <a:pt x="1266283" y="1062532"/>
                </a:cubicBezTo>
                <a:cubicBezTo>
                  <a:pt x="1256732" y="1047410"/>
                  <a:pt x="1247977" y="1033879"/>
                  <a:pt x="1237631" y="1017961"/>
                </a:cubicBezTo>
                <a:cubicBezTo>
                  <a:pt x="1279814" y="992094"/>
                  <a:pt x="1320405" y="966625"/>
                  <a:pt x="1362587" y="940758"/>
                </a:cubicBezTo>
                <a:cubicBezTo>
                  <a:pt x="1372138" y="957074"/>
                  <a:pt x="1380495" y="971003"/>
                  <a:pt x="1389250" y="986125"/>
                </a:cubicBezTo>
                <a:cubicBezTo>
                  <a:pt x="1403974" y="978166"/>
                  <a:pt x="1418301" y="970605"/>
                  <a:pt x="1433821" y="962646"/>
                </a:cubicBezTo>
                <a:cubicBezTo>
                  <a:pt x="1456902" y="1005227"/>
                  <a:pt x="1478789" y="1046614"/>
                  <a:pt x="1501473" y="1089195"/>
                </a:cubicBezTo>
                <a:cubicBezTo>
                  <a:pt x="1520972" y="1078848"/>
                  <a:pt x="1539278" y="1069695"/>
                  <a:pt x="1558380" y="1059746"/>
                </a:cubicBezTo>
                <a:cubicBezTo>
                  <a:pt x="1488340" y="913698"/>
                  <a:pt x="1419097" y="768843"/>
                  <a:pt x="1348659" y="622397"/>
                </a:cubicBezTo>
                <a:cubicBezTo>
                  <a:pt x="1361394" y="616428"/>
                  <a:pt x="1372536" y="610856"/>
                  <a:pt x="1384077" y="605683"/>
                </a:cubicBezTo>
                <a:cubicBezTo>
                  <a:pt x="1386465" y="604887"/>
                  <a:pt x="1392036" y="604489"/>
                  <a:pt x="1392832" y="605683"/>
                </a:cubicBezTo>
                <a:cubicBezTo>
                  <a:pt x="1399597" y="617621"/>
                  <a:pt x="1407556" y="609662"/>
                  <a:pt x="1414719" y="606877"/>
                </a:cubicBezTo>
                <a:cubicBezTo>
                  <a:pt x="1496697" y="576632"/>
                  <a:pt x="1578675" y="546388"/>
                  <a:pt x="1660653" y="516144"/>
                </a:cubicBezTo>
                <a:cubicBezTo>
                  <a:pt x="1665827" y="514154"/>
                  <a:pt x="1674980" y="512960"/>
                  <a:pt x="1674980" y="510572"/>
                </a:cubicBezTo>
                <a:cubicBezTo>
                  <a:pt x="1677367" y="483512"/>
                  <a:pt x="1700051" y="495450"/>
                  <a:pt x="1713979" y="485899"/>
                </a:cubicBezTo>
                <a:cubicBezTo>
                  <a:pt x="1745417" y="601703"/>
                  <a:pt x="1776059" y="714722"/>
                  <a:pt x="1806702" y="828536"/>
                </a:cubicBezTo>
                <a:cubicBezTo>
                  <a:pt x="1816253" y="825352"/>
                  <a:pt x="1822620" y="823363"/>
                  <a:pt x="1829783" y="820975"/>
                </a:cubicBezTo>
                <a:cubicBezTo>
                  <a:pt x="1825803" y="803465"/>
                  <a:pt x="1822222" y="787547"/>
                  <a:pt x="1818242" y="769241"/>
                </a:cubicBezTo>
                <a:cubicBezTo>
                  <a:pt x="1881915" y="756905"/>
                  <a:pt x="1943199" y="744568"/>
                  <a:pt x="2005678" y="732232"/>
                </a:cubicBezTo>
                <a:cubicBezTo>
                  <a:pt x="2009259" y="752129"/>
                  <a:pt x="2012045" y="767649"/>
                  <a:pt x="2014831" y="784761"/>
                </a:cubicBezTo>
                <a:cubicBezTo>
                  <a:pt x="2036718" y="782374"/>
                  <a:pt x="2057411" y="779986"/>
                  <a:pt x="2080095" y="777598"/>
                </a:cubicBezTo>
                <a:cubicBezTo>
                  <a:pt x="2091237" y="881862"/>
                  <a:pt x="2102380" y="984533"/>
                  <a:pt x="2113125" y="1086807"/>
                </a:cubicBezTo>
                <a:cubicBezTo>
                  <a:pt x="2130635" y="1091582"/>
                  <a:pt x="2131829" y="1082827"/>
                  <a:pt x="2130635" y="1070093"/>
                </a:cubicBezTo>
                <a:cubicBezTo>
                  <a:pt x="2119492" y="951901"/>
                  <a:pt x="2108747" y="833709"/>
                  <a:pt x="2097605" y="715518"/>
                </a:cubicBezTo>
                <a:cubicBezTo>
                  <a:pt x="2079697" y="522909"/>
                  <a:pt x="2061789" y="329902"/>
                  <a:pt x="2043881" y="137293"/>
                </a:cubicBezTo>
                <a:cubicBezTo>
                  <a:pt x="2043483" y="130528"/>
                  <a:pt x="2043881" y="123365"/>
                  <a:pt x="2043881" y="116600"/>
                </a:cubicBezTo>
                <a:cubicBezTo>
                  <a:pt x="2053830" y="115008"/>
                  <a:pt x="2062187" y="113416"/>
                  <a:pt x="2070942" y="111824"/>
                </a:cubicBezTo>
                <a:cubicBezTo>
                  <a:pt x="2069350" y="87947"/>
                  <a:pt x="2067758" y="66060"/>
                  <a:pt x="2066166" y="42979"/>
                </a:cubicBezTo>
                <a:cubicBezTo>
                  <a:pt x="2077309" y="41387"/>
                  <a:pt x="2086064" y="39795"/>
                  <a:pt x="2095615" y="38203"/>
                </a:cubicBezTo>
                <a:cubicBezTo>
                  <a:pt x="2095615" y="27459"/>
                  <a:pt x="2095615" y="17510"/>
                  <a:pt x="2095615" y="7163"/>
                </a:cubicBezTo>
                <a:cubicBezTo>
                  <a:pt x="2122676" y="4775"/>
                  <a:pt x="2148940" y="2388"/>
                  <a:pt x="2175205" y="0"/>
                </a:cubicBezTo>
                <a:close/>
              </a:path>
            </a:pathLst>
          </a:custGeom>
          <a:solidFill>
            <a:schemeClr val="accent1"/>
          </a:solidFill>
          <a:ln w="39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CFEB52-2320-4F1C-B307-962BF0438AAB}"/>
              </a:ext>
            </a:extLst>
          </p:cNvPr>
          <p:cNvGrpSpPr/>
          <p:nvPr/>
        </p:nvGrpSpPr>
        <p:grpSpPr>
          <a:xfrm>
            <a:off x="1975496" y="2080962"/>
            <a:ext cx="2697460" cy="2696074"/>
            <a:chOff x="4574848" y="1897856"/>
            <a:chExt cx="3028217" cy="302666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0116E20-8F11-4309-8D12-7F4741BC1EAF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9F5F6BD-971A-43CF-AC53-18F0950ADA83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A4C02D2-1323-4473-9FA1-F843E5BAA1F0}"/>
              </a:ext>
            </a:extLst>
          </p:cNvPr>
          <p:cNvSpPr txBox="1"/>
          <p:nvPr/>
        </p:nvSpPr>
        <p:spPr>
          <a:xfrm>
            <a:off x="6553200" y="1132036"/>
            <a:ext cx="514354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latin typeface="+mj-lt"/>
                <a:cs typeface="Arial" pitchFamily="34" charset="0"/>
              </a:rPr>
              <a:t>REAL ESTATE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E0C6AB-4111-413A-8A94-897A79426666}"/>
              </a:ext>
            </a:extLst>
          </p:cNvPr>
          <p:cNvSpPr txBox="1"/>
          <p:nvPr/>
        </p:nvSpPr>
        <p:spPr>
          <a:xfrm>
            <a:off x="6553200" y="2235203"/>
            <a:ext cx="48291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DAE9B6-C80F-42B5-9395-F941DDC4C608}"/>
              </a:ext>
            </a:extLst>
          </p:cNvPr>
          <p:cNvSpPr txBox="1"/>
          <p:nvPr/>
        </p:nvSpPr>
        <p:spPr>
          <a:xfrm>
            <a:off x="6553200" y="3062127"/>
            <a:ext cx="4829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286205-5520-421E-8931-18261A628644}"/>
              </a:ext>
            </a:extLst>
          </p:cNvPr>
          <p:cNvSpPr/>
          <p:nvPr/>
        </p:nvSpPr>
        <p:spPr>
          <a:xfrm>
            <a:off x="8147873" y="4819346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EE9838-CEAF-4CD0-A7F2-71678D4F04F8}"/>
              </a:ext>
            </a:extLst>
          </p:cNvPr>
          <p:cNvSpPr/>
          <p:nvPr/>
        </p:nvSpPr>
        <p:spPr>
          <a:xfrm>
            <a:off x="9762800" y="4808057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ABF99F-3AF4-422F-8190-32030C00731E}"/>
              </a:ext>
            </a:extLst>
          </p:cNvPr>
          <p:cNvSpPr txBox="1"/>
          <p:nvPr/>
        </p:nvSpPr>
        <p:spPr>
          <a:xfrm>
            <a:off x="6790305" y="524986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3B1E6-3A24-4F14-AB9F-E1C640B04055}"/>
              </a:ext>
            </a:extLst>
          </p:cNvPr>
          <p:cNvSpPr txBox="1"/>
          <p:nvPr/>
        </p:nvSpPr>
        <p:spPr>
          <a:xfrm>
            <a:off x="8405232" y="524986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3C91F2-64FB-4A79-A173-E175B1C2D2E3}"/>
              </a:ext>
            </a:extLst>
          </p:cNvPr>
          <p:cNvSpPr txBox="1"/>
          <p:nvPr/>
        </p:nvSpPr>
        <p:spPr>
          <a:xfrm>
            <a:off x="10020159" y="524986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3AE41EB-5A31-4A3E-A7BE-52D0DF0C2B95}"/>
              </a:ext>
            </a:extLst>
          </p:cNvPr>
          <p:cNvSpPr/>
          <p:nvPr/>
        </p:nvSpPr>
        <p:spPr>
          <a:xfrm>
            <a:off x="8809369" y="4671649"/>
            <a:ext cx="495103" cy="567557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233E4E3-3D19-4C27-92EF-98DC3F887FEC}"/>
              </a:ext>
            </a:extLst>
          </p:cNvPr>
          <p:cNvSpPr/>
          <p:nvPr/>
        </p:nvSpPr>
        <p:spPr>
          <a:xfrm>
            <a:off x="7115697" y="4723175"/>
            <a:ext cx="494189" cy="496869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C02AEBA-4DD2-4C4E-8698-B3EFD0C97B7C}"/>
              </a:ext>
            </a:extLst>
          </p:cNvPr>
          <p:cNvSpPr/>
          <p:nvPr/>
        </p:nvSpPr>
        <p:spPr>
          <a:xfrm>
            <a:off x="10335445" y="4819347"/>
            <a:ext cx="566813" cy="289908"/>
          </a:xfrm>
          <a:custGeom>
            <a:avLst/>
            <a:gdLst>
              <a:gd name="connsiteX0" fmla="*/ 694373 w 833989"/>
              <a:gd name="connsiteY0" fmla="*/ 288907 h 426560"/>
              <a:gd name="connsiteX1" fmla="*/ 762812 w 833989"/>
              <a:gd name="connsiteY1" fmla="*/ 288907 h 426560"/>
              <a:gd name="connsiteX2" fmla="*/ 830282 w 833989"/>
              <a:gd name="connsiteY2" fmla="*/ 288907 h 426560"/>
              <a:gd name="connsiteX3" fmla="*/ 833577 w 833989"/>
              <a:gd name="connsiteY3" fmla="*/ 292784 h 426560"/>
              <a:gd name="connsiteX4" fmla="*/ 833771 w 833989"/>
              <a:gd name="connsiteY4" fmla="*/ 336407 h 426560"/>
              <a:gd name="connsiteX5" fmla="*/ 830863 w 833989"/>
              <a:gd name="connsiteY5" fmla="*/ 340478 h 426560"/>
              <a:gd name="connsiteX6" fmla="*/ 777547 w 833989"/>
              <a:gd name="connsiteY6" fmla="*/ 359285 h 426560"/>
              <a:gd name="connsiteX7" fmla="*/ 773475 w 833989"/>
              <a:gd name="connsiteY7" fmla="*/ 360060 h 426560"/>
              <a:gd name="connsiteX8" fmla="*/ 727720 w 833989"/>
              <a:gd name="connsiteY8" fmla="*/ 360060 h 426560"/>
              <a:gd name="connsiteX9" fmla="*/ 724618 w 833989"/>
              <a:gd name="connsiteY9" fmla="*/ 357152 h 426560"/>
              <a:gd name="connsiteX10" fmla="*/ 693597 w 833989"/>
              <a:gd name="connsiteY10" fmla="*/ 291039 h 426560"/>
              <a:gd name="connsiteX11" fmla="*/ 692240 w 833989"/>
              <a:gd name="connsiteY11" fmla="*/ 289488 h 426560"/>
              <a:gd name="connsiteX12" fmla="*/ 694373 w 833989"/>
              <a:gd name="connsiteY12" fmla="*/ 288907 h 426560"/>
              <a:gd name="connsiteX13" fmla="*/ 638148 w 833989"/>
              <a:gd name="connsiteY13" fmla="*/ 288519 h 426560"/>
              <a:gd name="connsiteX14" fmla="*/ 706975 w 833989"/>
              <a:gd name="connsiteY14" fmla="*/ 357540 h 426560"/>
              <a:gd name="connsiteX15" fmla="*/ 637954 w 833989"/>
              <a:gd name="connsiteY15" fmla="*/ 426560 h 426560"/>
              <a:gd name="connsiteX16" fmla="*/ 568934 w 833989"/>
              <a:gd name="connsiteY16" fmla="*/ 357346 h 426560"/>
              <a:gd name="connsiteX17" fmla="*/ 638148 w 833989"/>
              <a:gd name="connsiteY17" fmla="*/ 288519 h 426560"/>
              <a:gd name="connsiteX18" fmla="*/ 116423 w 833989"/>
              <a:gd name="connsiteY18" fmla="*/ 288519 h 426560"/>
              <a:gd name="connsiteX19" fmla="*/ 185250 w 833989"/>
              <a:gd name="connsiteY19" fmla="*/ 357733 h 426560"/>
              <a:gd name="connsiteX20" fmla="*/ 115842 w 833989"/>
              <a:gd name="connsiteY20" fmla="*/ 426560 h 426560"/>
              <a:gd name="connsiteX21" fmla="*/ 47209 w 833989"/>
              <a:gd name="connsiteY21" fmla="*/ 357346 h 426560"/>
              <a:gd name="connsiteX22" fmla="*/ 116423 w 833989"/>
              <a:gd name="connsiteY22" fmla="*/ 288519 h 426560"/>
              <a:gd name="connsiteX23" fmla="*/ 163536 w 833989"/>
              <a:gd name="connsiteY23" fmla="*/ 103754 h 426560"/>
              <a:gd name="connsiteX24" fmla="*/ 153842 w 833989"/>
              <a:gd name="connsiteY24" fmla="*/ 104335 h 426560"/>
              <a:gd name="connsiteX25" fmla="*/ 106924 w 833989"/>
              <a:gd name="connsiteY25" fmla="*/ 107437 h 426560"/>
              <a:gd name="connsiteX26" fmla="*/ 69893 w 833989"/>
              <a:gd name="connsiteY26" fmla="*/ 109764 h 426560"/>
              <a:gd name="connsiteX27" fmla="*/ 58260 w 833989"/>
              <a:gd name="connsiteY27" fmla="*/ 118682 h 426560"/>
              <a:gd name="connsiteX28" fmla="*/ 54577 w 833989"/>
              <a:gd name="connsiteY28" fmla="*/ 129733 h 426560"/>
              <a:gd name="connsiteX29" fmla="*/ 29954 w 833989"/>
              <a:gd name="connsiteY29" fmla="*/ 195264 h 426560"/>
              <a:gd name="connsiteX30" fmla="*/ 27822 w 833989"/>
              <a:gd name="connsiteY30" fmla="*/ 205733 h 426560"/>
              <a:gd name="connsiteX31" fmla="*/ 31699 w 833989"/>
              <a:gd name="connsiteY31" fmla="*/ 211162 h 426560"/>
              <a:gd name="connsiteX32" fmla="*/ 37709 w 833989"/>
              <a:gd name="connsiteY32" fmla="*/ 211743 h 426560"/>
              <a:gd name="connsiteX33" fmla="*/ 52638 w 833989"/>
              <a:gd name="connsiteY33" fmla="*/ 210386 h 426560"/>
              <a:gd name="connsiteX34" fmla="*/ 89475 w 833989"/>
              <a:gd name="connsiteY34" fmla="*/ 206121 h 426560"/>
              <a:gd name="connsiteX35" fmla="*/ 124760 w 833989"/>
              <a:gd name="connsiteY35" fmla="*/ 202050 h 426560"/>
              <a:gd name="connsiteX36" fmla="*/ 161403 w 833989"/>
              <a:gd name="connsiteY36" fmla="*/ 197784 h 426560"/>
              <a:gd name="connsiteX37" fmla="*/ 164117 w 833989"/>
              <a:gd name="connsiteY37" fmla="*/ 194876 h 426560"/>
              <a:gd name="connsiteX38" fmla="*/ 164699 w 833989"/>
              <a:gd name="connsiteY38" fmla="*/ 147764 h 426560"/>
              <a:gd name="connsiteX39" fmla="*/ 164699 w 833989"/>
              <a:gd name="connsiteY39" fmla="*/ 144468 h 426560"/>
              <a:gd name="connsiteX40" fmla="*/ 165862 w 833989"/>
              <a:gd name="connsiteY40" fmla="*/ 105886 h 426560"/>
              <a:gd name="connsiteX41" fmla="*/ 163536 w 833989"/>
              <a:gd name="connsiteY41" fmla="*/ 103754 h 426560"/>
              <a:gd name="connsiteX42" fmla="*/ 232169 w 833989"/>
              <a:gd name="connsiteY42" fmla="*/ 66917 h 426560"/>
              <a:gd name="connsiteX43" fmla="*/ 234495 w 833989"/>
              <a:gd name="connsiteY43" fmla="*/ 69050 h 426560"/>
              <a:gd name="connsiteX44" fmla="*/ 234495 w 833989"/>
              <a:gd name="connsiteY44" fmla="*/ 70407 h 426560"/>
              <a:gd name="connsiteX45" fmla="*/ 234495 w 833989"/>
              <a:gd name="connsiteY45" fmla="*/ 285611 h 426560"/>
              <a:gd name="connsiteX46" fmla="*/ 237597 w 833989"/>
              <a:gd name="connsiteY46" fmla="*/ 288519 h 426560"/>
              <a:gd name="connsiteX47" fmla="*/ 408985 w 833989"/>
              <a:gd name="connsiteY47" fmla="*/ 288519 h 426560"/>
              <a:gd name="connsiteX48" fmla="*/ 408985 w 833989"/>
              <a:gd name="connsiteY48" fmla="*/ 288713 h 426560"/>
              <a:gd name="connsiteX49" fmla="*/ 580373 w 833989"/>
              <a:gd name="connsiteY49" fmla="*/ 288713 h 426560"/>
              <a:gd name="connsiteX50" fmla="*/ 583475 w 833989"/>
              <a:gd name="connsiteY50" fmla="*/ 289294 h 426560"/>
              <a:gd name="connsiteX51" fmla="*/ 581536 w 833989"/>
              <a:gd name="connsiteY51" fmla="*/ 291621 h 426560"/>
              <a:gd name="connsiteX52" fmla="*/ 552261 w 833989"/>
              <a:gd name="connsiteY52" fmla="*/ 347845 h 426560"/>
              <a:gd name="connsiteX53" fmla="*/ 551679 w 833989"/>
              <a:gd name="connsiteY53" fmla="*/ 357152 h 426560"/>
              <a:gd name="connsiteX54" fmla="*/ 548577 w 833989"/>
              <a:gd name="connsiteY54" fmla="*/ 360060 h 426560"/>
              <a:gd name="connsiteX55" fmla="*/ 540240 w 833989"/>
              <a:gd name="connsiteY55" fmla="*/ 359866 h 426560"/>
              <a:gd name="connsiteX56" fmla="*/ 207740 w 833989"/>
              <a:gd name="connsiteY56" fmla="*/ 359866 h 426560"/>
              <a:gd name="connsiteX57" fmla="*/ 203087 w 833989"/>
              <a:gd name="connsiteY57" fmla="*/ 355213 h 426560"/>
              <a:gd name="connsiteX58" fmla="*/ 169934 w 833989"/>
              <a:gd name="connsiteY58" fmla="*/ 288907 h 426560"/>
              <a:gd name="connsiteX59" fmla="*/ 122822 w 833989"/>
              <a:gd name="connsiteY59" fmla="*/ 271652 h 426560"/>
              <a:gd name="connsiteX60" fmla="*/ 77454 w 833989"/>
              <a:gd name="connsiteY60" fmla="*/ 280376 h 426560"/>
              <a:gd name="connsiteX61" fmla="*/ 32087 w 833989"/>
              <a:gd name="connsiteY61" fmla="*/ 339897 h 426560"/>
              <a:gd name="connsiteX62" fmla="*/ 30148 w 833989"/>
              <a:gd name="connsiteY62" fmla="*/ 355795 h 426560"/>
              <a:gd name="connsiteX63" fmla="*/ 26658 w 833989"/>
              <a:gd name="connsiteY63" fmla="*/ 358897 h 426560"/>
              <a:gd name="connsiteX64" fmla="*/ 16189 w 833989"/>
              <a:gd name="connsiteY64" fmla="*/ 357927 h 426560"/>
              <a:gd name="connsiteX65" fmla="*/ 1066 w 833989"/>
              <a:gd name="connsiteY65" fmla="*/ 341641 h 426560"/>
              <a:gd name="connsiteX66" fmla="*/ 291 w 833989"/>
              <a:gd name="connsiteY66" fmla="*/ 327101 h 426560"/>
              <a:gd name="connsiteX67" fmla="*/ 97 w 833989"/>
              <a:gd name="connsiteY67" fmla="*/ 228223 h 426560"/>
              <a:gd name="connsiteX68" fmla="*/ 2617 w 833989"/>
              <a:gd name="connsiteY68" fmla="*/ 206509 h 426560"/>
              <a:gd name="connsiteX69" fmla="*/ 7658 w 833989"/>
              <a:gd name="connsiteY69" fmla="*/ 194101 h 426560"/>
              <a:gd name="connsiteX70" fmla="*/ 39842 w 833989"/>
              <a:gd name="connsiteY70" fmla="*/ 110539 h 426560"/>
              <a:gd name="connsiteX71" fmla="*/ 47597 w 833989"/>
              <a:gd name="connsiteY71" fmla="*/ 90764 h 426560"/>
              <a:gd name="connsiteX72" fmla="*/ 51087 w 833989"/>
              <a:gd name="connsiteY72" fmla="*/ 84754 h 426560"/>
              <a:gd name="connsiteX73" fmla="*/ 60974 w 833989"/>
              <a:gd name="connsiteY73" fmla="*/ 78937 h 426560"/>
              <a:gd name="connsiteX74" fmla="*/ 81913 w 833989"/>
              <a:gd name="connsiteY74" fmla="*/ 77386 h 426560"/>
              <a:gd name="connsiteX75" fmla="*/ 117975 w 833989"/>
              <a:gd name="connsiteY75" fmla="*/ 74866 h 426560"/>
              <a:gd name="connsiteX76" fmla="*/ 139689 w 833989"/>
              <a:gd name="connsiteY76" fmla="*/ 73315 h 426560"/>
              <a:gd name="connsiteX77" fmla="*/ 177689 w 833989"/>
              <a:gd name="connsiteY77" fmla="*/ 70601 h 426560"/>
              <a:gd name="connsiteX78" fmla="*/ 200179 w 833989"/>
              <a:gd name="connsiteY78" fmla="*/ 69050 h 426560"/>
              <a:gd name="connsiteX79" fmla="*/ 232169 w 833989"/>
              <a:gd name="connsiteY79" fmla="*/ 66917 h 426560"/>
              <a:gd name="connsiteX80" fmla="*/ 271914 w 833989"/>
              <a:gd name="connsiteY80" fmla="*/ 29 h 426560"/>
              <a:gd name="connsiteX81" fmla="*/ 273464 w 833989"/>
              <a:gd name="connsiteY81" fmla="*/ 29 h 426560"/>
              <a:gd name="connsiteX82" fmla="*/ 829506 w 833989"/>
              <a:gd name="connsiteY82" fmla="*/ 29 h 426560"/>
              <a:gd name="connsiteX83" fmla="*/ 833965 w 833989"/>
              <a:gd name="connsiteY83" fmla="*/ 4682 h 426560"/>
              <a:gd name="connsiteX84" fmla="*/ 833965 w 833989"/>
              <a:gd name="connsiteY84" fmla="*/ 265641 h 426560"/>
              <a:gd name="connsiteX85" fmla="*/ 833965 w 833989"/>
              <a:gd name="connsiteY85" fmla="*/ 267193 h 426560"/>
              <a:gd name="connsiteX86" fmla="*/ 831057 w 833989"/>
              <a:gd name="connsiteY86" fmla="*/ 270101 h 426560"/>
              <a:gd name="connsiteX87" fmla="*/ 777741 w 833989"/>
              <a:gd name="connsiteY87" fmla="*/ 270101 h 426560"/>
              <a:gd name="connsiteX88" fmla="*/ 551679 w 833989"/>
              <a:gd name="connsiteY88" fmla="*/ 270101 h 426560"/>
              <a:gd name="connsiteX89" fmla="*/ 274240 w 833989"/>
              <a:gd name="connsiteY89" fmla="*/ 270101 h 426560"/>
              <a:gd name="connsiteX90" fmla="*/ 271914 w 833989"/>
              <a:gd name="connsiteY90" fmla="*/ 270101 h 426560"/>
              <a:gd name="connsiteX91" fmla="*/ 269199 w 833989"/>
              <a:gd name="connsiteY91" fmla="*/ 267774 h 426560"/>
              <a:gd name="connsiteX92" fmla="*/ 269199 w 833989"/>
              <a:gd name="connsiteY92" fmla="*/ 265641 h 426560"/>
              <a:gd name="connsiteX93" fmla="*/ 269199 w 833989"/>
              <a:gd name="connsiteY93" fmla="*/ 4682 h 426560"/>
              <a:gd name="connsiteX94" fmla="*/ 269199 w 833989"/>
              <a:gd name="connsiteY94" fmla="*/ 2743 h 426560"/>
              <a:gd name="connsiteX95" fmla="*/ 271914 w 833989"/>
              <a:gd name="connsiteY95" fmla="*/ 29 h 42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833989" h="426560">
                <a:moveTo>
                  <a:pt x="694373" y="288907"/>
                </a:moveTo>
                <a:cubicBezTo>
                  <a:pt x="717251" y="288907"/>
                  <a:pt x="739934" y="288907"/>
                  <a:pt x="762812" y="288907"/>
                </a:cubicBezTo>
                <a:cubicBezTo>
                  <a:pt x="785302" y="288907"/>
                  <a:pt x="807792" y="288907"/>
                  <a:pt x="830282" y="288907"/>
                </a:cubicBezTo>
                <a:cubicBezTo>
                  <a:pt x="833577" y="288907"/>
                  <a:pt x="833771" y="289101"/>
                  <a:pt x="833577" y="292784"/>
                </a:cubicBezTo>
                <a:cubicBezTo>
                  <a:pt x="833577" y="307325"/>
                  <a:pt x="833577" y="321866"/>
                  <a:pt x="833771" y="336407"/>
                </a:cubicBezTo>
                <a:cubicBezTo>
                  <a:pt x="833965" y="338733"/>
                  <a:pt x="832996" y="339703"/>
                  <a:pt x="830863" y="340478"/>
                </a:cubicBezTo>
                <a:cubicBezTo>
                  <a:pt x="813026" y="346682"/>
                  <a:pt x="795383" y="353081"/>
                  <a:pt x="777547" y="359285"/>
                </a:cubicBezTo>
                <a:cubicBezTo>
                  <a:pt x="776189" y="359866"/>
                  <a:pt x="774832" y="360060"/>
                  <a:pt x="773475" y="360060"/>
                </a:cubicBezTo>
                <a:cubicBezTo>
                  <a:pt x="758353" y="360060"/>
                  <a:pt x="743036" y="360060"/>
                  <a:pt x="727720" y="360060"/>
                </a:cubicBezTo>
                <a:cubicBezTo>
                  <a:pt x="725394" y="360060"/>
                  <a:pt x="724618" y="359478"/>
                  <a:pt x="724618" y="357152"/>
                </a:cubicBezTo>
                <a:cubicBezTo>
                  <a:pt x="724036" y="330591"/>
                  <a:pt x="713761" y="308488"/>
                  <a:pt x="693597" y="291039"/>
                </a:cubicBezTo>
                <a:cubicBezTo>
                  <a:pt x="693016" y="290458"/>
                  <a:pt x="692046" y="290264"/>
                  <a:pt x="692240" y="289488"/>
                </a:cubicBezTo>
                <a:cubicBezTo>
                  <a:pt x="692628" y="288519"/>
                  <a:pt x="693597" y="288907"/>
                  <a:pt x="694373" y="288907"/>
                </a:cubicBezTo>
                <a:close/>
                <a:moveTo>
                  <a:pt x="638148" y="288519"/>
                </a:moveTo>
                <a:cubicBezTo>
                  <a:pt x="676148" y="288519"/>
                  <a:pt x="706975" y="319346"/>
                  <a:pt x="706975" y="357540"/>
                </a:cubicBezTo>
                <a:cubicBezTo>
                  <a:pt x="706975" y="395927"/>
                  <a:pt x="676342" y="426560"/>
                  <a:pt x="637954" y="426560"/>
                </a:cubicBezTo>
                <a:cubicBezTo>
                  <a:pt x="599761" y="426366"/>
                  <a:pt x="568934" y="395540"/>
                  <a:pt x="568934" y="357346"/>
                </a:cubicBezTo>
                <a:cubicBezTo>
                  <a:pt x="568934" y="319346"/>
                  <a:pt x="599954" y="288519"/>
                  <a:pt x="638148" y="288519"/>
                </a:cubicBezTo>
                <a:close/>
                <a:moveTo>
                  <a:pt x="116423" y="288519"/>
                </a:moveTo>
                <a:cubicBezTo>
                  <a:pt x="154423" y="288519"/>
                  <a:pt x="185250" y="319540"/>
                  <a:pt x="185250" y="357733"/>
                </a:cubicBezTo>
                <a:cubicBezTo>
                  <a:pt x="185056" y="395927"/>
                  <a:pt x="154229" y="426560"/>
                  <a:pt x="115842" y="426560"/>
                </a:cubicBezTo>
                <a:cubicBezTo>
                  <a:pt x="77842" y="426366"/>
                  <a:pt x="47209" y="395540"/>
                  <a:pt x="47209" y="357346"/>
                </a:cubicBezTo>
                <a:cubicBezTo>
                  <a:pt x="47209" y="319152"/>
                  <a:pt x="78036" y="288519"/>
                  <a:pt x="116423" y="288519"/>
                </a:cubicBezTo>
                <a:close/>
                <a:moveTo>
                  <a:pt x="163536" y="103754"/>
                </a:moveTo>
                <a:cubicBezTo>
                  <a:pt x="160434" y="103948"/>
                  <a:pt x="157138" y="104141"/>
                  <a:pt x="153842" y="104335"/>
                </a:cubicBezTo>
                <a:cubicBezTo>
                  <a:pt x="138138" y="105305"/>
                  <a:pt x="122628" y="106468"/>
                  <a:pt x="106924" y="107437"/>
                </a:cubicBezTo>
                <a:cubicBezTo>
                  <a:pt x="94709" y="108213"/>
                  <a:pt x="82301" y="109182"/>
                  <a:pt x="69893" y="109764"/>
                </a:cubicBezTo>
                <a:cubicBezTo>
                  <a:pt x="63883" y="110152"/>
                  <a:pt x="60005" y="113060"/>
                  <a:pt x="58260" y="118682"/>
                </a:cubicBezTo>
                <a:cubicBezTo>
                  <a:pt x="57097" y="122366"/>
                  <a:pt x="55934" y="126050"/>
                  <a:pt x="54577" y="129733"/>
                </a:cubicBezTo>
                <a:cubicBezTo>
                  <a:pt x="46434" y="151641"/>
                  <a:pt x="38097" y="173356"/>
                  <a:pt x="29954" y="195264"/>
                </a:cubicBezTo>
                <a:cubicBezTo>
                  <a:pt x="28791" y="198754"/>
                  <a:pt x="27628" y="202050"/>
                  <a:pt x="27822" y="205733"/>
                </a:cubicBezTo>
                <a:cubicBezTo>
                  <a:pt x="27822" y="208641"/>
                  <a:pt x="28985" y="210192"/>
                  <a:pt x="31699" y="211162"/>
                </a:cubicBezTo>
                <a:cubicBezTo>
                  <a:pt x="34026" y="211937"/>
                  <a:pt x="36352" y="211743"/>
                  <a:pt x="37709" y="211743"/>
                </a:cubicBezTo>
                <a:cubicBezTo>
                  <a:pt x="43332" y="211743"/>
                  <a:pt x="47985" y="210968"/>
                  <a:pt x="52638" y="210386"/>
                </a:cubicBezTo>
                <a:cubicBezTo>
                  <a:pt x="64852" y="209029"/>
                  <a:pt x="77260" y="207478"/>
                  <a:pt x="89475" y="206121"/>
                </a:cubicBezTo>
                <a:cubicBezTo>
                  <a:pt x="101301" y="204764"/>
                  <a:pt x="112934" y="203407"/>
                  <a:pt x="124760" y="202050"/>
                </a:cubicBezTo>
                <a:cubicBezTo>
                  <a:pt x="136974" y="200692"/>
                  <a:pt x="149189" y="199141"/>
                  <a:pt x="161403" y="197784"/>
                </a:cubicBezTo>
                <a:cubicBezTo>
                  <a:pt x="163342" y="197590"/>
                  <a:pt x="164117" y="197009"/>
                  <a:pt x="164117" y="194876"/>
                </a:cubicBezTo>
                <a:cubicBezTo>
                  <a:pt x="164311" y="179172"/>
                  <a:pt x="164505" y="163468"/>
                  <a:pt x="164699" y="147764"/>
                </a:cubicBezTo>
                <a:cubicBezTo>
                  <a:pt x="164699" y="146601"/>
                  <a:pt x="164699" y="145631"/>
                  <a:pt x="164699" y="144468"/>
                </a:cubicBezTo>
                <a:cubicBezTo>
                  <a:pt x="164893" y="131672"/>
                  <a:pt x="165281" y="118876"/>
                  <a:pt x="165862" y="105886"/>
                </a:cubicBezTo>
                <a:cubicBezTo>
                  <a:pt x="165862" y="104141"/>
                  <a:pt x="165087" y="103560"/>
                  <a:pt x="163536" y="103754"/>
                </a:cubicBezTo>
                <a:close/>
                <a:moveTo>
                  <a:pt x="232169" y="66917"/>
                </a:moveTo>
                <a:cubicBezTo>
                  <a:pt x="233914" y="66723"/>
                  <a:pt x="234495" y="67305"/>
                  <a:pt x="234495" y="69050"/>
                </a:cubicBezTo>
                <a:cubicBezTo>
                  <a:pt x="234495" y="69437"/>
                  <a:pt x="234495" y="70019"/>
                  <a:pt x="234495" y="70407"/>
                </a:cubicBezTo>
                <a:cubicBezTo>
                  <a:pt x="234495" y="142141"/>
                  <a:pt x="234495" y="213876"/>
                  <a:pt x="234495" y="285611"/>
                </a:cubicBezTo>
                <a:cubicBezTo>
                  <a:pt x="234495" y="288519"/>
                  <a:pt x="234495" y="288519"/>
                  <a:pt x="237597" y="288519"/>
                </a:cubicBezTo>
                <a:cubicBezTo>
                  <a:pt x="294597" y="288519"/>
                  <a:pt x="351791" y="288519"/>
                  <a:pt x="408985" y="288519"/>
                </a:cubicBezTo>
                <a:cubicBezTo>
                  <a:pt x="408985" y="288519"/>
                  <a:pt x="408985" y="288713"/>
                  <a:pt x="408985" y="288713"/>
                </a:cubicBezTo>
                <a:cubicBezTo>
                  <a:pt x="465985" y="288713"/>
                  <a:pt x="523179" y="288713"/>
                  <a:pt x="580373" y="288713"/>
                </a:cubicBezTo>
                <a:cubicBezTo>
                  <a:pt x="581536" y="288713"/>
                  <a:pt x="583087" y="287937"/>
                  <a:pt x="583475" y="289294"/>
                </a:cubicBezTo>
                <a:cubicBezTo>
                  <a:pt x="583863" y="290264"/>
                  <a:pt x="582312" y="290846"/>
                  <a:pt x="581536" y="291621"/>
                </a:cubicBezTo>
                <a:cubicBezTo>
                  <a:pt x="564475" y="306550"/>
                  <a:pt x="554393" y="324968"/>
                  <a:pt x="552261" y="347845"/>
                </a:cubicBezTo>
                <a:cubicBezTo>
                  <a:pt x="551873" y="350948"/>
                  <a:pt x="551873" y="354050"/>
                  <a:pt x="551679" y="357152"/>
                </a:cubicBezTo>
                <a:cubicBezTo>
                  <a:pt x="551485" y="359284"/>
                  <a:pt x="550904" y="360254"/>
                  <a:pt x="548577" y="360060"/>
                </a:cubicBezTo>
                <a:cubicBezTo>
                  <a:pt x="545863" y="359866"/>
                  <a:pt x="542954" y="359866"/>
                  <a:pt x="540240" y="359866"/>
                </a:cubicBezTo>
                <a:cubicBezTo>
                  <a:pt x="429342" y="359866"/>
                  <a:pt x="318638" y="359866"/>
                  <a:pt x="207740" y="359866"/>
                </a:cubicBezTo>
                <a:cubicBezTo>
                  <a:pt x="203281" y="359866"/>
                  <a:pt x="203475" y="359866"/>
                  <a:pt x="203087" y="355213"/>
                </a:cubicBezTo>
                <a:cubicBezTo>
                  <a:pt x="201342" y="328458"/>
                  <a:pt x="191648" y="305580"/>
                  <a:pt x="169934" y="288907"/>
                </a:cubicBezTo>
                <a:cubicBezTo>
                  <a:pt x="156168" y="278243"/>
                  <a:pt x="140271" y="272815"/>
                  <a:pt x="122822" y="271652"/>
                </a:cubicBezTo>
                <a:cubicBezTo>
                  <a:pt x="106924" y="270682"/>
                  <a:pt x="91607" y="273397"/>
                  <a:pt x="77454" y="280376"/>
                </a:cubicBezTo>
                <a:cubicBezTo>
                  <a:pt x="52444" y="292590"/>
                  <a:pt x="37709" y="312947"/>
                  <a:pt x="32087" y="339897"/>
                </a:cubicBezTo>
                <a:cubicBezTo>
                  <a:pt x="31117" y="345131"/>
                  <a:pt x="30342" y="350366"/>
                  <a:pt x="30148" y="355795"/>
                </a:cubicBezTo>
                <a:cubicBezTo>
                  <a:pt x="29954" y="358897"/>
                  <a:pt x="29760" y="358897"/>
                  <a:pt x="26658" y="358897"/>
                </a:cubicBezTo>
                <a:cubicBezTo>
                  <a:pt x="23168" y="358703"/>
                  <a:pt x="19679" y="358509"/>
                  <a:pt x="16189" y="357927"/>
                </a:cubicBezTo>
                <a:cubicBezTo>
                  <a:pt x="6495" y="356182"/>
                  <a:pt x="2230" y="351529"/>
                  <a:pt x="1066" y="341641"/>
                </a:cubicBezTo>
                <a:cubicBezTo>
                  <a:pt x="485" y="336794"/>
                  <a:pt x="291" y="331948"/>
                  <a:pt x="291" y="327101"/>
                </a:cubicBezTo>
                <a:cubicBezTo>
                  <a:pt x="291" y="294141"/>
                  <a:pt x="291" y="261182"/>
                  <a:pt x="97" y="228223"/>
                </a:cubicBezTo>
                <a:cubicBezTo>
                  <a:pt x="-97" y="220856"/>
                  <a:pt x="-291" y="213488"/>
                  <a:pt x="2617" y="206509"/>
                </a:cubicBezTo>
                <a:cubicBezTo>
                  <a:pt x="4362" y="202437"/>
                  <a:pt x="5913" y="198172"/>
                  <a:pt x="7658" y="194101"/>
                </a:cubicBezTo>
                <a:cubicBezTo>
                  <a:pt x="19291" y="166570"/>
                  <a:pt x="29760" y="138652"/>
                  <a:pt x="39842" y="110539"/>
                </a:cubicBezTo>
                <a:cubicBezTo>
                  <a:pt x="42168" y="103754"/>
                  <a:pt x="44689" y="97162"/>
                  <a:pt x="47597" y="90764"/>
                </a:cubicBezTo>
                <a:cubicBezTo>
                  <a:pt x="48566" y="88631"/>
                  <a:pt x="49730" y="86693"/>
                  <a:pt x="51087" y="84754"/>
                </a:cubicBezTo>
                <a:cubicBezTo>
                  <a:pt x="53413" y="81070"/>
                  <a:pt x="56903" y="79325"/>
                  <a:pt x="60974" y="78937"/>
                </a:cubicBezTo>
                <a:cubicBezTo>
                  <a:pt x="67954" y="78356"/>
                  <a:pt x="74934" y="77968"/>
                  <a:pt x="81913" y="77386"/>
                </a:cubicBezTo>
                <a:cubicBezTo>
                  <a:pt x="93934" y="76611"/>
                  <a:pt x="105954" y="75641"/>
                  <a:pt x="117975" y="74866"/>
                </a:cubicBezTo>
                <a:cubicBezTo>
                  <a:pt x="125148" y="74284"/>
                  <a:pt x="132515" y="73896"/>
                  <a:pt x="139689" y="73315"/>
                </a:cubicBezTo>
                <a:cubicBezTo>
                  <a:pt x="152291" y="72345"/>
                  <a:pt x="165087" y="71376"/>
                  <a:pt x="177689" y="70601"/>
                </a:cubicBezTo>
                <a:cubicBezTo>
                  <a:pt x="185250" y="70019"/>
                  <a:pt x="192618" y="69631"/>
                  <a:pt x="200179" y="69050"/>
                </a:cubicBezTo>
                <a:cubicBezTo>
                  <a:pt x="210842" y="68274"/>
                  <a:pt x="221505" y="67692"/>
                  <a:pt x="232169" y="66917"/>
                </a:cubicBezTo>
                <a:close/>
                <a:moveTo>
                  <a:pt x="271914" y="29"/>
                </a:moveTo>
                <a:cubicBezTo>
                  <a:pt x="272301" y="29"/>
                  <a:pt x="272883" y="29"/>
                  <a:pt x="273464" y="29"/>
                </a:cubicBezTo>
                <a:cubicBezTo>
                  <a:pt x="458812" y="29"/>
                  <a:pt x="644159" y="29"/>
                  <a:pt x="829506" y="29"/>
                </a:cubicBezTo>
                <a:cubicBezTo>
                  <a:pt x="833965" y="29"/>
                  <a:pt x="833965" y="29"/>
                  <a:pt x="833965" y="4682"/>
                </a:cubicBezTo>
                <a:cubicBezTo>
                  <a:pt x="833965" y="91539"/>
                  <a:pt x="833965" y="178590"/>
                  <a:pt x="833965" y="265641"/>
                </a:cubicBezTo>
                <a:cubicBezTo>
                  <a:pt x="833965" y="266029"/>
                  <a:pt x="833965" y="266611"/>
                  <a:pt x="833965" y="267193"/>
                </a:cubicBezTo>
                <a:cubicBezTo>
                  <a:pt x="834159" y="269325"/>
                  <a:pt x="833190" y="270101"/>
                  <a:pt x="831057" y="270101"/>
                </a:cubicBezTo>
                <a:cubicBezTo>
                  <a:pt x="813220" y="270101"/>
                  <a:pt x="795577" y="270101"/>
                  <a:pt x="777741" y="270101"/>
                </a:cubicBezTo>
                <a:cubicBezTo>
                  <a:pt x="702516" y="270101"/>
                  <a:pt x="627098" y="270101"/>
                  <a:pt x="551679" y="270101"/>
                </a:cubicBezTo>
                <a:cubicBezTo>
                  <a:pt x="459199" y="270101"/>
                  <a:pt x="366720" y="270101"/>
                  <a:pt x="274240" y="270101"/>
                </a:cubicBezTo>
                <a:cubicBezTo>
                  <a:pt x="273464" y="270101"/>
                  <a:pt x="272689" y="270101"/>
                  <a:pt x="271914" y="270101"/>
                </a:cubicBezTo>
                <a:cubicBezTo>
                  <a:pt x="269975" y="270295"/>
                  <a:pt x="269199" y="269519"/>
                  <a:pt x="269199" y="267774"/>
                </a:cubicBezTo>
                <a:cubicBezTo>
                  <a:pt x="269199" y="266999"/>
                  <a:pt x="269199" y="266417"/>
                  <a:pt x="269199" y="265641"/>
                </a:cubicBezTo>
                <a:cubicBezTo>
                  <a:pt x="269199" y="178784"/>
                  <a:pt x="269199" y="91733"/>
                  <a:pt x="269199" y="4682"/>
                </a:cubicBezTo>
                <a:cubicBezTo>
                  <a:pt x="269199" y="3906"/>
                  <a:pt x="269199" y="3325"/>
                  <a:pt x="269199" y="2743"/>
                </a:cubicBezTo>
                <a:cubicBezTo>
                  <a:pt x="269006" y="611"/>
                  <a:pt x="269975" y="-165"/>
                  <a:pt x="271914" y="29"/>
                </a:cubicBezTo>
                <a:close/>
              </a:path>
            </a:pathLst>
          </a:custGeom>
          <a:solidFill>
            <a:schemeClr val="accent3"/>
          </a:solidFill>
          <a:ln w="89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CE7A2F-A3EE-49C0-92BC-9041F9E4725C}"/>
              </a:ext>
            </a:extLst>
          </p:cNvPr>
          <p:cNvGrpSpPr/>
          <p:nvPr/>
        </p:nvGrpSpPr>
        <p:grpSpPr>
          <a:xfrm>
            <a:off x="8020751" y="507165"/>
            <a:ext cx="2036992" cy="690412"/>
            <a:chOff x="363148" y="262896"/>
            <a:chExt cx="2965370" cy="100507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BFB1113-EFEB-4E0E-A714-4AF331FB6FFA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0564D58-4A13-4335-B68C-B4F231AD6AD5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D6A9017-82BA-413D-BD13-CBAB41C0B0A1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693C03C-FF88-42AC-A93E-610DC210DC0E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B17DBED-DE50-4C89-8615-B31F7EFF769F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B543183-7CC4-420D-8ECC-3B2955A898CF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1ABEB01-8BA0-4C10-A435-1C39BEAE9B34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F13BF1-7DAF-4E1A-97B5-4D8406B79209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D53F3-A20D-460C-8A03-190C5DC01013}"/>
              </a:ext>
            </a:extLst>
          </p:cNvPr>
          <p:cNvSpPr txBox="1"/>
          <p:nvPr/>
        </p:nvSpPr>
        <p:spPr>
          <a:xfrm>
            <a:off x="4591238" y="5018557"/>
            <a:ext cx="336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Get a modern PowerPoint  Presentation that is beautifully 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A51718-1E48-48E8-BC0C-3785987BD8E2}"/>
              </a:ext>
            </a:extLst>
          </p:cNvPr>
          <p:cNvSpPr txBox="1"/>
          <p:nvPr/>
        </p:nvSpPr>
        <p:spPr>
          <a:xfrm>
            <a:off x="4591239" y="4384574"/>
            <a:ext cx="336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32FA32-A52A-445E-A99A-749D92B0F3BB}"/>
              </a:ext>
            </a:extLst>
          </p:cNvPr>
          <p:cNvSpPr txBox="1"/>
          <p:nvPr/>
        </p:nvSpPr>
        <p:spPr>
          <a:xfrm>
            <a:off x="4414168" y="2442028"/>
            <a:ext cx="3363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Get a modern PowerPoint  Presentation that is beautifully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21F12E-97CB-4ECF-95B9-D7174B4D230D}"/>
              </a:ext>
            </a:extLst>
          </p:cNvPr>
          <p:cNvSpPr txBox="1"/>
          <p:nvPr/>
        </p:nvSpPr>
        <p:spPr>
          <a:xfrm>
            <a:off x="4414169" y="1808045"/>
            <a:ext cx="336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289C14-BD93-4126-BBD3-DFC5BC3A86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0C5C4D3-BF4F-4D4F-AD73-FA4B4167BB2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3FCF380-2C22-480C-95BA-D338B85D53A5}"/>
              </a:ext>
            </a:extLst>
          </p:cNvPr>
          <p:cNvGrpSpPr/>
          <p:nvPr/>
        </p:nvGrpSpPr>
        <p:grpSpPr>
          <a:xfrm>
            <a:off x="5373966" y="2936460"/>
            <a:ext cx="3102525" cy="2725375"/>
            <a:chOff x="907133" y="3119507"/>
            <a:chExt cx="2579663" cy="2266073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341E06-182D-4648-BDFE-D372FF0DE708}"/>
                </a:ext>
              </a:extLst>
            </p:cNvPr>
            <p:cNvSpPr/>
            <p:nvPr/>
          </p:nvSpPr>
          <p:spPr>
            <a:xfrm>
              <a:off x="1047805" y="4375884"/>
              <a:ext cx="2289451" cy="10096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B5BB430-3FB2-4AD6-89B3-A2EADCE20392}"/>
                </a:ext>
              </a:extLst>
            </p:cNvPr>
            <p:cNvSpPr/>
            <p:nvPr/>
          </p:nvSpPr>
          <p:spPr>
            <a:xfrm>
              <a:off x="1995428" y="4668111"/>
              <a:ext cx="435318" cy="717469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A4BAE85-AFA4-4DC4-9B1D-0074EB1D422D}"/>
                </a:ext>
              </a:extLst>
            </p:cNvPr>
            <p:cNvSpPr/>
            <p:nvPr/>
          </p:nvSpPr>
          <p:spPr>
            <a:xfrm>
              <a:off x="1530887" y="4708015"/>
              <a:ext cx="292227" cy="173321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E67AC38-196C-4EA1-9D6D-555F4B4D672B}"/>
                </a:ext>
              </a:extLst>
            </p:cNvPr>
            <p:cNvSpPr/>
            <p:nvPr/>
          </p:nvSpPr>
          <p:spPr>
            <a:xfrm>
              <a:off x="2874731" y="4707813"/>
              <a:ext cx="292227" cy="173321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B4013A-E432-44EB-8309-1C19ED0959F2}"/>
                </a:ext>
              </a:extLst>
            </p:cNvPr>
            <p:cNvSpPr/>
            <p:nvPr/>
          </p:nvSpPr>
          <p:spPr>
            <a:xfrm>
              <a:off x="1228785" y="4708217"/>
              <a:ext cx="266028" cy="173321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BF3DD40-4990-4E63-95BC-B5A87BBC2FE3}"/>
                </a:ext>
              </a:extLst>
            </p:cNvPr>
            <p:cNvSpPr/>
            <p:nvPr/>
          </p:nvSpPr>
          <p:spPr>
            <a:xfrm>
              <a:off x="2573031" y="4708217"/>
              <a:ext cx="266028" cy="173321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FA3AE24-968A-472B-ABC2-284CED205664}"/>
                </a:ext>
              </a:extLst>
            </p:cNvPr>
            <p:cNvGrpSpPr/>
            <p:nvPr/>
          </p:nvGrpSpPr>
          <p:grpSpPr>
            <a:xfrm>
              <a:off x="907133" y="3119507"/>
              <a:ext cx="2579663" cy="1552433"/>
              <a:chOff x="907133" y="3119507"/>
              <a:chExt cx="2579663" cy="1552433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52C9DA37-63C6-4A7A-96B1-4EF08D929DDF}"/>
                  </a:ext>
                </a:extLst>
              </p:cNvPr>
              <p:cNvSpPr/>
              <p:nvPr/>
            </p:nvSpPr>
            <p:spPr>
              <a:xfrm>
                <a:off x="907133" y="3119507"/>
                <a:ext cx="2579663" cy="1203171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997A3-871C-4E8B-81DD-EF966DE3B11F}"/>
                  </a:ext>
                </a:extLst>
              </p:cNvPr>
              <p:cNvSpPr/>
              <p:nvPr/>
            </p:nvSpPr>
            <p:spPr>
              <a:xfrm>
                <a:off x="1530686" y="4498619"/>
                <a:ext cx="292227" cy="173321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263319F-F5E5-4FAC-881B-D0FCE33EC05D}"/>
                  </a:ext>
                </a:extLst>
              </p:cNvPr>
              <p:cNvSpPr/>
              <p:nvPr/>
            </p:nvSpPr>
            <p:spPr>
              <a:xfrm>
                <a:off x="2874529" y="4498619"/>
                <a:ext cx="292227" cy="173321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93951C9-D2E4-457D-9A1B-048B0FDB0D1A}"/>
                  </a:ext>
                </a:extLst>
              </p:cNvPr>
              <p:cNvSpPr/>
              <p:nvPr/>
            </p:nvSpPr>
            <p:spPr>
              <a:xfrm>
                <a:off x="1229188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8029098-6AD1-45FC-8529-F308946E4584}"/>
                  </a:ext>
                </a:extLst>
              </p:cNvPr>
              <p:cNvSpPr/>
              <p:nvPr/>
            </p:nvSpPr>
            <p:spPr>
              <a:xfrm>
                <a:off x="2573031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DD54D52-614A-4A59-BDD2-C71E16147418}"/>
                  </a:ext>
                </a:extLst>
              </p:cNvPr>
              <p:cNvSpPr/>
              <p:nvPr/>
            </p:nvSpPr>
            <p:spPr>
              <a:xfrm>
                <a:off x="2219738" y="3806342"/>
                <a:ext cx="362765" cy="264012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111098-98C0-45AE-AA3F-0EE572026599}"/>
                  </a:ext>
                </a:extLst>
              </p:cNvPr>
              <p:cNvSpPr/>
              <p:nvPr/>
            </p:nvSpPr>
            <p:spPr>
              <a:xfrm>
                <a:off x="1805581" y="3806947"/>
                <a:ext cx="362765" cy="264012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C4B94D2-EDE6-4F73-8E6D-9F1F7AF248DC}"/>
                  </a:ext>
                </a:extLst>
              </p:cNvPr>
              <p:cNvSpPr/>
              <p:nvPr/>
            </p:nvSpPr>
            <p:spPr>
              <a:xfrm>
                <a:off x="1805581" y="3605612"/>
                <a:ext cx="362765" cy="173321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8821692-AE3C-4480-A417-994D00B75A72}"/>
                  </a:ext>
                </a:extLst>
              </p:cNvPr>
              <p:cNvSpPr/>
              <p:nvPr/>
            </p:nvSpPr>
            <p:spPr>
              <a:xfrm>
                <a:off x="2219335" y="3606015"/>
                <a:ext cx="362765" cy="173321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3CC93CB-B193-4570-A46A-4AC91A75116C}"/>
                  </a:ext>
                </a:extLst>
              </p:cNvPr>
              <p:cNvSpPr/>
              <p:nvPr/>
            </p:nvSpPr>
            <p:spPr>
              <a:xfrm>
                <a:off x="1620272" y="3149536"/>
                <a:ext cx="1144725" cy="465549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5EBA4F2-ACC0-452D-926B-8BEEBB20F4D0}"/>
              </a:ext>
            </a:extLst>
          </p:cNvPr>
          <p:cNvSpPr/>
          <p:nvPr/>
        </p:nvSpPr>
        <p:spPr>
          <a:xfrm>
            <a:off x="5284286" y="5209164"/>
            <a:ext cx="4857169" cy="1670512"/>
          </a:xfrm>
          <a:custGeom>
            <a:avLst/>
            <a:gdLst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866897 w 4866897"/>
              <a:gd name="connsiteY4" fmla="*/ 1855604 h 1857375"/>
              <a:gd name="connsiteX5" fmla="*/ 4509183 w 4866897"/>
              <a:gd name="connsiteY5" fmla="*/ 1857375 h 1857375"/>
              <a:gd name="connsiteX6" fmla="*/ 3752688 w 4866897"/>
              <a:gd name="connsiteY6" fmla="*/ 1355661 h 1857375"/>
              <a:gd name="connsiteX7" fmla="*/ 2858271 w 4866897"/>
              <a:gd name="connsiteY7" fmla="*/ 997541 h 1857375"/>
              <a:gd name="connsiteX8" fmla="*/ 1835808 w 4866897"/>
              <a:gd name="connsiteY8" fmla="*/ 1094963 h 1857375"/>
              <a:gd name="connsiteX9" fmla="*/ 1496117 w 4866897"/>
              <a:gd name="connsiteY9" fmla="*/ 966377 h 1857375"/>
              <a:gd name="connsiteX10" fmla="*/ 184776 w 4866897"/>
              <a:gd name="connsiteY10" fmla="*/ 719094 h 1857375"/>
              <a:gd name="connsiteX11" fmla="*/ 269799 w 4866897"/>
              <a:gd name="connsiteY11" fmla="*/ 534004 h 1857375"/>
              <a:gd name="connsiteX12" fmla="*/ 1651 w 4866897"/>
              <a:gd name="connsiteY12" fmla="*/ 478789 h 1857375"/>
              <a:gd name="connsiteX13" fmla="*/ 487951 w 4866897"/>
              <a:gd name="connsiteY13" fmla="*/ 315854 h 1857375"/>
              <a:gd name="connsiteX14" fmla="*/ 1228104 w 4866897"/>
              <a:gd name="connsiteY14" fmla="*/ 510631 h 1857375"/>
              <a:gd name="connsiteX15" fmla="*/ 1809115 w 4866897"/>
              <a:gd name="connsiteY15" fmla="*/ 429469 h 1857375"/>
              <a:gd name="connsiteX16" fmla="*/ 1329591 w 4866897"/>
              <a:gd name="connsiteY16" fmla="*/ 403520 h 1857375"/>
              <a:gd name="connsiteX17" fmla="*/ 1158052 w 4866897"/>
              <a:gd name="connsiteY17" fmla="*/ 135304 h 1857375"/>
              <a:gd name="connsiteX18" fmla="*/ 1923475 w 4866897"/>
              <a:gd name="connsiteY18" fmla="*/ 107459 h 1857375"/>
              <a:gd name="connsiteX19" fmla="*/ 2376375 w 4866897"/>
              <a:gd name="connsiteY19" fmla="*/ 991 h 1857375"/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509183 w 4866897"/>
              <a:gd name="connsiteY4" fmla="*/ 1857375 h 1857375"/>
              <a:gd name="connsiteX5" fmla="*/ 3752688 w 4866897"/>
              <a:gd name="connsiteY5" fmla="*/ 1355661 h 1857375"/>
              <a:gd name="connsiteX6" fmla="*/ 2858271 w 4866897"/>
              <a:gd name="connsiteY6" fmla="*/ 997541 h 1857375"/>
              <a:gd name="connsiteX7" fmla="*/ 1835808 w 4866897"/>
              <a:gd name="connsiteY7" fmla="*/ 1094963 h 1857375"/>
              <a:gd name="connsiteX8" fmla="*/ 1496117 w 4866897"/>
              <a:gd name="connsiteY8" fmla="*/ 966377 h 1857375"/>
              <a:gd name="connsiteX9" fmla="*/ 184776 w 4866897"/>
              <a:gd name="connsiteY9" fmla="*/ 719094 h 1857375"/>
              <a:gd name="connsiteX10" fmla="*/ 269799 w 4866897"/>
              <a:gd name="connsiteY10" fmla="*/ 534004 h 1857375"/>
              <a:gd name="connsiteX11" fmla="*/ 1651 w 4866897"/>
              <a:gd name="connsiteY11" fmla="*/ 478789 h 1857375"/>
              <a:gd name="connsiteX12" fmla="*/ 487951 w 4866897"/>
              <a:gd name="connsiteY12" fmla="*/ 315854 h 1857375"/>
              <a:gd name="connsiteX13" fmla="*/ 1228104 w 4866897"/>
              <a:gd name="connsiteY13" fmla="*/ 510631 h 1857375"/>
              <a:gd name="connsiteX14" fmla="*/ 1809115 w 4866897"/>
              <a:gd name="connsiteY14" fmla="*/ 429469 h 1857375"/>
              <a:gd name="connsiteX15" fmla="*/ 1329591 w 4866897"/>
              <a:gd name="connsiteY15" fmla="*/ 403520 h 1857375"/>
              <a:gd name="connsiteX16" fmla="*/ 1158052 w 4866897"/>
              <a:gd name="connsiteY16" fmla="*/ 135304 h 1857375"/>
              <a:gd name="connsiteX17" fmla="*/ 1923475 w 4866897"/>
              <a:gd name="connsiteY17" fmla="*/ 107459 h 1857375"/>
              <a:gd name="connsiteX18" fmla="*/ 2376375 w 4866897"/>
              <a:gd name="connsiteY18" fmla="*/ 991 h 1857375"/>
              <a:gd name="connsiteX0" fmla="*/ 2376375 w 4866897"/>
              <a:gd name="connsiteY0" fmla="*/ 991 h 2168661"/>
              <a:gd name="connsiteX1" fmla="*/ 3031707 w 4866897"/>
              <a:gd name="connsiteY1" fmla="*/ 165249 h 2168661"/>
              <a:gd name="connsiteX2" fmla="*/ 4073071 w 4866897"/>
              <a:gd name="connsiteY2" fmla="*/ 665844 h 2168661"/>
              <a:gd name="connsiteX3" fmla="*/ 4866897 w 4866897"/>
              <a:gd name="connsiteY3" fmla="*/ 1071885 h 2168661"/>
              <a:gd name="connsiteX4" fmla="*/ 4859379 w 4866897"/>
              <a:gd name="connsiteY4" fmla="*/ 2168661 h 2168661"/>
              <a:gd name="connsiteX5" fmla="*/ 3752688 w 4866897"/>
              <a:gd name="connsiteY5" fmla="*/ 1355661 h 2168661"/>
              <a:gd name="connsiteX6" fmla="*/ 2858271 w 4866897"/>
              <a:gd name="connsiteY6" fmla="*/ 997541 h 2168661"/>
              <a:gd name="connsiteX7" fmla="*/ 1835808 w 4866897"/>
              <a:gd name="connsiteY7" fmla="*/ 1094963 h 2168661"/>
              <a:gd name="connsiteX8" fmla="*/ 1496117 w 4866897"/>
              <a:gd name="connsiteY8" fmla="*/ 966377 h 2168661"/>
              <a:gd name="connsiteX9" fmla="*/ 184776 w 4866897"/>
              <a:gd name="connsiteY9" fmla="*/ 719094 h 2168661"/>
              <a:gd name="connsiteX10" fmla="*/ 269799 w 4866897"/>
              <a:gd name="connsiteY10" fmla="*/ 534004 h 2168661"/>
              <a:gd name="connsiteX11" fmla="*/ 1651 w 4866897"/>
              <a:gd name="connsiteY11" fmla="*/ 478789 h 2168661"/>
              <a:gd name="connsiteX12" fmla="*/ 487951 w 4866897"/>
              <a:gd name="connsiteY12" fmla="*/ 315854 h 2168661"/>
              <a:gd name="connsiteX13" fmla="*/ 1228104 w 4866897"/>
              <a:gd name="connsiteY13" fmla="*/ 510631 h 2168661"/>
              <a:gd name="connsiteX14" fmla="*/ 1809115 w 4866897"/>
              <a:gd name="connsiteY14" fmla="*/ 429469 h 2168661"/>
              <a:gd name="connsiteX15" fmla="*/ 1329591 w 4866897"/>
              <a:gd name="connsiteY15" fmla="*/ 403520 h 2168661"/>
              <a:gd name="connsiteX16" fmla="*/ 1158052 w 4866897"/>
              <a:gd name="connsiteY16" fmla="*/ 135304 h 2168661"/>
              <a:gd name="connsiteX17" fmla="*/ 1923475 w 4866897"/>
              <a:gd name="connsiteY17" fmla="*/ 107459 h 2168661"/>
              <a:gd name="connsiteX18" fmla="*/ 2376375 w 4866897"/>
              <a:gd name="connsiteY18" fmla="*/ 991 h 2168661"/>
              <a:gd name="connsiteX0" fmla="*/ 2376375 w 5285186"/>
              <a:gd name="connsiteY0" fmla="*/ 991 h 2168661"/>
              <a:gd name="connsiteX1" fmla="*/ 3031707 w 5285186"/>
              <a:gd name="connsiteY1" fmla="*/ 165249 h 2168661"/>
              <a:gd name="connsiteX2" fmla="*/ 4073071 w 5285186"/>
              <a:gd name="connsiteY2" fmla="*/ 665844 h 2168661"/>
              <a:gd name="connsiteX3" fmla="*/ 5285186 w 5285186"/>
              <a:gd name="connsiteY3" fmla="*/ 1509630 h 2168661"/>
              <a:gd name="connsiteX4" fmla="*/ 4859379 w 5285186"/>
              <a:gd name="connsiteY4" fmla="*/ 2168661 h 2168661"/>
              <a:gd name="connsiteX5" fmla="*/ 3752688 w 5285186"/>
              <a:gd name="connsiteY5" fmla="*/ 1355661 h 2168661"/>
              <a:gd name="connsiteX6" fmla="*/ 2858271 w 5285186"/>
              <a:gd name="connsiteY6" fmla="*/ 997541 h 2168661"/>
              <a:gd name="connsiteX7" fmla="*/ 1835808 w 5285186"/>
              <a:gd name="connsiteY7" fmla="*/ 1094963 h 2168661"/>
              <a:gd name="connsiteX8" fmla="*/ 1496117 w 5285186"/>
              <a:gd name="connsiteY8" fmla="*/ 966377 h 2168661"/>
              <a:gd name="connsiteX9" fmla="*/ 184776 w 5285186"/>
              <a:gd name="connsiteY9" fmla="*/ 719094 h 2168661"/>
              <a:gd name="connsiteX10" fmla="*/ 269799 w 5285186"/>
              <a:gd name="connsiteY10" fmla="*/ 534004 h 2168661"/>
              <a:gd name="connsiteX11" fmla="*/ 1651 w 5285186"/>
              <a:gd name="connsiteY11" fmla="*/ 478789 h 2168661"/>
              <a:gd name="connsiteX12" fmla="*/ 487951 w 5285186"/>
              <a:gd name="connsiteY12" fmla="*/ 315854 h 2168661"/>
              <a:gd name="connsiteX13" fmla="*/ 1228104 w 5285186"/>
              <a:gd name="connsiteY13" fmla="*/ 510631 h 2168661"/>
              <a:gd name="connsiteX14" fmla="*/ 1809115 w 5285186"/>
              <a:gd name="connsiteY14" fmla="*/ 429469 h 2168661"/>
              <a:gd name="connsiteX15" fmla="*/ 1329591 w 5285186"/>
              <a:gd name="connsiteY15" fmla="*/ 403520 h 2168661"/>
              <a:gd name="connsiteX16" fmla="*/ 1158052 w 5285186"/>
              <a:gd name="connsiteY16" fmla="*/ 135304 h 2168661"/>
              <a:gd name="connsiteX17" fmla="*/ 1923475 w 5285186"/>
              <a:gd name="connsiteY17" fmla="*/ 107459 h 2168661"/>
              <a:gd name="connsiteX18" fmla="*/ 2376375 w 5285186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752688 w 5499194"/>
              <a:gd name="connsiteY5" fmla="*/ 1355661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462 h 2168132"/>
              <a:gd name="connsiteX1" fmla="*/ 3031707 w 5499194"/>
              <a:gd name="connsiteY1" fmla="*/ 164720 h 2168132"/>
              <a:gd name="connsiteX2" fmla="*/ 3664509 w 5499194"/>
              <a:gd name="connsiteY2" fmla="*/ 470762 h 2168132"/>
              <a:gd name="connsiteX3" fmla="*/ 5499194 w 5499194"/>
              <a:gd name="connsiteY3" fmla="*/ 1548012 h 2168132"/>
              <a:gd name="connsiteX4" fmla="*/ 4859379 w 5499194"/>
              <a:gd name="connsiteY4" fmla="*/ 2168132 h 2168132"/>
              <a:gd name="connsiteX5" fmla="*/ 3606773 w 5499194"/>
              <a:gd name="connsiteY5" fmla="*/ 1520503 h 2168132"/>
              <a:gd name="connsiteX6" fmla="*/ 2858271 w 5499194"/>
              <a:gd name="connsiteY6" fmla="*/ 997012 h 2168132"/>
              <a:gd name="connsiteX7" fmla="*/ 1835808 w 5499194"/>
              <a:gd name="connsiteY7" fmla="*/ 1094434 h 2168132"/>
              <a:gd name="connsiteX8" fmla="*/ 1496117 w 5499194"/>
              <a:gd name="connsiteY8" fmla="*/ 965848 h 2168132"/>
              <a:gd name="connsiteX9" fmla="*/ 184776 w 5499194"/>
              <a:gd name="connsiteY9" fmla="*/ 718565 h 2168132"/>
              <a:gd name="connsiteX10" fmla="*/ 269799 w 5499194"/>
              <a:gd name="connsiteY10" fmla="*/ 533475 h 2168132"/>
              <a:gd name="connsiteX11" fmla="*/ 1651 w 5499194"/>
              <a:gd name="connsiteY11" fmla="*/ 478260 h 2168132"/>
              <a:gd name="connsiteX12" fmla="*/ 487951 w 5499194"/>
              <a:gd name="connsiteY12" fmla="*/ 315325 h 2168132"/>
              <a:gd name="connsiteX13" fmla="*/ 1228104 w 5499194"/>
              <a:gd name="connsiteY13" fmla="*/ 510102 h 2168132"/>
              <a:gd name="connsiteX14" fmla="*/ 1809115 w 5499194"/>
              <a:gd name="connsiteY14" fmla="*/ 428940 h 2168132"/>
              <a:gd name="connsiteX15" fmla="*/ 1329591 w 5499194"/>
              <a:gd name="connsiteY15" fmla="*/ 402991 h 2168132"/>
              <a:gd name="connsiteX16" fmla="*/ 1158052 w 5499194"/>
              <a:gd name="connsiteY16" fmla="*/ 134775 h 2168132"/>
              <a:gd name="connsiteX17" fmla="*/ 1923475 w 5499194"/>
              <a:gd name="connsiteY17" fmla="*/ 106930 h 2168132"/>
              <a:gd name="connsiteX18" fmla="*/ 2376375 w 5499194"/>
              <a:gd name="connsiteY18" fmla="*/ 462 h 2168132"/>
              <a:gd name="connsiteX0" fmla="*/ 2376375 w 4859379"/>
              <a:gd name="connsiteY0" fmla="*/ 462 h 2168132"/>
              <a:gd name="connsiteX1" fmla="*/ 3031707 w 4859379"/>
              <a:gd name="connsiteY1" fmla="*/ 164720 h 2168132"/>
              <a:gd name="connsiteX2" fmla="*/ 3664509 w 4859379"/>
              <a:gd name="connsiteY2" fmla="*/ 470762 h 2168132"/>
              <a:gd name="connsiteX3" fmla="*/ 4750164 w 4859379"/>
              <a:gd name="connsiteY3" fmla="*/ 1548012 h 2168132"/>
              <a:gd name="connsiteX4" fmla="*/ 4859379 w 4859379"/>
              <a:gd name="connsiteY4" fmla="*/ 2168132 h 2168132"/>
              <a:gd name="connsiteX5" fmla="*/ 3606773 w 4859379"/>
              <a:gd name="connsiteY5" fmla="*/ 1520503 h 2168132"/>
              <a:gd name="connsiteX6" fmla="*/ 2858271 w 4859379"/>
              <a:gd name="connsiteY6" fmla="*/ 997012 h 2168132"/>
              <a:gd name="connsiteX7" fmla="*/ 1835808 w 4859379"/>
              <a:gd name="connsiteY7" fmla="*/ 1094434 h 2168132"/>
              <a:gd name="connsiteX8" fmla="*/ 1496117 w 4859379"/>
              <a:gd name="connsiteY8" fmla="*/ 965848 h 2168132"/>
              <a:gd name="connsiteX9" fmla="*/ 184776 w 4859379"/>
              <a:gd name="connsiteY9" fmla="*/ 718565 h 2168132"/>
              <a:gd name="connsiteX10" fmla="*/ 269799 w 4859379"/>
              <a:gd name="connsiteY10" fmla="*/ 533475 h 2168132"/>
              <a:gd name="connsiteX11" fmla="*/ 1651 w 4859379"/>
              <a:gd name="connsiteY11" fmla="*/ 478260 h 2168132"/>
              <a:gd name="connsiteX12" fmla="*/ 487951 w 4859379"/>
              <a:gd name="connsiteY12" fmla="*/ 315325 h 2168132"/>
              <a:gd name="connsiteX13" fmla="*/ 1228104 w 4859379"/>
              <a:gd name="connsiteY13" fmla="*/ 510102 h 2168132"/>
              <a:gd name="connsiteX14" fmla="*/ 1809115 w 4859379"/>
              <a:gd name="connsiteY14" fmla="*/ 428940 h 2168132"/>
              <a:gd name="connsiteX15" fmla="*/ 1329591 w 4859379"/>
              <a:gd name="connsiteY15" fmla="*/ 402991 h 2168132"/>
              <a:gd name="connsiteX16" fmla="*/ 1158052 w 4859379"/>
              <a:gd name="connsiteY16" fmla="*/ 134775 h 2168132"/>
              <a:gd name="connsiteX17" fmla="*/ 1923475 w 4859379"/>
              <a:gd name="connsiteY17" fmla="*/ 106930 h 2168132"/>
              <a:gd name="connsiteX18" fmla="*/ 2376375 w 4859379"/>
              <a:gd name="connsiteY18" fmla="*/ 462 h 216813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606773 w 4750164"/>
              <a:gd name="connsiteY4" fmla="*/ 1520503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567862 w 4750164"/>
              <a:gd name="connsiteY4" fmla="*/ 1539958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59567"/>
              <a:gd name="connsiteX1" fmla="*/ 3031707 w 4750164"/>
              <a:gd name="connsiteY1" fmla="*/ 164874 h 1559567"/>
              <a:gd name="connsiteX2" fmla="*/ 3771513 w 4750164"/>
              <a:gd name="connsiteY2" fmla="*/ 626558 h 1559567"/>
              <a:gd name="connsiteX3" fmla="*/ 4750164 w 4750164"/>
              <a:gd name="connsiteY3" fmla="*/ 1548166 h 1559567"/>
              <a:gd name="connsiteX4" fmla="*/ 3460858 w 4750164"/>
              <a:gd name="connsiteY4" fmla="*/ 1559567 h 1559567"/>
              <a:gd name="connsiteX5" fmla="*/ 2858271 w 4750164"/>
              <a:gd name="connsiteY5" fmla="*/ 997166 h 1559567"/>
              <a:gd name="connsiteX6" fmla="*/ 1835808 w 4750164"/>
              <a:gd name="connsiteY6" fmla="*/ 1094588 h 1559567"/>
              <a:gd name="connsiteX7" fmla="*/ 1496117 w 4750164"/>
              <a:gd name="connsiteY7" fmla="*/ 966002 h 1559567"/>
              <a:gd name="connsiteX8" fmla="*/ 184776 w 4750164"/>
              <a:gd name="connsiteY8" fmla="*/ 718719 h 1559567"/>
              <a:gd name="connsiteX9" fmla="*/ 269799 w 4750164"/>
              <a:gd name="connsiteY9" fmla="*/ 533629 h 1559567"/>
              <a:gd name="connsiteX10" fmla="*/ 1651 w 4750164"/>
              <a:gd name="connsiteY10" fmla="*/ 478414 h 1559567"/>
              <a:gd name="connsiteX11" fmla="*/ 487951 w 4750164"/>
              <a:gd name="connsiteY11" fmla="*/ 315479 h 1559567"/>
              <a:gd name="connsiteX12" fmla="*/ 1228104 w 4750164"/>
              <a:gd name="connsiteY12" fmla="*/ 510256 h 1559567"/>
              <a:gd name="connsiteX13" fmla="*/ 1809115 w 4750164"/>
              <a:gd name="connsiteY13" fmla="*/ 429094 h 1559567"/>
              <a:gd name="connsiteX14" fmla="*/ 1329591 w 4750164"/>
              <a:gd name="connsiteY14" fmla="*/ 403145 h 1559567"/>
              <a:gd name="connsiteX15" fmla="*/ 1158052 w 4750164"/>
              <a:gd name="connsiteY15" fmla="*/ 134929 h 1559567"/>
              <a:gd name="connsiteX16" fmla="*/ 1923475 w 4750164"/>
              <a:gd name="connsiteY16" fmla="*/ 107084 h 1559567"/>
              <a:gd name="connsiteX17" fmla="*/ 2376375 w 4750164"/>
              <a:gd name="connsiteY17" fmla="*/ 616 h 1559567"/>
              <a:gd name="connsiteX0" fmla="*/ 2376375 w 4750164"/>
              <a:gd name="connsiteY0" fmla="*/ 616 h 1665865"/>
              <a:gd name="connsiteX1" fmla="*/ 3031707 w 4750164"/>
              <a:gd name="connsiteY1" fmla="*/ 164874 h 1665865"/>
              <a:gd name="connsiteX2" fmla="*/ 3771513 w 4750164"/>
              <a:gd name="connsiteY2" fmla="*/ 626558 h 1665865"/>
              <a:gd name="connsiteX3" fmla="*/ 4750164 w 4750164"/>
              <a:gd name="connsiteY3" fmla="*/ 1548166 h 1665865"/>
              <a:gd name="connsiteX4" fmla="*/ 3460858 w 4750164"/>
              <a:gd name="connsiteY4" fmla="*/ 1559567 h 1665865"/>
              <a:gd name="connsiteX5" fmla="*/ 2858271 w 4750164"/>
              <a:gd name="connsiteY5" fmla="*/ 997166 h 1665865"/>
              <a:gd name="connsiteX6" fmla="*/ 1835808 w 4750164"/>
              <a:gd name="connsiteY6" fmla="*/ 1094588 h 1665865"/>
              <a:gd name="connsiteX7" fmla="*/ 1496117 w 4750164"/>
              <a:gd name="connsiteY7" fmla="*/ 966002 h 1665865"/>
              <a:gd name="connsiteX8" fmla="*/ 184776 w 4750164"/>
              <a:gd name="connsiteY8" fmla="*/ 718719 h 1665865"/>
              <a:gd name="connsiteX9" fmla="*/ 269799 w 4750164"/>
              <a:gd name="connsiteY9" fmla="*/ 533629 h 1665865"/>
              <a:gd name="connsiteX10" fmla="*/ 1651 w 4750164"/>
              <a:gd name="connsiteY10" fmla="*/ 478414 h 1665865"/>
              <a:gd name="connsiteX11" fmla="*/ 487951 w 4750164"/>
              <a:gd name="connsiteY11" fmla="*/ 315479 h 1665865"/>
              <a:gd name="connsiteX12" fmla="*/ 1228104 w 4750164"/>
              <a:gd name="connsiteY12" fmla="*/ 510256 h 1665865"/>
              <a:gd name="connsiteX13" fmla="*/ 1809115 w 4750164"/>
              <a:gd name="connsiteY13" fmla="*/ 429094 h 1665865"/>
              <a:gd name="connsiteX14" fmla="*/ 1329591 w 4750164"/>
              <a:gd name="connsiteY14" fmla="*/ 403145 h 1665865"/>
              <a:gd name="connsiteX15" fmla="*/ 1158052 w 4750164"/>
              <a:gd name="connsiteY15" fmla="*/ 134929 h 1665865"/>
              <a:gd name="connsiteX16" fmla="*/ 1923475 w 4750164"/>
              <a:gd name="connsiteY16" fmla="*/ 107084 h 1665865"/>
              <a:gd name="connsiteX17" fmla="*/ 2376375 w 4750164"/>
              <a:gd name="connsiteY17" fmla="*/ 616 h 1665865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661148"/>
              <a:gd name="connsiteX1" fmla="*/ 3031707 w 4750164"/>
              <a:gd name="connsiteY1" fmla="*/ 164874 h 1661148"/>
              <a:gd name="connsiteX2" fmla="*/ 3771513 w 4750164"/>
              <a:gd name="connsiteY2" fmla="*/ 626558 h 1661148"/>
              <a:gd name="connsiteX3" fmla="*/ 4750164 w 4750164"/>
              <a:gd name="connsiteY3" fmla="*/ 1548166 h 1661148"/>
              <a:gd name="connsiteX4" fmla="*/ 3480313 w 4750164"/>
              <a:gd name="connsiteY4" fmla="*/ 1656843 h 1661148"/>
              <a:gd name="connsiteX5" fmla="*/ 2858271 w 4750164"/>
              <a:gd name="connsiteY5" fmla="*/ 997166 h 1661148"/>
              <a:gd name="connsiteX6" fmla="*/ 1835808 w 4750164"/>
              <a:gd name="connsiteY6" fmla="*/ 1094588 h 1661148"/>
              <a:gd name="connsiteX7" fmla="*/ 1496117 w 4750164"/>
              <a:gd name="connsiteY7" fmla="*/ 966002 h 1661148"/>
              <a:gd name="connsiteX8" fmla="*/ 184776 w 4750164"/>
              <a:gd name="connsiteY8" fmla="*/ 718719 h 1661148"/>
              <a:gd name="connsiteX9" fmla="*/ 269799 w 4750164"/>
              <a:gd name="connsiteY9" fmla="*/ 533629 h 1661148"/>
              <a:gd name="connsiteX10" fmla="*/ 1651 w 4750164"/>
              <a:gd name="connsiteY10" fmla="*/ 478414 h 1661148"/>
              <a:gd name="connsiteX11" fmla="*/ 487951 w 4750164"/>
              <a:gd name="connsiteY11" fmla="*/ 315479 h 1661148"/>
              <a:gd name="connsiteX12" fmla="*/ 1228104 w 4750164"/>
              <a:gd name="connsiteY12" fmla="*/ 510256 h 1661148"/>
              <a:gd name="connsiteX13" fmla="*/ 1809115 w 4750164"/>
              <a:gd name="connsiteY13" fmla="*/ 429094 h 1661148"/>
              <a:gd name="connsiteX14" fmla="*/ 1329591 w 4750164"/>
              <a:gd name="connsiteY14" fmla="*/ 403145 h 1661148"/>
              <a:gd name="connsiteX15" fmla="*/ 1158052 w 4750164"/>
              <a:gd name="connsiteY15" fmla="*/ 134929 h 1661148"/>
              <a:gd name="connsiteX16" fmla="*/ 1923475 w 4750164"/>
              <a:gd name="connsiteY16" fmla="*/ 107084 h 1661148"/>
              <a:gd name="connsiteX17" fmla="*/ 2376375 w 4750164"/>
              <a:gd name="connsiteY17" fmla="*/ 616 h 1661148"/>
              <a:gd name="connsiteX0" fmla="*/ 2376375 w 4857169"/>
              <a:gd name="connsiteY0" fmla="*/ 616 h 1670512"/>
              <a:gd name="connsiteX1" fmla="*/ 3031707 w 4857169"/>
              <a:gd name="connsiteY1" fmla="*/ 164874 h 1670512"/>
              <a:gd name="connsiteX2" fmla="*/ 3771513 w 4857169"/>
              <a:gd name="connsiteY2" fmla="*/ 626558 h 1670512"/>
              <a:gd name="connsiteX3" fmla="*/ 4857169 w 4857169"/>
              <a:gd name="connsiteY3" fmla="*/ 1655171 h 1670512"/>
              <a:gd name="connsiteX4" fmla="*/ 3480313 w 4857169"/>
              <a:gd name="connsiteY4" fmla="*/ 1656843 h 1670512"/>
              <a:gd name="connsiteX5" fmla="*/ 2858271 w 4857169"/>
              <a:gd name="connsiteY5" fmla="*/ 997166 h 1670512"/>
              <a:gd name="connsiteX6" fmla="*/ 1835808 w 4857169"/>
              <a:gd name="connsiteY6" fmla="*/ 1094588 h 1670512"/>
              <a:gd name="connsiteX7" fmla="*/ 1496117 w 4857169"/>
              <a:gd name="connsiteY7" fmla="*/ 966002 h 1670512"/>
              <a:gd name="connsiteX8" fmla="*/ 184776 w 4857169"/>
              <a:gd name="connsiteY8" fmla="*/ 718719 h 1670512"/>
              <a:gd name="connsiteX9" fmla="*/ 269799 w 4857169"/>
              <a:gd name="connsiteY9" fmla="*/ 533629 h 1670512"/>
              <a:gd name="connsiteX10" fmla="*/ 1651 w 4857169"/>
              <a:gd name="connsiteY10" fmla="*/ 478414 h 1670512"/>
              <a:gd name="connsiteX11" fmla="*/ 487951 w 4857169"/>
              <a:gd name="connsiteY11" fmla="*/ 315479 h 1670512"/>
              <a:gd name="connsiteX12" fmla="*/ 1228104 w 4857169"/>
              <a:gd name="connsiteY12" fmla="*/ 510256 h 1670512"/>
              <a:gd name="connsiteX13" fmla="*/ 1809115 w 4857169"/>
              <a:gd name="connsiteY13" fmla="*/ 429094 h 1670512"/>
              <a:gd name="connsiteX14" fmla="*/ 1329591 w 4857169"/>
              <a:gd name="connsiteY14" fmla="*/ 403145 h 1670512"/>
              <a:gd name="connsiteX15" fmla="*/ 1158052 w 4857169"/>
              <a:gd name="connsiteY15" fmla="*/ 134929 h 1670512"/>
              <a:gd name="connsiteX16" fmla="*/ 1923475 w 4857169"/>
              <a:gd name="connsiteY16" fmla="*/ 107084 h 1670512"/>
              <a:gd name="connsiteX17" fmla="*/ 2376375 w 4857169"/>
              <a:gd name="connsiteY17" fmla="*/ 616 h 1670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57169" h="1670512">
                <a:moveTo>
                  <a:pt x="2376375" y="616"/>
                </a:moveTo>
                <a:cubicBezTo>
                  <a:pt x="2565551" y="-7232"/>
                  <a:pt x="2799184" y="60550"/>
                  <a:pt x="3031707" y="164874"/>
                </a:cubicBezTo>
                <a:cubicBezTo>
                  <a:pt x="3264230" y="269198"/>
                  <a:pt x="3576530" y="439098"/>
                  <a:pt x="3771513" y="626558"/>
                </a:cubicBezTo>
                <a:lnTo>
                  <a:pt x="4857169" y="1655171"/>
                </a:lnTo>
                <a:cubicBezTo>
                  <a:pt x="4427400" y="1658971"/>
                  <a:pt x="3852741" y="1686660"/>
                  <a:pt x="3480313" y="1656843"/>
                </a:cubicBezTo>
                <a:cubicBezTo>
                  <a:pt x="3341349" y="1413018"/>
                  <a:pt x="3230323" y="1030859"/>
                  <a:pt x="2858271" y="997166"/>
                </a:cubicBezTo>
                <a:cubicBezTo>
                  <a:pt x="2502477" y="943960"/>
                  <a:pt x="2073673" y="1110080"/>
                  <a:pt x="1835808" y="1094588"/>
                </a:cubicBezTo>
                <a:cubicBezTo>
                  <a:pt x="1757266" y="1080994"/>
                  <a:pt x="1584416" y="1002361"/>
                  <a:pt x="1496117" y="966002"/>
                </a:cubicBezTo>
                <a:cubicBezTo>
                  <a:pt x="1034072" y="877071"/>
                  <a:pt x="666333" y="775131"/>
                  <a:pt x="184776" y="718719"/>
                </a:cubicBezTo>
                <a:cubicBezTo>
                  <a:pt x="101466" y="705801"/>
                  <a:pt x="174250" y="572563"/>
                  <a:pt x="269799" y="533629"/>
                </a:cubicBezTo>
                <a:lnTo>
                  <a:pt x="1651" y="478414"/>
                </a:lnTo>
                <a:cubicBezTo>
                  <a:pt x="-22693" y="298361"/>
                  <a:pt x="226125" y="277653"/>
                  <a:pt x="487951" y="315479"/>
                </a:cubicBezTo>
                <a:cubicBezTo>
                  <a:pt x="763935" y="370649"/>
                  <a:pt x="952119" y="422567"/>
                  <a:pt x="1228104" y="510256"/>
                </a:cubicBezTo>
                <a:cubicBezTo>
                  <a:pt x="1421774" y="483202"/>
                  <a:pt x="1677231" y="527690"/>
                  <a:pt x="1809115" y="429094"/>
                </a:cubicBezTo>
                <a:cubicBezTo>
                  <a:pt x="1649275" y="420445"/>
                  <a:pt x="1466669" y="441062"/>
                  <a:pt x="1329591" y="403145"/>
                </a:cubicBezTo>
                <a:cubicBezTo>
                  <a:pt x="1168350" y="391787"/>
                  <a:pt x="1046130" y="211326"/>
                  <a:pt x="1158052" y="134929"/>
                </a:cubicBezTo>
                <a:cubicBezTo>
                  <a:pt x="1400185" y="62777"/>
                  <a:pt x="1772397" y="153220"/>
                  <a:pt x="1923475" y="107084"/>
                </a:cubicBezTo>
                <a:cubicBezTo>
                  <a:pt x="2031760" y="61433"/>
                  <a:pt x="2187198" y="8465"/>
                  <a:pt x="2376375" y="61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5A3D920-220B-42A9-A593-711D746C8A2B}"/>
              </a:ext>
            </a:extLst>
          </p:cNvPr>
          <p:cNvGrpSpPr/>
          <p:nvPr/>
        </p:nvGrpSpPr>
        <p:grpSpPr>
          <a:xfrm>
            <a:off x="4406999" y="1264073"/>
            <a:ext cx="3168352" cy="3960946"/>
            <a:chOff x="3126458" y="1456593"/>
            <a:chExt cx="3168352" cy="3960945"/>
          </a:xfrm>
          <a:solidFill>
            <a:schemeClr val="accent5"/>
          </a:solidFill>
        </p:grpSpPr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A4D32100-9E13-4CD0-B3BA-583EAEEB73C6}"/>
                </a:ext>
              </a:extLst>
            </p:cNvPr>
            <p:cNvSpPr/>
            <p:nvPr/>
          </p:nvSpPr>
          <p:spPr>
            <a:xfrm rot="21351821">
              <a:off x="5019431" y="1456593"/>
              <a:ext cx="1178037" cy="844630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85850">
                  <a:moveTo>
                    <a:pt x="0" y="1085850"/>
                  </a:moveTo>
                  <a:lnTo>
                    <a:pt x="1514475" y="0"/>
                  </a:lnTo>
                  <a:lnTo>
                    <a:pt x="1514475" y="0"/>
                  </a:lnTo>
                </a:path>
              </a:pathLst>
            </a:custGeom>
            <a:grpFill/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5F8F25EE-A2C6-4EB7-B175-A61AE47A5770}"/>
                </a:ext>
              </a:extLst>
            </p:cNvPr>
            <p:cNvSpPr/>
            <p:nvPr/>
          </p:nvSpPr>
          <p:spPr>
            <a:xfrm rot="17100000">
              <a:off x="3126457" y="2249186"/>
              <a:ext cx="3168353" cy="3168352"/>
            </a:xfrm>
            <a:prstGeom prst="blockArc">
              <a:avLst>
                <a:gd name="adj1" fmla="val 12815785"/>
                <a:gd name="adj2" fmla="val 21547697"/>
                <a:gd name="adj3" fmla="val 2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43FCF759-3F00-4AA0-A2B6-CAF8E4BAC564}"/>
              </a:ext>
            </a:extLst>
          </p:cNvPr>
          <p:cNvSpPr/>
          <p:nvPr/>
        </p:nvSpPr>
        <p:spPr>
          <a:xfrm>
            <a:off x="6018982" y="1831533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D39B1AF-5C0D-4B1B-BFD7-C4E236204D68}"/>
              </a:ext>
            </a:extLst>
          </p:cNvPr>
          <p:cNvSpPr/>
          <p:nvPr/>
        </p:nvSpPr>
        <p:spPr>
          <a:xfrm>
            <a:off x="4476922" y="4241382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B609A5C-E1FE-49FB-B0B7-81C9FC93DFE8}"/>
              </a:ext>
            </a:extLst>
          </p:cNvPr>
          <p:cNvSpPr/>
          <p:nvPr/>
        </p:nvSpPr>
        <p:spPr>
          <a:xfrm>
            <a:off x="4659452" y="2166104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3DA6CEB-5898-46DC-8E50-E2A765336463}"/>
              </a:ext>
            </a:extLst>
          </p:cNvPr>
          <p:cNvSpPr/>
          <p:nvPr/>
        </p:nvSpPr>
        <p:spPr>
          <a:xfrm>
            <a:off x="4081582" y="3165517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1CB9C49-1635-4244-B9D2-0EA96A2BFA65}"/>
              </a:ext>
            </a:extLst>
          </p:cNvPr>
          <p:cNvSpPr txBox="1"/>
          <p:nvPr/>
        </p:nvSpPr>
        <p:spPr>
          <a:xfrm>
            <a:off x="2555460" y="1436284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A7C113-C76F-4F28-B6B9-ED6911673730}"/>
              </a:ext>
            </a:extLst>
          </p:cNvPr>
          <p:cNvSpPr txBox="1"/>
          <p:nvPr/>
        </p:nvSpPr>
        <p:spPr>
          <a:xfrm>
            <a:off x="1103849" y="2271038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5260EE-0F53-4952-AD72-DE5BCD015914}"/>
              </a:ext>
            </a:extLst>
          </p:cNvPr>
          <p:cNvSpPr txBox="1"/>
          <p:nvPr/>
        </p:nvSpPr>
        <p:spPr>
          <a:xfrm>
            <a:off x="558802" y="3319112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CD73B69-D221-434E-9DDF-1CFF2758F189}"/>
              </a:ext>
            </a:extLst>
          </p:cNvPr>
          <p:cNvSpPr txBox="1"/>
          <p:nvPr/>
        </p:nvSpPr>
        <p:spPr>
          <a:xfrm>
            <a:off x="904657" y="4398739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L-Shape 41">
            <a:extLst>
              <a:ext uri="{FF2B5EF4-FFF2-40B4-BE49-F238E27FC236}">
                <a16:creationId xmlns:a16="http://schemas.microsoft.com/office/drawing/2014/main" id="{FC13A91C-2BD4-4928-AF8C-07A7B1C1C086}"/>
              </a:ext>
            </a:extLst>
          </p:cNvPr>
          <p:cNvSpPr/>
          <p:nvPr/>
        </p:nvSpPr>
        <p:spPr>
          <a:xfrm rot="11157538">
            <a:off x="7162027" y="1174328"/>
            <a:ext cx="324344" cy="324797"/>
          </a:xfrm>
          <a:prstGeom prst="corner">
            <a:avLst>
              <a:gd name="adj1" fmla="val 17993"/>
              <a:gd name="adj2" fmla="val 200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53AC9DD-2A17-4F9B-A566-68DEBE91F776}"/>
              </a:ext>
            </a:extLst>
          </p:cNvPr>
          <p:cNvSpPr txBox="1"/>
          <p:nvPr/>
        </p:nvSpPr>
        <p:spPr>
          <a:xfrm>
            <a:off x="8457416" y="2786669"/>
            <a:ext cx="310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ADDF9F9-FB5B-4E74-A578-7F71279F1CA0}"/>
              </a:ext>
            </a:extLst>
          </p:cNvPr>
          <p:cNvCxnSpPr>
            <a:cxnSpLocks/>
          </p:cNvCxnSpPr>
          <p:nvPr/>
        </p:nvCxnSpPr>
        <p:spPr>
          <a:xfrm flipV="1">
            <a:off x="8457414" y="2283883"/>
            <a:ext cx="3067292" cy="13911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79A05A1-6434-4A2E-A052-F2E31F286C16}"/>
              </a:ext>
            </a:extLst>
          </p:cNvPr>
          <p:cNvSpPr txBox="1"/>
          <p:nvPr/>
        </p:nvSpPr>
        <p:spPr>
          <a:xfrm>
            <a:off x="8457416" y="2478893"/>
            <a:ext cx="310252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자유형: 도형 54">
            <a:extLst>
              <a:ext uri="{FF2B5EF4-FFF2-40B4-BE49-F238E27FC236}">
                <a16:creationId xmlns:a16="http://schemas.microsoft.com/office/drawing/2014/main" id="{47FE7198-A8BD-4894-A8F3-8B22123A0B33}"/>
              </a:ext>
            </a:extLst>
          </p:cNvPr>
          <p:cNvSpPr>
            <a:spLocks noChangeAspect="1"/>
          </p:cNvSpPr>
          <p:nvPr/>
        </p:nvSpPr>
        <p:spPr>
          <a:xfrm>
            <a:off x="4724584" y="4416768"/>
            <a:ext cx="234322" cy="379351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3" name="Block Arc 5">
            <a:extLst>
              <a:ext uri="{FF2B5EF4-FFF2-40B4-BE49-F238E27FC236}">
                <a16:creationId xmlns:a16="http://schemas.microsoft.com/office/drawing/2014/main" id="{A5A26052-5487-45F8-A936-251BBC206026}"/>
              </a:ext>
            </a:extLst>
          </p:cNvPr>
          <p:cNvSpPr>
            <a:spLocks noChangeAspect="1"/>
          </p:cNvSpPr>
          <p:nvPr/>
        </p:nvSpPr>
        <p:spPr>
          <a:xfrm rot="10800000">
            <a:off x="6217989" y="2000610"/>
            <a:ext cx="351787" cy="37935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4" name="자유형: 도형 61">
            <a:extLst>
              <a:ext uri="{FF2B5EF4-FFF2-40B4-BE49-F238E27FC236}">
                <a16:creationId xmlns:a16="http://schemas.microsoft.com/office/drawing/2014/main" id="{4C249BA4-6766-4C39-ABA7-119CC310043A}"/>
              </a:ext>
            </a:extLst>
          </p:cNvPr>
          <p:cNvSpPr>
            <a:spLocks noChangeAspect="1"/>
          </p:cNvSpPr>
          <p:nvPr/>
        </p:nvSpPr>
        <p:spPr>
          <a:xfrm>
            <a:off x="4846671" y="2316786"/>
            <a:ext cx="319299" cy="37935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자유형: 도형 62">
            <a:extLst>
              <a:ext uri="{FF2B5EF4-FFF2-40B4-BE49-F238E27FC236}">
                <a16:creationId xmlns:a16="http://schemas.microsoft.com/office/drawing/2014/main" id="{7246D57B-E094-4A06-93A1-92B02453FA74}"/>
              </a:ext>
            </a:extLst>
          </p:cNvPr>
          <p:cNvSpPr>
            <a:spLocks noChangeAspect="1"/>
          </p:cNvSpPr>
          <p:nvPr/>
        </p:nvSpPr>
        <p:spPr>
          <a:xfrm>
            <a:off x="4237733" y="3352642"/>
            <a:ext cx="379352" cy="336175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065AC0-EC85-4A92-9EA9-1F4FCDCE7D24}"/>
              </a:ext>
            </a:extLst>
          </p:cNvPr>
          <p:cNvSpPr txBox="1"/>
          <p:nvPr/>
        </p:nvSpPr>
        <p:spPr>
          <a:xfrm>
            <a:off x="8580222" y="1809990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882123-8B86-4A5D-8271-948FCB89A5AE}"/>
              </a:ext>
            </a:extLst>
          </p:cNvPr>
          <p:cNvGrpSpPr/>
          <p:nvPr/>
        </p:nvGrpSpPr>
        <p:grpSpPr>
          <a:xfrm>
            <a:off x="8126613" y="662957"/>
            <a:ext cx="3433328" cy="1166461"/>
            <a:chOff x="3862980" y="5108508"/>
            <a:chExt cx="3433328" cy="116646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4EA7439-82DF-451E-999A-FE71B8DE085B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494DDD2-D436-4B4D-8802-9C415DD17A48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FCC4C64F-B65B-4A66-A6C9-23A8C8736E42}"/>
              </a:ext>
            </a:extLst>
          </p:cNvPr>
          <p:cNvSpPr/>
          <p:nvPr/>
        </p:nvSpPr>
        <p:spPr>
          <a:xfrm>
            <a:off x="5558037" y="1631344"/>
            <a:ext cx="5662414" cy="4184324"/>
          </a:xfrm>
          <a:prstGeom prst="roundRect">
            <a:avLst>
              <a:gd name="adj" fmla="val 104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BED6F12E-C308-481E-BDAD-6B51594C6434}"/>
              </a:ext>
            </a:extLst>
          </p:cNvPr>
          <p:cNvSpPr/>
          <p:nvPr/>
        </p:nvSpPr>
        <p:spPr>
          <a:xfrm>
            <a:off x="5829301" y="1860980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5" name="Rounded Rectangle 13">
            <a:extLst>
              <a:ext uri="{FF2B5EF4-FFF2-40B4-BE49-F238E27FC236}">
                <a16:creationId xmlns:a16="http://schemas.microsoft.com/office/drawing/2014/main" id="{315DAAA1-47E4-4849-94CD-AE82D955F448}"/>
              </a:ext>
            </a:extLst>
          </p:cNvPr>
          <p:cNvSpPr/>
          <p:nvPr/>
        </p:nvSpPr>
        <p:spPr>
          <a:xfrm>
            <a:off x="5829301" y="3194855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14">
            <a:extLst>
              <a:ext uri="{FF2B5EF4-FFF2-40B4-BE49-F238E27FC236}">
                <a16:creationId xmlns:a16="http://schemas.microsoft.com/office/drawing/2014/main" id="{F43A9725-0324-400C-B9F3-36AC1D5F93EF}"/>
              </a:ext>
            </a:extLst>
          </p:cNvPr>
          <p:cNvSpPr/>
          <p:nvPr/>
        </p:nvSpPr>
        <p:spPr>
          <a:xfrm>
            <a:off x="5829301" y="4528731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9A42B55-00A7-4425-9197-F11957014304}"/>
              </a:ext>
            </a:extLst>
          </p:cNvPr>
          <p:cNvGrpSpPr/>
          <p:nvPr/>
        </p:nvGrpSpPr>
        <p:grpSpPr>
          <a:xfrm>
            <a:off x="6792801" y="1951746"/>
            <a:ext cx="3865675" cy="923330"/>
            <a:chOff x="2551706" y="4283314"/>
            <a:chExt cx="148009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09DE02-FB1F-4C0C-A132-7DF0E7059CE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6144CA-4109-4D1F-B9DD-CECFD4256096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76BA98-DF36-42F7-8F4C-D9A6DC83262E}"/>
              </a:ext>
            </a:extLst>
          </p:cNvPr>
          <p:cNvGrpSpPr/>
          <p:nvPr/>
        </p:nvGrpSpPr>
        <p:grpSpPr>
          <a:xfrm>
            <a:off x="6792801" y="3292585"/>
            <a:ext cx="3865674" cy="923330"/>
            <a:chOff x="2551706" y="4283314"/>
            <a:chExt cx="148009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C12D86E-91B3-4CA2-98C3-36BAAAD59E0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AE341D-7420-4DD3-9541-B5A2EB478F97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E06984C-F5A1-4242-A40B-37ABCCB89825}"/>
              </a:ext>
            </a:extLst>
          </p:cNvPr>
          <p:cNvGrpSpPr/>
          <p:nvPr/>
        </p:nvGrpSpPr>
        <p:grpSpPr>
          <a:xfrm>
            <a:off x="6792801" y="4633423"/>
            <a:ext cx="3865675" cy="923330"/>
            <a:chOff x="2551706" y="4283314"/>
            <a:chExt cx="1480091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23F990-F609-44C8-A187-272937AC75F6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8C2A6F-EBFB-4C4F-8140-C9A5EBEA7E9B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Right Arrow 3">
            <a:extLst>
              <a:ext uri="{FF2B5EF4-FFF2-40B4-BE49-F238E27FC236}">
                <a16:creationId xmlns:a16="http://schemas.microsoft.com/office/drawing/2014/main" id="{1309C2C2-59CB-4C5A-A04E-14CB4EAED255}"/>
              </a:ext>
            </a:extLst>
          </p:cNvPr>
          <p:cNvSpPr/>
          <p:nvPr/>
        </p:nvSpPr>
        <p:spPr>
          <a:xfrm>
            <a:off x="1000392" y="2175334"/>
            <a:ext cx="4244266" cy="3096344"/>
          </a:xfrm>
          <a:prstGeom prst="rightArrow">
            <a:avLst>
              <a:gd name="adj1" fmla="val 73994"/>
              <a:gd name="adj2" fmla="val 38003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46905F-2395-484B-BEF2-825B045C6CF7}"/>
              </a:ext>
            </a:extLst>
          </p:cNvPr>
          <p:cNvSpPr/>
          <p:nvPr/>
        </p:nvSpPr>
        <p:spPr>
          <a:xfrm>
            <a:off x="2170248" y="3093789"/>
            <a:ext cx="1700969" cy="1316583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6B2463-490C-4D11-AE54-3F3AEE061B8E}"/>
              </a:ext>
            </a:extLst>
          </p:cNvPr>
          <p:cNvSpPr/>
          <p:nvPr/>
        </p:nvSpPr>
        <p:spPr>
          <a:xfrm rot="1164718">
            <a:off x="1600839" y="2749371"/>
            <a:ext cx="1283711" cy="624642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1"/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Real Esta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CBBB4"/>
      </a:accent1>
      <a:accent2>
        <a:srgbClr val="48DCE2"/>
      </a:accent2>
      <a:accent3>
        <a:srgbClr val="9FEDF0"/>
      </a:accent3>
      <a:accent4>
        <a:srgbClr val="FEB856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Real Esta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CBBB4"/>
      </a:accent1>
      <a:accent2>
        <a:srgbClr val="48DCE2"/>
      </a:accent2>
      <a:accent3>
        <a:srgbClr val="9FEDF0"/>
      </a:accent3>
      <a:accent4>
        <a:srgbClr val="FEB856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Real Esta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CBBB4"/>
      </a:accent1>
      <a:accent2>
        <a:srgbClr val="48DCE2"/>
      </a:accent2>
      <a:accent3>
        <a:srgbClr val="9FEDF0"/>
      </a:accent3>
      <a:accent4>
        <a:srgbClr val="FEB856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4127</Words>
  <Application>Microsoft Office PowerPoint</Application>
  <PresentationFormat>Widescreen</PresentationFormat>
  <Paragraphs>431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100</cp:revision>
  <dcterms:created xsi:type="dcterms:W3CDTF">2019-01-14T06:35:35Z</dcterms:created>
  <dcterms:modified xsi:type="dcterms:W3CDTF">2019-10-24T05:58:55Z</dcterms:modified>
</cp:coreProperties>
</file>