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1" name="Group 2810">
            <a:extLst>
              <a:ext uri="{FF2B5EF4-FFF2-40B4-BE49-F238E27FC236}">
                <a16:creationId xmlns:a16="http://schemas.microsoft.com/office/drawing/2014/main" id="{70392A27-D5FC-4897-A888-9554E78115D8}"/>
              </a:ext>
            </a:extLst>
          </p:cNvPr>
          <p:cNvGrpSpPr/>
          <p:nvPr/>
        </p:nvGrpSpPr>
        <p:grpSpPr>
          <a:xfrm>
            <a:off x="2832077" y="2957209"/>
            <a:ext cx="6527846" cy="1450454"/>
            <a:chOff x="1596377" y="3238221"/>
            <a:chExt cx="5927951" cy="1160647"/>
          </a:xfrm>
          <a:solidFill>
            <a:schemeClr val="accent4"/>
          </a:solidFill>
        </p:grpSpPr>
        <p:sp>
          <p:nvSpPr>
            <p:cNvPr id="2812" name="Freeform 8">
              <a:extLst>
                <a:ext uri="{FF2B5EF4-FFF2-40B4-BE49-F238E27FC236}">
                  <a16:creationId xmlns:a16="http://schemas.microsoft.com/office/drawing/2014/main" id="{6AC6278F-21A8-428E-A81C-BCE1AB7E6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813" name="Freeform 8">
              <a:extLst>
                <a:ext uri="{FF2B5EF4-FFF2-40B4-BE49-F238E27FC236}">
                  <a16:creationId xmlns:a16="http://schemas.microsoft.com/office/drawing/2014/main" id="{4CEC7B3F-8325-4E13-940C-B9A19AD1E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814" name="Rectangle 35">
              <a:extLst>
                <a:ext uri="{FF2B5EF4-FFF2-40B4-BE49-F238E27FC236}">
                  <a16:creationId xmlns:a16="http://schemas.microsoft.com/office/drawing/2014/main" id="{C3AAE742-170B-443E-B70F-FAB35D7940F5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824" name="Freeform 31">
            <a:extLst>
              <a:ext uri="{FF2B5EF4-FFF2-40B4-BE49-F238E27FC236}">
                <a16:creationId xmlns:a16="http://schemas.microsoft.com/office/drawing/2014/main" id="{13215380-8092-4675-A13C-016563AFF3A6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3062057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825" name="Group 2824">
            <a:extLst>
              <a:ext uri="{FF2B5EF4-FFF2-40B4-BE49-F238E27FC236}">
                <a16:creationId xmlns:a16="http://schemas.microsoft.com/office/drawing/2014/main" id="{0B80D6EC-61DC-4836-962E-C30F341791FB}"/>
              </a:ext>
            </a:extLst>
          </p:cNvPr>
          <p:cNvGrpSpPr/>
          <p:nvPr/>
        </p:nvGrpSpPr>
        <p:grpSpPr>
          <a:xfrm>
            <a:off x="3120383" y="3303255"/>
            <a:ext cx="5981355" cy="1160647"/>
            <a:chOff x="1596377" y="3294460"/>
            <a:chExt cx="5981355" cy="1160647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826" name="Freeform 8">
              <a:extLst>
                <a:ext uri="{FF2B5EF4-FFF2-40B4-BE49-F238E27FC236}">
                  <a16:creationId xmlns:a16="http://schemas.microsoft.com/office/drawing/2014/main" id="{F0576BF9-50CF-4E81-BA70-B114CFCF0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827" name="Freeform 8">
              <a:extLst>
                <a:ext uri="{FF2B5EF4-FFF2-40B4-BE49-F238E27FC236}">
                  <a16:creationId xmlns:a16="http://schemas.microsoft.com/office/drawing/2014/main" id="{A58199F8-098A-460A-B97B-8115ADA0D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866" y="399900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828" name="Rectangle 35">
              <a:extLst>
                <a:ext uri="{FF2B5EF4-FFF2-40B4-BE49-F238E27FC236}">
                  <a16:creationId xmlns:a16="http://schemas.microsoft.com/office/drawing/2014/main" id="{1B684C59-54FA-4254-808B-3E0774552B51}"/>
                </a:ext>
              </a:extLst>
            </p:cNvPr>
            <p:cNvSpPr/>
            <p:nvPr/>
          </p:nvSpPr>
          <p:spPr>
            <a:xfrm>
              <a:off x="2476789" y="3294460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829" name="Freeform 33">
            <a:extLst>
              <a:ext uri="{FF2B5EF4-FFF2-40B4-BE49-F238E27FC236}">
                <a16:creationId xmlns:a16="http://schemas.microsoft.com/office/drawing/2014/main" id="{B251F638-85E2-4221-821B-1B4749F4601F}"/>
              </a:ext>
            </a:extLst>
          </p:cNvPr>
          <p:cNvSpPr>
            <a:spLocks noChangeAspect="1"/>
          </p:cNvSpPr>
          <p:nvPr/>
        </p:nvSpPr>
        <p:spPr>
          <a:xfrm>
            <a:off x="8985775" y="3402086"/>
            <a:ext cx="1223959" cy="706101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810" name="Rectangle 2809">
            <a:extLst>
              <a:ext uri="{FF2B5EF4-FFF2-40B4-BE49-F238E27FC236}">
                <a16:creationId xmlns:a16="http://schemas.microsoft.com/office/drawing/2014/main" id="{598088F8-0676-4791-9D33-237ED23789BD}"/>
              </a:ext>
            </a:extLst>
          </p:cNvPr>
          <p:cNvSpPr/>
          <p:nvPr/>
        </p:nvSpPr>
        <p:spPr>
          <a:xfrm>
            <a:off x="0" y="4365926"/>
            <a:ext cx="12192000" cy="22918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15" name="Group 2814">
            <a:extLst>
              <a:ext uri="{FF2B5EF4-FFF2-40B4-BE49-F238E27FC236}">
                <a16:creationId xmlns:a16="http://schemas.microsoft.com/office/drawing/2014/main" id="{7D9273F4-6525-4E03-BAA2-9DB281B8FD41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2816" name="TextBox 2815">
              <a:extLst>
                <a:ext uri="{FF2B5EF4-FFF2-40B4-BE49-F238E27FC236}">
                  <a16:creationId xmlns:a16="http://schemas.microsoft.com/office/drawing/2014/main" id="{08313585-02C3-4957-9EFD-E8A426D1EBF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17" name="TextBox 2816">
              <a:extLst>
                <a:ext uri="{FF2B5EF4-FFF2-40B4-BE49-F238E27FC236}">
                  <a16:creationId xmlns:a16="http://schemas.microsoft.com/office/drawing/2014/main" id="{FDCB3BE0-E3AB-4C1D-92AE-F5A42879655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18" name="Group 2817">
            <a:extLst>
              <a:ext uri="{FF2B5EF4-FFF2-40B4-BE49-F238E27FC236}">
                <a16:creationId xmlns:a16="http://schemas.microsoft.com/office/drawing/2014/main" id="{7B0DEF22-87C9-4B2C-B41D-A56296E89D7C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2819" name="TextBox 2818">
              <a:extLst>
                <a:ext uri="{FF2B5EF4-FFF2-40B4-BE49-F238E27FC236}">
                  <a16:creationId xmlns:a16="http://schemas.microsoft.com/office/drawing/2014/main" id="{6FA951C5-DD96-4B7A-8C97-C4645E9D646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20" name="TextBox 2819">
              <a:extLst>
                <a:ext uri="{FF2B5EF4-FFF2-40B4-BE49-F238E27FC236}">
                  <a16:creationId xmlns:a16="http://schemas.microsoft.com/office/drawing/2014/main" id="{30A1B381-44B9-4AE9-819D-0DABB37718F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821" name="Group 2820">
            <a:extLst>
              <a:ext uri="{FF2B5EF4-FFF2-40B4-BE49-F238E27FC236}">
                <a16:creationId xmlns:a16="http://schemas.microsoft.com/office/drawing/2014/main" id="{A435AC83-720C-4F99-A93A-3CD0474C42CB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2822" name="TextBox 2821">
              <a:extLst>
                <a:ext uri="{FF2B5EF4-FFF2-40B4-BE49-F238E27FC236}">
                  <a16:creationId xmlns:a16="http://schemas.microsoft.com/office/drawing/2014/main" id="{BD6A6DF9-218A-4F40-B833-232638D0A60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23" name="TextBox 2822">
              <a:extLst>
                <a:ext uri="{FF2B5EF4-FFF2-40B4-BE49-F238E27FC236}">
                  <a16:creationId xmlns:a16="http://schemas.microsoft.com/office/drawing/2014/main" id="{115207A1-8C61-47C8-8101-8D9AEF14DEC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30" name="Freeform 33">
            <a:extLst>
              <a:ext uri="{FF2B5EF4-FFF2-40B4-BE49-F238E27FC236}">
                <a16:creationId xmlns:a16="http://schemas.microsoft.com/office/drawing/2014/main" id="{A1B6C46D-1FA7-4E37-A9E3-F4A3C97B56B9}"/>
              </a:ext>
            </a:extLst>
          </p:cNvPr>
          <p:cNvSpPr>
            <a:spLocks noChangeAspect="1"/>
          </p:cNvSpPr>
          <p:nvPr/>
        </p:nvSpPr>
        <p:spPr>
          <a:xfrm>
            <a:off x="5891353" y="1863665"/>
            <a:ext cx="1804404" cy="1031678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831" name="TextBox 2830">
            <a:extLst>
              <a:ext uri="{FF2B5EF4-FFF2-40B4-BE49-F238E27FC236}">
                <a16:creationId xmlns:a16="http://schemas.microsoft.com/office/drawing/2014/main" id="{2EAB2917-43A1-4A13-924C-5A27AC5D94AB}"/>
              </a:ext>
            </a:extLst>
          </p:cNvPr>
          <p:cNvSpPr txBox="1"/>
          <p:nvPr/>
        </p:nvSpPr>
        <p:spPr>
          <a:xfrm>
            <a:off x="522916" y="1707788"/>
            <a:ext cx="4064123" cy="68037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Real Estate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32" name="TextBox 2831">
            <a:extLst>
              <a:ext uri="{FF2B5EF4-FFF2-40B4-BE49-F238E27FC236}">
                <a16:creationId xmlns:a16="http://schemas.microsoft.com/office/drawing/2014/main" id="{F2AA695D-A08B-4D9F-A857-D80F9B606291}"/>
              </a:ext>
            </a:extLst>
          </p:cNvPr>
          <p:cNvSpPr txBox="1"/>
          <p:nvPr/>
        </p:nvSpPr>
        <p:spPr>
          <a:xfrm>
            <a:off x="574744" y="2436480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2833" name="TextBox 2832">
            <a:extLst>
              <a:ext uri="{FF2B5EF4-FFF2-40B4-BE49-F238E27FC236}">
                <a16:creationId xmlns:a16="http://schemas.microsoft.com/office/drawing/2014/main" id="{5A4E3BD3-7376-4141-A6E6-1D59EB645934}"/>
              </a:ext>
            </a:extLst>
          </p:cNvPr>
          <p:cNvSpPr txBox="1"/>
          <p:nvPr/>
        </p:nvSpPr>
        <p:spPr>
          <a:xfrm>
            <a:off x="8567958" y="17179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834" name="TextBox 2833">
            <a:extLst>
              <a:ext uri="{FF2B5EF4-FFF2-40B4-BE49-F238E27FC236}">
                <a16:creationId xmlns:a16="http://schemas.microsoft.com/office/drawing/2014/main" id="{43DA539A-5976-42CF-BC22-D671481203A1}"/>
              </a:ext>
            </a:extLst>
          </p:cNvPr>
          <p:cNvSpPr txBox="1"/>
          <p:nvPr/>
        </p:nvSpPr>
        <p:spPr>
          <a:xfrm>
            <a:off x="8567958" y="20390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835" name="TextBox 2834">
            <a:extLst>
              <a:ext uri="{FF2B5EF4-FFF2-40B4-BE49-F238E27FC236}">
                <a16:creationId xmlns:a16="http://schemas.microsoft.com/office/drawing/2014/main" id="{4D334278-4A7D-493B-9FB2-C62111FF0D01}"/>
              </a:ext>
            </a:extLst>
          </p:cNvPr>
          <p:cNvSpPr txBox="1"/>
          <p:nvPr/>
        </p:nvSpPr>
        <p:spPr>
          <a:xfrm>
            <a:off x="8567958" y="30025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836" name="TextBox 2835">
            <a:extLst>
              <a:ext uri="{FF2B5EF4-FFF2-40B4-BE49-F238E27FC236}">
                <a16:creationId xmlns:a16="http://schemas.microsoft.com/office/drawing/2014/main" id="{AC0B102D-1A82-4C6B-9C7D-7DE64DCA2F7E}"/>
              </a:ext>
            </a:extLst>
          </p:cNvPr>
          <p:cNvSpPr txBox="1"/>
          <p:nvPr/>
        </p:nvSpPr>
        <p:spPr>
          <a:xfrm>
            <a:off x="8567958" y="268138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837" name="TextBox 2836">
            <a:extLst>
              <a:ext uri="{FF2B5EF4-FFF2-40B4-BE49-F238E27FC236}">
                <a16:creationId xmlns:a16="http://schemas.microsoft.com/office/drawing/2014/main" id="{D7058325-02CD-4D97-9C50-40DB59C616DA}"/>
              </a:ext>
            </a:extLst>
          </p:cNvPr>
          <p:cNvSpPr txBox="1"/>
          <p:nvPr/>
        </p:nvSpPr>
        <p:spPr>
          <a:xfrm>
            <a:off x="8567958" y="236022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72</cp:revision>
  <dcterms:created xsi:type="dcterms:W3CDTF">2018-02-18T19:39:47Z</dcterms:created>
  <dcterms:modified xsi:type="dcterms:W3CDTF">2019-04-25T05:21:50Z</dcterms:modified>
</cp:coreProperties>
</file>