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219822"/>
            <a:ext cx="9144000" cy="1584176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8" y="4251622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0" name="TextBox 9">
            <a:hlinkClick r:id="rId2"/>
          </p:cNvPr>
          <p:cNvSpPr txBox="1"/>
          <p:nvPr/>
        </p:nvSpPr>
        <p:spPr>
          <a:xfrm>
            <a:off x="0" y="487502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4011276"/>
            <a:ext cx="9144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347520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2014-07-27T02:16:40Z</dcterms:modified>
</cp:coreProperties>
</file>