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23" name="Graphic 205">
            <a:extLst>
              <a:ext uri="{FF2B5EF4-FFF2-40B4-BE49-F238E27FC236}">
                <a16:creationId xmlns:a16="http://schemas.microsoft.com/office/drawing/2014/main" id="{07FEE80C-A8AC-458D-A541-C3834C308030}"/>
              </a:ext>
            </a:extLst>
          </p:cNvPr>
          <p:cNvGrpSpPr/>
          <p:nvPr/>
        </p:nvGrpSpPr>
        <p:grpSpPr>
          <a:xfrm>
            <a:off x="869474" y="1701714"/>
            <a:ext cx="3948208" cy="4569868"/>
            <a:chOff x="3134362" y="287"/>
            <a:chExt cx="5918491" cy="6850378"/>
          </a:xfrm>
        </p:grpSpPr>
        <p:sp>
          <p:nvSpPr>
            <p:cNvPr id="1424" name="Freeform: Shape 1423">
              <a:extLst>
                <a:ext uri="{FF2B5EF4-FFF2-40B4-BE49-F238E27FC236}">
                  <a16:creationId xmlns:a16="http://schemas.microsoft.com/office/drawing/2014/main" id="{06744948-AF0C-44C5-BB4E-EF3D725A2D17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5" name="Freeform: Shape 1424">
              <a:extLst>
                <a:ext uri="{FF2B5EF4-FFF2-40B4-BE49-F238E27FC236}">
                  <a16:creationId xmlns:a16="http://schemas.microsoft.com/office/drawing/2014/main" id="{9653ECB4-4BF6-41B5-8B5E-3620B56AF0BF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6" name="Freeform: Shape 1425">
              <a:extLst>
                <a:ext uri="{FF2B5EF4-FFF2-40B4-BE49-F238E27FC236}">
                  <a16:creationId xmlns:a16="http://schemas.microsoft.com/office/drawing/2014/main" id="{292841C5-AD17-43E7-A6C3-2F7B06407361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7" name="Freeform: Shape 1426">
              <a:extLst>
                <a:ext uri="{FF2B5EF4-FFF2-40B4-BE49-F238E27FC236}">
                  <a16:creationId xmlns:a16="http://schemas.microsoft.com/office/drawing/2014/main" id="{D99EED0E-859D-4C38-AA85-9FDDA1E5D099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8" name="Freeform: Shape 1427">
              <a:extLst>
                <a:ext uri="{FF2B5EF4-FFF2-40B4-BE49-F238E27FC236}">
                  <a16:creationId xmlns:a16="http://schemas.microsoft.com/office/drawing/2014/main" id="{A20A2D64-AD63-48F8-8003-1D8F6EC6768F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9" name="Freeform: Shape 1428">
              <a:extLst>
                <a:ext uri="{FF2B5EF4-FFF2-40B4-BE49-F238E27FC236}">
                  <a16:creationId xmlns:a16="http://schemas.microsoft.com/office/drawing/2014/main" id="{DA476C82-1DC0-412C-A2A5-543507DF8A8C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chemeClr val="accent1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0" name="Freeform: Shape 1429">
              <a:extLst>
                <a:ext uri="{FF2B5EF4-FFF2-40B4-BE49-F238E27FC236}">
                  <a16:creationId xmlns:a16="http://schemas.microsoft.com/office/drawing/2014/main" id="{25E82517-3527-49AC-9821-14B9CEB863FE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Freeform: Shape 1430">
              <a:extLst>
                <a:ext uri="{FF2B5EF4-FFF2-40B4-BE49-F238E27FC236}">
                  <a16:creationId xmlns:a16="http://schemas.microsoft.com/office/drawing/2014/main" id="{5117976A-546A-42F7-86B2-06F30B126480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2" name="Freeform: Shape 1431">
              <a:extLst>
                <a:ext uri="{FF2B5EF4-FFF2-40B4-BE49-F238E27FC236}">
                  <a16:creationId xmlns:a16="http://schemas.microsoft.com/office/drawing/2014/main" id="{5D971D62-9403-4222-89EA-0970EE0889C0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33" name="TextBox 1432">
            <a:extLst>
              <a:ext uri="{FF2B5EF4-FFF2-40B4-BE49-F238E27FC236}">
                <a16:creationId xmlns:a16="http://schemas.microsoft.com/office/drawing/2014/main" id="{E36A8ADA-7186-4852-9F45-5C83B77CA161}"/>
              </a:ext>
            </a:extLst>
          </p:cNvPr>
          <p:cNvSpPr txBox="1"/>
          <p:nvPr/>
        </p:nvSpPr>
        <p:spPr>
          <a:xfrm>
            <a:off x="5643087" y="1655028"/>
            <a:ext cx="5776365" cy="1308756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Clean Energy </a:t>
            </a:r>
            <a:r>
              <a:rPr lang="en-US" sz="4000" b="1" dirty="0"/>
              <a:t>Industry</a:t>
            </a:r>
          </a:p>
        </p:txBody>
      </p:sp>
      <p:cxnSp>
        <p:nvCxnSpPr>
          <p:cNvPr id="1434" name="Straight Connector 1433">
            <a:extLst>
              <a:ext uri="{FF2B5EF4-FFF2-40B4-BE49-F238E27FC236}">
                <a16:creationId xmlns:a16="http://schemas.microsoft.com/office/drawing/2014/main" id="{91E35CA2-CA3D-4B37-99EA-33C8DE36EDA7}"/>
              </a:ext>
            </a:extLst>
          </p:cNvPr>
          <p:cNvCxnSpPr>
            <a:cxnSpLocks/>
          </p:cNvCxnSpPr>
          <p:nvPr/>
        </p:nvCxnSpPr>
        <p:spPr>
          <a:xfrm flipV="1">
            <a:off x="5730212" y="3090475"/>
            <a:ext cx="5662788" cy="4989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5" name="Group 1434">
            <a:extLst>
              <a:ext uri="{FF2B5EF4-FFF2-40B4-BE49-F238E27FC236}">
                <a16:creationId xmlns:a16="http://schemas.microsoft.com/office/drawing/2014/main" id="{1997733E-7B8E-4989-8DDC-9D36C756CB98}"/>
              </a:ext>
            </a:extLst>
          </p:cNvPr>
          <p:cNvGrpSpPr/>
          <p:nvPr/>
        </p:nvGrpSpPr>
        <p:grpSpPr>
          <a:xfrm>
            <a:off x="5643087" y="3246293"/>
            <a:ext cx="5776366" cy="2922888"/>
            <a:chOff x="653473" y="4416753"/>
            <a:chExt cx="4431062" cy="2922888"/>
          </a:xfrm>
        </p:grpSpPr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E5AEB321-7D04-4CC3-921A-D791E197C751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Power PowerPoint Presentation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37" name="직사각형 1">
              <a:extLst>
                <a:ext uri="{FF2B5EF4-FFF2-40B4-BE49-F238E27FC236}">
                  <a16:creationId xmlns:a16="http://schemas.microsoft.com/office/drawing/2014/main" id="{20AF7D16-91D0-4963-B65A-7AD62F1206CF}"/>
                </a:ext>
              </a:extLst>
            </p:cNvPr>
            <p:cNvSpPr/>
            <p:nvPr/>
          </p:nvSpPr>
          <p:spPr>
            <a:xfrm>
              <a:off x="653473" y="4908206"/>
              <a:ext cx="4431061" cy="24314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400" dirty="0"/>
                <a:t>2008 ~ 2011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r>
                <a:rPr lang="en-US" altLang="ko-KR" sz="1400" dirty="0"/>
                <a:t>2011 ~ 2015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r>
                <a:rPr lang="en-US" altLang="ko-KR" sz="1400" dirty="0"/>
                <a:t>2015~ 2018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r>
                <a:rPr lang="en-US" altLang="ko-KR" sz="1400" dirty="0"/>
                <a:t>2018 ~ 2020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152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46</cp:revision>
  <dcterms:created xsi:type="dcterms:W3CDTF">2018-02-18T19:39:47Z</dcterms:created>
  <dcterms:modified xsi:type="dcterms:W3CDTF">2019-04-24T06:50:33Z</dcterms:modified>
</cp:coreProperties>
</file>