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37" name="Group 1936">
            <a:extLst>
              <a:ext uri="{FF2B5EF4-FFF2-40B4-BE49-F238E27FC236}">
                <a16:creationId xmlns:a16="http://schemas.microsoft.com/office/drawing/2014/main" id="{B8FFD9A6-7656-4466-960A-01424FF37093}"/>
              </a:ext>
            </a:extLst>
          </p:cNvPr>
          <p:cNvGrpSpPr/>
          <p:nvPr/>
        </p:nvGrpSpPr>
        <p:grpSpPr>
          <a:xfrm>
            <a:off x="6680701" y="2728573"/>
            <a:ext cx="1622077" cy="1014127"/>
            <a:chOff x="1061603" y="2726850"/>
            <a:chExt cx="1622077" cy="1014127"/>
          </a:xfrm>
        </p:grpSpPr>
        <p:sp>
          <p:nvSpPr>
            <p:cNvPr id="1938" name="Freeform: Shape 1937">
              <a:extLst>
                <a:ext uri="{FF2B5EF4-FFF2-40B4-BE49-F238E27FC236}">
                  <a16:creationId xmlns:a16="http://schemas.microsoft.com/office/drawing/2014/main" id="{3AE85FCA-CDB4-4A5A-BAA7-CF9DA2CD04F2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3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9" name="Freeform: Shape 1938">
              <a:extLst>
                <a:ext uri="{FF2B5EF4-FFF2-40B4-BE49-F238E27FC236}">
                  <a16:creationId xmlns:a16="http://schemas.microsoft.com/office/drawing/2014/main" id="{06CBD4A7-A4D7-4073-BB24-88B3275F2818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0" name="Freeform: Shape 1939">
              <a:extLst>
                <a:ext uri="{FF2B5EF4-FFF2-40B4-BE49-F238E27FC236}">
                  <a16:creationId xmlns:a16="http://schemas.microsoft.com/office/drawing/2014/main" id="{E90FDDC2-0F14-41CE-93DC-87A42507FC6A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1" name="Freeform: Shape 1940">
              <a:extLst>
                <a:ext uri="{FF2B5EF4-FFF2-40B4-BE49-F238E27FC236}">
                  <a16:creationId xmlns:a16="http://schemas.microsoft.com/office/drawing/2014/main" id="{86579B5A-79E2-4C64-949A-6208B40CA3FF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42" name="Group 1941">
            <a:extLst>
              <a:ext uri="{FF2B5EF4-FFF2-40B4-BE49-F238E27FC236}">
                <a16:creationId xmlns:a16="http://schemas.microsoft.com/office/drawing/2014/main" id="{6DBA5286-AE73-4FCA-AE6B-10E29F85E6BC}"/>
              </a:ext>
            </a:extLst>
          </p:cNvPr>
          <p:cNvGrpSpPr/>
          <p:nvPr/>
        </p:nvGrpSpPr>
        <p:grpSpPr>
          <a:xfrm>
            <a:off x="9490251" y="2728573"/>
            <a:ext cx="1622077" cy="1014127"/>
            <a:chOff x="1061603" y="2726850"/>
            <a:chExt cx="1622077" cy="1014127"/>
          </a:xfrm>
        </p:grpSpPr>
        <p:sp>
          <p:nvSpPr>
            <p:cNvPr id="1943" name="Freeform: Shape 1942">
              <a:extLst>
                <a:ext uri="{FF2B5EF4-FFF2-40B4-BE49-F238E27FC236}">
                  <a16:creationId xmlns:a16="http://schemas.microsoft.com/office/drawing/2014/main" id="{701E6ECD-47CE-446A-A8D9-50C40CEAB9CB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4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4" name="Freeform: Shape 1943">
              <a:extLst>
                <a:ext uri="{FF2B5EF4-FFF2-40B4-BE49-F238E27FC236}">
                  <a16:creationId xmlns:a16="http://schemas.microsoft.com/office/drawing/2014/main" id="{23A9E824-06DD-4402-B320-F77FC9A6DE05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5" name="Freeform: Shape 1944">
              <a:extLst>
                <a:ext uri="{FF2B5EF4-FFF2-40B4-BE49-F238E27FC236}">
                  <a16:creationId xmlns:a16="http://schemas.microsoft.com/office/drawing/2014/main" id="{4C2EFBE8-2EF5-45DE-8E62-0D29B4C7C85C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6" name="Freeform: Shape 1945">
              <a:extLst>
                <a:ext uri="{FF2B5EF4-FFF2-40B4-BE49-F238E27FC236}">
                  <a16:creationId xmlns:a16="http://schemas.microsoft.com/office/drawing/2014/main" id="{2731067F-B54C-407A-AD1E-F1D2F889E10D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47" name="Group 1946">
            <a:extLst>
              <a:ext uri="{FF2B5EF4-FFF2-40B4-BE49-F238E27FC236}">
                <a16:creationId xmlns:a16="http://schemas.microsoft.com/office/drawing/2014/main" id="{676C8FC4-2DE2-445A-88A3-FB88F9A36A50}"/>
              </a:ext>
            </a:extLst>
          </p:cNvPr>
          <p:cNvGrpSpPr/>
          <p:nvPr/>
        </p:nvGrpSpPr>
        <p:grpSpPr>
          <a:xfrm>
            <a:off x="3871152" y="2728573"/>
            <a:ext cx="1622077" cy="1014127"/>
            <a:chOff x="1061603" y="2726850"/>
            <a:chExt cx="1622077" cy="1014127"/>
          </a:xfrm>
        </p:grpSpPr>
        <p:sp>
          <p:nvSpPr>
            <p:cNvPr id="1948" name="Freeform: Shape 1947">
              <a:extLst>
                <a:ext uri="{FF2B5EF4-FFF2-40B4-BE49-F238E27FC236}">
                  <a16:creationId xmlns:a16="http://schemas.microsoft.com/office/drawing/2014/main" id="{A8AA44F6-2A1F-4459-80AB-1EE647E32DB2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2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9" name="Freeform: Shape 1948">
              <a:extLst>
                <a:ext uri="{FF2B5EF4-FFF2-40B4-BE49-F238E27FC236}">
                  <a16:creationId xmlns:a16="http://schemas.microsoft.com/office/drawing/2014/main" id="{8ADBB69C-D62F-4D4A-B24A-C6F8C6737AE8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0" name="Freeform: Shape 1949">
              <a:extLst>
                <a:ext uri="{FF2B5EF4-FFF2-40B4-BE49-F238E27FC236}">
                  <a16:creationId xmlns:a16="http://schemas.microsoft.com/office/drawing/2014/main" id="{19E8565A-CBFA-45BD-9C02-F74812A3F1F0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1" name="Freeform: Shape 1950">
              <a:extLst>
                <a:ext uri="{FF2B5EF4-FFF2-40B4-BE49-F238E27FC236}">
                  <a16:creationId xmlns:a16="http://schemas.microsoft.com/office/drawing/2014/main" id="{A5A4613F-4FE2-42C1-9AFA-18BA16391382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52" name="Group 1951">
            <a:extLst>
              <a:ext uri="{FF2B5EF4-FFF2-40B4-BE49-F238E27FC236}">
                <a16:creationId xmlns:a16="http://schemas.microsoft.com/office/drawing/2014/main" id="{5B0BECBC-1365-463C-B0D3-BF5042B49A0F}"/>
              </a:ext>
            </a:extLst>
          </p:cNvPr>
          <p:cNvGrpSpPr/>
          <p:nvPr/>
        </p:nvGrpSpPr>
        <p:grpSpPr>
          <a:xfrm>
            <a:off x="1061603" y="2728573"/>
            <a:ext cx="1622077" cy="1014127"/>
            <a:chOff x="1061603" y="2726850"/>
            <a:chExt cx="1622077" cy="1014127"/>
          </a:xfrm>
        </p:grpSpPr>
        <p:sp>
          <p:nvSpPr>
            <p:cNvPr id="1953" name="Freeform: Shape 1952">
              <a:extLst>
                <a:ext uri="{FF2B5EF4-FFF2-40B4-BE49-F238E27FC236}">
                  <a16:creationId xmlns:a16="http://schemas.microsoft.com/office/drawing/2014/main" id="{7B1D7FEC-AF82-4D65-A685-08CF2C906698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4" name="Freeform: Shape 1953">
              <a:extLst>
                <a:ext uri="{FF2B5EF4-FFF2-40B4-BE49-F238E27FC236}">
                  <a16:creationId xmlns:a16="http://schemas.microsoft.com/office/drawing/2014/main" id="{33533AD3-AB1F-47FE-9F87-F68C94887B91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5" name="Freeform: Shape 1954">
              <a:extLst>
                <a:ext uri="{FF2B5EF4-FFF2-40B4-BE49-F238E27FC236}">
                  <a16:creationId xmlns:a16="http://schemas.microsoft.com/office/drawing/2014/main" id="{57C27B8D-646E-49A2-8906-E38D510A4305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6" name="Freeform: Shape 1955">
              <a:extLst>
                <a:ext uri="{FF2B5EF4-FFF2-40B4-BE49-F238E27FC236}">
                  <a16:creationId xmlns:a16="http://schemas.microsoft.com/office/drawing/2014/main" id="{E39E53FD-9661-4ABD-A36D-C8B5727F15AB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57" name="Group 1956">
            <a:extLst>
              <a:ext uri="{FF2B5EF4-FFF2-40B4-BE49-F238E27FC236}">
                <a16:creationId xmlns:a16="http://schemas.microsoft.com/office/drawing/2014/main" id="{41777BF3-B1AA-43F7-9264-FB3B1C4376D1}"/>
              </a:ext>
            </a:extLst>
          </p:cNvPr>
          <p:cNvGrpSpPr/>
          <p:nvPr/>
        </p:nvGrpSpPr>
        <p:grpSpPr>
          <a:xfrm>
            <a:off x="3498732" y="3761070"/>
            <a:ext cx="2339153" cy="2312993"/>
            <a:chOff x="1080045" y="1858541"/>
            <a:chExt cx="2339153" cy="2312993"/>
          </a:xfrm>
        </p:grpSpPr>
        <p:sp>
          <p:nvSpPr>
            <p:cNvPr id="1958" name="TextBox 1957">
              <a:extLst>
                <a:ext uri="{FF2B5EF4-FFF2-40B4-BE49-F238E27FC236}">
                  <a16:creationId xmlns:a16="http://schemas.microsoft.com/office/drawing/2014/main" id="{4D393C82-3C60-42EF-B5D8-62D6CF8D87D1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1959" name="TextBox 1958">
              <a:extLst>
                <a:ext uri="{FF2B5EF4-FFF2-40B4-BE49-F238E27FC236}">
                  <a16:creationId xmlns:a16="http://schemas.microsoft.com/office/drawing/2014/main" id="{733F380B-3143-4D8D-899D-662AE79892EF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60" name="TextBox 1959">
              <a:extLst>
                <a:ext uri="{FF2B5EF4-FFF2-40B4-BE49-F238E27FC236}">
                  <a16:creationId xmlns:a16="http://schemas.microsoft.com/office/drawing/2014/main" id="{A9562DBA-DCFB-40F8-99CA-C299637CF023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961" name="Group 1960">
            <a:extLst>
              <a:ext uri="{FF2B5EF4-FFF2-40B4-BE49-F238E27FC236}">
                <a16:creationId xmlns:a16="http://schemas.microsoft.com/office/drawing/2014/main" id="{879CF1EF-7494-41AD-B30F-59E23EB06A77}"/>
              </a:ext>
            </a:extLst>
          </p:cNvPr>
          <p:cNvGrpSpPr/>
          <p:nvPr/>
        </p:nvGrpSpPr>
        <p:grpSpPr>
          <a:xfrm>
            <a:off x="6245230" y="3761070"/>
            <a:ext cx="2339153" cy="2312993"/>
            <a:chOff x="1080045" y="1858541"/>
            <a:chExt cx="2339153" cy="2312993"/>
          </a:xfrm>
        </p:grpSpPr>
        <p:sp>
          <p:nvSpPr>
            <p:cNvPr id="1962" name="TextBox 1961">
              <a:extLst>
                <a:ext uri="{FF2B5EF4-FFF2-40B4-BE49-F238E27FC236}">
                  <a16:creationId xmlns:a16="http://schemas.microsoft.com/office/drawing/2014/main" id="{6386C0B7-0A25-407A-8B48-95280A2CF38F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1963" name="TextBox 1962">
              <a:extLst>
                <a:ext uri="{FF2B5EF4-FFF2-40B4-BE49-F238E27FC236}">
                  <a16:creationId xmlns:a16="http://schemas.microsoft.com/office/drawing/2014/main" id="{8A63B9AC-15DD-4AAB-B85B-55DA758D2FA4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64" name="TextBox 1963">
              <a:extLst>
                <a:ext uri="{FF2B5EF4-FFF2-40B4-BE49-F238E27FC236}">
                  <a16:creationId xmlns:a16="http://schemas.microsoft.com/office/drawing/2014/main" id="{8D64B37C-8FF0-4CAD-BA61-DBB8AD7547F5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965" name="Group 1964">
            <a:extLst>
              <a:ext uri="{FF2B5EF4-FFF2-40B4-BE49-F238E27FC236}">
                <a16:creationId xmlns:a16="http://schemas.microsoft.com/office/drawing/2014/main" id="{D320097F-B921-44A1-904C-830EB8D38894}"/>
              </a:ext>
            </a:extLst>
          </p:cNvPr>
          <p:cNvGrpSpPr/>
          <p:nvPr/>
        </p:nvGrpSpPr>
        <p:grpSpPr>
          <a:xfrm>
            <a:off x="8991728" y="3761070"/>
            <a:ext cx="2339153" cy="2312993"/>
            <a:chOff x="1080045" y="1858541"/>
            <a:chExt cx="2339153" cy="2312993"/>
          </a:xfrm>
        </p:grpSpPr>
        <p:sp>
          <p:nvSpPr>
            <p:cNvPr id="1966" name="TextBox 1965">
              <a:extLst>
                <a:ext uri="{FF2B5EF4-FFF2-40B4-BE49-F238E27FC236}">
                  <a16:creationId xmlns:a16="http://schemas.microsoft.com/office/drawing/2014/main" id="{A7629791-5888-4023-8C84-DA89482CC543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967" name="TextBox 1966">
              <a:extLst>
                <a:ext uri="{FF2B5EF4-FFF2-40B4-BE49-F238E27FC236}">
                  <a16:creationId xmlns:a16="http://schemas.microsoft.com/office/drawing/2014/main" id="{920C03C0-2DB1-4C7B-AAD5-528953F067B1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68" name="TextBox 1967">
              <a:extLst>
                <a:ext uri="{FF2B5EF4-FFF2-40B4-BE49-F238E27FC236}">
                  <a16:creationId xmlns:a16="http://schemas.microsoft.com/office/drawing/2014/main" id="{017FD39A-D930-44DF-B3E7-5B6038102829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969" name="Oval 1968">
            <a:extLst>
              <a:ext uri="{FF2B5EF4-FFF2-40B4-BE49-F238E27FC236}">
                <a16:creationId xmlns:a16="http://schemas.microsoft.com/office/drawing/2014/main" id="{FDD7DE68-8C92-40B4-9345-FDE056B1F726}"/>
              </a:ext>
            </a:extLst>
          </p:cNvPr>
          <p:cNvSpPr/>
          <p:nvPr/>
        </p:nvSpPr>
        <p:spPr>
          <a:xfrm>
            <a:off x="4240301" y="1807459"/>
            <a:ext cx="867464" cy="8674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70" name="Oval 1969">
            <a:extLst>
              <a:ext uri="{FF2B5EF4-FFF2-40B4-BE49-F238E27FC236}">
                <a16:creationId xmlns:a16="http://schemas.microsoft.com/office/drawing/2014/main" id="{E8851134-C0B8-4EEF-8588-B90BDF096D1B}"/>
              </a:ext>
            </a:extLst>
          </p:cNvPr>
          <p:cNvSpPr/>
          <p:nvPr/>
        </p:nvSpPr>
        <p:spPr>
          <a:xfrm>
            <a:off x="7050128" y="1807459"/>
            <a:ext cx="867464" cy="8674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71" name="Oval 1970">
            <a:extLst>
              <a:ext uri="{FF2B5EF4-FFF2-40B4-BE49-F238E27FC236}">
                <a16:creationId xmlns:a16="http://schemas.microsoft.com/office/drawing/2014/main" id="{A49B2AEE-84ED-4646-B790-AD1271C3DB59}"/>
              </a:ext>
            </a:extLst>
          </p:cNvPr>
          <p:cNvSpPr/>
          <p:nvPr/>
        </p:nvSpPr>
        <p:spPr>
          <a:xfrm>
            <a:off x="9868836" y="1807459"/>
            <a:ext cx="867464" cy="8674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972" name="Straight Connector 1971">
            <a:extLst>
              <a:ext uri="{FF2B5EF4-FFF2-40B4-BE49-F238E27FC236}">
                <a16:creationId xmlns:a16="http://schemas.microsoft.com/office/drawing/2014/main" id="{59FF5D9B-FFBC-483E-A104-84203D0F4A3A}"/>
              </a:ext>
            </a:extLst>
          </p:cNvPr>
          <p:cNvCxnSpPr>
            <a:cxnSpLocks/>
            <a:stCxn id="1969" idx="6"/>
            <a:endCxn id="1970" idx="2"/>
          </p:cNvCxnSpPr>
          <p:nvPr/>
        </p:nvCxnSpPr>
        <p:spPr>
          <a:xfrm>
            <a:off x="5107766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3" name="Straight Connector 1972">
            <a:extLst>
              <a:ext uri="{FF2B5EF4-FFF2-40B4-BE49-F238E27FC236}">
                <a16:creationId xmlns:a16="http://schemas.microsoft.com/office/drawing/2014/main" id="{A6F12524-8EA2-4B5A-BA1F-CAB16A61CA9C}"/>
              </a:ext>
            </a:extLst>
          </p:cNvPr>
          <p:cNvCxnSpPr>
            <a:stCxn id="1970" idx="6"/>
            <a:endCxn id="1971" idx="2"/>
          </p:cNvCxnSpPr>
          <p:nvPr/>
        </p:nvCxnSpPr>
        <p:spPr>
          <a:xfrm>
            <a:off x="7917591" y="2241191"/>
            <a:ext cx="1951244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4" name="Straight Connector 1973">
            <a:extLst>
              <a:ext uri="{FF2B5EF4-FFF2-40B4-BE49-F238E27FC236}">
                <a16:creationId xmlns:a16="http://schemas.microsoft.com/office/drawing/2014/main" id="{8031DD09-94E2-4A9E-958F-4A5C55D35AC5}"/>
              </a:ext>
            </a:extLst>
          </p:cNvPr>
          <p:cNvCxnSpPr>
            <a:cxnSpLocks/>
          </p:cNvCxnSpPr>
          <p:nvPr/>
        </p:nvCxnSpPr>
        <p:spPr>
          <a:xfrm>
            <a:off x="10736300" y="2247569"/>
            <a:ext cx="1455701" cy="637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5" name="Oval 1974">
            <a:extLst>
              <a:ext uri="{FF2B5EF4-FFF2-40B4-BE49-F238E27FC236}">
                <a16:creationId xmlns:a16="http://schemas.microsoft.com/office/drawing/2014/main" id="{A488755C-C28F-49D5-B66D-2FFE57D4A7E9}"/>
              </a:ext>
            </a:extLst>
          </p:cNvPr>
          <p:cNvSpPr/>
          <p:nvPr/>
        </p:nvSpPr>
        <p:spPr>
          <a:xfrm rot="20078314">
            <a:off x="3723360" y="276694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76" name="Rounded Rectangle 11">
            <a:extLst>
              <a:ext uri="{FF2B5EF4-FFF2-40B4-BE49-F238E27FC236}">
                <a16:creationId xmlns:a16="http://schemas.microsoft.com/office/drawing/2014/main" id="{ABBA9D57-7F2B-48B5-8549-9330EF589051}"/>
              </a:ext>
            </a:extLst>
          </p:cNvPr>
          <p:cNvSpPr/>
          <p:nvPr/>
        </p:nvSpPr>
        <p:spPr>
          <a:xfrm rot="5400000">
            <a:off x="5983632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77" name="Oval 1976">
            <a:extLst>
              <a:ext uri="{FF2B5EF4-FFF2-40B4-BE49-F238E27FC236}">
                <a16:creationId xmlns:a16="http://schemas.microsoft.com/office/drawing/2014/main" id="{B8869199-453B-43A4-B180-5A7068C421FB}"/>
              </a:ext>
            </a:extLst>
          </p:cNvPr>
          <p:cNvSpPr/>
          <p:nvPr/>
        </p:nvSpPr>
        <p:spPr>
          <a:xfrm rot="17406435">
            <a:off x="5084962" y="3165266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978" name="Group 1977">
            <a:extLst>
              <a:ext uri="{FF2B5EF4-FFF2-40B4-BE49-F238E27FC236}">
                <a16:creationId xmlns:a16="http://schemas.microsoft.com/office/drawing/2014/main" id="{21567A85-BF19-461A-8B3A-AFD43EBCFC1E}"/>
              </a:ext>
            </a:extLst>
          </p:cNvPr>
          <p:cNvGrpSpPr/>
          <p:nvPr/>
        </p:nvGrpSpPr>
        <p:grpSpPr>
          <a:xfrm>
            <a:off x="7963328" y="3104226"/>
            <a:ext cx="1861406" cy="289614"/>
            <a:chOff x="2464343" y="3366786"/>
            <a:chExt cx="2251673" cy="350335"/>
          </a:xfrm>
        </p:grpSpPr>
        <p:sp>
          <p:nvSpPr>
            <p:cNvPr id="1979" name="Rounded Rectangle 15">
              <a:extLst>
                <a:ext uri="{FF2B5EF4-FFF2-40B4-BE49-F238E27FC236}">
                  <a16:creationId xmlns:a16="http://schemas.microsoft.com/office/drawing/2014/main" id="{E7EDDB15-9B66-4B68-A5F9-301D55E76A33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80" name="Oval 1979">
              <a:extLst>
                <a:ext uri="{FF2B5EF4-FFF2-40B4-BE49-F238E27FC236}">
                  <a16:creationId xmlns:a16="http://schemas.microsoft.com/office/drawing/2014/main" id="{E3048AA2-3DF4-45E1-8233-D15F627BA135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81" name="Oval 34">
            <a:extLst>
              <a:ext uri="{FF2B5EF4-FFF2-40B4-BE49-F238E27FC236}">
                <a16:creationId xmlns:a16="http://schemas.microsoft.com/office/drawing/2014/main" id="{6B95BFA7-4F7B-478E-9209-7470F0B7AC77}"/>
              </a:ext>
            </a:extLst>
          </p:cNvPr>
          <p:cNvSpPr/>
          <p:nvPr/>
        </p:nvSpPr>
        <p:spPr>
          <a:xfrm>
            <a:off x="1439163" y="1807459"/>
            <a:ext cx="867464" cy="8674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1982" name="Straight Connector 38">
            <a:extLst>
              <a:ext uri="{FF2B5EF4-FFF2-40B4-BE49-F238E27FC236}">
                <a16:creationId xmlns:a16="http://schemas.microsoft.com/office/drawing/2014/main" id="{B5D58C93-B8AD-4BF9-AC45-A0D111C9B085}"/>
              </a:ext>
            </a:extLst>
          </p:cNvPr>
          <p:cNvCxnSpPr>
            <a:cxnSpLocks/>
            <a:stCxn id="1981" idx="6"/>
          </p:cNvCxnSpPr>
          <p:nvPr/>
        </p:nvCxnSpPr>
        <p:spPr>
          <a:xfrm>
            <a:off x="2306628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3" name="Straight Connector 52">
            <a:extLst>
              <a:ext uri="{FF2B5EF4-FFF2-40B4-BE49-F238E27FC236}">
                <a16:creationId xmlns:a16="http://schemas.microsoft.com/office/drawing/2014/main" id="{B874DE5A-DA10-44DE-AB4B-E66CFC5450A8}"/>
              </a:ext>
            </a:extLst>
          </p:cNvPr>
          <p:cNvCxnSpPr>
            <a:cxnSpLocks/>
          </p:cNvCxnSpPr>
          <p:nvPr/>
        </p:nvCxnSpPr>
        <p:spPr>
          <a:xfrm>
            <a:off x="1" y="2253945"/>
            <a:ext cx="14391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4" name="Rounded Rectangle 11">
            <a:extLst>
              <a:ext uri="{FF2B5EF4-FFF2-40B4-BE49-F238E27FC236}">
                <a16:creationId xmlns:a16="http://schemas.microsoft.com/office/drawing/2014/main" id="{8B3A9D79-2F6D-4242-93DD-2EA50D5C13AC}"/>
              </a:ext>
            </a:extLst>
          </p:cNvPr>
          <p:cNvSpPr/>
          <p:nvPr/>
        </p:nvSpPr>
        <p:spPr>
          <a:xfrm rot="5400000">
            <a:off x="3182496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85" name="Oval 12">
            <a:extLst>
              <a:ext uri="{FF2B5EF4-FFF2-40B4-BE49-F238E27FC236}">
                <a16:creationId xmlns:a16="http://schemas.microsoft.com/office/drawing/2014/main" id="{0F0A1AAA-2D69-446F-B278-9BA7AC57D7AD}"/>
              </a:ext>
            </a:extLst>
          </p:cNvPr>
          <p:cNvSpPr/>
          <p:nvPr/>
        </p:nvSpPr>
        <p:spPr>
          <a:xfrm rot="17406435">
            <a:off x="2300988" y="3154663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86" name="Oval 5">
            <a:extLst>
              <a:ext uri="{FF2B5EF4-FFF2-40B4-BE49-F238E27FC236}">
                <a16:creationId xmlns:a16="http://schemas.microsoft.com/office/drawing/2014/main" id="{15A0CB11-BAFD-4AF9-B1D3-9C61277413C9}"/>
              </a:ext>
            </a:extLst>
          </p:cNvPr>
          <p:cNvSpPr/>
          <p:nvPr/>
        </p:nvSpPr>
        <p:spPr>
          <a:xfrm rot="20887729">
            <a:off x="952814" y="2749691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987" name="Group 22">
            <a:extLst>
              <a:ext uri="{FF2B5EF4-FFF2-40B4-BE49-F238E27FC236}">
                <a16:creationId xmlns:a16="http://schemas.microsoft.com/office/drawing/2014/main" id="{374F936E-C161-4BAE-A348-75773C3E5207}"/>
              </a:ext>
            </a:extLst>
          </p:cNvPr>
          <p:cNvGrpSpPr/>
          <p:nvPr/>
        </p:nvGrpSpPr>
        <p:grpSpPr>
          <a:xfrm>
            <a:off x="752234" y="3761070"/>
            <a:ext cx="2339153" cy="2312993"/>
            <a:chOff x="1080045" y="1858541"/>
            <a:chExt cx="2339153" cy="2312993"/>
          </a:xfrm>
        </p:grpSpPr>
        <p:sp>
          <p:nvSpPr>
            <p:cNvPr id="1988" name="TextBox 1987">
              <a:extLst>
                <a:ext uri="{FF2B5EF4-FFF2-40B4-BE49-F238E27FC236}">
                  <a16:creationId xmlns:a16="http://schemas.microsoft.com/office/drawing/2014/main" id="{BA8D23DE-8667-467B-A6D0-7D00BA2B8EE5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1989" name="TextBox 1988">
              <a:extLst>
                <a:ext uri="{FF2B5EF4-FFF2-40B4-BE49-F238E27FC236}">
                  <a16:creationId xmlns:a16="http://schemas.microsoft.com/office/drawing/2014/main" id="{B7FF7EF0-5A97-452E-992A-350431EFDCBF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90" name="TextBox 1989">
              <a:extLst>
                <a:ext uri="{FF2B5EF4-FFF2-40B4-BE49-F238E27FC236}">
                  <a16:creationId xmlns:a16="http://schemas.microsoft.com/office/drawing/2014/main" id="{2C72BC46-39DC-44AE-8601-8343E401D2CD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991" name="Rounded Rectangle 5">
            <a:extLst>
              <a:ext uri="{FF2B5EF4-FFF2-40B4-BE49-F238E27FC236}">
                <a16:creationId xmlns:a16="http://schemas.microsoft.com/office/drawing/2014/main" id="{F6F039A9-9A7C-47DC-AF8E-13D8A4053FE1}"/>
              </a:ext>
            </a:extLst>
          </p:cNvPr>
          <p:cNvSpPr/>
          <p:nvPr/>
        </p:nvSpPr>
        <p:spPr>
          <a:xfrm flipH="1">
            <a:off x="1678130" y="20962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2" name="Round Same Side Corner Rectangle 11">
            <a:extLst>
              <a:ext uri="{FF2B5EF4-FFF2-40B4-BE49-F238E27FC236}">
                <a16:creationId xmlns:a16="http://schemas.microsoft.com/office/drawing/2014/main" id="{352E1624-3A99-47A9-9FA4-80D495A281BE}"/>
              </a:ext>
            </a:extLst>
          </p:cNvPr>
          <p:cNvSpPr>
            <a:spLocks noChangeAspect="1"/>
          </p:cNvSpPr>
          <p:nvPr/>
        </p:nvSpPr>
        <p:spPr>
          <a:xfrm rot="9900000">
            <a:off x="4511140" y="20730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3" name="Rectangle 36">
            <a:extLst>
              <a:ext uri="{FF2B5EF4-FFF2-40B4-BE49-F238E27FC236}">
                <a16:creationId xmlns:a16="http://schemas.microsoft.com/office/drawing/2014/main" id="{48F0F828-458F-4CA7-A61F-A9E3EC36C543}"/>
              </a:ext>
            </a:extLst>
          </p:cNvPr>
          <p:cNvSpPr/>
          <p:nvPr/>
        </p:nvSpPr>
        <p:spPr>
          <a:xfrm>
            <a:off x="7294766" y="207682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4" name="Oval 21">
            <a:extLst>
              <a:ext uri="{FF2B5EF4-FFF2-40B4-BE49-F238E27FC236}">
                <a16:creationId xmlns:a16="http://schemas.microsoft.com/office/drawing/2014/main" id="{D2802AA1-854A-4A2E-A749-11A299076CC1}"/>
              </a:ext>
            </a:extLst>
          </p:cNvPr>
          <p:cNvSpPr>
            <a:spLocks noChangeAspect="1"/>
          </p:cNvSpPr>
          <p:nvPr/>
        </p:nvSpPr>
        <p:spPr>
          <a:xfrm>
            <a:off x="10125230" y="20768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5" name="Oval 1994">
            <a:extLst>
              <a:ext uri="{FF2B5EF4-FFF2-40B4-BE49-F238E27FC236}">
                <a16:creationId xmlns:a16="http://schemas.microsoft.com/office/drawing/2014/main" id="{909FD59D-EE50-424E-B2DF-55A89B3D6405}"/>
              </a:ext>
            </a:extLst>
          </p:cNvPr>
          <p:cNvSpPr/>
          <p:nvPr/>
        </p:nvSpPr>
        <p:spPr>
          <a:xfrm rot="20078314">
            <a:off x="9363631" y="276694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96" name="Oval 5">
            <a:extLst>
              <a:ext uri="{FF2B5EF4-FFF2-40B4-BE49-F238E27FC236}">
                <a16:creationId xmlns:a16="http://schemas.microsoft.com/office/drawing/2014/main" id="{3FA9B420-69B8-493B-8441-0604B77E535F}"/>
              </a:ext>
            </a:extLst>
          </p:cNvPr>
          <p:cNvSpPr/>
          <p:nvPr/>
        </p:nvSpPr>
        <p:spPr>
          <a:xfrm rot="20887729">
            <a:off x="6593085" y="2749691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11367</TotalTime>
  <Words>172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66</cp:revision>
  <dcterms:created xsi:type="dcterms:W3CDTF">2018-02-18T19:39:47Z</dcterms:created>
  <dcterms:modified xsi:type="dcterms:W3CDTF">2021-04-14T06:14:42Z</dcterms:modified>
</cp:coreProperties>
</file>