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56376" y="237017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>
            <a:off x="0" y="4333503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0" y="376540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2900576" y="1999382"/>
            <a:ext cx="34563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Cloud Computing</a:t>
            </a:r>
            <a:endParaRPr lang="en-US" altLang="ko-KR" sz="2800" b="1" dirty="0" smtClean="0">
              <a:solidFill>
                <a:schemeClr val="bg1">
                  <a:lumMod val="6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2900576" y="1649944"/>
            <a:ext cx="34563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Your Text Here</a:t>
            </a:r>
            <a:endParaRPr lang="en-US" altLang="ko-KR" sz="2000" b="1" dirty="0" smtClean="0">
              <a:solidFill>
                <a:schemeClr val="bg1">
                  <a:lumMod val="6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295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2016-01-22T02:03:03Z</dcterms:modified>
</cp:coreProperties>
</file>