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3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9113792"/>
        <c:axId val="159520384"/>
      </c:bubbleChart>
      <c:valAx>
        <c:axId val="159113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9520384"/>
        <c:crosses val="autoZero"/>
        <c:crossBetween val="midCat"/>
      </c:valAx>
      <c:valAx>
        <c:axId val="159520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911379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45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6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5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74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2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861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5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3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8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92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1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768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Cluster Diagram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0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57207" y="196961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647" y="1969610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5720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0064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05682" y="196960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049122" y="1969608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05682" y="304494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49122" y="304494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557206" y="423550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400646" y="4235505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557206" y="531084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400646" y="531084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205681" y="423550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49121" y="4235503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20568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04912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32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57207" y="196961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647" y="1969610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5720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0064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05682" y="196960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049122" y="1969608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05682" y="304494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49122" y="3044949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557206" y="423550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400646" y="4235505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557206" y="531084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400646" y="531084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205681" y="423550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49121" y="4235503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20568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04912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81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57207" y="196961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647" y="1969610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5720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0064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05909" y="2072207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95287" y="2801902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205681" y="423550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49121" y="4235503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20568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04912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6"/>
            <a:endCxn id="5" idx="2"/>
          </p:cNvCxnSpPr>
          <p:nvPr/>
        </p:nvCxnSpPr>
        <p:spPr>
          <a:xfrm flipV="1">
            <a:off x="2286902" y="2334458"/>
            <a:ext cx="1113745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4" idx="5"/>
          </p:cNvCxnSpPr>
          <p:nvPr/>
        </p:nvCxnSpPr>
        <p:spPr>
          <a:xfrm>
            <a:off x="2180041" y="2592445"/>
            <a:ext cx="1220605" cy="7471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9" idx="2"/>
          </p:cNvCxnSpPr>
          <p:nvPr/>
        </p:nvCxnSpPr>
        <p:spPr>
          <a:xfrm flipV="1">
            <a:off x="2298593" y="3409799"/>
            <a:ext cx="1102054" cy="785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23" idx="2"/>
          </p:cNvCxnSpPr>
          <p:nvPr/>
        </p:nvCxnSpPr>
        <p:spPr>
          <a:xfrm>
            <a:off x="5947067" y="4600351"/>
            <a:ext cx="110205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947067" y="5660499"/>
            <a:ext cx="110205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4" idx="6"/>
            <a:endCxn id="23" idx="2"/>
          </p:cNvCxnSpPr>
          <p:nvPr/>
        </p:nvCxnSpPr>
        <p:spPr>
          <a:xfrm flipV="1">
            <a:off x="5935376" y="4600351"/>
            <a:ext cx="1113745" cy="10753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5" idx="5"/>
          </p:cNvCxnSpPr>
          <p:nvPr/>
        </p:nvCxnSpPr>
        <p:spPr>
          <a:xfrm>
            <a:off x="6228743" y="2695041"/>
            <a:ext cx="901925" cy="2988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255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 Analysis PowerPoint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557207" y="196961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648" y="2180837"/>
            <a:ext cx="518468" cy="5184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96351" y="3044951"/>
            <a:ext cx="1190552" cy="11905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00647" y="3044951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05681" y="1663012"/>
            <a:ext cx="1524759" cy="15247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691115" y="2360086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744823" y="3774646"/>
            <a:ext cx="1190553" cy="119055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49121" y="4235503"/>
            <a:ext cx="902519" cy="90251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205681" y="5310844"/>
            <a:ext cx="729695" cy="7296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049120" y="5833319"/>
            <a:ext cx="556875" cy="5568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6"/>
            <a:endCxn id="5" idx="2"/>
          </p:cNvCxnSpPr>
          <p:nvPr/>
        </p:nvCxnSpPr>
        <p:spPr>
          <a:xfrm>
            <a:off x="2286902" y="2334459"/>
            <a:ext cx="1113746" cy="1056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4" idx="5"/>
          </p:cNvCxnSpPr>
          <p:nvPr/>
        </p:nvCxnSpPr>
        <p:spPr>
          <a:xfrm>
            <a:off x="2180041" y="2592445"/>
            <a:ext cx="1220605" cy="7471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8" idx="6"/>
            <a:endCxn id="9" idx="2"/>
          </p:cNvCxnSpPr>
          <p:nvPr/>
        </p:nvCxnSpPr>
        <p:spPr>
          <a:xfrm flipV="1">
            <a:off x="2286903" y="3409799"/>
            <a:ext cx="1113744" cy="2304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2" idx="6"/>
            <a:endCxn id="23" idx="2"/>
          </p:cNvCxnSpPr>
          <p:nvPr/>
        </p:nvCxnSpPr>
        <p:spPr>
          <a:xfrm>
            <a:off x="5935376" y="4369923"/>
            <a:ext cx="1113745" cy="3168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25" idx="2"/>
          </p:cNvCxnSpPr>
          <p:nvPr/>
        </p:nvCxnSpPr>
        <p:spPr>
          <a:xfrm>
            <a:off x="5947067" y="5660499"/>
            <a:ext cx="1102053" cy="45125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4" idx="6"/>
            <a:endCxn id="23" idx="2"/>
          </p:cNvCxnSpPr>
          <p:nvPr/>
        </p:nvCxnSpPr>
        <p:spPr>
          <a:xfrm flipV="1">
            <a:off x="5935376" y="4686763"/>
            <a:ext cx="1113745" cy="9889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5" idx="6"/>
            <a:endCxn id="17" idx="2"/>
          </p:cNvCxnSpPr>
          <p:nvPr/>
        </p:nvCxnSpPr>
        <p:spPr>
          <a:xfrm>
            <a:off x="6730440" y="2425392"/>
            <a:ext cx="960675" cy="2995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86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Bubbles Chart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48999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2846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71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</Words>
  <Application>Microsoft Office PowerPoint</Application>
  <PresentationFormat>On-screen Show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Cluster Diagram PowerPoint</vt:lpstr>
      <vt:lpstr>PowerPoint Presentation</vt:lpstr>
      <vt:lpstr>PowerPoint Presentation</vt:lpstr>
      <vt:lpstr>PowerPoint Presentation</vt:lpstr>
      <vt:lpstr>Cluster Analysis PowerPoint</vt:lpstr>
      <vt:lpstr>Bubbles Chart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Cluster Diagram PowerPoint</dc:title>
  <dc:creator>Julian</dc:creator>
  <cp:lastModifiedBy>Julian</cp:lastModifiedBy>
  <cp:revision>4</cp:revision>
  <dcterms:created xsi:type="dcterms:W3CDTF">2012-08-22T13:58:39Z</dcterms:created>
  <dcterms:modified xsi:type="dcterms:W3CDTF">2012-08-22T14:44:17Z</dcterms:modified>
</cp:coreProperties>
</file>