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05" name="Right Arrow 3">
            <a:extLst>
              <a:ext uri="{FF2B5EF4-FFF2-40B4-BE49-F238E27FC236}">
                <a16:creationId xmlns:a16="http://schemas.microsoft.com/office/drawing/2014/main" id="{55706E0C-8935-4AD0-9A1E-69F9880B696F}"/>
              </a:ext>
            </a:extLst>
          </p:cNvPr>
          <p:cNvSpPr/>
          <p:nvPr/>
        </p:nvSpPr>
        <p:spPr>
          <a:xfrm rot="19800000">
            <a:off x="8742693" y="1728412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6" name="Right Arrow 4">
            <a:extLst>
              <a:ext uri="{FF2B5EF4-FFF2-40B4-BE49-F238E27FC236}">
                <a16:creationId xmlns:a16="http://schemas.microsoft.com/office/drawing/2014/main" id="{59AE2223-2FD6-477B-AED4-DA222540612B}"/>
              </a:ext>
            </a:extLst>
          </p:cNvPr>
          <p:cNvSpPr/>
          <p:nvPr/>
        </p:nvSpPr>
        <p:spPr>
          <a:xfrm rot="19800000">
            <a:off x="7198903" y="2586624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7" name="Right Arrow 5">
            <a:extLst>
              <a:ext uri="{FF2B5EF4-FFF2-40B4-BE49-F238E27FC236}">
                <a16:creationId xmlns:a16="http://schemas.microsoft.com/office/drawing/2014/main" id="{3CE12C32-5CC7-4486-9641-6537360FF4BC}"/>
              </a:ext>
            </a:extLst>
          </p:cNvPr>
          <p:cNvSpPr/>
          <p:nvPr/>
        </p:nvSpPr>
        <p:spPr>
          <a:xfrm rot="19800000">
            <a:off x="5655114" y="3444836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08" name="Right Arrow 6">
            <a:extLst>
              <a:ext uri="{FF2B5EF4-FFF2-40B4-BE49-F238E27FC236}">
                <a16:creationId xmlns:a16="http://schemas.microsoft.com/office/drawing/2014/main" id="{ACC3C1A4-D168-4FA9-B202-C0E839A28B20}"/>
              </a:ext>
            </a:extLst>
          </p:cNvPr>
          <p:cNvSpPr/>
          <p:nvPr/>
        </p:nvSpPr>
        <p:spPr>
          <a:xfrm rot="19800000">
            <a:off x="4111325" y="4309448"/>
            <a:ext cx="1946702" cy="1699968"/>
          </a:xfrm>
          <a:prstGeom prst="rightArrow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09" name="Group 7">
            <a:extLst>
              <a:ext uri="{FF2B5EF4-FFF2-40B4-BE49-F238E27FC236}">
                <a16:creationId xmlns:a16="http://schemas.microsoft.com/office/drawing/2014/main" id="{B3531D5F-B1DB-43E6-841B-DD70FF774125}"/>
              </a:ext>
            </a:extLst>
          </p:cNvPr>
          <p:cNvGrpSpPr/>
          <p:nvPr/>
        </p:nvGrpSpPr>
        <p:grpSpPr>
          <a:xfrm>
            <a:off x="1454493" y="1913023"/>
            <a:ext cx="5491696" cy="702832"/>
            <a:chOff x="2551705" y="4319146"/>
            <a:chExt cx="3683695" cy="702832"/>
          </a:xfrm>
        </p:grpSpPr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2F6B6093-5818-4E03-AAFF-DBB13E1535E6}"/>
                </a:ext>
              </a:extLst>
            </p:cNvPr>
            <p:cNvSpPr txBox="1"/>
            <p:nvPr/>
          </p:nvSpPr>
          <p:spPr>
            <a:xfrm>
              <a:off x="2551705" y="4560313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13B18074-537E-4146-91B1-536036C80B1C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12" name="Group 10">
            <a:extLst>
              <a:ext uri="{FF2B5EF4-FFF2-40B4-BE49-F238E27FC236}">
                <a16:creationId xmlns:a16="http://schemas.microsoft.com/office/drawing/2014/main" id="{A351F67C-4A97-41A3-BA04-6ED2281939D9}"/>
              </a:ext>
            </a:extLst>
          </p:cNvPr>
          <p:cNvGrpSpPr/>
          <p:nvPr/>
        </p:nvGrpSpPr>
        <p:grpSpPr>
          <a:xfrm>
            <a:off x="1454492" y="2734421"/>
            <a:ext cx="4855471" cy="702832"/>
            <a:chOff x="2551705" y="4296700"/>
            <a:chExt cx="3552136" cy="702832"/>
          </a:xfrm>
        </p:grpSpPr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77CC8EC4-66CE-48CB-8DC1-349D7D74FF78}"/>
                </a:ext>
              </a:extLst>
            </p:cNvPr>
            <p:cNvSpPr txBox="1"/>
            <p:nvPr/>
          </p:nvSpPr>
          <p:spPr>
            <a:xfrm>
              <a:off x="2551706" y="4537867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E3991404-B8B2-4B88-A848-5D114A5B0EAC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15" name="Group 13">
            <a:extLst>
              <a:ext uri="{FF2B5EF4-FFF2-40B4-BE49-F238E27FC236}">
                <a16:creationId xmlns:a16="http://schemas.microsoft.com/office/drawing/2014/main" id="{F34FC3A1-3462-459C-A2AD-B1E04536BB0C}"/>
              </a:ext>
            </a:extLst>
          </p:cNvPr>
          <p:cNvGrpSpPr/>
          <p:nvPr/>
        </p:nvGrpSpPr>
        <p:grpSpPr>
          <a:xfrm>
            <a:off x="1454492" y="3555819"/>
            <a:ext cx="3323020" cy="887498"/>
            <a:chOff x="2551704" y="4319146"/>
            <a:chExt cx="2894333" cy="887498"/>
          </a:xfrm>
        </p:grpSpPr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D1060130-6872-4EC3-8BFF-0565300F3365}"/>
                </a:ext>
              </a:extLst>
            </p:cNvPr>
            <p:cNvSpPr txBox="1"/>
            <p:nvPr/>
          </p:nvSpPr>
          <p:spPr>
            <a:xfrm>
              <a:off x="2551705" y="4560313"/>
              <a:ext cx="28943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753A3D2E-1E04-4B9B-9ABF-CAEFDF028D91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18" name="Group 16">
            <a:extLst>
              <a:ext uri="{FF2B5EF4-FFF2-40B4-BE49-F238E27FC236}">
                <a16:creationId xmlns:a16="http://schemas.microsoft.com/office/drawing/2014/main" id="{6E21D194-9231-43A7-886D-2A90E686D0AD}"/>
              </a:ext>
            </a:extLst>
          </p:cNvPr>
          <p:cNvGrpSpPr/>
          <p:nvPr/>
        </p:nvGrpSpPr>
        <p:grpSpPr>
          <a:xfrm>
            <a:off x="1410090" y="4552829"/>
            <a:ext cx="2303349" cy="1072164"/>
            <a:chOff x="2729836" y="4319146"/>
            <a:chExt cx="1685070" cy="1072164"/>
          </a:xfrm>
        </p:grpSpPr>
        <p:sp>
          <p:nvSpPr>
            <p:cNvPr id="519" name="TextBox 518">
              <a:extLst>
                <a:ext uri="{FF2B5EF4-FFF2-40B4-BE49-F238E27FC236}">
                  <a16:creationId xmlns:a16="http://schemas.microsoft.com/office/drawing/2014/main" id="{8EE5A2A2-A216-4238-A50E-49F0C65D02FE}"/>
                </a:ext>
              </a:extLst>
            </p:cNvPr>
            <p:cNvSpPr txBox="1"/>
            <p:nvPr/>
          </p:nvSpPr>
          <p:spPr>
            <a:xfrm>
              <a:off x="2729839" y="4560313"/>
              <a:ext cx="16850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6CC7D4C7-B92C-432D-AE9B-DA1DEE0C1321}"/>
                </a:ext>
              </a:extLst>
            </p:cNvPr>
            <p:cNvSpPr txBox="1"/>
            <p:nvPr/>
          </p:nvSpPr>
          <p:spPr>
            <a:xfrm>
              <a:off x="2729836" y="4319146"/>
              <a:ext cx="1685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21" name="Oval 20">
            <a:extLst>
              <a:ext uri="{FF2B5EF4-FFF2-40B4-BE49-F238E27FC236}">
                <a16:creationId xmlns:a16="http://schemas.microsoft.com/office/drawing/2014/main" id="{45149237-4995-4045-8862-8CD52A1C00CF}"/>
              </a:ext>
            </a:extLst>
          </p:cNvPr>
          <p:cNvSpPr/>
          <p:nvPr/>
        </p:nvSpPr>
        <p:spPr>
          <a:xfrm>
            <a:off x="6005678" y="5353866"/>
            <a:ext cx="619544" cy="61954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2" name="Oval 23">
            <a:extLst>
              <a:ext uri="{FF2B5EF4-FFF2-40B4-BE49-F238E27FC236}">
                <a16:creationId xmlns:a16="http://schemas.microsoft.com/office/drawing/2014/main" id="{FBDECE39-DDE9-43B3-BC30-4CF3109E6B3E}"/>
              </a:ext>
            </a:extLst>
          </p:cNvPr>
          <p:cNvSpPr/>
          <p:nvPr/>
        </p:nvSpPr>
        <p:spPr>
          <a:xfrm>
            <a:off x="7547074" y="4434885"/>
            <a:ext cx="619544" cy="61954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3" name="Oval 26">
            <a:extLst>
              <a:ext uri="{FF2B5EF4-FFF2-40B4-BE49-F238E27FC236}">
                <a16:creationId xmlns:a16="http://schemas.microsoft.com/office/drawing/2014/main" id="{73EDC167-E9CD-4BF2-B913-77A01074F536}"/>
              </a:ext>
            </a:extLst>
          </p:cNvPr>
          <p:cNvSpPr/>
          <p:nvPr/>
        </p:nvSpPr>
        <p:spPr>
          <a:xfrm>
            <a:off x="9088470" y="3515903"/>
            <a:ext cx="619544" cy="61954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4" name="Oval 29">
            <a:extLst>
              <a:ext uri="{FF2B5EF4-FFF2-40B4-BE49-F238E27FC236}">
                <a16:creationId xmlns:a16="http://schemas.microsoft.com/office/drawing/2014/main" id="{3A467B41-749B-476C-8DD9-F794EE5CA488}"/>
              </a:ext>
            </a:extLst>
          </p:cNvPr>
          <p:cNvSpPr/>
          <p:nvPr/>
        </p:nvSpPr>
        <p:spPr>
          <a:xfrm>
            <a:off x="10629866" y="2596921"/>
            <a:ext cx="619544" cy="61954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5" name="TextBox 524">
            <a:extLst>
              <a:ext uri="{FF2B5EF4-FFF2-40B4-BE49-F238E27FC236}">
                <a16:creationId xmlns:a16="http://schemas.microsoft.com/office/drawing/2014/main" id="{F1542BE2-3924-425F-91D6-3835D6D7CC6E}"/>
              </a:ext>
            </a:extLst>
          </p:cNvPr>
          <p:cNvSpPr txBox="1"/>
          <p:nvPr/>
        </p:nvSpPr>
        <p:spPr>
          <a:xfrm rot="19800000">
            <a:off x="4401951" y="503493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A9F2D559-AD71-47A7-9CE3-C0860EE93552}"/>
              </a:ext>
            </a:extLst>
          </p:cNvPr>
          <p:cNvSpPr txBox="1"/>
          <p:nvPr/>
        </p:nvSpPr>
        <p:spPr>
          <a:xfrm rot="19800000">
            <a:off x="6020666" y="4176718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D4963C8B-8818-44FA-887A-7BA877C97E86}"/>
              </a:ext>
            </a:extLst>
          </p:cNvPr>
          <p:cNvSpPr txBox="1"/>
          <p:nvPr/>
        </p:nvSpPr>
        <p:spPr>
          <a:xfrm rot="19800000">
            <a:off x="7606715" y="3318506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C62552DB-9546-45E2-ADED-E63D7EAE2CA8}"/>
              </a:ext>
            </a:extLst>
          </p:cNvPr>
          <p:cNvSpPr txBox="1"/>
          <p:nvPr/>
        </p:nvSpPr>
        <p:spPr>
          <a:xfrm rot="19800000">
            <a:off x="9125942" y="2389958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29" name="Rectangle 39">
            <a:extLst>
              <a:ext uri="{FF2B5EF4-FFF2-40B4-BE49-F238E27FC236}">
                <a16:creationId xmlns:a16="http://schemas.microsoft.com/office/drawing/2014/main" id="{D4F27EA1-99B2-4251-B1FA-A4DEAC824B78}"/>
              </a:ext>
            </a:extLst>
          </p:cNvPr>
          <p:cNvSpPr/>
          <p:nvPr/>
        </p:nvSpPr>
        <p:spPr>
          <a:xfrm>
            <a:off x="952052" y="1970173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530" name="Rectangle 40">
            <a:extLst>
              <a:ext uri="{FF2B5EF4-FFF2-40B4-BE49-F238E27FC236}">
                <a16:creationId xmlns:a16="http://schemas.microsoft.com/office/drawing/2014/main" id="{6C542C1A-0AC9-4FC3-BAD2-CB73FA0B220E}"/>
              </a:ext>
            </a:extLst>
          </p:cNvPr>
          <p:cNvSpPr/>
          <p:nvPr/>
        </p:nvSpPr>
        <p:spPr>
          <a:xfrm>
            <a:off x="952052" y="2798808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531" name="Rectangle 41">
            <a:extLst>
              <a:ext uri="{FF2B5EF4-FFF2-40B4-BE49-F238E27FC236}">
                <a16:creationId xmlns:a16="http://schemas.microsoft.com/office/drawing/2014/main" id="{C4F7C895-36AE-449F-BFD0-82CAB2A3788C}"/>
              </a:ext>
            </a:extLst>
          </p:cNvPr>
          <p:cNvSpPr/>
          <p:nvPr/>
        </p:nvSpPr>
        <p:spPr>
          <a:xfrm>
            <a:off x="952052" y="3627443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532" name="Rectangle 42">
            <a:extLst>
              <a:ext uri="{FF2B5EF4-FFF2-40B4-BE49-F238E27FC236}">
                <a16:creationId xmlns:a16="http://schemas.microsoft.com/office/drawing/2014/main" id="{98A796D2-4330-4DC0-82E9-8E26B573D386}"/>
              </a:ext>
            </a:extLst>
          </p:cNvPr>
          <p:cNvSpPr/>
          <p:nvPr/>
        </p:nvSpPr>
        <p:spPr>
          <a:xfrm>
            <a:off x="952052" y="4609979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533" name="Rectangle 16">
            <a:extLst>
              <a:ext uri="{FF2B5EF4-FFF2-40B4-BE49-F238E27FC236}">
                <a16:creationId xmlns:a16="http://schemas.microsoft.com/office/drawing/2014/main" id="{579E760B-569F-4B2D-9587-E8525FCBF163}"/>
              </a:ext>
            </a:extLst>
          </p:cNvPr>
          <p:cNvSpPr/>
          <p:nvPr/>
        </p:nvSpPr>
        <p:spPr>
          <a:xfrm rot="2700000">
            <a:off x="7738723" y="4544367"/>
            <a:ext cx="235554" cy="42230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4" name="Frame 17">
            <a:extLst>
              <a:ext uri="{FF2B5EF4-FFF2-40B4-BE49-F238E27FC236}">
                <a16:creationId xmlns:a16="http://schemas.microsoft.com/office/drawing/2014/main" id="{F776ED1E-A8F4-464D-A0BE-55EA480EAEF2}"/>
              </a:ext>
            </a:extLst>
          </p:cNvPr>
          <p:cNvSpPr/>
          <p:nvPr/>
        </p:nvSpPr>
        <p:spPr>
          <a:xfrm>
            <a:off x="6150745" y="549368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5" name="Oval 7">
            <a:extLst>
              <a:ext uri="{FF2B5EF4-FFF2-40B4-BE49-F238E27FC236}">
                <a16:creationId xmlns:a16="http://schemas.microsoft.com/office/drawing/2014/main" id="{2E62781C-E558-4326-8FF4-11E0472DA39A}"/>
              </a:ext>
            </a:extLst>
          </p:cNvPr>
          <p:cNvSpPr/>
          <p:nvPr/>
        </p:nvSpPr>
        <p:spPr>
          <a:xfrm>
            <a:off x="10779627" y="2750323"/>
            <a:ext cx="320022" cy="3200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6" name="Rectangle 36">
            <a:extLst>
              <a:ext uri="{FF2B5EF4-FFF2-40B4-BE49-F238E27FC236}">
                <a16:creationId xmlns:a16="http://schemas.microsoft.com/office/drawing/2014/main" id="{3F48FDBD-AEE2-4B73-8254-9F91F5DD0B51}"/>
              </a:ext>
            </a:extLst>
          </p:cNvPr>
          <p:cNvSpPr/>
          <p:nvPr/>
        </p:nvSpPr>
        <p:spPr>
          <a:xfrm>
            <a:off x="9236441" y="3694607"/>
            <a:ext cx="323602" cy="2705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112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20</cp:revision>
  <dcterms:created xsi:type="dcterms:W3CDTF">2018-02-18T19:39:47Z</dcterms:created>
  <dcterms:modified xsi:type="dcterms:W3CDTF">2018-05-17T01:46:51Z</dcterms:modified>
</cp:coreProperties>
</file>