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0" name="Group 1">
            <a:extLst>
              <a:ext uri="{FF2B5EF4-FFF2-40B4-BE49-F238E27FC236}">
                <a16:creationId xmlns:a16="http://schemas.microsoft.com/office/drawing/2014/main" id="{79DFA09C-BD9B-4D39-80C3-AEC197428DBD}"/>
              </a:ext>
            </a:extLst>
          </p:cNvPr>
          <p:cNvGrpSpPr/>
          <p:nvPr/>
        </p:nvGrpSpPr>
        <p:grpSpPr>
          <a:xfrm>
            <a:off x="952500" y="2501911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1" name="Rectangle 2">
              <a:extLst>
                <a:ext uri="{FF2B5EF4-FFF2-40B4-BE49-F238E27FC236}">
                  <a16:creationId xmlns:a16="http://schemas.microsoft.com/office/drawing/2014/main" id="{734A2C25-248F-4A59-8227-A86E7987ED90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rgbClr val="F0792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Round Same Side Corner Rectangle 3">
              <a:extLst>
                <a:ext uri="{FF2B5EF4-FFF2-40B4-BE49-F238E27FC236}">
                  <a16:creationId xmlns:a16="http://schemas.microsoft.com/office/drawing/2014/main" id="{FA427D95-45E5-4303-89FB-3EE3F2A4272C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rgbClr val="F07927"/>
            </a:solidFill>
            <a:ln w="63500">
              <a:solidFill>
                <a:srgbClr val="F07927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3" name="Group 4">
            <a:extLst>
              <a:ext uri="{FF2B5EF4-FFF2-40B4-BE49-F238E27FC236}">
                <a16:creationId xmlns:a16="http://schemas.microsoft.com/office/drawing/2014/main" id="{8917D565-116E-4747-95F5-01EA08C4B783}"/>
              </a:ext>
            </a:extLst>
          </p:cNvPr>
          <p:cNvGrpSpPr/>
          <p:nvPr/>
        </p:nvGrpSpPr>
        <p:grpSpPr>
          <a:xfrm>
            <a:off x="952500" y="3392470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4" name="Rectangle 5">
              <a:extLst>
                <a:ext uri="{FF2B5EF4-FFF2-40B4-BE49-F238E27FC236}">
                  <a16:creationId xmlns:a16="http://schemas.microsoft.com/office/drawing/2014/main" id="{B1EB25CB-DE2E-42F4-BFEA-10960F18A6DD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rgbClr val="FCB9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5" name="Round Same Side Corner Rectangle 6">
              <a:extLst>
                <a:ext uri="{FF2B5EF4-FFF2-40B4-BE49-F238E27FC236}">
                  <a16:creationId xmlns:a16="http://schemas.microsoft.com/office/drawing/2014/main" id="{6A04B681-833F-445F-8DD7-409848F6CE02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rgbClr val="FCB950"/>
            </a:solidFill>
            <a:ln w="63500">
              <a:solidFill>
                <a:srgbClr val="FCB9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6" name="Group 7">
            <a:extLst>
              <a:ext uri="{FF2B5EF4-FFF2-40B4-BE49-F238E27FC236}">
                <a16:creationId xmlns:a16="http://schemas.microsoft.com/office/drawing/2014/main" id="{B03F29E4-D767-4599-AEF9-A305D6E78B53}"/>
              </a:ext>
            </a:extLst>
          </p:cNvPr>
          <p:cNvGrpSpPr/>
          <p:nvPr/>
        </p:nvGrpSpPr>
        <p:grpSpPr>
          <a:xfrm>
            <a:off x="952500" y="4283029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47" name="Rectangle 8">
              <a:extLst>
                <a:ext uri="{FF2B5EF4-FFF2-40B4-BE49-F238E27FC236}">
                  <a16:creationId xmlns:a16="http://schemas.microsoft.com/office/drawing/2014/main" id="{EF36F2DA-E43C-4EA7-8D1B-3D721AF69E60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rgbClr val="5EC6E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8" name="Round Same Side Corner Rectangle 9">
              <a:extLst>
                <a:ext uri="{FF2B5EF4-FFF2-40B4-BE49-F238E27FC236}">
                  <a16:creationId xmlns:a16="http://schemas.microsoft.com/office/drawing/2014/main" id="{4BF672A4-71DD-43E0-B033-AA75BF7B6499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rgbClr val="5EC6E1"/>
            </a:solidFill>
            <a:ln w="63500">
              <a:solidFill>
                <a:srgbClr val="5EC6E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9" name="Group 10">
            <a:extLst>
              <a:ext uri="{FF2B5EF4-FFF2-40B4-BE49-F238E27FC236}">
                <a16:creationId xmlns:a16="http://schemas.microsoft.com/office/drawing/2014/main" id="{C8EF8512-0C19-41B7-86F7-748D7DAC3A62}"/>
              </a:ext>
            </a:extLst>
          </p:cNvPr>
          <p:cNvGrpSpPr/>
          <p:nvPr/>
        </p:nvGrpSpPr>
        <p:grpSpPr>
          <a:xfrm>
            <a:off x="952500" y="5173589"/>
            <a:ext cx="8315472" cy="777216"/>
            <a:chOff x="720000" y="4898547"/>
            <a:chExt cx="5796216" cy="77721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150" name="Rectangle 11">
              <a:extLst>
                <a:ext uri="{FF2B5EF4-FFF2-40B4-BE49-F238E27FC236}">
                  <a16:creationId xmlns:a16="http://schemas.microsoft.com/office/drawing/2014/main" id="{3ECB5C92-BFFC-4134-8DC9-35755ADD8BE6}"/>
                </a:ext>
              </a:extLst>
            </p:cNvPr>
            <p:cNvSpPr/>
            <p:nvPr/>
          </p:nvSpPr>
          <p:spPr>
            <a:xfrm>
              <a:off x="720000" y="5229200"/>
              <a:ext cx="5796216" cy="446563"/>
            </a:xfrm>
            <a:prstGeom prst="rect">
              <a:avLst/>
            </a:prstGeom>
            <a:gradFill flip="none" rotWithShape="1">
              <a:gsLst>
                <a:gs pos="100000">
                  <a:schemeClr val="bg1"/>
                </a:gs>
                <a:gs pos="0">
                  <a:schemeClr val="bg1">
                    <a:lumMod val="91000"/>
                  </a:schemeClr>
                </a:gs>
              </a:gsLst>
              <a:lin ang="8100000" scaled="1"/>
              <a:tileRect/>
            </a:gradFill>
            <a:ln w="63500">
              <a:solidFill>
                <a:srgbClr val="86BF3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Round Same Side Corner Rectangle 12">
              <a:extLst>
                <a:ext uri="{FF2B5EF4-FFF2-40B4-BE49-F238E27FC236}">
                  <a16:creationId xmlns:a16="http://schemas.microsoft.com/office/drawing/2014/main" id="{F74BFCBA-D467-4978-BE0E-61FCBC25F442}"/>
                </a:ext>
              </a:extLst>
            </p:cNvPr>
            <p:cNvSpPr/>
            <p:nvPr/>
          </p:nvSpPr>
          <p:spPr>
            <a:xfrm>
              <a:off x="720000" y="4898547"/>
              <a:ext cx="5796216" cy="483989"/>
            </a:xfrm>
            <a:prstGeom prst="round2SameRect">
              <a:avLst/>
            </a:prstGeom>
            <a:solidFill>
              <a:srgbClr val="87BE3E"/>
            </a:solidFill>
            <a:ln w="63500">
              <a:solidFill>
                <a:srgbClr val="86BF3E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endParaRPr lang="ko-KR" altLang="en-US" sz="2400" b="1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2" name="Right Arrow 15">
            <a:extLst>
              <a:ext uri="{FF2B5EF4-FFF2-40B4-BE49-F238E27FC236}">
                <a16:creationId xmlns:a16="http://schemas.microsoft.com/office/drawing/2014/main" id="{0811EFB7-305F-48CC-A03D-7D4BA84B7654}"/>
              </a:ext>
            </a:extLst>
          </p:cNvPr>
          <p:cNvSpPr/>
          <p:nvPr/>
        </p:nvSpPr>
        <p:spPr>
          <a:xfrm rot="16200000">
            <a:off x="9217891" y="1363868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rgbClr val="F079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3" name="Right Arrow 16">
            <a:extLst>
              <a:ext uri="{FF2B5EF4-FFF2-40B4-BE49-F238E27FC236}">
                <a16:creationId xmlns:a16="http://schemas.microsoft.com/office/drawing/2014/main" id="{4907A555-8B34-46E6-BD0C-10D591F47DBC}"/>
              </a:ext>
            </a:extLst>
          </p:cNvPr>
          <p:cNvSpPr/>
          <p:nvPr/>
        </p:nvSpPr>
        <p:spPr>
          <a:xfrm rot="16200000">
            <a:off x="9217891" y="2254427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rgbClr val="FCB9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4" name="Right Arrow 17">
            <a:extLst>
              <a:ext uri="{FF2B5EF4-FFF2-40B4-BE49-F238E27FC236}">
                <a16:creationId xmlns:a16="http://schemas.microsoft.com/office/drawing/2014/main" id="{A0EA251D-3C11-42AF-854C-2EE0425E2EB6}"/>
              </a:ext>
            </a:extLst>
          </p:cNvPr>
          <p:cNvSpPr/>
          <p:nvPr/>
        </p:nvSpPr>
        <p:spPr>
          <a:xfrm rot="16200000">
            <a:off x="9217891" y="3144986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rgbClr val="5EC6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5" name="Right Arrow 18">
            <a:extLst>
              <a:ext uri="{FF2B5EF4-FFF2-40B4-BE49-F238E27FC236}">
                <a16:creationId xmlns:a16="http://schemas.microsoft.com/office/drawing/2014/main" id="{9A8CD2A1-C9A7-4B5B-8A64-6E87DC81BBF2}"/>
              </a:ext>
            </a:extLst>
          </p:cNvPr>
          <p:cNvSpPr/>
          <p:nvPr/>
        </p:nvSpPr>
        <p:spPr>
          <a:xfrm rot="16200000">
            <a:off x="9217891" y="4035546"/>
            <a:ext cx="1455397" cy="2448273"/>
          </a:xfrm>
          <a:prstGeom prst="rightArrow">
            <a:avLst>
              <a:gd name="adj1" fmla="val 63870"/>
              <a:gd name="adj2" fmla="val 59388"/>
            </a:avLst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76200">
            <a:solidFill>
              <a:srgbClr val="87BE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0839F04F-8DE7-44AC-8788-07295D63BDF7}"/>
              </a:ext>
            </a:extLst>
          </p:cNvPr>
          <p:cNvSpPr txBox="1"/>
          <p:nvPr/>
        </p:nvSpPr>
        <p:spPr>
          <a:xfrm>
            <a:off x="9355465" y="234294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CA43B503-743E-44DB-B89A-B43E798E23D0}"/>
              </a:ext>
            </a:extLst>
          </p:cNvPr>
          <p:cNvSpPr txBox="1"/>
          <p:nvPr/>
        </p:nvSpPr>
        <p:spPr>
          <a:xfrm>
            <a:off x="9355465" y="325288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7624DBC3-DC6F-4DF7-BC89-460E5A0AB74C}"/>
              </a:ext>
            </a:extLst>
          </p:cNvPr>
          <p:cNvSpPr txBox="1"/>
          <p:nvPr/>
        </p:nvSpPr>
        <p:spPr>
          <a:xfrm>
            <a:off x="9355465" y="4162823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D5AE528E-3F14-4BA7-998D-6D46F04DDD02}"/>
              </a:ext>
            </a:extLst>
          </p:cNvPr>
          <p:cNvSpPr txBox="1"/>
          <p:nvPr/>
        </p:nvSpPr>
        <p:spPr>
          <a:xfrm>
            <a:off x="9355465" y="5072762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6CD1BFAD-46A2-42FE-B503-C0A40933DD43}"/>
              </a:ext>
            </a:extLst>
          </p:cNvPr>
          <p:cNvGrpSpPr/>
          <p:nvPr/>
        </p:nvGrpSpPr>
        <p:grpSpPr>
          <a:xfrm>
            <a:off x="1471091" y="2582254"/>
            <a:ext cx="7202273" cy="677885"/>
            <a:chOff x="1547291" y="2582254"/>
            <a:chExt cx="7202273" cy="677885"/>
          </a:xfrm>
        </p:grpSpPr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963169E3-49CB-45FC-87A0-F3B647997194}"/>
                </a:ext>
              </a:extLst>
            </p:cNvPr>
            <p:cNvSpPr txBox="1"/>
            <p:nvPr/>
          </p:nvSpPr>
          <p:spPr>
            <a:xfrm>
              <a:off x="1547291" y="2582254"/>
              <a:ext cx="72022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F3B4E50B-0A20-45DF-A082-541A74F63DAA}"/>
                </a:ext>
              </a:extLst>
            </p:cNvPr>
            <p:cNvSpPr txBox="1"/>
            <p:nvPr/>
          </p:nvSpPr>
          <p:spPr>
            <a:xfrm>
              <a:off x="1547291" y="2983140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9F146583-7071-40CD-B352-9CEC3BC6A95B}"/>
              </a:ext>
            </a:extLst>
          </p:cNvPr>
          <p:cNvGrpSpPr/>
          <p:nvPr/>
        </p:nvGrpSpPr>
        <p:grpSpPr>
          <a:xfrm>
            <a:off x="1471091" y="3475636"/>
            <a:ext cx="7202273" cy="682762"/>
            <a:chOff x="1547291" y="3475636"/>
            <a:chExt cx="7202273" cy="682762"/>
          </a:xfrm>
        </p:grpSpPr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8E738DA7-30ED-457A-BA09-0205C89C7F18}"/>
                </a:ext>
              </a:extLst>
            </p:cNvPr>
            <p:cNvSpPr txBox="1"/>
            <p:nvPr/>
          </p:nvSpPr>
          <p:spPr>
            <a:xfrm>
              <a:off x="1547291" y="3475636"/>
              <a:ext cx="72022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FBDEB493-437E-4C6A-92FE-A9DAF8B7D79D}"/>
                </a:ext>
              </a:extLst>
            </p:cNvPr>
            <p:cNvSpPr txBox="1"/>
            <p:nvPr/>
          </p:nvSpPr>
          <p:spPr>
            <a:xfrm>
              <a:off x="1547291" y="3881399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1FB2B478-5192-4DAF-A678-0F1279D242A8}"/>
              </a:ext>
            </a:extLst>
          </p:cNvPr>
          <p:cNvGrpSpPr/>
          <p:nvPr/>
        </p:nvGrpSpPr>
        <p:grpSpPr>
          <a:xfrm>
            <a:off x="1471091" y="4369018"/>
            <a:ext cx="7202273" cy="687639"/>
            <a:chOff x="1547291" y="4369018"/>
            <a:chExt cx="7202273" cy="687639"/>
          </a:xfrm>
        </p:grpSpPr>
        <p:sp>
          <p:nvSpPr>
            <p:cNvPr id="167" name="TextBox 166">
              <a:extLst>
                <a:ext uri="{FF2B5EF4-FFF2-40B4-BE49-F238E27FC236}">
                  <a16:creationId xmlns:a16="http://schemas.microsoft.com/office/drawing/2014/main" id="{542A5468-2B9D-41FE-9399-B33178FDCB58}"/>
                </a:ext>
              </a:extLst>
            </p:cNvPr>
            <p:cNvSpPr txBox="1"/>
            <p:nvPr/>
          </p:nvSpPr>
          <p:spPr>
            <a:xfrm>
              <a:off x="1547291" y="4369018"/>
              <a:ext cx="72022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B7C71824-CA2B-428A-8A21-C7757C9D3BF5}"/>
                </a:ext>
              </a:extLst>
            </p:cNvPr>
            <p:cNvSpPr txBox="1"/>
            <p:nvPr/>
          </p:nvSpPr>
          <p:spPr>
            <a:xfrm>
              <a:off x="1547291" y="4779658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9" name="그룹 168">
            <a:extLst>
              <a:ext uri="{FF2B5EF4-FFF2-40B4-BE49-F238E27FC236}">
                <a16:creationId xmlns:a16="http://schemas.microsoft.com/office/drawing/2014/main" id="{8A7C67E0-5FED-4AB4-9E49-E1DB1019128A}"/>
              </a:ext>
            </a:extLst>
          </p:cNvPr>
          <p:cNvGrpSpPr/>
          <p:nvPr/>
        </p:nvGrpSpPr>
        <p:grpSpPr>
          <a:xfrm>
            <a:off x="1471091" y="5262401"/>
            <a:ext cx="7202273" cy="677885"/>
            <a:chOff x="1547291" y="5262401"/>
            <a:chExt cx="7202273" cy="677885"/>
          </a:xfrm>
        </p:grpSpPr>
        <p:sp>
          <p:nvSpPr>
            <p:cNvPr id="170" name="TextBox 169">
              <a:extLst>
                <a:ext uri="{FF2B5EF4-FFF2-40B4-BE49-F238E27FC236}">
                  <a16:creationId xmlns:a16="http://schemas.microsoft.com/office/drawing/2014/main" id="{9E750ACF-74C3-4DF5-A164-4CEB0288139F}"/>
                </a:ext>
              </a:extLst>
            </p:cNvPr>
            <p:cNvSpPr txBox="1"/>
            <p:nvPr/>
          </p:nvSpPr>
          <p:spPr>
            <a:xfrm>
              <a:off x="1547291" y="5262401"/>
              <a:ext cx="72022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Simple PowerPoint Presentation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2FF8472A-9B00-4BE1-8BEC-62586F4A267B}"/>
                </a:ext>
              </a:extLst>
            </p:cNvPr>
            <p:cNvSpPr txBox="1"/>
            <p:nvPr/>
          </p:nvSpPr>
          <p:spPr>
            <a:xfrm>
              <a:off x="1547291" y="5663287"/>
              <a:ext cx="72022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11176</TotalTime>
  <Words>108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2018-05-04T01:35:32Z</dcterms:modified>
</cp:coreProperties>
</file>