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78" name="Graphic 43">
            <a:extLst>
              <a:ext uri="{FF2B5EF4-FFF2-40B4-BE49-F238E27FC236}">
                <a16:creationId xmlns:a16="http://schemas.microsoft.com/office/drawing/2014/main" id="{476DCB5C-B68F-4528-A44A-0F0567B95540}"/>
              </a:ext>
            </a:extLst>
          </p:cNvPr>
          <p:cNvGrpSpPr/>
          <p:nvPr/>
        </p:nvGrpSpPr>
        <p:grpSpPr>
          <a:xfrm rot="17100000">
            <a:off x="4327201" y="1962084"/>
            <a:ext cx="3639515" cy="3870608"/>
            <a:chOff x="5870740" y="500467"/>
            <a:chExt cx="2270868" cy="2415058"/>
          </a:xfrm>
          <a:solidFill>
            <a:schemeClr val="accent4"/>
          </a:solidFill>
        </p:grpSpPr>
        <p:sp>
          <p:nvSpPr>
            <p:cNvPr id="3179" name="Freeform: Shape 3178">
              <a:extLst>
                <a:ext uri="{FF2B5EF4-FFF2-40B4-BE49-F238E27FC236}">
                  <a16:creationId xmlns:a16="http://schemas.microsoft.com/office/drawing/2014/main" id="{52DB8FD7-ABAF-4350-911B-B8C79A7C9694}"/>
                </a:ext>
              </a:extLst>
            </p:cNvPr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>
                <a:gd name="connsiteX0" fmla="*/ 173118 w 2263755"/>
                <a:gd name="connsiteY0" fmla="*/ 1305181 h 2227159"/>
                <a:gd name="connsiteX1" fmla="*/ 151160 w 2263755"/>
                <a:gd name="connsiteY1" fmla="*/ 1317728 h 2227159"/>
                <a:gd name="connsiteX2" fmla="*/ 146977 w 2263755"/>
                <a:gd name="connsiteY2" fmla="*/ 1331321 h 2227159"/>
                <a:gd name="connsiteX3" fmla="*/ 142272 w 2263755"/>
                <a:gd name="connsiteY3" fmla="*/ 1338640 h 2227159"/>
                <a:gd name="connsiteX4" fmla="*/ 152728 w 2263755"/>
                <a:gd name="connsiteY4" fmla="*/ 1343345 h 2227159"/>
                <a:gd name="connsiteX5" fmla="*/ 153774 w 2263755"/>
                <a:gd name="connsiteY5" fmla="*/ 1345959 h 2227159"/>
                <a:gd name="connsiteX6" fmla="*/ 102539 w 2263755"/>
                <a:gd name="connsiteY6" fmla="*/ 1397717 h 2227159"/>
                <a:gd name="connsiteX7" fmla="*/ 124497 w 2263755"/>
                <a:gd name="connsiteY7" fmla="*/ 1404514 h 2227159"/>
                <a:gd name="connsiteX8" fmla="*/ 111426 w 2263755"/>
                <a:gd name="connsiteY8" fmla="*/ 1410265 h 2227159"/>
                <a:gd name="connsiteX9" fmla="*/ 97311 w 2263755"/>
                <a:gd name="connsiteY9" fmla="*/ 1429609 h 2227159"/>
                <a:gd name="connsiteX10" fmla="*/ 92082 w 2263755"/>
                <a:gd name="connsiteY10" fmla="*/ 1441633 h 2227159"/>
                <a:gd name="connsiteX11" fmla="*/ 69602 w 2263755"/>
                <a:gd name="connsiteY11" fmla="*/ 1465682 h 2227159"/>
                <a:gd name="connsiteX12" fmla="*/ 41893 w 2263755"/>
                <a:gd name="connsiteY12" fmla="*/ 1476138 h 2227159"/>
                <a:gd name="connsiteX13" fmla="*/ 48689 w 2263755"/>
                <a:gd name="connsiteY13" fmla="*/ 1459932 h 2227159"/>
                <a:gd name="connsiteX14" fmla="*/ 46075 w 2263755"/>
                <a:gd name="connsiteY14" fmla="*/ 1430654 h 2227159"/>
                <a:gd name="connsiteX15" fmla="*/ 35619 w 2263755"/>
                <a:gd name="connsiteY15" fmla="*/ 1426995 h 2227159"/>
                <a:gd name="connsiteX16" fmla="*/ 33005 w 2263755"/>
                <a:gd name="connsiteY16" fmla="*/ 1436405 h 2227159"/>
                <a:gd name="connsiteX17" fmla="*/ 32482 w 2263755"/>
                <a:gd name="connsiteY17" fmla="*/ 1442679 h 2227159"/>
                <a:gd name="connsiteX18" fmla="*/ 15230 w 2263755"/>
                <a:gd name="connsiteY18" fmla="*/ 1423335 h 2227159"/>
                <a:gd name="connsiteX19" fmla="*/ 12616 w 2263755"/>
                <a:gd name="connsiteY19" fmla="*/ 1396672 h 2227159"/>
                <a:gd name="connsiteX20" fmla="*/ 7388 w 2263755"/>
                <a:gd name="connsiteY20" fmla="*/ 1302044 h 2227159"/>
                <a:gd name="connsiteX21" fmla="*/ 68 w 2263755"/>
                <a:gd name="connsiteY21" fmla="*/ 1139973 h 2227159"/>
                <a:gd name="connsiteX22" fmla="*/ 3205 w 2263755"/>
                <a:gd name="connsiteY22" fmla="*/ 1049005 h 2227159"/>
                <a:gd name="connsiteX23" fmla="*/ 12616 w 2263755"/>
                <a:gd name="connsiteY23" fmla="*/ 1029661 h 2227159"/>
                <a:gd name="connsiteX24" fmla="*/ 31960 w 2263755"/>
                <a:gd name="connsiteY24" fmla="*/ 1025479 h 2227159"/>
                <a:gd name="connsiteX25" fmla="*/ 37188 w 2263755"/>
                <a:gd name="connsiteY25" fmla="*/ 1024433 h 2227159"/>
                <a:gd name="connsiteX26" fmla="*/ 36665 w 2263755"/>
                <a:gd name="connsiteY26" fmla="*/ 1007703 h 2227159"/>
                <a:gd name="connsiteX27" fmla="*/ 53395 w 2263755"/>
                <a:gd name="connsiteY27" fmla="*/ 964833 h 2227159"/>
                <a:gd name="connsiteX28" fmla="*/ 86332 w 2263755"/>
                <a:gd name="connsiteY28" fmla="*/ 918303 h 2227159"/>
                <a:gd name="connsiteX29" fmla="*/ 90514 w 2263755"/>
                <a:gd name="connsiteY29" fmla="*/ 906801 h 2227159"/>
                <a:gd name="connsiteX30" fmla="*/ 95219 w 2263755"/>
                <a:gd name="connsiteY30" fmla="*/ 847201 h 2227159"/>
                <a:gd name="connsiteX31" fmla="*/ 101493 w 2263755"/>
                <a:gd name="connsiteY31" fmla="*/ 836745 h 2227159"/>
                <a:gd name="connsiteX32" fmla="*/ 107244 w 2263755"/>
                <a:gd name="connsiteY32" fmla="*/ 812696 h 2227159"/>
                <a:gd name="connsiteX33" fmla="*/ 110381 w 2263755"/>
                <a:gd name="connsiteY33" fmla="*/ 803285 h 2227159"/>
                <a:gd name="connsiteX34" fmla="*/ 133384 w 2263755"/>
                <a:gd name="connsiteY34" fmla="*/ 770871 h 2227159"/>
                <a:gd name="connsiteX35" fmla="*/ 135998 w 2263755"/>
                <a:gd name="connsiteY35" fmla="*/ 688268 h 2227159"/>
                <a:gd name="connsiteX36" fmla="*/ 191416 w 2263755"/>
                <a:gd name="connsiteY36" fmla="*/ 640692 h 2227159"/>
                <a:gd name="connsiteX37" fmla="*/ 216511 w 2263755"/>
                <a:gd name="connsiteY37" fmla="*/ 576387 h 2227159"/>
                <a:gd name="connsiteX38" fmla="*/ 228535 w 2263755"/>
                <a:gd name="connsiteY38" fmla="*/ 553383 h 2227159"/>
                <a:gd name="connsiteX39" fmla="*/ 225398 w 2263755"/>
                <a:gd name="connsiteY39" fmla="*/ 524629 h 2227159"/>
                <a:gd name="connsiteX40" fmla="*/ 248402 w 2263755"/>
                <a:gd name="connsiteY40" fmla="*/ 474440 h 2227159"/>
                <a:gd name="connsiteX41" fmla="*/ 281339 w 2263755"/>
                <a:gd name="connsiteY41" fmla="*/ 439411 h 2227159"/>
                <a:gd name="connsiteX42" fmla="*/ 287090 w 2263755"/>
                <a:gd name="connsiteY42" fmla="*/ 426864 h 2227159"/>
                <a:gd name="connsiteX43" fmla="*/ 290226 w 2263755"/>
                <a:gd name="connsiteY43" fmla="*/ 416931 h 2227159"/>
                <a:gd name="connsiteX44" fmla="*/ 439749 w 2263755"/>
                <a:gd name="connsiteY44" fmla="*/ 281001 h 2227159"/>
                <a:gd name="connsiteX45" fmla="*/ 585090 w 2263755"/>
                <a:gd name="connsiteY45" fmla="*/ 174871 h 2227159"/>
                <a:gd name="connsiteX46" fmla="*/ 611230 w 2263755"/>
                <a:gd name="connsiteY46" fmla="*/ 157095 h 2227159"/>
                <a:gd name="connsiteX47" fmla="*/ 625346 w 2263755"/>
                <a:gd name="connsiteY47" fmla="*/ 152913 h 2227159"/>
                <a:gd name="connsiteX48" fmla="*/ 632665 w 2263755"/>
                <a:gd name="connsiteY48" fmla="*/ 150822 h 2227159"/>
                <a:gd name="connsiteX49" fmla="*/ 807806 w 2263755"/>
                <a:gd name="connsiteY49" fmla="*/ 66127 h 2227159"/>
                <a:gd name="connsiteX50" fmla="*/ 840743 w 2263755"/>
                <a:gd name="connsiteY50" fmla="*/ 53580 h 2227159"/>
                <a:gd name="connsiteX51" fmla="*/ 905048 w 2263755"/>
                <a:gd name="connsiteY51" fmla="*/ 37895 h 2227159"/>
                <a:gd name="connsiteX52" fmla="*/ 939030 w 2263755"/>
                <a:gd name="connsiteY52" fmla="*/ 30053 h 2227159"/>
                <a:gd name="connsiteX53" fmla="*/ 1063981 w 2263755"/>
                <a:gd name="connsiteY53" fmla="*/ 4436 h 2227159"/>
                <a:gd name="connsiteX54" fmla="*/ 1238599 w 2263755"/>
                <a:gd name="connsiteY54" fmla="*/ 3913 h 2227159"/>
                <a:gd name="connsiteX55" fmla="*/ 1744154 w 2263755"/>
                <a:gd name="connsiteY55" fmla="*/ 166506 h 2227159"/>
                <a:gd name="connsiteX56" fmla="*/ 1895245 w 2263755"/>
                <a:gd name="connsiteY56" fmla="*/ 289889 h 2227159"/>
                <a:gd name="connsiteX57" fmla="*/ 1901519 w 2263755"/>
                <a:gd name="connsiteY57" fmla="*/ 306618 h 2227159"/>
                <a:gd name="connsiteX58" fmla="*/ 1905178 w 2263755"/>
                <a:gd name="connsiteY58" fmla="*/ 321780 h 2227159"/>
                <a:gd name="connsiteX59" fmla="*/ 1858126 w 2263755"/>
                <a:gd name="connsiteY59" fmla="*/ 316552 h 2227159"/>
                <a:gd name="connsiteX60" fmla="*/ 1883743 w 2263755"/>
                <a:gd name="connsiteY60" fmla="*/ 332236 h 2227159"/>
                <a:gd name="connsiteX61" fmla="*/ 1891586 w 2263755"/>
                <a:gd name="connsiteY61" fmla="*/ 349489 h 2227159"/>
                <a:gd name="connsiteX62" fmla="*/ 1931842 w 2263755"/>
                <a:gd name="connsiteY62" fmla="*/ 343215 h 2227159"/>
                <a:gd name="connsiteX63" fmla="*/ 1945435 w 2263755"/>
                <a:gd name="connsiteY63" fmla="*/ 347920 h 2227159"/>
                <a:gd name="connsiteX64" fmla="*/ 2151944 w 2263755"/>
                <a:gd name="connsiteY64" fmla="*/ 684608 h 2227159"/>
                <a:gd name="connsiteX65" fmla="*/ 2163968 w 2263755"/>
                <a:gd name="connsiteY65" fmla="*/ 700292 h 2227159"/>
                <a:gd name="connsiteX66" fmla="*/ 2179652 w 2263755"/>
                <a:gd name="connsiteY66" fmla="*/ 723819 h 2227159"/>
                <a:gd name="connsiteX67" fmla="*/ 2216772 w 2263755"/>
                <a:gd name="connsiteY67" fmla="*/ 843019 h 2227159"/>
                <a:gd name="connsiteX68" fmla="*/ 2263824 w 2263755"/>
                <a:gd name="connsiteY68" fmla="*/ 1086647 h 2227159"/>
                <a:gd name="connsiteX69" fmla="*/ 2236116 w 2263755"/>
                <a:gd name="connsiteY69" fmla="*/ 1208461 h 2227159"/>
                <a:gd name="connsiteX70" fmla="*/ 2235070 w 2263755"/>
                <a:gd name="connsiteY70" fmla="*/ 1218917 h 2227159"/>
                <a:gd name="connsiteX71" fmla="*/ 2235593 w 2263755"/>
                <a:gd name="connsiteY71" fmla="*/ 1286359 h 2227159"/>
                <a:gd name="connsiteX72" fmla="*/ 2211544 w 2263755"/>
                <a:gd name="connsiteY72" fmla="*/ 1347528 h 2227159"/>
                <a:gd name="connsiteX73" fmla="*/ 2208407 w 2263755"/>
                <a:gd name="connsiteY73" fmla="*/ 1420721 h 2227159"/>
                <a:gd name="connsiteX74" fmla="*/ 2208407 w 2263755"/>
                <a:gd name="connsiteY74" fmla="*/ 1462023 h 2227159"/>
                <a:gd name="connsiteX75" fmla="*/ 2203701 w 2263755"/>
                <a:gd name="connsiteY75" fmla="*/ 1501233 h 2227159"/>
                <a:gd name="connsiteX76" fmla="*/ 2195859 w 2263755"/>
                <a:gd name="connsiteY76" fmla="*/ 1666963 h 2227159"/>
                <a:gd name="connsiteX77" fmla="*/ 2177561 w 2263755"/>
                <a:gd name="connsiteY77" fmla="*/ 1785640 h 2227159"/>
                <a:gd name="connsiteX78" fmla="*/ 2138351 w 2263755"/>
                <a:gd name="connsiteY78" fmla="*/ 1844195 h 2227159"/>
                <a:gd name="connsiteX79" fmla="*/ 2133122 w 2263755"/>
                <a:gd name="connsiteY79" fmla="*/ 1824328 h 2227159"/>
                <a:gd name="connsiteX80" fmla="*/ 2125803 w 2263755"/>
                <a:gd name="connsiteY80" fmla="*/ 1733883 h 2227159"/>
                <a:gd name="connsiteX81" fmla="*/ 2123712 w 2263755"/>
                <a:gd name="connsiteY81" fmla="*/ 1687353 h 2227159"/>
                <a:gd name="connsiteX82" fmla="*/ 2120575 w 2263755"/>
                <a:gd name="connsiteY82" fmla="*/ 1651279 h 2227159"/>
                <a:gd name="connsiteX83" fmla="*/ 2096526 w 2263755"/>
                <a:gd name="connsiteY83" fmla="*/ 1631412 h 2227159"/>
                <a:gd name="connsiteX84" fmla="*/ 2075614 w 2263755"/>
                <a:gd name="connsiteY84" fmla="*/ 1651279 h 2227159"/>
                <a:gd name="connsiteX85" fmla="*/ 2070386 w 2263755"/>
                <a:gd name="connsiteY85" fmla="*/ 1684739 h 2227159"/>
                <a:gd name="connsiteX86" fmla="*/ 2066726 w 2263755"/>
                <a:gd name="connsiteY86" fmla="*/ 1697809 h 2227159"/>
                <a:gd name="connsiteX87" fmla="*/ 2042154 w 2263755"/>
                <a:gd name="connsiteY87" fmla="*/ 1703037 h 2227159"/>
                <a:gd name="connsiteX88" fmla="*/ 2034835 w 2263755"/>
                <a:gd name="connsiteY88" fmla="*/ 1697286 h 2227159"/>
                <a:gd name="connsiteX89" fmla="*/ 1967393 w 2263755"/>
                <a:gd name="connsiteY89" fmla="*/ 1776753 h 2227159"/>
                <a:gd name="connsiteX90" fmla="*/ 1960596 w 2263755"/>
                <a:gd name="connsiteY90" fmla="*/ 1787209 h 2227159"/>
                <a:gd name="connsiteX91" fmla="*/ 1801663 w 2263755"/>
                <a:gd name="connsiteY91" fmla="*/ 1969669 h 2227159"/>
                <a:gd name="connsiteX92" fmla="*/ 1691350 w 2263755"/>
                <a:gd name="connsiteY92" fmla="*/ 2082595 h 2227159"/>
                <a:gd name="connsiteX93" fmla="*/ 1667301 w 2263755"/>
                <a:gd name="connsiteY93" fmla="*/ 2099325 h 2227159"/>
                <a:gd name="connsiteX94" fmla="*/ 1591494 w 2263755"/>
                <a:gd name="connsiteY94" fmla="*/ 2146900 h 2227159"/>
                <a:gd name="connsiteX95" fmla="*/ 1489024 w 2263755"/>
                <a:gd name="connsiteY95" fmla="*/ 2186111 h 2227159"/>
                <a:gd name="connsiteX96" fmla="*/ 1482750 w 2263755"/>
                <a:gd name="connsiteY96" fmla="*/ 2188202 h 2227159"/>
                <a:gd name="connsiteX97" fmla="*/ 1428378 w 2263755"/>
                <a:gd name="connsiteY97" fmla="*/ 2203886 h 2227159"/>
                <a:gd name="connsiteX98" fmla="*/ 1407989 w 2263755"/>
                <a:gd name="connsiteY98" fmla="*/ 2203886 h 2227159"/>
                <a:gd name="connsiteX99" fmla="*/ 1407466 w 2263755"/>
                <a:gd name="connsiteY99" fmla="*/ 2199181 h 2227159"/>
                <a:gd name="connsiteX100" fmla="*/ 1406943 w 2263755"/>
                <a:gd name="connsiteY100" fmla="*/ 2171472 h 2227159"/>
                <a:gd name="connsiteX101" fmla="*/ 1379757 w 2263755"/>
                <a:gd name="connsiteY101" fmla="*/ 2175132 h 2227159"/>
                <a:gd name="connsiteX102" fmla="*/ 1367210 w 2263755"/>
                <a:gd name="connsiteY102" fmla="*/ 2182974 h 2227159"/>
                <a:gd name="connsiteX103" fmla="*/ 1344729 w 2263755"/>
                <a:gd name="connsiteY103" fmla="*/ 2171472 h 2227159"/>
                <a:gd name="connsiteX104" fmla="*/ 1330090 w 2263755"/>
                <a:gd name="connsiteY104" fmla="*/ 2162062 h 2227159"/>
                <a:gd name="connsiteX105" fmla="*/ 1231803 w 2263755"/>
                <a:gd name="connsiteY105" fmla="*/ 2174086 h 2227159"/>
                <a:gd name="connsiteX106" fmla="*/ 1216118 w 2263755"/>
                <a:gd name="connsiteY106" fmla="*/ 2146378 h 2227159"/>
                <a:gd name="connsiteX107" fmla="*/ 1207231 w 2263755"/>
                <a:gd name="connsiteY107" fmla="*/ 2144809 h 2227159"/>
                <a:gd name="connsiteX108" fmla="*/ 1148153 w 2263755"/>
                <a:gd name="connsiteY108" fmla="*/ 2161539 h 2227159"/>
                <a:gd name="connsiteX109" fmla="*/ 1126195 w 2263755"/>
                <a:gd name="connsiteY109" fmla="*/ 2195521 h 2227159"/>
                <a:gd name="connsiteX110" fmla="*/ 1101624 w 2263755"/>
                <a:gd name="connsiteY110" fmla="*/ 2185588 h 2227159"/>
                <a:gd name="connsiteX111" fmla="*/ 1097441 w 2263755"/>
                <a:gd name="connsiteY111" fmla="*/ 2155788 h 2227159"/>
                <a:gd name="connsiteX112" fmla="*/ 1053525 w 2263755"/>
                <a:gd name="connsiteY112" fmla="*/ 2181928 h 2227159"/>
                <a:gd name="connsiteX113" fmla="*/ 1042023 w 2263755"/>
                <a:gd name="connsiteY113" fmla="*/ 2187156 h 2227159"/>
                <a:gd name="connsiteX114" fmla="*/ 981901 w 2263755"/>
                <a:gd name="connsiteY114" fmla="*/ 2187156 h 2227159"/>
                <a:gd name="connsiteX115" fmla="*/ 901388 w 2263755"/>
                <a:gd name="connsiteY115" fmla="*/ 2190293 h 2227159"/>
                <a:gd name="connsiteX116" fmla="*/ 897206 w 2263755"/>
                <a:gd name="connsiteY116" fmla="*/ 2191339 h 2227159"/>
                <a:gd name="connsiteX117" fmla="*/ 854858 w 2263755"/>
                <a:gd name="connsiteY117" fmla="*/ 2213297 h 2227159"/>
                <a:gd name="connsiteX118" fmla="*/ 809374 w 2263755"/>
                <a:gd name="connsiteY118" fmla="*/ 2223230 h 2227159"/>
                <a:gd name="connsiteX119" fmla="*/ 792122 w 2263755"/>
                <a:gd name="connsiteY119" fmla="*/ 2228458 h 2227159"/>
                <a:gd name="connsiteX120" fmla="*/ 773300 w 2263755"/>
                <a:gd name="connsiteY120" fmla="*/ 2214865 h 2227159"/>
                <a:gd name="connsiteX121" fmla="*/ 762844 w 2263755"/>
                <a:gd name="connsiteY121" fmla="*/ 2205978 h 2227159"/>
                <a:gd name="connsiteX122" fmla="*/ 729385 w 2263755"/>
                <a:gd name="connsiteY122" fmla="*/ 2174086 h 2227159"/>
                <a:gd name="connsiteX123" fmla="*/ 711086 w 2263755"/>
                <a:gd name="connsiteY123" fmla="*/ 2130171 h 2227159"/>
                <a:gd name="connsiteX124" fmla="*/ 677627 w 2263755"/>
                <a:gd name="connsiteY124" fmla="*/ 2110304 h 2227159"/>
                <a:gd name="connsiteX125" fmla="*/ 632143 w 2263755"/>
                <a:gd name="connsiteY125" fmla="*/ 2089914 h 2227159"/>
                <a:gd name="connsiteX126" fmla="*/ 629528 w 2263755"/>
                <a:gd name="connsiteY126" fmla="*/ 2078935 h 2227159"/>
                <a:gd name="connsiteX127" fmla="*/ 644690 w 2263755"/>
                <a:gd name="connsiteY127" fmla="*/ 2044953 h 2227159"/>
                <a:gd name="connsiteX128" fmla="*/ 643121 w 2263755"/>
                <a:gd name="connsiteY128" fmla="*/ 2013062 h 2227159"/>
                <a:gd name="connsiteX129" fmla="*/ 622209 w 2263755"/>
                <a:gd name="connsiteY129" fmla="*/ 1976988 h 2227159"/>
                <a:gd name="connsiteX130" fmla="*/ 601297 w 2263755"/>
                <a:gd name="connsiteY130" fmla="*/ 1950848 h 2227159"/>
                <a:gd name="connsiteX131" fmla="*/ 596069 w 2263755"/>
                <a:gd name="connsiteY131" fmla="*/ 1952416 h 2227159"/>
                <a:gd name="connsiteX132" fmla="*/ 596069 w 2263755"/>
                <a:gd name="connsiteY132" fmla="*/ 1974374 h 2227159"/>
                <a:gd name="connsiteX133" fmla="*/ 592409 w 2263755"/>
                <a:gd name="connsiteY133" fmla="*/ 2041816 h 2227159"/>
                <a:gd name="connsiteX134" fmla="*/ 603911 w 2263755"/>
                <a:gd name="connsiteY134" fmla="*/ 2065342 h 2227159"/>
                <a:gd name="connsiteX135" fmla="*/ 588227 w 2263755"/>
                <a:gd name="connsiteY135" fmla="*/ 2090960 h 2227159"/>
                <a:gd name="connsiteX136" fmla="*/ 560518 w 2263755"/>
                <a:gd name="connsiteY136" fmla="*/ 2075799 h 2227159"/>
                <a:gd name="connsiteX137" fmla="*/ 535946 w 2263755"/>
                <a:gd name="connsiteY137" fmla="*/ 2057500 h 2227159"/>
                <a:gd name="connsiteX138" fmla="*/ 506669 w 2263755"/>
                <a:gd name="connsiteY138" fmla="*/ 2084163 h 2227159"/>
                <a:gd name="connsiteX139" fmla="*/ 478437 w 2263755"/>
                <a:gd name="connsiteY139" fmla="*/ 2039725 h 2227159"/>
                <a:gd name="connsiteX140" fmla="*/ 451774 w 2263755"/>
                <a:gd name="connsiteY140" fmla="*/ 2005742 h 2227159"/>
                <a:gd name="connsiteX141" fmla="*/ 430339 w 2263755"/>
                <a:gd name="connsiteY141" fmla="*/ 1983262 h 2227159"/>
                <a:gd name="connsiteX142" fmla="*/ 418314 w 2263755"/>
                <a:gd name="connsiteY142" fmla="*/ 1966009 h 2227159"/>
                <a:gd name="connsiteX143" fmla="*/ 418314 w 2263755"/>
                <a:gd name="connsiteY143" fmla="*/ 1964963 h 2227159"/>
                <a:gd name="connsiteX144" fmla="*/ 387991 w 2263755"/>
                <a:gd name="connsiteY144" fmla="*/ 1941960 h 2227159"/>
                <a:gd name="connsiteX145" fmla="*/ 374921 w 2263755"/>
                <a:gd name="connsiteY145" fmla="*/ 1948234 h 2227159"/>
                <a:gd name="connsiteX146" fmla="*/ 356100 w 2263755"/>
                <a:gd name="connsiteY146" fmla="*/ 1943528 h 2227159"/>
                <a:gd name="connsiteX147" fmla="*/ 347212 w 2263755"/>
                <a:gd name="connsiteY147" fmla="*/ 1909546 h 2227159"/>
                <a:gd name="connsiteX148" fmla="*/ 337802 w 2263755"/>
                <a:gd name="connsiteY148" fmla="*/ 1884974 h 2227159"/>
                <a:gd name="connsiteX149" fmla="*/ 328391 w 2263755"/>
                <a:gd name="connsiteY149" fmla="*/ 1897521 h 2227159"/>
                <a:gd name="connsiteX150" fmla="*/ 308525 w 2263755"/>
                <a:gd name="connsiteY150" fmla="*/ 1902226 h 2227159"/>
                <a:gd name="connsiteX151" fmla="*/ 304342 w 2263755"/>
                <a:gd name="connsiteY151" fmla="*/ 1890202 h 2227159"/>
                <a:gd name="connsiteX152" fmla="*/ 294409 w 2263755"/>
                <a:gd name="connsiteY152" fmla="*/ 1858833 h 2227159"/>
                <a:gd name="connsiteX153" fmla="*/ 283430 w 2263755"/>
                <a:gd name="connsiteY153" fmla="*/ 1831647 h 2227159"/>
                <a:gd name="connsiteX154" fmla="*/ 289704 w 2263755"/>
                <a:gd name="connsiteY154" fmla="*/ 1807598 h 2227159"/>
                <a:gd name="connsiteX155" fmla="*/ 298591 w 2263755"/>
                <a:gd name="connsiteY155" fmla="*/ 1780412 h 2227159"/>
                <a:gd name="connsiteX156" fmla="*/ 286567 w 2263755"/>
                <a:gd name="connsiteY156" fmla="*/ 1757932 h 2227159"/>
                <a:gd name="connsiteX157" fmla="*/ 275065 w 2263755"/>
                <a:gd name="connsiteY157" fmla="*/ 1724472 h 2227159"/>
                <a:gd name="connsiteX158" fmla="*/ 257812 w 2263755"/>
                <a:gd name="connsiteY158" fmla="*/ 1617296 h 2227159"/>
                <a:gd name="connsiteX159" fmla="*/ 258858 w 2263755"/>
                <a:gd name="connsiteY159" fmla="*/ 1603181 h 2227159"/>
                <a:gd name="connsiteX160" fmla="*/ 261995 w 2263755"/>
                <a:gd name="connsiteY160" fmla="*/ 1573381 h 2227159"/>
                <a:gd name="connsiteX161" fmla="*/ 257290 w 2263755"/>
                <a:gd name="connsiteY161" fmla="*/ 1551423 h 2227159"/>
                <a:gd name="connsiteX162" fmla="*/ 257290 w 2263755"/>
                <a:gd name="connsiteY162" fmla="*/ 1528942 h 2227159"/>
                <a:gd name="connsiteX163" fmla="*/ 260949 w 2263755"/>
                <a:gd name="connsiteY163" fmla="*/ 1527896 h 2227159"/>
                <a:gd name="connsiteX164" fmla="*/ 281862 w 2263755"/>
                <a:gd name="connsiteY164" fmla="*/ 1552468 h 2227159"/>
                <a:gd name="connsiteX165" fmla="*/ 343553 w 2263755"/>
                <a:gd name="connsiteY165" fmla="*/ 1643437 h 2227159"/>
                <a:gd name="connsiteX166" fmla="*/ 420928 w 2263755"/>
                <a:gd name="connsiteY166" fmla="*/ 1722381 h 2227159"/>
                <a:gd name="connsiteX167" fmla="*/ 425634 w 2263755"/>
                <a:gd name="connsiteY167" fmla="*/ 1727086 h 2227159"/>
                <a:gd name="connsiteX168" fmla="*/ 506146 w 2263755"/>
                <a:gd name="connsiteY168" fmla="*/ 1813872 h 2227159"/>
                <a:gd name="connsiteX169" fmla="*/ 574634 w 2263755"/>
                <a:gd name="connsiteY169" fmla="*/ 1889156 h 2227159"/>
                <a:gd name="connsiteX170" fmla="*/ 585090 w 2263755"/>
                <a:gd name="connsiteY170" fmla="*/ 1896998 h 2227159"/>
                <a:gd name="connsiteX171" fmla="*/ 698539 w 2263755"/>
                <a:gd name="connsiteY171" fmla="*/ 1961304 h 2227159"/>
                <a:gd name="connsiteX172" fmla="*/ 721543 w 2263755"/>
                <a:gd name="connsiteY172" fmla="*/ 1964441 h 2227159"/>
                <a:gd name="connsiteX173" fmla="*/ 730430 w 2263755"/>
                <a:gd name="connsiteY173" fmla="*/ 1967577 h 2227159"/>
                <a:gd name="connsiteX174" fmla="*/ 766504 w 2263755"/>
                <a:gd name="connsiteY174" fmla="*/ 1992149 h 2227159"/>
                <a:gd name="connsiteX175" fmla="*/ 865837 w 2263755"/>
                <a:gd name="connsiteY175" fmla="*/ 2025609 h 2227159"/>
                <a:gd name="connsiteX176" fmla="*/ 991834 w 2263755"/>
                <a:gd name="connsiteY176" fmla="*/ 2059069 h 2227159"/>
                <a:gd name="connsiteX177" fmla="*/ 1188410 w 2263755"/>
                <a:gd name="connsiteY177" fmla="*/ 2077890 h 2227159"/>
                <a:gd name="connsiteX178" fmla="*/ 1333750 w 2263755"/>
                <a:gd name="connsiteY178" fmla="*/ 2069002 h 2227159"/>
                <a:gd name="connsiteX179" fmla="*/ 1377666 w 2263755"/>
                <a:gd name="connsiteY179" fmla="*/ 2055409 h 2227159"/>
                <a:gd name="connsiteX180" fmla="*/ 1439357 w 2263755"/>
                <a:gd name="connsiteY180" fmla="*/ 2039725 h 2227159"/>
                <a:gd name="connsiteX181" fmla="*/ 1467589 w 2263755"/>
                <a:gd name="connsiteY181" fmla="*/ 2022995 h 2227159"/>
                <a:gd name="connsiteX182" fmla="*/ 1496343 w 2263755"/>
                <a:gd name="connsiteY182" fmla="*/ 2010970 h 2227159"/>
                <a:gd name="connsiteX183" fmla="*/ 1584175 w 2263755"/>
                <a:gd name="connsiteY183" fmla="*/ 1986398 h 2227159"/>
                <a:gd name="connsiteX184" fmla="*/ 1682985 w 2263755"/>
                <a:gd name="connsiteY184" fmla="*/ 1933072 h 2227159"/>
                <a:gd name="connsiteX185" fmla="*/ 1698669 w 2263755"/>
                <a:gd name="connsiteY185" fmla="*/ 1914251 h 2227159"/>
                <a:gd name="connsiteX186" fmla="*/ 1704943 w 2263755"/>
                <a:gd name="connsiteY186" fmla="*/ 1906409 h 2227159"/>
                <a:gd name="connsiteX187" fmla="*/ 1795389 w 2263755"/>
                <a:gd name="connsiteY187" fmla="*/ 1827988 h 2227159"/>
                <a:gd name="connsiteX188" fmla="*/ 1860740 w 2263755"/>
                <a:gd name="connsiteY188" fmla="*/ 1763682 h 2227159"/>
                <a:gd name="connsiteX189" fmla="*/ 1866491 w 2263755"/>
                <a:gd name="connsiteY189" fmla="*/ 1756886 h 2227159"/>
                <a:gd name="connsiteX190" fmla="*/ 1918249 w 2263755"/>
                <a:gd name="connsiteY190" fmla="*/ 1667486 h 2227159"/>
                <a:gd name="connsiteX191" fmla="*/ 1960073 w 2263755"/>
                <a:gd name="connsiteY191" fmla="*/ 1560310 h 2227159"/>
                <a:gd name="connsiteX192" fmla="*/ 1953800 w 2263755"/>
                <a:gd name="connsiteY192" fmla="*/ 1491823 h 2227159"/>
                <a:gd name="connsiteX193" fmla="*/ 1951708 w 2263755"/>
                <a:gd name="connsiteY193" fmla="*/ 1387784 h 2227159"/>
                <a:gd name="connsiteX194" fmla="*/ 1954845 w 2263755"/>
                <a:gd name="connsiteY194" fmla="*/ 1365303 h 2227159"/>
                <a:gd name="connsiteX195" fmla="*/ 1980463 w 2263755"/>
                <a:gd name="connsiteY195" fmla="*/ 1267538 h 2227159"/>
                <a:gd name="connsiteX196" fmla="*/ 1983599 w 2263755"/>
                <a:gd name="connsiteY196" fmla="*/ 1218394 h 2227159"/>
                <a:gd name="connsiteX197" fmla="*/ 1954845 w 2263755"/>
                <a:gd name="connsiteY197" fmla="*/ 1158272 h 2227159"/>
                <a:gd name="connsiteX198" fmla="*/ 1912498 w 2263755"/>
                <a:gd name="connsiteY198" fmla="*/ 1081942 h 2227159"/>
                <a:gd name="connsiteX199" fmla="*/ 1896291 w 2263755"/>
                <a:gd name="connsiteY199" fmla="*/ 1063121 h 2227159"/>
                <a:gd name="connsiteX200" fmla="*/ 1780750 w 2263755"/>
                <a:gd name="connsiteY200" fmla="*/ 919871 h 2227159"/>
                <a:gd name="connsiteX201" fmla="*/ 1697101 w 2263755"/>
                <a:gd name="connsiteY201" fmla="*/ 828380 h 2227159"/>
                <a:gd name="connsiteX202" fmla="*/ 1692396 w 2263755"/>
                <a:gd name="connsiteY202" fmla="*/ 816356 h 2227159"/>
                <a:gd name="connsiteX203" fmla="*/ 1687691 w 2263755"/>
                <a:gd name="connsiteY203" fmla="*/ 807468 h 2227159"/>
                <a:gd name="connsiteX204" fmla="*/ 1667824 w 2263755"/>
                <a:gd name="connsiteY204" fmla="*/ 799626 h 2227159"/>
                <a:gd name="connsiteX205" fmla="*/ 1641161 w 2263755"/>
                <a:gd name="connsiteY205" fmla="*/ 770871 h 2227159"/>
                <a:gd name="connsiteX206" fmla="*/ 1633319 w 2263755"/>
                <a:gd name="connsiteY206" fmla="*/ 761984 h 2227159"/>
                <a:gd name="connsiteX207" fmla="*/ 1571627 w 2263755"/>
                <a:gd name="connsiteY207" fmla="*/ 723296 h 2227159"/>
                <a:gd name="connsiteX208" fmla="*/ 1512550 w 2263755"/>
                <a:gd name="connsiteY208" fmla="*/ 668401 h 2227159"/>
                <a:gd name="connsiteX209" fmla="*/ 1561171 w 2263755"/>
                <a:gd name="connsiteY209" fmla="*/ 678334 h 2227159"/>
                <a:gd name="connsiteX210" fmla="*/ 1730038 w 2263755"/>
                <a:gd name="connsiteY210" fmla="*/ 775054 h 2227159"/>
                <a:gd name="connsiteX211" fmla="*/ 1747291 w 2263755"/>
                <a:gd name="connsiteY211" fmla="*/ 783941 h 2227159"/>
                <a:gd name="connsiteX212" fmla="*/ 1762452 w 2263755"/>
                <a:gd name="connsiteY212" fmla="*/ 791261 h 2227159"/>
                <a:gd name="connsiteX213" fmla="*/ 1841396 w 2263755"/>
                <a:gd name="connsiteY213" fmla="*/ 861840 h 2227159"/>
                <a:gd name="connsiteX214" fmla="*/ 1899428 w 2263755"/>
                <a:gd name="connsiteY214" fmla="*/ 931373 h 2227159"/>
                <a:gd name="connsiteX215" fmla="*/ 1953800 w 2263755"/>
                <a:gd name="connsiteY215" fmla="*/ 1005089 h 2227159"/>
                <a:gd name="connsiteX216" fmla="*/ 1974189 w 2263755"/>
                <a:gd name="connsiteY216" fmla="*/ 1023387 h 2227159"/>
                <a:gd name="connsiteX217" fmla="*/ 1979417 w 2263755"/>
                <a:gd name="connsiteY217" fmla="*/ 1003521 h 2227159"/>
                <a:gd name="connsiteX218" fmla="*/ 1956936 w 2263755"/>
                <a:gd name="connsiteY218" fmla="*/ 955422 h 2227159"/>
                <a:gd name="connsiteX219" fmla="*/ 1884789 w 2263755"/>
                <a:gd name="connsiteY219" fmla="*/ 880661 h 2227159"/>
                <a:gd name="connsiteX220" fmla="*/ 1840350 w 2263755"/>
                <a:gd name="connsiteY220" fmla="*/ 827857 h 2227159"/>
                <a:gd name="connsiteX221" fmla="*/ 1821007 w 2263755"/>
                <a:gd name="connsiteY221" fmla="*/ 802240 h 2227159"/>
                <a:gd name="connsiteX222" fmla="*/ 1782319 w 2263755"/>
                <a:gd name="connsiteY222" fmla="*/ 771917 h 2227159"/>
                <a:gd name="connsiteX223" fmla="*/ 1734743 w 2263755"/>
                <a:gd name="connsiteY223" fmla="*/ 729570 h 2227159"/>
                <a:gd name="connsiteX224" fmla="*/ 1664687 w 2263755"/>
                <a:gd name="connsiteY224" fmla="*/ 654808 h 2227159"/>
                <a:gd name="connsiteX225" fmla="*/ 1612406 w 2263755"/>
                <a:gd name="connsiteY225" fmla="*/ 612983 h 2227159"/>
                <a:gd name="connsiteX226" fmla="*/ 1597245 w 2263755"/>
                <a:gd name="connsiteY226" fmla="*/ 590503 h 2227159"/>
                <a:gd name="connsiteX227" fmla="*/ 1571105 w 2263755"/>
                <a:gd name="connsiteY227" fmla="*/ 555998 h 2227159"/>
                <a:gd name="connsiteX228" fmla="*/ 1547578 w 2263755"/>
                <a:gd name="connsiteY228" fmla="*/ 536131 h 2227159"/>
                <a:gd name="connsiteX229" fmla="*/ 1546010 w 2263755"/>
                <a:gd name="connsiteY229" fmla="*/ 515741 h 2227159"/>
                <a:gd name="connsiteX230" fmla="*/ 1548101 w 2263755"/>
                <a:gd name="connsiteY230" fmla="*/ 509990 h 2227159"/>
                <a:gd name="connsiteX231" fmla="*/ 1522483 w 2263755"/>
                <a:gd name="connsiteY231" fmla="*/ 495352 h 2227159"/>
                <a:gd name="connsiteX232" fmla="*/ 1524575 w 2263755"/>
                <a:gd name="connsiteY232" fmla="*/ 491169 h 2227159"/>
                <a:gd name="connsiteX233" fmla="*/ 1553329 w 2263755"/>
                <a:gd name="connsiteY233" fmla="*/ 506854 h 2227159"/>
                <a:gd name="connsiteX234" fmla="*/ 1647957 w 2263755"/>
                <a:gd name="connsiteY234" fmla="*/ 561226 h 2227159"/>
                <a:gd name="connsiteX235" fmla="*/ 1703898 w 2263755"/>
                <a:gd name="connsiteY235" fmla="*/ 598345 h 2227159"/>
                <a:gd name="connsiteX236" fmla="*/ 1712262 w 2263755"/>
                <a:gd name="connsiteY236" fmla="*/ 603573 h 2227159"/>
                <a:gd name="connsiteX237" fmla="*/ 1778659 w 2263755"/>
                <a:gd name="connsiteY237" fmla="*/ 649580 h 2227159"/>
                <a:gd name="connsiteX238" fmla="*/ 1795389 w 2263755"/>
                <a:gd name="connsiteY238" fmla="*/ 657945 h 2227159"/>
                <a:gd name="connsiteX239" fmla="*/ 1805322 w 2263755"/>
                <a:gd name="connsiteY239" fmla="*/ 665787 h 2227159"/>
                <a:gd name="connsiteX240" fmla="*/ 1839827 w 2263755"/>
                <a:gd name="connsiteY240" fmla="*/ 700815 h 2227159"/>
                <a:gd name="connsiteX241" fmla="*/ 1844533 w 2263755"/>
                <a:gd name="connsiteY241" fmla="*/ 697678 h 2227159"/>
                <a:gd name="connsiteX242" fmla="*/ 1835645 w 2263755"/>
                <a:gd name="connsiteY242" fmla="*/ 677289 h 2227159"/>
                <a:gd name="connsiteX243" fmla="*/ 1774477 w 2263755"/>
                <a:gd name="connsiteY243" fmla="*/ 548155 h 2227159"/>
                <a:gd name="connsiteX244" fmla="*/ 1751473 w 2263755"/>
                <a:gd name="connsiteY244" fmla="*/ 492738 h 2227159"/>
                <a:gd name="connsiteX245" fmla="*/ 1602996 w 2263755"/>
                <a:gd name="connsiteY245" fmla="*/ 337464 h 2227159"/>
                <a:gd name="connsiteX246" fmla="*/ 1512027 w 2263755"/>
                <a:gd name="connsiteY246" fmla="*/ 298776 h 2227159"/>
                <a:gd name="connsiteX247" fmla="*/ 1333750 w 2263755"/>
                <a:gd name="connsiteY247" fmla="*/ 222446 h 2227159"/>
                <a:gd name="connsiteX248" fmla="*/ 1214027 w 2263755"/>
                <a:gd name="connsiteY248" fmla="*/ 178008 h 2227159"/>
                <a:gd name="connsiteX249" fmla="*/ 1158087 w 2263755"/>
                <a:gd name="connsiteY249" fmla="*/ 151867 h 2227159"/>
                <a:gd name="connsiteX250" fmla="*/ 1147631 w 2263755"/>
                <a:gd name="connsiteY250" fmla="*/ 147685 h 2227159"/>
                <a:gd name="connsiteX251" fmla="*/ 1100055 w 2263755"/>
                <a:gd name="connsiteY251" fmla="*/ 136706 h 2227159"/>
                <a:gd name="connsiteX252" fmla="*/ 1090645 w 2263755"/>
                <a:gd name="connsiteY252" fmla="*/ 129909 h 2227159"/>
                <a:gd name="connsiteX253" fmla="*/ 1068687 w 2263755"/>
                <a:gd name="connsiteY253" fmla="*/ 118408 h 2227159"/>
                <a:gd name="connsiteX254" fmla="*/ 680241 w 2263755"/>
                <a:gd name="connsiteY254" fmla="*/ 181145 h 2227159"/>
                <a:gd name="connsiteX255" fmla="*/ 474255 w 2263755"/>
                <a:gd name="connsiteY255" fmla="*/ 292503 h 2227159"/>
                <a:gd name="connsiteX256" fmla="*/ 462753 w 2263755"/>
                <a:gd name="connsiteY256" fmla="*/ 304527 h 2227159"/>
                <a:gd name="connsiteX257" fmla="*/ 441318 w 2263755"/>
                <a:gd name="connsiteY257" fmla="*/ 320211 h 2227159"/>
                <a:gd name="connsiteX258" fmla="*/ 435567 w 2263755"/>
                <a:gd name="connsiteY258" fmla="*/ 324917 h 2227159"/>
                <a:gd name="connsiteX259" fmla="*/ 368648 w 2263755"/>
                <a:gd name="connsiteY259" fmla="*/ 407520 h 2227159"/>
                <a:gd name="connsiteX260" fmla="*/ 324209 w 2263755"/>
                <a:gd name="connsiteY260" fmla="*/ 461892 h 2227159"/>
                <a:gd name="connsiteX261" fmla="*/ 324732 w 2263755"/>
                <a:gd name="connsiteY261" fmla="*/ 488033 h 2227159"/>
                <a:gd name="connsiteX262" fmla="*/ 325255 w 2263755"/>
                <a:gd name="connsiteY262" fmla="*/ 489078 h 2227159"/>
                <a:gd name="connsiteX263" fmla="*/ 312184 w 2263755"/>
                <a:gd name="connsiteY263" fmla="*/ 527766 h 2227159"/>
                <a:gd name="connsiteX264" fmla="*/ 292318 w 2263755"/>
                <a:gd name="connsiteY264" fmla="*/ 531948 h 2227159"/>
                <a:gd name="connsiteX265" fmla="*/ 272974 w 2263755"/>
                <a:gd name="connsiteY265" fmla="*/ 531948 h 2227159"/>
                <a:gd name="connsiteX266" fmla="*/ 269314 w 2263755"/>
                <a:gd name="connsiteY266" fmla="*/ 555475 h 2227159"/>
                <a:gd name="connsiteX267" fmla="*/ 243697 w 2263755"/>
                <a:gd name="connsiteY267" fmla="*/ 604096 h 2227159"/>
                <a:gd name="connsiteX268" fmla="*/ 240037 w 2263755"/>
                <a:gd name="connsiteY268" fmla="*/ 613506 h 2227159"/>
                <a:gd name="connsiteX269" fmla="*/ 225398 w 2263755"/>
                <a:gd name="connsiteY269" fmla="*/ 675720 h 2227159"/>
                <a:gd name="connsiteX270" fmla="*/ 215988 w 2263755"/>
                <a:gd name="connsiteY270" fmla="*/ 694019 h 2227159"/>
                <a:gd name="connsiteX271" fmla="*/ 189847 w 2263755"/>
                <a:gd name="connsiteY271" fmla="*/ 787078 h 2227159"/>
                <a:gd name="connsiteX272" fmla="*/ 171026 w 2263755"/>
                <a:gd name="connsiteY272" fmla="*/ 895299 h 2227159"/>
                <a:gd name="connsiteX273" fmla="*/ 159525 w 2263755"/>
                <a:gd name="connsiteY273" fmla="*/ 912552 h 2227159"/>
                <a:gd name="connsiteX274" fmla="*/ 161093 w 2263755"/>
                <a:gd name="connsiteY274" fmla="*/ 931373 h 2227159"/>
                <a:gd name="connsiteX275" fmla="*/ 168935 w 2263755"/>
                <a:gd name="connsiteY275" fmla="*/ 948103 h 2227159"/>
                <a:gd name="connsiteX276" fmla="*/ 167890 w 2263755"/>
                <a:gd name="connsiteY276" fmla="*/ 1066780 h 2227159"/>
                <a:gd name="connsiteX277" fmla="*/ 173118 w 2263755"/>
                <a:gd name="connsiteY277" fmla="*/ 1132654 h 2227159"/>
                <a:gd name="connsiteX278" fmla="*/ 169981 w 2263755"/>
                <a:gd name="connsiteY278" fmla="*/ 1143633 h 2227159"/>
                <a:gd name="connsiteX279" fmla="*/ 156388 w 2263755"/>
                <a:gd name="connsiteY279" fmla="*/ 1189117 h 2227159"/>
                <a:gd name="connsiteX280" fmla="*/ 167367 w 2263755"/>
                <a:gd name="connsiteY280" fmla="*/ 1247149 h 2227159"/>
                <a:gd name="connsiteX281" fmla="*/ 168935 w 2263755"/>
                <a:gd name="connsiteY281" fmla="*/ 1282177 h 2227159"/>
                <a:gd name="connsiteX282" fmla="*/ 173118 w 2263755"/>
                <a:gd name="connsiteY282" fmla="*/ 1305181 h 2227159"/>
                <a:gd name="connsiteX283" fmla="*/ 604434 w 2263755"/>
                <a:gd name="connsiteY283" fmla="*/ 1950325 h 2227159"/>
                <a:gd name="connsiteX284" fmla="*/ 599728 w 2263755"/>
                <a:gd name="connsiteY284" fmla="*/ 1933072 h 2227159"/>
                <a:gd name="connsiteX285" fmla="*/ 592932 w 2263755"/>
                <a:gd name="connsiteY285" fmla="*/ 1923139 h 2227159"/>
                <a:gd name="connsiteX286" fmla="*/ 569406 w 2263755"/>
                <a:gd name="connsiteY286" fmla="*/ 1910591 h 2227159"/>
                <a:gd name="connsiteX287" fmla="*/ 586135 w 2263755"/>
                <a:gd name="connsiteY287" fmla="*/ 1943005 h 2227159"/>
                <a:gd name="connsiteX288" fmla="*/ 604434 w 2263755"/>
                <a:gd name="connsiteY288" fmla="*/ 1950325 h 2227159"/>
                <a:gd name="connsiteX289" fmla="*/ 302774 w 2263755"/>
                <a:gd name="connsiteY289" fmla="*/ 1825897 h 2227159"/>
                <a:gd name="connsiteX290" fmla="*/ 314798 w 2263755"/>
                <a:gd name="connsiteY290" fmla="*/ 1850469 h 2227159"/>
                <a:gd name="connsiteX291" fmla="*/ 328914 w 2263755"/>
                <a:gd name="connsiteY291" fmla="*/ 1840535 h 2227159"/>
                <a:gd name="connsiteX292" fmla="*/ 331528 w 2263755"/>
                <a:gd name="connsiteY292" fmla="*/ 1826419 h 2227159"/>
                <a:gd name="connsiteX293" fmla="*/ 302774 w 2263755"/>
                <a:gd name="connsiteY293" fmla="*/ 1825897 h 2227159"/>
                <a:gd name="connsiteX294" fmla="*/ 916550 w 2263755"/>
                <a:gd name="connsiteY294" fmla="*/ 2147423 h 2227159"/>
                <a:gd name="connsiteX295" fmla="*/ 933802 w 2263755"/>
                <a:gd name="connsiteY295" fmla="*/ 2131216 h 2227159"/>
                <a:gd name="connsiteX296" fmla="*/ 918118 w 2263755"/>
                <a:gd name="connsiteY296" fmla="*/ 2121806 h 2227159"/>
                <a:gd name="connsiteX297" fmla="*/ 916550 w 2263755"/>
                <a:gd name="connsiteY297" fmla="*/ 2147423 h 2227159"/>
                <a:gd name="connsiteX298" fmla="*/ 980332 w 2263755"/>
                <a:gd name="connsiteY298" fmla="*/ 2151083 h 2227159"/>
                <a:gd name="connsiteX299" fmla="*/ 991834 w 2263755"/>
                <a:gd name="connsiteY299" fmla="*/ 2138013 h 2227159"/>
                <a:gd name="connsiteX300" fmla="*/ 989743 w 2263755"/>
                <a:gd name="connsiteY300" fmla="*/ 2134876 h 2227159"/>
                <a:gd name="connsiteX301" fmla="*/ 975104 w 2263755"/>
                <a:gd name="connsiteY301" fmla="*/ 2133830 h 2227159"/>
                <a:gd name="connsiteX302" fmla="*/ 980332 w 2263755"/>
                <a:gd name="connsiteY302" fmla="*/ 2151083 h 222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</a:cxnLst>
              <a:rect l="l" t="t" r="r" b="b"/>
              <a:pathLst>
                <a:path w="2263755" h="2227159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0" name="Freeform: Shape 3179">
              <a:extLst>
                <a:ext uri="{FF2B5EF4-FFF2-40B4-BE49-F238E27FC236}">
                  <a16:creationId xmlns:a16="http://schemas.microsoft.com/office/drawing/2014/main" id="{B633246E-2052-43F9-BB7C-E3E881A582F4}"/>
                </a:ext>
              </a:extLst>
            </p:cNvPr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>
                <a:gd name="connsiteX0" fmla="*/ 0 w 172526"/>
                <a:gd name="connsiteY0" fmla="*/ 85223 h 172526"/>
                <a:gd name="connsiteX1" fmla="*/ 89923 w 172526"/>
                <a:gd name="connsiteY1" fmla="*/ 6 h 172526"/>
                <a:gd name="connsiteX2" fmla="*/ 176709 w 172526"/>
                <a:gd name="connsiteY2" fmla="*/ 82086 h 172526"/>
                <a:gd name="connsiteX3" fmla="*/ 174095 w 172526"/>
                <a:gd name="connsiteY3" fmla="*/ 97771 h 172526"/>
                <a:gd name="connsiteX4" fmla="*/ 93583 w 172526"/>
                <a:gd name="connsiteY4" fmla="*/ 170964 h 172526"/>
                <a:gd name="connsiteX5" fmla="*/ 0 w 172526"/>
                <a:gd name="connsiteY5" fmla="*/ 85223 h 17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526" h="172526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1" name="Freeform: Shape 3180">
              <a:extLst>
                <a:ext uri="{FF2B5EF4-FFF2-40B4-BE49-F238E27FC236}">
                  <a16:creationId xmlns:a16="http://schemas.microsoft.com/office/drawing/2014/main" id="{83B45AC1-A780-43BE-826E-758517B6E650}"/>
                </a:ext>
              </a:extLst>
            </p:cNvPr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>
                <a:gd name="connsiteX0" fmla="*/ 380081 w 381649"/>
                <a:gd name="connsiteY0" fmla="*/ 271953 h 271859"/>
                <a:gd name="connsiteX1" fmla="*/ 330414 w 381649"/>
                <a:gd name="connsiteY1" fmla="*/ 254178 h 271859"/>
                <a:gd name="connsiteX2" fmla="*/ 227944 w 381649"/>
                <a:gd name="connsiteY2" fmla="*/ 198237 h 271859"/>
                <a:gd name="connsiteX3" fmla="*/ 162070 w 381649"/>
                <a:gd name="connsiteY3" fmla="*/ 157981 h 271859"/>
                <a:gd name="connsiteX4" fmla="*/ 127042 w 381649"/>
                <a:gd name="connsiteY4" fmla="*/ 126090 h 271859"/>
                <a:gd name="connsiteX5" fmla="*/ 85218 w 381649"/>
                <a:gd name="connsiteY5" fmla="*/ 96813 h 271859"/>
                <a:gd name="connsiteX6" fmla="*/ 69533 w 381649"/>
                <a:gd name="connsiteY6" fmla="*/ 86357 h 271859"/>
                <a:gd name="connsiteX7" fmla="*/ 0 w 381649"/>
                <a:gd name="connsiteY7" fmla="*/ 93 h 271859"/>
                <a:gd name="connsiteX8" fmla="*/ 45484 w 381649"/>
                <a:gd name="connsiteY8" fmla="*/ 18392 h 271859"/>
                <a:gd name="connsiteX9" fmla="*/ 78944 w 381649"/>
                <a:gd name="connsiteY9" fmla="*/ 53942 h 271859"/>
                <a:gd name="connsiteX10" fmla="*/ 132270 w 381649"/>
                <a:gd name="connsiteY10" fmla="*/ 93153 h 271859"/>
                <a:gd name="connsiteX11" fmla="*/ 138021 w 381649"/>
                <a:gd name="connsiteY11" fmla="*/ 96813 h 271859"/>
                <a:gd name="connsiteX12" fmla="*/ 241537 w 381649"/>
                <a:gd name="connsiteY12" fmla="*/ 175757 h 271859"/>
                <a:gd name="connsiteX13" fmla="*/ 337211 w 381649"/>
                <a:gd name="connsiteY13" fmla="*/ 236925 h 271859"/>
                <a:gd name="connsiteX14" fmla="*/ 345053 w 381649"/>
                <a:gd name="connsiteY14" fmla="*/ 241108 h 271859"/>
                <a:gd name="connsiteX15" fmla="*/ 382172 w 381649"/>
                <a:gd name="connsiteY15" fmla="*/ 269339 h 271859"/>
                <a:gd name="connsiteX16" fmla="*/ 380081 w 381649"/>
                <a:gd name="connsiteY16" fmla="*/ 271953 h 271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1649" h="271859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2" name="Freeform: Shape 3181">
              <a:extLst>
                <a:ext uri="{FF2B5EF4-FFF2-40B4-BE49-F238E27FC236}">
                  <a16:creationId xmlns:a16="http://schemas.microsoft.com/office/drawing/2014/main" id="{E089CF2E-B637-4F98-9BD6-16F4A9469B77}"/>
                </a:ext>
              </a:extLst>
            </p:cNvPr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>
                <a:gd name="connsiteX0" fmla="*/ 0 w 193438"/>
                <a:gd name="connsiteY0" fmla="*/ 1859 h 355509"/>
                <a:gd name="connsiteX1" fmla="*/ 17253 w 193438"/>
                <a:gd name="connsiteY1" fmla="*/ 8655 h 355509"/>
                <a:gd name="connsiteX2" fmla="*/ 31368 w 193438"/>
                <a:gd name="connsiteY2" fmla="*/ 48911 h 355509"/>
                <a:gd name="connsiteX3" fmla="*/ 32937 w 193438"/>
                <a:gd name="connsiteY3" fmla="*/ 53094 h 355509"/>
                <a:gd name="connsiteX4" fmla="*/ 105084 w 193438"/>
                <a:gd name="connsiteY4" fmla="*/ 202094 h 355509"/>
                <a:gd name="connsiteX5" fmla="*/ 165730 w 193438"/>
                <a:gd name="connsiteY5" fmla="*/ 293585 h 355509"/>
                <a:gd name="connsiteX6" fmla="*/ 167821 w 193438"/>
                <a:gd name="connsiteY6" fmla="*/ 296199 h 355509"/>
                <a:gd name="connsiteX7" fmla="*/ 195007 w 193438"/>
                <a:gd name="connsiteY7" fmla="*/ 347434 h 355509"/>
                <a:gd name="connsiteX8" fmla="*/ 195530 w 193438"/>
                <a:gd name="connsiteY8" fmla="*/ 356322 h 355509"/>
                <a:gd name="connsiteX9" fmla="*/ 182460 w 193438"/>
                <a:gd name="connsiteY9" fmla="*/ 345343 h 355509"/>
                <a:gd name="connsiteX10" fmla="*/ 133839 w 193438"/>
                <a:gd name="connsiteY10" fmla="*/ 292540 h 355509"/>
                <a:gd name="connsiteX11" fmla="*/ 118154 w 193438"/>
                <a:gd name="connsiteY11" fmla="*/ 264831 h 355509"/>
                <a:gd name="connsiteX12" fmla="*/ 64828 w 193438"/>
                <a:gd name="connsiteY12" fmla="*/ 177522 h 355509"/>
                <a:gd name="connsiteX13" fmla="*/ 36074 w 193438"/>
                <a:gd name="connsiteY13" fmla="*/ 107466 h 355509"/>
                <a:gd name="connsiteX14" fmla="*/ 34505 w 193438"/>
                <a:gd name="connsiteY14" fmla="*/ 102238 h 355509"/>
                <a:gd name="connsiteX15" fmla="*/ 0 w 193438"/>
                <a:gd name="connsiteY15" fmla="*/ 1859 h 35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438" h="355509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3" name="Freeform: Shape 3182">
              <a:extLst>
                <a:ext uri="{FF2B5EF4-FFF2-40B4-BE49-F238E27FC236}">
                  <a16:creationId xmlns:a16="http://schemas.microsoft.com/office/drawing/2014/main" id="{42151A62-8375-4585-B0C4-7FE875AFDD25}"/>
                </a:ext>
              </a:extLst>
            </p:cNvPr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>
                <a:gd name="connsiteX0" fmla="*/ 8624 w 57508"/>
                <a:gd name="connsiteY0" fmla="*/ 204 h 256175"/>
                <a:gd name="connsiteX1" fmla="*/ 22740 w 57508"/>
                <a:gd name="connsiteY1" fmla="*/ 37324 h 256175"/>
                <a:gd name="connsiteX2" fmla="*/ 51494 w 57508"/>
                <a:gd name="connsiteY2" fmla="*/ 62941 h 256175"/>
                <a:gd name="connsiteX3" fmla="*/ 30582 w 57508"/>
                <a:gd name="connsiteY3" fmla="*/ 53008 h 256175"/>
                <a:gd name="connsiteX4" fmla="*/ 32673 w 57508"/>
                <a:gd name="connsiteY4" fmla="*/ 58759 h 256175"/>
                <a:gd name="connsiteX5" fmla="*/ 47834 w 57508"/>
                <a:gd name="connsiteY5" fmla="*/ 127247 h 256175"/>
                <a:gd name="connsiteX6" fmla="*/ 46789 w 57508"/>
                <a:gd name="connsiteY6" fmla="*/ 131429 h 256175"/>
                <a:gd name="connsiteX7" fmla="*/ 42084 w 57508"/>
                <a:gd name="connsiteY7" fmla="*/ 153387 h 256175"/>
                <a:gd name="connsiteX8" fmla="*/ 59859 w 57508"/>
                <a:gd name="connsiteY8" fmla="*/ 214555 h 256175"/>
                <a:gd name="connsiteX9" fmla="*/ 60905 w 57508"/>
                <a:gd name="connsiteY9" fmla="*/ 237036 h 256175"/>
                <a:gd name="connsiteX10" fmla="*/ 49926 w 57508"/>
                <a:gd name="connsiteY10" fmla="*/ 256380 h 256175"/>
                <a:gd name="connsiteX11" fmla="*/ 45743 w 57508"/>
                <a:gd name="connsiteY11" fmla="*/ 254812 h 256175"/>
                <a:gd name="connsiteX12" fmla="*/ 33719 w 57508"/>
                <a:gd name="connsiteY12" fmla="*/ 218215 h 256175"/>
                <a:gd name="connsiteX13" fmla="*/ 782 w 57508"/>
                <a:gd name="connsiteY13" fmla="*/ 10660 h 256175"/>
                <a:gd name="connsiteX14" fmla="*/ 8624 w 57508"/>
                <a:gd name="connsiteY14" fmla="*/ 204 h 25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7508" h="256175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4" name="Freeform: Shape 3183">
              <a:extLst>
                <a:ext uri="{FF2B5EF4-FFF2-40B4-BE49-F238E27FC236}">
                  <a16:creationId xmlns:a16="http://schemas.microsoft.com/office/drawing/2014/main" id="{CC062747-3B50-4B72-992E-FDD64A0AABC3}"/>
                </a:ext>
              </a:extLst>
            </p:cNvPr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>
                <a:gd name="connsiteX0" fmla="*/ 523 w 94105"/>
                <a:gd name="connsiteY0" fmla="*/ 565 h 31368"/>
                <a:gd name="connsiteX1" fmla="*/ 25618 w 94105"/>
                <a:gd name="connsiteY1" fmla="*/ 1087 h 31368"/>
                <a:gd name="connsiteX2" fmla="*/ 73193 w 94105"/>
                <a:gd name="connsiteY2" fmla="*/ 15203 h 31368"/>
                <a:gd name="connsiteX3" fmla="*/ 98811 w 94105"/>
                <a:gd name="connsiteY3" fmla="*/ 33501 h 31368"/>
                <a:gd name="connsiteX4" fmla="*/ 0 w 94105"/>
                <a:gd name="connsiteY4" fmla="*/ 3701 h 31368"/>
                <a:gd name="connsiteX5" fmla="*/ 523 w 94105"/>
                <a:gd name="connsiteY5" fmla="*/ 565 h 31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5" h="31368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5" name="Freeform: Shape 3184">
              <a:extLst>
                <a:ext uri="{FF2B5EF4-FFF2-40B4-BE49-F238E27FC236}">
                  <a16:creationId xmlns:a16="http://schemas.microsoft.com/office/drawing/2014/main" id="{2381036F-7CB4-4E62-B8EC-903542270D9E}"/>
                </a:ext>
              </a:extLst>
            </p:cNvPr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>
                <a:gd name="connsiteX0" fmla="*/ 28093 w 36596"/>
                <a:gd name="connsiteY0" fmla="*/ 30242 h 26140"/>
                <a:gd name="connsiteX1" fmla="*/ 4044 w 36596"/>
                <a:gd name="connsiteY1" fmla="*/ 17694 h 26140"/>
                <a:gd name="connsiteX2" fmla="*/ 9272 w 36596"/>
                <a:gd name="connsiteY2" fmla="*/ 441 h 26140"/>
                <a:gd name="connsiteX3" fmla="*/ 39595 w 36596"/>
                <a:gd name="connsiteY3" fmla="*/ 17694 h 26140"/>
                <a:gd name="connsiteX4" fmla="*/ 28093 w 36596"/>
                <a:gd name="connsiteY4" fmla="*/ 30242 h 2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96" h="2614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6" name="Freeform: Shape 3185">
              <a:extLst>
                <a:ext uri="{FF2B5EF4-FFF2-40B4-BE49-F238E27FC236}">
                  <a16:creationId xmlns:a16="http://schemas.microsoft.com/office/drawing/2014/main" id="{1AD9A3D7-AEA0-4AAE-98FD-092AC35E1B1D}"/>
                </a:ext>
              </a:extLst>
            </p:cNvPr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>
                <a:gd name="connsiteX0" fmla="*/ 57509 w 57508"/>
                <a:gd name="connsiteY0" fmla="*/ 3476 h 15684"/>
                <a:gd name="connsiteX1" fmla="*/ 0 w 57508"/>
                <a:gd name="connsiteY1" fmla="*/ 19160 h 15684"/>
                <a:gd name="connsiteX2" fmla="*/ 57509 w 57508"/>
                <a:gd name="connsiteY2" fmla="*/ 34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508" h="15684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7" name="Freeform: Shape 3186">
              <a:extLst>
                <a:ext uri="{FF2B5EF4-FFF2-40B4-BE49-F238E27FC236}">
                  <a16:creationId xmlns:a16="http://schemas.microsoft.com/office/drawing/2014/main" id="{4B0B9659-F3BF-4087-AF12-39E748BE167E}"/>
                </a:ext>
              </a:extLst>
            </p:cNvPr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>
                <a:gd name="connsiteX0" fmla="*/ 19366 w 26140"/>
                <a:gd name="connsiteY0" fmla="*/ 0 h 20912"/>
                <a:gd name="connsiteX1" fmla="*/ 27208 w 26140"/>
                <a:gd name="connsiteY1" fmla="*/ 8888 h 20912"/>
                <a:gd name="connsiteX2" fmla="*/ 11524 w 26140"/>
                <a:gd name="connsiteY2" fmla="*/ 24572 h 20912"/>
                <a:gd name="connsiteX3" fmla="*/ 22 w 26140"/>
                <a:gd name="connsiteY3" fmla="*/ 14116 h 20912"/>
                <a:gd name="connsiteX4" fmla="*/ 19366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8" name="Freeform: Shape 3187">
              <a:extLst>
                <a:ext uri="{FF2B5EF4-FFF2-40B4-BE49-F238E27FC236}">
                  <a16:creationId xmlns:a16="http://schemas.microsoft.com/office/drawing/2014/main" id="{1018F477-3D58-4FCB-8E4C-085A4B699C6C}"/>
                </a:ext>
              </a:extLst>
            </p:cNvPr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>
                <a:gd name="connsiteX0" fmla="*/ 0 w 41824"/>
                <a:gd name="connsiteY0" fmla="*/ 21490 h 20912"/>
                <a:gd name="connsiteX1" fmla="*/ 46007 w 41824"/>
                <a:gd name="connsiteY1" fmla="*/ 55 h 20912"/>
                <a:gd name="connsiteX2" fmla="*/ 0 w 41824"/>
                <a:gd name="connsiteY2" fmla="*/ 2149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24" h="20912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9" name="Freeform: Shape 3188">
              <a:extLst>
                <a:ext uri="{FF2B5EF4-FFF2-40B4-BE49-F238E27FC236}">
                  <a16:creationId xmlns:a16="http://schemas.microsoft.com/office/drawing/2014/main" id="{1BC6236C-3320-4622-98D9-CD7544DA1286}"/>
                </a:ext>
              </a:extLst>
            </p:cNvPr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>
                <a:gd name="connsiteX0" fmla="*/ 20936 w 20912"/>
                <a:gd name="connsiteY0" fmla="*/ 6947 h 20912"/>
                <a:gd name="connsiteX1" fmla="*/ 5774 w 20912"/>
                <a:gd name="connsiteY1" fmla="*/ 24723 h 20912"/>
                <a:gd name="connsiteX2" fmla="*/ 23 w 20912"/>
                <a:gd name="connsiteY2" fmla="*/ 18972 h 20912"/>
                <a:gd name="connsiteX3" fmla="*/ 14139 w 20912"/>
                <a:gd name="connsiteY3" fmla="*/ 151 h 20912"/>
                <a:gd name="connsiteX4" fmla="*/ 20936 w 20912"/>
                <a:gd name="connsiteY4" fmla="*/ 6947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12" h="20912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0" name="Freeform: Shape 3189">
              <a:extLst>
                <a:ext uri="{FF2B5EF4-FFF2-40B4-BE49-F238E27FC236}">
                  <a16:creationId xmlns:a16="http://schemas.microsoft.com/office/drawing/2014/main" id="{3DEAE41D-F42A-406E-8CC8-00E006F414A5}"/>
                </a:ext>
              </a:extLst>
            </p:cNvPr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>
                <a:gd name="connsiteX0" fmla="*/ 19344 w 15684"/>
                <a:gd name="connsiteY0" fmla="*/ 0 h 15684"/>
                <a:gd name="connsiteX1" fmla="*/ 18821 w 15684"/>
                <a:gd name="connsiteY1" fmla="*/ 17775 h 15684"/>
                <a:gd name="connsiteX2" fmla="*/ 10456 w 15684"/>
                <a:gd name="connsiteY2" fmla="*/ 20389 h 15684"/>
                <a:gd name="connsiteX3" fmla="*/ 0 w 15684"/>
                <a:gd name="connsiteY3" fmla="*/ 9933 h 15684"/>
                <a:gd name="connsiteX4" fmla="*/ 19344 w 15684"/>
                <a:gd name="connsiteY4" fmla="*/ 0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1" name="Freeform: Shape 3190">
              <a:extLst>
                <a:ext uri="{FF2B5EF4-FFF2-40B4-BE49-F238E27FC236}">
                  <a16:creationId xmlns:a16="http://schemas.microsoft.com/office/drawing/2014/main" id="{AD4B3251-7F17-4765-8492-335CBC3E5C14}"/>
                </a:ext>
              </a:extLst>
            </p:cNvPr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>
                <a:gd name="connsiteX0" fmla="*/ 13643 w 10456"/>
                <a:gd name="connsiteY0" fmla="*/ 17253 h 15684"/>
                <a:gd name="connsiteX1" fmla="*/ 51 w 10456"/>
                <a:gd name="connsiteY1" fmla="*/ 7319 h 15684"/>
                <a:gd name="connsiteX2" fmla="*/ 5279 w 10456"/>
                <a:gd name="connsiteY2" fmla="*/ 0 h 15684"/>
                <a:gd name="connsiteX3" fmla="*/ 13643 w 10456"/>
                <a:gd name="connsiteY3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56" h="15684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2" name="Freeform: Shape 3191">
              <a:extLst>
                <a:ext uri="{FF2B5EF4-FFF2-40B4-BE49-F238E27FC236}">
                  <a16:creationId xmlns:a16="http://schemas.microsoft.com/office/drawing/2014/main" id="{18AF2CA2-4DDA-4122-B152-2682BC900997}"/>
                </a:ext>
              </a:extLst>
            </p:cNvPr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>
                <a:gd name="connsiteX0" fmla="*/ 4705 w 15684"/>
                <a:gd name="connsiteY0" fmla="*/ 0 h 10456"/>
                <a:gd name="connsiteX1" fmla="*/ 16730 w 15684"/>
                <a:gd name="connsiteY1" fmla="*/ 9410 h 10456"/>
                <a:gd name="connsiteX2" fmla="*/ 12025 w 15684"/>
                <a:gd name="connsiteY2" fmla="*/ 14116 h 10456"/>
                <a:gd name="connsiteX3" fmla="*/ 0 w 15684"/>
                <a:gd name="connsiteY3" fmla="*/ 5228 h 10456"/>
                <a:gd name="connsiteX4" fmla="*/ 4705 w 15684"/>
                <a:gd name="connsiteY4" fmla="*/ 0 h 1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0456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3" name="Freeform: Shape 3192">
              <a:extLst>
                <a:ext uri="{FF2B5EF4-FFF2-40B4-BE49-F238E27FC236}">
                  <a16:creationId xmlns:a16="http://schemas.microsoft.com/office/drawing/2014/main" id="{9F4B2B95-D676-4A6A-AD04-86C9A8F01260}"/>
                </a:ext>
              </a:extLst>
            </p:cNvPr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>
                <a:gd name="connsiteX0" fmla="*/ 0 w 5228"/>
                <a:gd name="connsiteY0" fmla="*/ 17776 h 15684"/>
                <a:gd name="connsiteX1" fmla="*/ 0 w 5228"/>
                <a:gd name="connsiteY1" fmla="*/ 0 h 15684"/>
                <a:gd name="connsiteX2" fmla="*/ 0 w 5228"/>
                <a:gd name="connsiteY2" fmla="*/ 17776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28" h="15684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4" name="Freeform: Shape 3193">
              <a:extLst>
                <a:ext uri="{FF2B5EF4-FFF2-40B4-BE49-F238E27FC236}">
                  <a16:creationId xmlns:a16="http://schemas.microsoft.com/office/drawing/2014/main" id="{FD3A684D-538A-46DB-850B-A310AC821113}"/>
                </a:ext>
              </a:extLst>
            </p:cNvPr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>
                <a:gd name="connsiteX0" fmla="*/ 18298 w 15684"/>
                <a:gd name="connsiteY0" fmla="*/ 4225 h 5228"/>
                <a:gd name="connsiteX1" fmla="*/ 0 w 15684"/>
                <a:gd name="connsiteY1" fmla="*/ 9976 h 5228"/>
                <a:gd name="connsiteX2" fmla="*/ 18298 w 15684"/>
                <a:gd name="connsiteY2" fmla="*/ 4225 h 5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684" h="5228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5" name="Freeform: Shape 3194">
              <a:extLst>
                <a:ext uri="{FF2B5EF4-FFF2-40B4-BE49-F238E27FC236}">
                  <a16:creationId xmlns:a16="http://schemas.microsoft.com/office/drawing/2014/main" id="{63B47A85-F056-48A3-B7C8-BD4403FEAEBE}"/>
                </a:ext>
              </a:extLst>
            </p:cNvPr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>
                <a:gd name="connsiteX0" fmla="*/ 35028 w 31368"/>
                <a:gd name="connsiteY0" fmla="*/ 40338 h 36596"/>
                <a:gd name="connsiteX1" fmla="*/ 16730 w 31368"/>
                <a:gd name="connsiteY1" fmla="*/ 33018 h 36596"/>
                <a:gd name="connsiteX2" fmla="*/ 0 w 31368"/>
                <a:gd name="connsiteY2" fmla="*/ 604 h 36596"/>
                <a:gd name="connsiteX3" fmla="*/ 23526 w 31368"/>
                <a:gd name="connsiteY3" fmla="*/ 13152 h 36596"/>
                <a:gd name="connsiteX4" fmla="*/ 30323 w 31368"/>
                <a:gd name="connsiteY4" fmla="*/ 23085 h 36596"/>
                <a:gd name="connsiteX5" fmla="*/ 35028 w 31368"/>
                <a:gd name="connsiteY5" fmla="*/ 40338 h 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368" h="36596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6" name="Freeform: Shape 3195">
              <a:extLst>
                <a:ext uri="{FF2B5EF4-FFF2-40B4-BE49-F238E27FC236}">
                  <a16:creationId xmlns:a16="http://schemas.microsoft.com/office/drawing/2014/main" id="{D76036F3-2FC2-47EB-B532-0419909C04C8}"/>
                </a:ext>
              </a:extLst>
            </p:cNvPr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>
                <a:gd name="connsiteX0" fmla="*/ 0 w 26140"/>
                <a:gd name="connsiteY0" fmla="*/ 0 h 20912"/>
                <a:gd name="connsiteX1" fmla="*/ 28754 w 26140"/>
                <a:gd name="connsiteY1" fmla="*/ 0 h 20912"/>
                <a:gd name="connsiteX2" fmla="*/ 26140 w 26140"/>
                <a:gd name="connsiteY2" fmla="*/ 14116 h 20912"/>
                <a:gd name="connsiteX3" fmla="*/ 12025 w 26140"/>
                <a:gd name="connsiteY3" fmla="*/ 24049 h 20912"/>
                <a:gd name="connsiteX4" fmla="*/ 0 w 26140"/>
                <a:gd name="connsiteY4" fmla="*/ 0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40" h="20912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7" name="Freeform: Shape 3196">
              <a:extLst>
                <a:ext uri="{FF2B5EF4-FFF2-40B4-BE49-F238E27FC236}">
                  <a16:creationId xmlns:a16="http://schemas.microsoft.com/office/drawing/2014/main" id="{970D2262-1096-4D4E-B80C-84897F9EDD79}"/>
                </a:ext>
              </a:extLst>
            </p:cNvPr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>
                <a:gd name="connsiteX0" fmla="*/ 3905 w 20912"/>
                <a:gd name="connsiteY0" fmla="*/ 25112 h 20912"/>
                <a:gd name="connsiteX1" fmla="*/ 5996 w 20912"/>
                <a:gd name="connsiteY1" fmla="*/ 17 h 20912"/>
                <a:gd name="connsiteX2" fmla="*/ 21680 w 20912"/>
                <a:gd name="connsiteY2" fmla="*/ 9428 h 20912"/>
                <a:gd name="connsiteX3" fmla="*/ 3905 w 20912"/>
                <a:gd name="connsiteY3" fmla="*/ 25112 h 2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12" h="20912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8" name="Freeform: Shape 3197">
              <a:extLst>
                <a:ext uri="{FF2B5EF4-FFF2-40B4-BE49-F238E27FC236}">
                  <a16:creationId xmlns:a16="http://schemas.microsoft.com/office/drawing/2014/main" id="{986B8BE5-4955-45C2-9BB8-D80626BB2254}"/>
                </a:ext>
              </a:extLst>
            </p:cNvPr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>
                <a:gd name="connsiteX0" fmla="*/ 4705 w 15684"/>
                <a:gd name="connsiteY0" fmla="*/ 17253 h 15684"/>
                <a:gd name="connsiteX1" fmla="*/ 0 w 15684"/>
                <a:gd name="connsiteY1" fmla="*/ 0 h 15684"/>
                <a:gd name="connsiteX2" fmla="*/ 14639 w 15684"/>
                <a:gd name="connsiteY2" fmla="*/ 1046 h 15684"/>
                <a:gd name="connsiteX3" fmla="*/ 16730 w 15684"/>
                <a:gd name="connsiteY3" fmla="*/ 4182 h 15684"/>
                <a:gd name="connsiteX4" fmla="*/ 4705 w 15684"/>
                <a:gd name="connsiteY4" fmla="*/ 17253 h 15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84" h="15684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grpFill/>
            <a:ln w="52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99" name="Group 3198">
            <a:extLst>
              <a:ext uri="{FF2B5EF4-FFF2-40B4-BE49-F238E27FC236}">
                <a16:creationId xmlns:a16="http://schemas.microsoft.com/office/drawing/2014/main" id="{FEE0B793-B489-4AA0-B16F-7F5BF99F04BC}"/>
              </a:ext>
            </a:extLst>
          </p:cNvPr>
          <p:cNvGrpSpPr/>
          <p:nvPr/>
        </p:nvGrpSpPr>
        <p:grpSpPr>
          <a:xfrm>
            <a:off x="4608734" y="3655322"/>
            <a:ext cx="2698694" cy="1259750"/>
            <a:chOff x="3116849" y="5179978"/>
            <a:chExt cx="2924863" cy="1365325"/>
          </a:xfrm>
          <a:solidFill>
            <a:schemeClr val="accent4"/>
          </a:solidFill>
        </p:grpSpPr>
        <p:sp>
          <p:nvSpPr>
            <p:cNvPr id="3200" name="Freeform: Shape 3199">
              <a:extLst>
                <a:ext uri="{FF2B5EF4-FFF2-40B4-BE49-F238E27FC236}">
                  <a16:creationId xmlns:a16="http://schemas.microsoft.com/office/drawing/2014/main" id="{EF11C58A-E265-40E5-9ECE-A7F9F8520CAE}"/>
                </a:ext>
              </a:extLst>
            </p:cNvPr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201" name="Freeform: Shape 3200">
              <a:extLst>
                <a:ext uri="{FF2B5EF4-FFF2-40B4-BE49-F238E27FC236}">
                  <a16:creationId xmlns:a16="http://schemas.microsoft.com/office/drawing/2014/main" id="{B22720F1-30BD-4321-B83C-AACC52C99E3E}"/>
                </a:ext>
              </a:extLst>
            </p:cNvPr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02" name="Freeform: Shape 3201">
              <a:extLst>
                <a:ext uri="{FF2B5EF4-FFF2-40B4-BE49-F238E27FC236}">
                  <a16:creationId xmlns:a16="http://schemas.microsoft.com/office/drawing/2014/main" id="{B843B822-8817-4A8E-BF4F-9EAD0E2E6F0A}"/>
                </a:ext>
              </a:extLst>
            </p:cNvPr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03" name="Freeform: Shape 3202">
              <a:extLst>
                <a:ext uri="{FF2B5EF4-FFF2-40B4-BE49-F238E27FC236}">
                  <a16:creationId xmlns:a16="http://schemas.microsoft.com/office/drawing/2014/main" id="{CE7678AC-32C9-4EB6-BB6E-E665B21AF85A}"/>
                </a:ext>
              </a:extLst>
            </p:cNvPr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04" name="Freeform: Shape 3203">
              <a:extLst>
                <a:ext uri="{FF2B5EF4-FFF2-40B4-BE49-F238E27FC236}">
                  <a16:creationId xmlns:a16="http://schemas.microsoft.com/office/drawing/2014/main" id="{C32CA666-A70D-4588-A2CD-525C9BF74273}"/>
                </a:ext>
              </a:extLst>
            </p:cNvPr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3205" name="Freeform: Shape 3204">
              <a:extLst>
                <a:ext uri="{FF2B5EF4-FFF2-40B4-BE49-F238E27FC236}">
                  <a16:creationId xmlns:a16="http://schemas.microsoft.com/office/drawing/2014/main" id="{D4576FAC-E221-4ED0-BEB5-A2E987B85E91}"/>
                </a:ext>
              </a:extLst>
            </p:cNvPr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3206" name="Group 3205">
            <a:extLst>
              <a:ext uri="{FF2B5EF4-FFF2-40B4-BE49-F238E27FC236}">
                <a16:creationId xmlns:a16="http://schemas.microsoft.com/office/drawing/2014/main" id="{6CA2C782-911F-4C8F-90C6-E8406EBBE59D}"/>
              </a:ext>
            </a:extLst>
          </p:cNvPr>
          <p:cNvGrpSpPr/>
          <p:nvPr/>
        </p:nvGrpSpPr>
        <p:grpSpPr>
          <a:xfrm>
            <a:off x="5528319" y="3135187"/>
            <a:ext cx="633507" cy="733672"/>
            <a:chOff x="5515874" y="3035026"/>
            <a:chExt cx="633507" cy="733672"/>
          </a:xfrm>
          <a:solidFill>
            <a:schemeClr val="accent4"/>
          </a:solidFill>
        </p:grpSpPr>
        <p:sp>
          <p:nvSpPr>
            <p:cNvPr id="3207" name="Freeform: Shape 3206">
              <a:extLst>
                <a:ext uri="{FF2B5EF4-FFF2-40B4-BE49-F238E27FC236}">
                  <a16:creationId xmlns:a16="http://schemas.microsoft.com/office/drawing/2014/main" id="{1723FFE7-E397-4509-9886-CCE9D952E7AD}"/>
                </a:ext>
              </a:extLst>
            </p:cNvPr>
            <p:cNvSpPr/>
            <p:nvPr/>
          </p:nvSpPr>
          <p:spPr>
            <a:xfrm>
              <a:off x="5515874" y="3152847"/>
              <a:ext cx="574864" cy="615851"/>
            </a:xfrm>
            <a:custGeom>
              <a:avLst/>
              <a:gdLst>
                <a:gd name="connsiteX0" fmla="*/ 0 w 791809"/>
                <a:gd name="connsiteY0" fmla="*/ 108844 h 848263"/>
                <a:gd name="connsiteX1" fmla="*/ 4632 w 791809"/>
                <a:gd name="connsiteY1" fmla="*/ 68747 h 848263"/>
                <a:gd name="connsiteX2" fmla="*/ 15923 w 791809"/>
                <a:gd name="connsiteY2" fmla="*/ 26334 h 848263"/>
                <a:gd name="connsiteX3" fmla="*/ 69193 w 791809"/>
                <a:gd name="connsiteY3" fmla="*/ 5345 h 848263"/>
                <a:gd name="connsiteX4" fmla="*/ 112764 w 791809"/>
                <a:gd name="connsiteY4" fmla="*/ 34585 h 848263"/>
                <a:gd name="connsiteX5" fmla="*/ 211342 w 791809"/>
                <a:gd name="connsiteY5" fmla="*/ 145033 h 848263"/>
                <a:gd name="connsiteX6" fmla="*/ 339885 w 791809"/>
                <a:gd name="connsiteY6" fmla="*/ 319897 h 848263"/>
                <a:gd name="connsiteX7" fmla="*/ 479139 w 791809"/>
                <a:gd name="connsiteY7" fmla="*/ 460744 h 848263"/>
                <a:gd name="connsiteX8" fmla="*/ 659938 w 791809"/>
                <a:gd name="connsiteY8" fmla="*/ 595800 h 848263"/>
                <a:gd name="connsiteX9" fmla="*/ 757213 w 791809"/>
                <a:gd name="connsiteY9" fmla="*/ 685259 h 848263"/>
                <a:gd name="connsiteX10" fmla="*/ 790362 w 791809"/>
                <a:gd name="connsiteY10" fmla="*/ 743884 h 848263"/>
                <a:gd name="connsiteX11" fmla="*/ 775452 w 791809"/>
                <a:gd name="connsiteY11" fmla="*/ 800773 h 848263"/>
                <a:gd name="connsiteX12" fmla="*/ 697429 w 791809"/>
                <a:gd name="connsiteY12" fmla="*/ 842318 h 848263"/>
                <a:gd name="connsiteX13" fmla="*/ 557306 w 791809"/>
                <a:gd name="connsiteY13" fmla="*/ 843331 h 848263"/>
                <a:gd name="connsiteX14" fmla="*/ 252018 w 791809"/>
                <a:gd name="connsiteY14" fmla="*/ 682219 h 848263"/>
                <a:gd name="connsiteX15" fmla="*/ 16936 w 791809"/>
                <a:gd name="connsiteY15" fmla="*/ 269378 h 848263"/>
                <a:gd name="connsiteX16" fmla="*/ 1303 w 791809"/>
                <a:gd name="connsiteY16" fmla="*/ 161535 h 848263"/>
                <a:gd name="connsiteX17" fmla="*/ 0 w 791809"/>
                <a:gd name="connsiteY17" fmla="*/ 153863 h 848263"/>
                <a:gd name="connsiteX18" fmla="*/ 0 w 791809"/>
                <a:gd name="connsiteY18" fmla="*/ 108844 h 8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1809" h="848263">
                  <a:moveTo>
                    <a:pt x="0" y="108844"/>
                  </a:moveTo>
                  <a:cubicBezTo>
                    <a:pt x="1448" y="95527"/>
                    <a:pt x="2171" y="81920"/>
                    <a:pt x="4632" y="68747"/>
                  </a:cubicBezTo>
                  <a:cubicBezTo>
                    <a:pt x="7383" y="54417"/>
                    <a:pt x="10422" y="39796"/>
                    <a:pt x="15923" y="26334"/>
                  </a:cubicBezTo>
                  <a:cubicBezTo>
                    <a:pt x="26056" y="1436"/>
                    <a:pt x="45019" y="-6380"/>
                    <a:pt x="69193" y="5345"/>
                  </a:cubicBezTo>
                  <a:cubicBezTo>
                    <a:pt x="84826" y="12872"/>
                    <a:pt x="99591" y="23150"/>
                    <a:pt x="112764" y="34585"/>
                  </a:cubicBezTo>
                  <a:cubicBezTo>
                    <a:pt x="150400" y="67010"/>
                    <a:pt x="181667" y="105515"/>
                    <a:pt x="211342" y="145033"/>
                  </a:cubicBezTo>
                  <a:cubicBezTo>
                    <a:pt x="254913" y="202790"/>
                    <a:pt x="298050" y="260837"/>
                    <a:pt x="339885" y="319897"/>
                  </a:cubicBezTo>
                  <a:cubicBezTo>
                    <a:pt x="378679" y="374615"/>
                    <a:pt x="425435" y="420936"/>
                    <a:pt x="479139" y="460744"/>
                  </a:cubicBezTo>
                  <a:cubicBezTo>
                    <a:pt x="539646" y="505473"/>
                    <a:pt x="600009" y="550347"/>
                    <a:pt x="659938" y="595800"/>
                  </a:cubicBezTo>
                  <a:cubicBezTo>
                    <a:pt x="695113" y="622580"/>
                    <a:pt x="728696" y="651241"/>
                    <a:pt x="757213" y="685259"/>
                  </a:cubicBezTo>
                  <a:cubicBezTo>
                    <a:pt x="771833" y="702774"/>
                    <a:pt x="784861" y="721303"/>
                    <a:pt x="790362" y="743884"/>
                  </a:cubicBezTo>
                  <a:cubicBezTo>
                    <a:pt x="795573" y="765453"/>
                    <a:pt x="790507" y="784560"/>
                    <a:pt x="775452" y="800773"/>
                  </a:cubicBezTo>
                  <a:cubicBezTo>
                    <a:pt x="754318" y="823644"/>
                    <a:pt x="727104" y="835514"/>
                    <a:pt x="697429" y="842318"/>
                  </a:cubicBezTo>
                  <a:cubicBezTo>
                    <a:pt x="650818" y="853030"/>
                    <a:pt x="604062" y="850858"/>
                    <a:pt x="557306" y="843331"/>
                  </a:cubicBezTo>
                  <a:cubicBezTo>
                    <a:pt x="437594" y="823789"/>
                    <a:pt x="337713" y="765887"/>
                    <a:pt x="252018" y="682219"/>
                  </a:cubicBezTo>
                  <a:cubicBezTo>
                    <a:pt x="134333" y="567428"/>
                    <a:pt x="55875" y="429477"/>
                    <a:pt x="16936" y="269378"/>
                  </a:cubicBezTo>
                  <a:cubicBezTo>
                    <a:pt x="8396" y="233913"/>
                    <a:pt x="3040" y="198014"/>
                    <a:pt x="1303" y="161535"/>
                  </a:cubicBezTo>
                  <a:cubicBezTo>
                    <a:pt x="1158" y="158930"/>
                    <a:pt x="434" y="156324"/>
                    <a:pt x="0" y="153863"/>
                  </a:cubicBezTo>
                  <a:cubicBezTo>
                    <a:pt x="0" y="138809"/>
                    <a:pt x="0" y="123899"/>
                    <a:pt x="0" y="108844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8" name="Freeform: Shape 3207">
              <a:extLst>
                <a:ext uri="{FF2B5EF4-FFF2-40B4-BE49-F238E27FC236}">
                  <a16:creationId xmlns:a16="http://schemas.microsoft.com/office/drawing/2014/main" id="{01A7FDC7-85D5-4F16-9628-627C4F207826}"/>
                </a:ext>
              </a:extLst>
            </p:cNvPr>
            <p:cNvSpPr/>
            <p:nvPr/>
          </p:nvSpPr>
          <p:spPr>
            <a:xfrm>
              <a:off x="5575568" y="3035026"/>
              <a:ext cx="573813" cy="623208"/>
            </a:xfrm>
            <a:custGeom>
              <a:avLst/>
              <a:gdLst>
                <a:gd name="connsiteX0" fmla="*/ 174719 w 790361"/>
                <a:gd name="connsiteY0" fmla="*/ 5 h 858396"/>
                <a:gd name="connsiteX1" fmla="*/ 357979 w 790361"/>
                <a:gd name="connsiteY1" fmla="*/ 44445 h 858396"/>
                <a:gd name="connsiteX2" fmla="*/ 629539 w 790361"/>
                <a:gd name="connsiteY2" fmla="*/ 269684 h 858396"/>
                <a:gd name="connsiteX3" fmla="*/ 723920 w 790361"/>
                <a:gd name="connsiteY3" fmla="*/ 445127 h 858396"/>
                <a:gd name="connsiteX4" fmla="*/ 782545 w 790361"/>
                <a:gd name="connsiteY4" fmla="*/ 633018 h 858396"/>
                <a:gd name="connsiteX5" fmla="*/ 780084 w 790361"/>
                <a:gd name="connsiteY5" fmla="*/ 804408 h 858396"/>
                <a:gd name="connsiteX6" fmla="*/ 761701 w 790361"/>
                <a:gd name="connsiteY6" fmla="*/ 853770 h 858396"/>
                <a:gd name="connsiteX7" fmla="*/ 752871 w 790361"/>
                <a:gd name="connsiteY7" fmla="*/ 858257 h 858396"/>
                <a:gd name="connsiteX8" fmla="*/ 685704 w 790361"/>
                <a:gd name="connsiteY8" fmla="*/ 822937 h 858396"/>
                <a:gd name="connsiteX9" fmla="*/ 598996 w 790361"/>
                <a:gd name="connsiteY9" fmla="*/ 731018 h 858396"/>
                <a:gd name="connsiteX10" fmla="*/ 471033 w 790361"/>
                <a:gd name="connsiteY10" fmla="*/ 558470 h 858396"/>
                <a:gd name="connsiteX11" fmla="*/ 376073 w 790361"/>
                <a:gd name="connsiteY11" fmla="*/ 443679 h 858396"/>
                <a:gd name="connsiteX12" fmla="*/ 282707 w 790361"/>
                <a:gd name="connsiteY12" fmla="*/ 368551 h 858396"/>
                <a:gd name="connsiteX13" fmla="*/ 108422 w 790361"/>
                <a:gd name="connsiteY13" fmla="*/ 236969 h 858396"/>
                <a:gd name="connsiteX14" fmla="*/ 26201 w 790361"/>
                <a:gd name="connsiteY14" fmla="*/ 151853 h 858396"/>
                <a:gd name="connsiteX15" fmla="*/ 4343 w 790361"/>
                <a:gd name="connsiteY15" fmla="*/ 110598 h 858396"/>
                <a:gd name="connsiteX16" fmla="*/ 26056 w 790361"/>
                <a:gd name="connsiteY16" fmla="*/ 40247 h 858396"/>
                <a:gd name="connsiteX17" fmla="*/ 95828 w 790361"/>
                <a:gd name="connsiteY17" fmla="*/ 9848 h 858396"/>
                <a:gd name="connsiteX18" fmla="*/ 174719 w 790361"/>
                <a:gd name="connsiteY18" fmla="*/ 5 h 85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361" h="858396">
                  <a:moveTo>
                    <a:pt x="174719" y="5"/>
                  </a:moveTo>
                  <a:cubicBezTo>
                    <a:pt x="239425" y="150"/>
                    <a:pt x="300222" y="16797"/>
                    <a:pt x="357979" y="44445"/>
                  </a:cubicBezTo>
                  <a:cubicBezTo>
                    <a:pt x="467414" y="96557"/>
                    <a:pt x="558754" y="171105"/>
                    <a:pt x="629539" y="269684"/>
                  </a:cubicBezTo>
                  <a:cubicBezTo>
                    <a:pt x="668478" y="323822"/>
                    <a:pt x="697429" y="384040"/>
                    <a:pt x="723920" y="445127"/>
                  </a:cubicBezTo>
                  <a:cubicBezTo>
                    <a:pt x="750120" y="505634"/>
                    <a:pt x="771110" y="567879"/>
                    <a:pt x="782545" y="633018"/>
                  </a:cubicBezTo>
                  <a:cubicBezTo>
                    <a:pt x="792678" y="690341"/>
                    <a:pt x="795428" y="747664"/>
                    <a:pt x="780084" y="804408"/>
                  </a:cubicBezTo>
                  <a:cubicBezTo>
                    <a:pt x="775597" y="821345"/>
                    <a:pt x="767925" y="837268"/>
                    <a:pt x="761701" y="853770"/>
                  </a:cubicBezTo>
                  <a:cubicBezTo>
                    <a:pt x="760108" y="858112"/>
                    <a:pt x="757503" y="859270"/>
                    <a:pt x="752871" y="858257"/>
                  </a:cubicBezTo>
                  <a:cubicBezTo>
                    <a:pt x="727249" y="852612"/>
                    <a:pt x="705680" y="839005"/>
                    <a:pt x="685704" y="822937"/>
                  </a:cubicBezTo>
                  <a:cubicBezTo>
                    <a:pt x="652555" y="796302"/>
                    <a:pt x="624618" y="764601"/>
                    <a:pt x="598996" y="731018"/>
                  </a:cubicBezTo>
                  <a:cubicBezTo>
                    <a:pt x="555714" y="673984"/>
                    <a:pt x="513735" y="615937"/>
                    <a:pt x="471033" y="558470"/>
                  </a:cubicBezTo>
                  <a:cubicBezTo>
                    <a:pt x="441358" y="518517"/>
                    <a:pt x="410670" y="479578"/>
                    <a:pt x="376073" y="443679"/>
                  </a:cubicBezTo>
                  <a:cubicBezTo>
                    <a:pt x="347991" y="414728"/>
                    <a:pt x="315132" y="391857"/>
                    <a:pt x="282707" y="368551"/>
                  </a:cubicBezTo>
                  <a:cubicBezTo>
                    <a:pt x="223647" y="325849"/>
                    <a:pt x="163863" y="284304"/>
                    <a:pt x="108422" y="236969"/>
                  </a:cubicBezTo>
                  <a:cubicBezTo>
                    <a:pt x="78313" y="211203"/>
                    <a:pt x="48927" y="184568"/>
                    <a:pt x="26201" y="151853"/>
                  </a:cubicBezTo>
                  <a:cubicBezTo>
                    <a:pt x="17371" y="139115"/>
                    <a:pt x="9699" y="125073"/>
                    <a:pt x="4343" y="110598"/>
                  </a:cubicBezTo>
                  <a:cubicBezTo>
                    <a:pt x="-5935" y="82515"/>
                    <a:pt x="2316" y="58341"/>
                    <a:pt x="26056" y="40247"/>
                  </a:cubicBezTo>
                  <a:cubicBezTo>
                    <a:pt x="46756" y="24469"/>
                    <a:pt x="71075" y="16362"/>
                    <a:pt x="95828" y="9848"/>
                  </a:cubicBezTo>
                  <a:cubicBezTo>
                    <a:pt x="121739" y="2755"/>
                    <a:pt x="148084" y="-140"/>
                    <a:pt x="174719" y="5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9" name="Group 3208">
            <a:extLst>
              <a:ext uri="{FF2B5EF4-FFF2-40B4-BE49-F238E27FC236}">
                <a16:creationId xmlns:a16="http://schemas.microsoft.com/office/drawing/2014/main" id="{BBD46987-453B-4FA2-9AC0-682BA06EF2D5}"/>
              </a:ext>
            </a:extLst>
          </p:cNvPr>
          <p:cNvGrpSpPr/>
          <p:nvPr/>
        </p:nvGrpSpPr>
        <p:grpSpPr>
          <a:xfrm>
            <a:off x="6389876" y="3076944"/>
            <a:ext cx="467997" cy="662974"/>
            <a:chOff x="6352212" y="2887347"/>
            <a:chExt cx="467997" cy="662974"/>
          </a:xfrm>
          <a:solidFill>
            <a:schemeClr val="accent4"/>
          </a:solidFill>
        </p:grpSpPr>
        <p:sp>
          <p:nvSpPr>
            <p:cNvPr id="3210" name="Freeform: Shape 3209">
              <a:extLst>
                <a:ext uri="{FF2B5EF4-FFF2-40B4-BE49-F238E27FC236}">
                  <a16:creationId xmlns:a16="http://schemas.microsoft.com/office/drawing/2014/main" id="{034547A1-512E-4A60-8931-F2727CB50418}"/>
                </a:ext>
              </a:extLst>
            </p:cNvPr>
            <p:cNvSpPr/>
            <p:nvPr/>
          </p:nvSpPr>
          <p:spPr>
            <a:xfrm>
              <a:off x="6352212" y="2897687"/>
              <a:ext cx="265888" cy="652634"/>
            </a:xfrm>
            <a:custGeom>
              <a:avLst/>
              <a:gdLst>
                <a:gd name="connsiteX0" fmla="*/ 0 w 366229"/>
                <a:gd name="connsiteY0" fmla="*/ 566548 h 898928"/>
                <a:gd name="connsiteX1" fmla="*/ 79470 w 366229"/>
                <a:gd name="connsiteY1" fmla="*/ 249101 h 898928"/>
                <a:gd name="connsiteX2" fmla="*/ 220317 w 366229"/>
                <a:gd name="connsiteY2" fmla="*/ 64394 h 898928"/>
                <a:gd name="connsiteX3" fmla="*/ 296892 w 366229"/>
                <a:gd name="connsiteY3" fmla="*/ 11413 h 898928"/>
                <a:gd name="connsiteX4" fmla="*/ 326712 w 366229"/>
                <a:gd name="connsiteY4" fmla="*/ 991 h 898928"/>
                <a:gd name="connsiteX5" fmla="*/ 362177 w 366229"/>
                <a:gd name="connsiteY5" fmla="*/ 21546 h 898928"/>
                <a:gd name="connsiteX6" fmla="*/ 365651 w 366229"/>
                <a:gd name="connsiteY6" fmla="*/ 75974 h 898928"/>
                <a:gd name="connsiteX7" fmla="*/ 328015 w 366229"/>
                <a:gd name="connsiteY7" fmla="*/ 242153 h 898928"/>
                <a:gd name="connsiteX8" fmla="*/ 280680 w 366229"/>
                <a:gd name="connsiteY8" fmla="*/ 402252 h 898928"/>
                <a:gd name="connsiteX9" fmla="*/ 267073 w 366229"/>
                <a:gd name="connsiteY9" fmla="*/ 523267 h 898928"/>
                <a:gd name="connsiteX10" fmla="*/ 268520 w 366229"/>
                <a:gd name="connsiteY10" fmla="*/ 673812 h 898928"/>
                <a:gd name="connsiteX11" fmla="*/ 260414 w 366229"/>
                <a:gd name="connsiteY11" fmla="*/ 813645 h 898928"/>
                <a:gd name="connsiteX12" fmla="*/ 244346 w 366229"/>
                <a:gd name="connsiteY12" fmla="*/ 865902 h 898928"/>
                <a:gd name="connsiteX13" fmla="*/ 176167 w 366229"/>
                <a:gd name="connsiteY13" fmla="*/ 896590 h 898928"/>
                <a:gd name="connsiteX14" fmla="*/ 97420 w 366229"/>
                <a:gd name="connsiteY14" fmla="*/ 842741 h 898928"/>
                <a:gd name="connsiteX15" fmla="*/ 12449 w 366229"/>
                <a:gd name="connsiteY15" fmla="*/ 669180 h 898928"/>
                <a:gd name="connsiteX16" fmla="*/ 3908 w 366229"/>
                <a:gd name="connsiteY16" fmla="*/ 618660 h 898928"/>
                <a:gd name="connsiteX17" fmla="*/ 0 w 366229"/>
                <a:gd name="connsiteY17" fmla="*/ 566548 h 89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6229" h="898928">
                  <a:moveTo>
                    <a:pt x="0" y="566548"/>
                  </a:moveTo>
                  <a:cubicBezTo>
                    <a:pt x="1592" y="449007"/>
                    <a:pt x="29675" y="346231"/>
                    <a:pt x="79470" y="249101"/>
                  </a:cubicBezTo>
                  <a:cubicBezTo>
                    <a:pt x="115370" y="179329"/>
                    <a:pt x="160967" y="116505"/>
                    <a:pt x="220317" y="64394"/>
                  </a:cubicBezTo>
                  <a:cubicBezTo>
                    <a:pt x="243767" y="43838"/>
                    <a:pt x="268810" y="25310"/>
                    <a:pt x="296892" y="11413"/>
                  </a:cubicBezTo>
                  <a:cubicBezTo>
                    <a:pt x="306301" y="6781"/>
                    <a:pt x="316579" y="3307"/>
                    <a:pt x="326712" y="991"/>
                  </a:cubicBezTo>
                  <a:cubicBezTo>
                    <a:pt x="343793" y="-2917"/>
                    <a:pt x="356387" y="4899"/>
                    <a:pt x="362177" y="21546"/>
                  </a:cubicBezTo>
                  <a:cubicBezTo>
                    <a:pt x="368401" y="39351"/>
                    <a:pt x="367388" y="57735"/>
                    <a:pt x="365651" y="75974"/>
                  </a:cubicBezTo>
                  <a:cubicBezTo>
                    <a:pt x="359861" y="132863"/>
                    <a:pt x="343938" y="187435"/>
                    <a:pt x="328015" y="242153"/>
                  </a:cubicBezTo>
                  <a:cubicBezTo>
                    <a:pt x="312526" y="295567"/>
                    <a:pt x="296458" y="348837"/>
                    <a:pt x="280680" y="402252"/>
                  </a:cubicBezTo>
                  <a:cubicBezTo>
                    <a:pt x="268955" y="441770"/>
                    <a:pt x="267218" y="482591"/>
                    <a:pt x="267073" y="523267"/>
                  </a:cubicBezTo>
                  <a:cubicBezTo>
                    <a:pt x="266928" y="573497"/>
                    <a:pt x="268231" y="623582"/>
                    <a:pt x="268520" y="673812"/>
                  </a:cubicBezTo>
                  <a:cubicBezTo>
                    <a:pt x="268810" y="720568"/>
                    <a:pt x="269244" y="767468"/>
                    <a:pt x="260414" y="813645"/>
                  </a:cubicBezTo>
                  <a:cubicBezTo>
                    <a:pt x="257085" y="831450"/>
                    <a:pt x="251874" y="849400"/>
                    <a:pt x="244346" y="865902"/>
                  </a:cubicBezTo>
                  <a:cubicBezTo>
                    <a:pt x="230884" y="895142"/>
                    <a:pt x="207289" y="904551"/>
                    <a:pt x="176167" y="896590"/>
                  </a:cubicBezTo>
                  <a:cubicBezTo>
                    <a:pt x="143452" y="888049"/>
                    <a:pt x="118699" y="867639"/>
                    <a:pt x="97420" y="842741"/>
                  </a:cubicBezTo>
                  <a:cubicBezTo>
                    <a:pt x="54138" y="792366"/>
                    <a:pt x="27359" y="733451"/>
                    <a:pt x="12449" y="669180"/>
                  </a:cubicBezTo>
                  <a:cubicBezTo>
                    <a:pt x="8541" y="652533"/>
                    <a:pt x="5790" y="635597"/>
                    <a:pt x="3908" y="618660"/>
                  </a:cubicBezTo>
                  <a:cubicBezTo>
                    <a:pt x="1592" y="598829"/>
                    <a:pt x="869" y="578708"/>
                    <a:pt x="0" y="566548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1" name="Freeform: Shape 3210">
              <a:extLst>
                <a:ext uri="{FF2B5EF4-FFF2-40B4-BE49-F238E27FC236}">
                  <a16:creationId xmlns:a16="http://schemas.microsoft.com/office/drawing/2014/main" id="{68109FFA-7C4A-4332-AF0E-424CF403C73B}"/>
                </a:ext>
              </a:extLst>
            </p:cNvPr>
            <p:cNvSpPr/>
            <p:nvPr/>
          </p:nvSpPr>
          <p:spPr>
            <a:xfrm>
              <a:off x="6555372" y="2887347"/>
              <a:ext cx="264837" cy="655787"/>
            </a:xfrm>
            <a:custGeom>
              <a:avLst/>
              <a:gdLst>
                <a:gd name="connsiteX0" fmla="*/ 365632 w 364782"/>
                <a:gd name="connsiteY0" fmla="*/ 346867 h 903270"/>
                <a:gd name="connsiteX1" fmla="*/ 301940 w 364782"/>
                <a:gd name="connsiteY1" fmla="*/ 613651 h 903270"/>
                <a:gd name="connsiteX2" fmla="*/ 179477 w 364782"/>
                <a:gd name="connsiteY2" fmla="*/ 801542 h 903270"/>
                <a:gd name="connsiteX3" fmla="*/ 62081 w 364782"/>
                <a:gd name="connsiteY3" fmla="*/ 889988 h 903270"/>
                <a:gd name="connsiteX4" fmla="*/ 18655 w 364782"/>
                <a:gd name="connsiteY4" fmla="*/ 903450 h 903270"/>
                <a:gd name="connsiteX5" fmla="*/ 9969 w 364782"/>
                <a:gd name="connsiteY5" fmla="*/ 898962 h 903270"/>
                <a:gd name="connsiteX6" fmla="*/ 271 w 364782"/>
                <a:gd name="connsiteY6" fmla="*/ 854668 h 903270"/>
                <a:gd name="connsiteX7" fmla="*/ 15470 w 364782"/>
                <a:gd name="connsiteY7" fmla="*/ 741903 h 903270"/>
                <a:gd name="connsiteX8" fmla="*/ 71345 w 364782"/>
                <a:gd name="connsiteY8" fmla="*/ 548945 h 903270"/>
                <a:gd name="connsiteX9" fmla="*/ 98994 w 364782"/>
                <a:gd name="connsiteY9" fmla="*/ 414612 h 903270"/>
                <a:gd name="connsiteX10" fmla="*/ 99283 w 364782"/>
                <a:gd name="connsiteY10" fmla="*/ 332826 h 903270"/>
                <a:gd name="connsiteX11" fmla="*/ 99138 w 364782"/>
                <a:gd name="connsiteY11" fmla="*/ 159989 h 903270"/>
                <a:gd name="connsiteX12" fmla="*/ 115930 w 364782"/>
                <a:gd name="connsiteY12" fmla="*/ 53883 h 903270"/>
                <a:gd name="connsiteX13" fmla="*/ 127945 w 364782"/>
                <a:gd name="connsiteY13" fmla="*/ 27683 h 903270"/>
                <a:gd name="connsiteX14" fmla="*/ 193519 w 364782"/>
                <a:gd name="connsiteY14" fmla="*/ 4088 h 903270"/>
                <a:gd name="connsiteX15" fmla="*/ 270094 w 364782"/>
                <a:gd name="connsiteY15" fmla="*/ 57357 h 903270"/>
                <a:gd name="connsiteX16" fmla="*/ 347104 w 364782"/>
                <a:gd name="connsiteY16" fmla="*/ 199651 h 903270"/>
                <a:gd name="connsiteX17" fmla="*/ 365632 w 364782"/>
                <a:gd name="connsiteY17" fmla="*/ 346867 h 903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4782" h="903270">
                  <a:moveTo>
                    <a:pt x="365632" y="346867"/>
                  </a:moveTo>
                  <a:cubicBezTo>
                    <a:pt x="366790" y="441103"/>
                    <a:pt x="344353" y="529693"/>
                    <a:pt x="301940" y="613651"/>
                  </a:cubicBezTo>
                  <a:cubicBezTo>
                    <a:pt x="267923" y="680817"/>
                    <a:pt x="230142" y="745378"/>
                    <a:pt x="179477" y="801542"/>
                  </a:cubicBezTo>
                  <a:cubicBezTo>
                    <a:pt x="146039" y="838600"/>
                    <a:pt x="108692" y="870735"/>
                    <a:pt x="62081" y="889988"/>
                  </a:cubicBezTo>
                  <a:cubicBezTo>
                    <a:pt x="48185" y="895778"/>
                    <a:pt x="33130" y="898962"/>
                    <a:pt x="18655" y="903450"/>
                  </a:cubicBezTo>
                  <a:cubicBezTo>
                    <a:pt x="13878" y="905042"/>
                    <a:pt x="11851" y="903160"/>
                    <a:pt x="9969" y="898962"/>
                  </a:cubicBezTo>
                  <a:cubicBezTo>
                    <a:pt x="3745" y="884777"/>
                    <a:pt x="850" y="870011"/>
                    <a:pt x="271" y="854668"/>
                  </a:cubicBezTo>
                  <a:cubicBezTo>
                    <a:pt x="-1466" y="816163"/>
                    <a:pt x="5337" y="778671"/>
                    <a:pt x="15470" y="741903"/>
                  </a:cubicBezTo>
                  <a:cubicBezTo>
                    <a:pt x="33275" y="677343"/>
                    <a:pt x="52817" y="613361"/>
                    <a:pt x="71345" y="548945"/>
                  </a:cubicBezTo>
                  <a:cubicBezTo>
                    <a:pt x="83939" y="504940"/>
                    <a:pt x="96099" y="460645"/>
                    <a:pt x="98994" y="414612"/>
                  </a:cubicBezTo>
                  <a:cubicBezTo>
                    <a:pt x="100731" y="387399"/>
                    <a:pt x="99428" y="360185"/>
                    <a:pt x="99283" y="332826"/>
                  </a:cubicBezTo>
                  <a:cubicBezTo>
                    <a:pt x="99138" y="275214"/>
                    <a:pt x="97980" y="217601"/>
                    <a:pt x="99138" y="159989"/>
                  </a:cubicBezTo>
                  <a:cubicBezTo>
                    <a:pt x="99862" y="124089"/>
                    <a:pt x="104060" y="88190"/>
                    <a:pt x="115930" y="53883"/>
                  </a:cubicBezTo>
                  <a:cubicBezTo>
                    <a:pt x="119115" y="44764"/>
                    <a:pt x="123023" y="35789"/>
                    <a:pt x="127945" y="27683"/>
                  </a:cubicBezTo>
                  <a:cubicBezTo>
                    <a:pt x="143144" y="2206"/>
                    <a:pt x="165581" y="-5756"/>
                    <a:pt x="193519" y="4088"/>
                  </a:cubicBezTo>
                  <a:cubicBezTo>
                    <a:pt x="223772" y="14799"/>
                    <a:pt x="248091" y="34486"/>
                    <a:pt x="270094" y="57357"/>
                  </a:cubicBezTo>
                  <a:cubicBezTo>
                    <a:pt x="308744" y="97744"/>
                    <a:pt x="332194" y="146382"/>
                    <a:pt x="347104" y="199651"/>
                  </a:cubicBezTo>
                  <a:cubicBezTo>
                    <a:pt x="360421" y="247710"/>
                    <a:pt x="365487" y="297071"/>
                    <a:pt x="365632" y="346867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12" name="Group 3211">
            <a:extLst>
              <a:ext uri="{FF2B5EF4-FFF2-40B4-BE49-F238E27FC236}">
                <a16:creationId xmlns:a16="http://schemas.microsoft.com/office/drawing/2014/main" id="{E6C7F969-E387-419C-A2FF-F27AB0E70612}"/>
              </a:ext>
            </a:extLst>
          </p:cNvPr>
          <p:cNvGrpSpPr/>
          <p:nvPr/>
        </p:nvGrpSpPr>
        <p:grpSpPr>
          <a:xfrm>
            <a:off x="6991470" y="3520794"/>
            <a:ext cx="406779" cy="455955"/>
            <a:chOff x="6267296" y="3775500"/>
            <a:chExt cx="406779" cy="455955"/>
          </a:xfrm>
          <a:solidFill>
            <a:schemeClr val="accent4"/>
          </a:solidFill>
        </p:grpSpPr>
        <p:sp>
          <p:nvSpPr>
            <p:cNvPr id="3213" name="Freeform: Shape 3212">
              <a:extLst>
                <a:ext uri="{FF2B5EF4-FFF2-40B4-BE49-F238E27FC236}">
                  <a16:creationId xmlns:a16="http://schemas.microsoft.com/office/drawing/2014/main" id="{94492103-871B-4CAB-8B4D-3AAFBAF4B643}"/>
                </a:ext>
              </a:extLst>
            </p:cNvPr>
            <p:cNvSpPr/>
            <p:nvPr/>
          </p:nvSpPr>
          <p:spPr>
            <a:xfrm>
              <a:off x="6373506" y="3789009"/>
              <a:ext cx="300569" cy="442446"/>
            </a:xfrm>
            <a:custGeom>
              <a:avLst/>
              <a:gdLst>
                <a:gd name="connsiteX0" fmla="*/ 15833 w 413999"/>
                <a:gd name="connsiteY0" fmla="*/ 610672 h 609418"/>
                <a:gd name="connsiteX1" fmla="*/ 12503 w 413999"/>
                <a:gd name="connsiteY1" fmla="*/ 609370 h 609418"/>
                <a:gd name="connsiteX2" fmla="*/ 54 w 413999"/>
                <a:gd name="connsiteY2" fmla="*/ 594894 h 609418"/>
                <a:gd name="connsiteX3" fmla="*/ 17136 w 413999"/>
                <a:gd name="connsiteY3" fmla="*/ 537137 h 609418"/>
                <a:gd name="connsiteX4" fmla="*/ 86184 w 413999"/>
                <a:gd name="connsiteY4" fmla="*/ 430453 h 609418"/>
                <a:gd name="connsiteX5" fmla="*/ 168694 w 413999"/>
                <a:gd name="connsiteY5" fmla="*/ 310016 h 609418"/>
                <a:gd name="connsiteX6" fmla="*/ 208791 w 413999"/>
                <a:gd name="connsiteY6" fmla="*/ 208833 h 609418"/>
                <a:gd name="connsiteX7" fmla="*/ 259889 w 413999"/>
                <a:gd name="connsiteY7" fmla="*/ 70736 h 609418"/>
                <a:gd name="connsiteX8" fmla="*/ 289420 w 413999"/>
                <a:gd name="connsiteY8" fmla="*/ 22967 h 609418"/>
                <a:gd name="connsiteX9" fmla="*/ 365271 w 413999"/>
                <a:gd name="connsiteY9" fmla="*/ 21230 h 609418"/>
                <a:gd name="connsiteX10" fmla="*/ 412316 w 413999"/>
                <a:gd name="connsiteY10" fmla="*/ 128059 h 609418"/>
                <a:gd name="connsiteX11" fmla="*/ 379747 w 413999"/>
                <a:gd name="connsiteY11" fmla="*/ 327532 h 609418"/>
                <a:gd name="connsiteX12" fmla="*/ 262206 w 413999"/>
                <a:gd name="connsiteY12" fmla="*/ 488499 h 609418"/>
                <a:gd name="connsiteX13" fmla="*/ 139598 w 413999"/>
                <a:gd name="connsiteY13" fmla="*/ 578537 h 609418"/>
                <a:gd name="connsiteX14" fmla="*/ 44639 w 413999"/>
                <a:gd name="connsiteY14" fmla="*/ 609225 h 609418"/>
                <a:gd name="connsiteX15" fmla="*/ 40586 w 413999"/>
                <a:gd name="connsiteY15" fmla="*/ 610383 h 609418"/>
                <a:gd name="connsiteX16" fmla="*/ 15833 w 413999"/>
                <a:gd name="connsiteY16" fmla="*/ 610672 h 60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13999" h="609418">
                  <a:moveTo>
                    <a:pt x="15833" y="610672"/>
                  </a:moveTo>
                  <a:cubicBezTo>
                    <a:pt x="14675" y="610238"/>
                    <a:pt x="13661" y="609514"/>
                    <a:pt x="12503" y="609370"/>
                  </a:cubicBezTo>
                  <a:cubicBezTo>
                    <a:pt x="199" y="608356"/>
                    <a:pt x="-235" y="609659"/>
                    <a:pt x="54" y="594894"/>
                  </a:cubicBezTo>
                  <a:cubicBezTo>
                    <a:pt x="489" y="574194"/>
                    <a:pt x="8016" y="555376"/>
                    <a:pt x="17136" y="537137"/>
                  </a:cubicBezTo>
                  <a:cubicBezTo>
                    <a:pt x="36098" y="498922"/>
                    <a:pt x="61865" y="465194"/>
                    <a:pt x="86184" y="430453"/>
                  </a:cubicBezTo>
                  <a:cubicBezTo>
                    <a:pt x="114121" y="390645"/>
                    <a:pt x="142059" y="350692"/>
                    <a:pt x="168694" y="310016"/>
                  </a:cubicBezTo>
                  <a:cubicBezTo>
                    <a:pt x="188815" y="279184"/>
                    <a:pt x="197500" y="243429"/>
                    <a:pt x="208791" y="208833"/>
                  </a:cubicBezTo>
                  <a:cubicBezTo>
                    <a:pt x="223846" y="162077"/>
                    <a:pt x="238032" y="114887"/>
                    <a:pt x="259889" y="70736"/>
                  </a:cubicBezTo>
                  <a:cubicBezTo>
                    <a:pt x="268141" y="53945"/>
                    <a:pt x="277839" y="37443"/>
                    <a:pt x="289420" y="22967"/>
                  </a:cubicBezTo>
                  <a:cubicBezTo>
                    <a:pt x="313449" y="-7286"/>
                    <a:pt x="339360" y="-7431"/>
                    <a:pt x="365271" y="21230"/>
                  </a:cubicBezTo>
                  <a:cubicBezTo>
                    <a:pt x="392485" y="51629"/>
                    <a:pt x="406960" y="88107"/>
                    <a:pt x="412316" y="128059"/>
                  </a:cubicBezTo>
                  <a:cubicBezTo>
                    <a:pt x="421726" y="197831"/>
                    <a:pt x="405803" y="263405"/>
                    <a:pt x="379747" y="327532"/>
                  </a:cubicBezTo>
                  <a:cubicBezTo>
                    <a:pt x="353980" y="391079"/>
                    <a:pt x="312001" y="442612"/>
                    <a:pt x="262206" y="488499"/>
                  </a:cubicBezTo>
                  <a:cubicBezTo>
                    <a:pt x="224714" y="523096"/>
                    <a:pt x="185051" y="554797"/>
                    <a:pt x="139598" y="578537"/>
                  </a:cubicBezTo>
                  <a:cubicBezTo>
                    <a:pt x="109779" y="594170"/>
                    <a:pt x="78512" y="606040"/>
                    <a:pt x="44639" y="609225"/>
                  </a:cubicBezTo>
                  <a:cubicBezTo>
                    <a:pt x="43191" y="609370"/>
                    <a:pt x="41889" y="610093"/>
                    <a:pt x="40586" y="610383"/>
                  </a:cubicBezTo>
                  <a:cubicBezTo>
                    <a:pt x="32190" y="610672"/>
                    <a:pt x="24084" y="610672"/>
                    <a:pt x="15833" y="610672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4" name="Freeform: Shape 3213">
              <a:extLst>
                <a:ext uri="{FF2B5EF4-FFF2-40B4-BE49-F238E27FC236}">
                  <a16:creationId xmlns:a16="http://schemas.microsoft.com/office/drawing/2014/main" id="{62366A2A-38A8-43F6-918F-B0FB7FC924D2}"/>
                </a:ext>
              </a:extLst>
            </p:cNvPr>
            <p:cNvSpPr/>
            <p:nvPr/>
          </p:nvSpPr>
          <p:spPr>
            <a:xfrm>
              <a:off x="6267296" y="3775500"/>
              <a:ext cx="298467" cy="443497"/>
            </a:xfrm>
            <a:custGeom>
              <a:avLst/>
              <a:gdLst>
                <a:gd name="connsiteX0" fmla="*/ 0 w 411103"/>
                <a:gd name="connsiteY0" fmla="*/ 436756 h 610865"/>
                <a:gd name="connsiteX1" fmla="*/ 39518 w 411103"/>
                <a:gd name="connsiteY1" fmla="*/ 273472 h 610865"/>
                <a:gd name="connsiteX2" fmla="*/ 272139 w 411103"/>
                <a:gd name="connsiteY2" fmla="*/ 32600 h 610865"/>
                <a:gd name="connsiteX3" fmla="*/ 369994 w 411103"/>
                <a:gd name="connsiteY3" fmla="*/ 609 h 610865"/>
                <a:gd name="connsiteX4" fmla="*/ 394312 w 411103"/>
                <a:gd name="connsiteY4" fmla="*/ 1188 h 610865"/>
                <a:gd name="connsiteX5" fmla="*/ 412262 w 411103"/>
                <a:gd name="connsiteY5" fmla="*/ 23625 h 610865"/>
                <a:gd name="connsiteX6" fmla="*/ 405603 w 411103"/>
                <a:gd name="connsiteY6" fmla="*/ 53734 h 610865"/>
                <a:gd name="connsiteX7" fmla="*/ 356242 w 411103"/>
                <a:gd name="connsiteY7" fmla="*/ 140153 h 610865"/>
                <a:gd name="connsiteX8" fmla="*/ 287773 w 411103"/>
                <a:gd name="connsiteY8" fmla="*/ 235257 h 610865"/>
                <a:gd name="connsiteX9" fmla="*/ 209316 w 411103"/>
                <a:gd name="connsiteY9" fmla="*/ 388118 h 610865"/>
                <a:gd name="connsiteX10" fmla="*/ 157349 w 411103"/>
                <a:gd name="connsiteY10" fmla="*/ 534466 h 610865"/>
                <a:gd name="connsiteX11" fmla="*/ 134043 w 411103"/>
                <a:gd name="connsiteY11" fmla="*/ 578471 h 610865"/>
                <a:gd name="connsiteX12" fmla="*/ 117396 w 411103"/>
                <a:gd name="connsiteY12" fmla="*/ 598302 h 610865"/>
                <a:gd name="connsiteX13" fmla="*/ 63982 w 411103"/>
                <a:gd name="connsiteY13" fmla="*/ 602935 h 610865"/>
                <a:gd name="connsiteX14" fmla="*/ 22003 w 411103"/>
                <a:gd name="connsiteY14" fmla="*/ 549810 h 610865"/>
                <a:gd name="connsiteX15" fmla="*/ 0 w 411103"/>
                <a:gd name="connsiteY15" fmla="*/ 436756 h 610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1103" h="610865">
                  <a:moveTo>
                    <a:pt x="0" y="436756"/>
                  </a:moveTo>
                  <a:cubicBezTo>
                    <a:pt x="290" y="378130"/>
                    <a:pt x="14475" y="324281"/>
                    <a:pt x="39518" y="273472"/>
                  </a:cubicBezTo>
                  <a:cubicBezTo>
                    <a:pt x="91196" y="168380"/>
                    <a:pt x="167916" y="87028"/>
                    <a:pt x="272139" y="32600"/>
                  </a:cubicBezTo>
                  <a:cubicBezTo>
                    <a:pt x="302827" y="16532"/>
                    <a:pt x="335397" y="5097"/>
                    <a:pt x="369994" y="609"/>
                  </a:cubicBezTo>
                  <a:cubicBezTo>
                    <a:pt x="377955" y="-404"/>
                    <a:pt x="386496" y="-114"/>
                    <a:pt x="394312" y="1188"/>
                  </a:cubicBezTo>
                  <a:cubicBezTo>
                    <a:pt x="406617" y="3360"/>
                    <a:pt x="413275" y="11176"/>
                    <a:pt x="412262" y="23625"/>
                  </a:cubicBezTo>
                  <a:cubicBezTo>
                    <a:pt x="411393" y="33758"/>
                    <a:pt x="409367" y="44181"/>
                    <a:pt x="405603" y="53734"/>
                  </a:cubicBezTo>
                  <a:cubicBezTo>
                    <a:pt x="393589" y="85001"/>
                    <a:pt x="375205" y="112939"/>
                    <a:pt x="356242" y="140153"/>
                  </a:cubicBezTo>
                  <a:cubicBezTo>
                    <a:pt x="333950" y="172144"/>
                    <a:pt x="311802" y="204424"/>
                    <a:pt x="287773" y="235257"/>
                  </a:cubicBezTo>
                  <a:cubicBezTo>
                    <a:pt x="251729" y="281289"/>
                    <a:pt x="227265" y="332822"/>
                    <a:pt x="209316" y="388118"/>
                  </a:cubicBezTo>
                  <a:cubicBezTo>
                    <a:pt x="193393" y="437335"/>
                    <a:pt x="175443" y="485973"/>
                    <a:pt x="157349" y="534466"/>
                  </a:cubicBezTo>
                  <a:cubicBezTo>
                    <a:pt x="151558" y="549954"/>
                    <a:pt x="142584" y="564285"/>
                    <a:pt x="134043" y="578471"/>
                  </a:cubicBezTo>
                  <a:cubicBezTo>
                    <a:pt x="129700" y="585854"/>
                    <a:pt x="123621" y="592512"/>
                    <a:pt x="117396" y="598302"/>
                  </a:cubicBezTo>
                  <a:cubicBezTo>
                    <a:pt x="100749" y="613791"/>
                    <a:pt x="83234" y="615094"/>
                    <a:pt x="63982" y="602935"/>
                  </a:cubicBezTo>
                  <a:cubicBezTo>
                    <a:pt x="43716" y="590196"/>
                    <a:pt x="31267" y="571088"/>
                    <a:pt x="22003" y="549810"/>
                  </a:cubicBezTo>
                  <a:cubicBezTo>
                    <a:pt x="6080" y="513331"/>
                    <a:pt x="579" y="474682"/>
                    <a:pt x="0" y="436756"/>
                  </a:cubicBezTo>
                  <a:close/>
                </a:path>
              </a:pathLst>
            </a:custGeom>
            <a:grpFill/>
            <a:ln w="14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15" name="Rectangle 3214">
            <a:extLst>
              <a:ext uri="{FF2B5EF4-FFF2-40B4-BE49-F238E27FC236}">
                <a16:creationId xmlns:a16="http://schemas.microsoft.com/office/drawing/2014/main" id="{1B07C9E2-6FC9-40A2-9C7A-01B6DE93B920}"/>
              </a:ext>
            </a:extLst>
          </p:cNvPr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16" name="Group 3215">
            <a:extLst>
              <a:ext uri="{FF2B5EF4-FFF2-40B4-BE49-F238E27FC236}">
                <a16:creationId xmlns:a16="http://schemas.microsoft.com/office/drawing/2014/main" id="{FD9B7D49-A8E8-46D3-A350-AEF95AA85DBC}"/>
              </a:ext>
            </a:extLst>
          </p:cNvPr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3217" name="TextBox 3216">
              <a:extLst>
                <a:ext uri="{FF2B5EF4-FFF2-40B4-BE49-F238E27FC236}">
                  <a16:creationId xmlns:a16="http://schemas.microsoft.com/office/drawing/2014/main" id="{BBEFDD20-EE83-4DB5-801F-47B72814513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8" name="TextBox 3217">
              <a:extLst>
                <a:ext uri="{FF2B5EF4-FFF2-40B4-BE49-F238E27FC236}">
                  <a16:creationId xmlns:a16="http://schemas.microsoft.com/office/drawing/2014/main" id="{95545CDD-4DB1-4EAB-97DD-304158140F2E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219" name="Group 3218">
            <a:extLst>
              <a:ext uri="{FF2B5EF4-FFF2-40B4-BE49-F238E27FC236}">
                <a16:creationId xmlns:a16="http://schemas.microsoft.com/office/drawing/2014/main" id="{96A3F28D-CB62-42D5-888A-8147323F6DF1}"/>
              </a:ext>
            </a:extLst>
          </p:cNvPr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3220" name="TextBox 3219">
              <a:extLst>
                <a:ext uri="{FF2B5EF4-FFF2-40B4-BE49-F238E27FC236}">
                  <a16:creationId xmlns:a16="http://schemas.microsoft.com/office/drawing/2014/main" id="{7C8249D8-2722-4541-9039-A9E0153F764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1" name="TextBox 3220">
              <a:extLst>
                <a:ext uri="{FF2B5EF4-FFF2-40B4-BE49-F238E27FC236}">
                  <a16:creationId xmlns:a16="http://schemas.microsoft.com/office/drawing/2014/main" id="{A22A99F4-C160-40CB-A8E5-F2C61CF30282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22" name="Group 3221">
            <a:extLst>
              <a:ext uri="{FF2B5EF4-FFF2-40B4-BE49-F238E27FC236}">
                <a16:creationId xmlns:a16="http://schemas.microsoft.com/office/drawing/2014/main" id="{5712C5CD-F2DE-4A9A-B28C-108448BBF200}"/>
              </a:ext>
            </a:extLst>
          </p:cNvPr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3223" name="TextBox 3222">
              <a:extLst>
                <a:ext uri="{FF2B5EF4-FFF2-40B4-BE49-F238E27FC236}">
                  <a16:creationId xmlns:a16="http://schemas.microsoft.com/office/drawing/2014/main" id="{50ECEDAE-72FB-4707-8A12-8CDBF21EAC0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4" name="TextBox 3223">
              <a:extLst>
                <a:ext uri="{FF2B5EF4-FFF2-40B4-BE49-F238E27FC236}">
                  <a16:creationId xmlns:a16="http://schemas.microsoft.com/office/drawing/2014/main" id="{3B06D50B-C03E-4918-A691-9458B799EDE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25" name="Group 3224">
            <a:extLst>
              <a:ext uri="{FF2B5EF4-FFF2-40B4-BE49-F238E27FC236}">
                <a16:creationId xmlns:a16="http://schemas.microsoft.com/office/drawing/2014/main" id="{27620B05-5267-443B-A914-61E07EE7E203}"/>
              </a:ext>
            </a:extLst>
          </p:cNvPr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3226" name="TextBox 3225">
              <a:extLst>
                <a:ext uri="{FF2B5EF4-FFF2-40B4-BE49-F238E27FC236}">
                  <a16:creationId xmlns:a16="http://schemas.microsoft.com/office/drawing/2014/main" id="{D3BEFBB6-F072-4C2A-A40F-3BA0D61466E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27" name="TextBox 3226">
              <a:extLst>
                <a:ext uri="{FF2B5EF4-FFF2-40B4-BE49-F238E27FC236}">
                  <a16:creationId xmlns:a16="http://schemas.microsoft.com/office/drawing/2014/main" id="{2FF380DF-4821-4A1D-9A3C-4CC74E903E57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28" name="Group 3227">
            <a:extLst>
              <a:ext uri="{FF2B5EF4-FFF2-40B4-BE49-F238E27FC236}">
                <a16:creationId xmlns:a16="http://schemas.microsoft.com/office/drawing/2014/main" id="{EFCC3665-7E6C-4C0E-B57F-CA0E0DD0D2AA}"/>
              </a:ext>
            </a:extLst>
          </p:cNvPr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3229" name="TextBox 3228">
              <a:extLst>
                <a:ext uri="{FF2B5EF4-FFF2-40B4-BE49-F238E27FC236}">
                  <a16:creationId xmlns:a16="http://schemas.microsoft.com/office/drawing/2014/main" id="{DFB1BC82-00E4-417C-A010-9DA913F60AF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30" name="TextBox 3229">
              <a:extLst>
                <a:ext uri="{FF2B5EF4-FFF2-40B4-BE49-F238E27FC236}">
                  <a16:creationId xmlns:a16="http://schemas.microsoft.com/office/drawing/2014/main" id="{F55314C4-1D69-4E50-8789-D131F7C50C7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31" name="Rectangle 3230">
            <a:extLst>
              <a:ext uri="{FF2B5EF4-FFF2-40B4-BE49-F238E27FC236}">
                <a16:creationId xmlns:a16="http://schemas.microsoft.com/office/drawing/2014/main" id="{59AC4B27-83AF-4D46-BF98-A0F047728973}"/>
              </a:ext>
            </a:extLst>
          </p:cNvPr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32" name="Group 3231">
            <a:extLst>
              <a:ext uri="{FF2B5EF4-FFF2-40B4-BE49-F238E27FC236}">
                <a16:creationId xmlns:a16="http://schemas.microsoft.com/office/drawing/2014/main" id="{FC980DAB-1081-4A3C-B05D-A290112A044A}"/>
              </a:ext>
            </a:extLst>
          </p:cNvPr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3233" name="TextBox 3232">
              <a:extLst>
                <a:ext uri="{FF2B5EF4-FFF2-40B4-BE49-F238E27FC236}">
                  <a16:creationId xmlns:a16="http://schemas.microsoft.com/office/drawing/2014/main" id="{7FF76799-789E-421E-ACA3-85B5B149C54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34" name="TextBox 3233">
              <a:extLst>
                <a:ext uri="{FF2B5EF4-FFF2-40B4-BE49-F238E27FC236}">
                  <a16:creationId xmlns:a16="http://schemas.microsoft.com/office/drawing/2014/main" id="{9116A4B2-DD7A-4618-BBB7-4380EC2E66A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11341</TotalTime>
  <Words>106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81</cp:revision>
  <dcterms:created xsi:type="dcterms:W3CDTF">2018-02-18T19:39:47Z</dcterms:created>
  <dcterms:modified xsi:type="dcterms:W3CDTF">2019-04-25T05:34:27Z</dcterms:modified>
</cp:coreProperties>
</file>