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7330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18953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D68B1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436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736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274638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4" y="1443836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38162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D68B1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20735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20735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5045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12</cp:revision>
  <dcterms:created xsi:type="dcterms:W3CDTF">2013-08-21T19:17:07Z</dcterms:created>
  <dcterms:modified xsi:type="dcterms:W3CDTF">2013-09-21T01:42:36Z</dcterms:modified>
</cp:coreProperties>
</file>