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9E4-4E11-805E-48A393415122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9E4-4E11-805E-48A39341512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E4-4E11-805E-48A393415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75" name="Graphic 5338">
            <a:extLst>
              <a:ext uri="{FF2B5EF4-FFF2-40B4-BE49-F238E27FC236}">
                <a16:creationId xmlns:a16="http://schemas.microsoft.com/office/drawing/2014/main" id="{A77C7CB9-6316-4D64-B227-A24426BF60C0}"/>
              </a:ext>
            </a:extLst>
          </p:cNvPr>
          <p:cNvGrpSpPr/>
          <p:nvPr/>
        </p:nvGrpSpPr>
        <p:grpSpPr>
          <a:xfrm>
            <a:off x="4334797" y="1981200"/>
            <a:ext cx="3581098" cy="3266752"/>
            <a:chOff x="6273521" y="3976679"/>
            <a:chExt cx="1106805" cy="1009650"/>
          </a:xfrm>
        </p:grpSpPr>
        <p:sp>
          <p:nvSpPr>
            <p:cNvPr id="3276" name="Freeform: Shape 3275">
              <a:extLst>
                <a:ext uri="{FF2B5EF4-FFF2-40B4-BE49-F238E27FC236}">
                  <a16:creationId xmlns:a16="http://schemas.microsoft.com/office/drawing/2014/main" id="{971964FB-2717-4D5D-A1F4-C5653410D25C}"/>
                </a:ext>
              </a:extLst>
            </p:cNvPr>
            <p:cNvSpPr/>
            <p:nvPr/>
          </p:nvSpPr>
          <p:spPr>
            <a:xfrm>
              <a:off x="6273521" y="3976679"/>
              <a:ext cx="1009651" cy="1009650"/>
            </a:xfrm>
            <a:custGeom>
              <a:avLst/>
              <a:gdLst>
                <a:gd name="connsiteX0" fmla="*/ 992981 w 1009650"/>
                <a:gd name="connsiteY0" fmla="*/ 507206 h 1009650"/>
                <a:gd name="connsiteX1" fmla="*/ 507206 w 1009650"/>
                <a:gd name="connsiteY1" fmla="*/ 992981 h 1009650"/>
                <a:gd name="connsiteX2" fmla="*/ 21431 w 1009650"/>
                <a:gd name="connsiteY2" fmla="*/ 507206 h 1009650"/>
                <a:gd name="connsiteX3" fmla="*/ 507206 w 1009650"/>
                <a:gd name="connsiteY3" fmla="*/ 21431 h 1009650"/>
                <a:gd name="connsiteX4" fmla="*/ 992981 w 1009650"/>
                <a:gd name="connsiteY4" fmla="*/ 507206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50" h="1009650">
                  <a:moveTo>
                    <a:pt x="992981" y="507206"/>
                  </a:moveTo>
                  <a:cubicBezTo>
                    <a:pt x="992981" y="775492"/>
                    <a:pt x="775492" y="992981"/>
                    <a:pt x="507206" y="992981"/>
                  </a:cubicBezTo>
                  <a:cubicBezTo>
                    <a:pt x="238920" y="992981"/>
                    <a:pt x="21431" y="775492"/>
                    <a:pt x="21431" y="507206"/>
                  </a:cubicBezTo>
                  <a:cubicBezTo>
                    <a:pt x="21431" y="238920"/>
                    <a:pt x="238920" y="21431"/>
                    <a:pt x="507206" y="21431"/>
                  </a:cubicBezTo>
                  <a:cubicBezTo>
                    <a:pt x="775492" y="21431"/>
                    <a:pt x="992981" y="238920"/>
                    <a:pt x="992981" y="50720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7" name="Freeform: Shape 3276">
              <a:extLst>
                <a:ext uri="{FF2B5EF4-FFF2-40B4-BE49-F238E27FC236}">
                  <a16:creationId xmlns:a16="http://schemas.microsoft.com/office/drawing/2014/main" id="{FF3248F6-2D01-4C4A-9AF5-D59CD33E7B0E}"/>
                </a:ext>
              </a:extLst>
            </p:cNvPr>
            <p:cNvSpPr/>
            <p:nvPr/>
          </p:nvSpPr>
          <p:spPr>
            <a:xfrm>
              <a:off x="6408775" y="4110979"/>
              <a:ext cx="971551" cy="742950"/>
            </a:xfrm>
            <a:custGeom>
              <a:avLst/>
              <a:gdLst>
                <a:gd name="connsiteX0" fmla="*/ 909161 w 971550"/>
                <a:gd name="connsiteY0" fmla="*/ 312896 h 742950"/>
                <a:gd name="connsiteX1" fmla="*/ 718661 w 971550"/>
                <a:gd name="connsiteY1" fmla="*/ 322421 h 742950"/>
                <a:gd name="connsiteX2" fmla="*/ 371951 w 971550"/>
                <a:gd name="connsiteY2" fmla="*/ 21431 h 742950"/>
                <a:gd name="connsiteX3" fmla="*/ 21431 w 971550"/>
                <a:gd name="connsiteY3" fmla="*/ 371951 h 742950"/>
                <a:gd name="connsiteX4" fmla="*/ 371951 w 971550"/>
                <a:gd name="connsiteY4" fmla="*/ 722471 h 742950"/>
                <a:gd name="connsiteX5" fmla="*/ 718661 w 971550"/>
                <a:gd name="connsiteY5" fmla="*/ 422434 h 742950"/>
                <a:gd name="connsiteX6" fmla="*/ 909161 w 971550"/>
                <a:gd name="connsiteY6" fmla="*/ 431959 h 742950"/>
                <a:gd name="connsiteX7" fmla="*/ 959644 w 971550"/>
                <a:gd name="connsiteY7" fmla="*/ 371951 h 742950"/>
                <a:gd name="connsiteX8" fmla="*/ 909161 w 971550"/>
                <a:gd name="connsiteY8" fmla="*/ 312896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1550" h="742950">
                  <a:moveTo>
                    <a:pt x="909161" y="312896"/>
                  </a:moveTo>
                  <a:lnTo>
                    <a:pt x="718661" y="322421"/>
                  </a:lnTo>
                  <a:cubicBezTo>
                    <a:pt x="693896" y="151924"/>
                    <a:pt x="548164" y="21431"/>
                    <a:pt x="371951" y="21431"/>
                  </a:cubicBezTo>
                  <a:cubicBezTo>
                    <a:pt x="178594" y="21431"/>
                    <a:pt x="21431" y="178594"/>
                    <a:pt x="21431" y="371951"/>
                  </a:cubicBezTo>
                  <a:cubicBezTo>
                    <a:pt x="21431" y="565309"/>
                    <a:pt x="178594" y="722471"/>
                    <a:pt x="371951" y="722471"/>
                  </a:cubicBezTo>
                  <a:cubicBezTo>
                    <a:pt x="548164" y="722471"/>
                    <a:pt x="694849" y="591979"/>
                    <a:pt x="718661" y="422434"/>
                  </a:cubicBezTo>
                  <a:lnTo>
                    <a:pt x="909161" y="431959"/>
                  </a:lnTo>
                  <a:cubicBezTo>
                    <a:pt x="936784" y="431959"/>
                    <a:pt x="959644" y="399574"/>
                    <a:pt x="959644" y="371951"/>
                  </a:cubicBezTo>
                  <a:cubicBezTo>
                    <a:pt x="959644" y="344329"/>
                    <a:pt x="936784" y="312896"/>
                    <a:pt x="909161" y="31289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8" name="Freeform: Shape 3277">
              <a:extLst>
                <a:ext uri="{FF2B5EF4-FFF2-40B4-BE49-F238E27FC236}">
                  <a16:creationId xmlns:a16="http://schemas.microsoft.com/office/drawing/2014/main" id="{03E5A005-A85D-4053-8034-461EDF47A235}"/>
                </a:ext>
              </a:extLst>
            </p:cNvPr>
            <p:cNvSpPr/>
            <p:nvPr/>
          </p:nvSpPr>
          <p:spPr>
            <a:xfrm>
              <a:off x="6481160" y="4184325"/>
              <a:ext cx="590551" cy="590549"/>
            </a:xfrm>
            <a:custGeom>
              <a:avLst/>
              <a:gdLst>
                <a:gd name="connsiteX0" fmla="*/ 577691 w 590550"/>
                <a:gd name="connsiteY0" fmla="*/ 299561 h 590550"/>
                <a:gd name="connsiteX1" fmla="*/ 299561 w 590550"/>
                <a:gd name="connsiteY1" fmla="*/ 577691 h 590550"/>
                <a:gd name="connsiteX2" fmla="*/ 21431 w 590550"/>
                <a:gd name="connsiteY2" fmla="*/ 299561 h 590550"/>
                <a:gd name="connsiteX3" fmla="*/ 299561 w 590550"/>
                <a:gd name="connsiteY3" fmla="*/ 21431 h 590550"/>
                <a:gd name="connsiteX4" fmla="*/ 577691 w 590550"/>
                <a:gd name="connsiteY4" fmla="*/ 29956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50" h="590550">
                  <a:moveTo>
                    <a:pt x="577691" y="299561"/>
                  </a:moveTo>
                  <a:cubicBezTo>
                    <a:pt x="577691" y="453168"/>
                    <a:pt x="453168" y="577691"/>
                    <a:pt x="299561" y="577691"/>
                  </a:cubicBezTo>
                  <a:cubicBezTo>
                    <a:pt x="145954" y="577691"/>
                    <a:pt x="21431" y="453168"/>
                    <a:pt x="21431" y="299561"/>
                  </a:cubicBezTo>
                  <a:cubicBezTo>
                    <a:pt x="21431" y="145954"/>
                    <a:pt x="145954" y="21431"/>
                    <a:pt x="299561" y="21431"/>
                  </a:cubicBezTo>
                  <a:cubicBezTo>
                    <a:pt x="453168" y="21431"/>
                    <a:pt x="577691" y="145954"/>
                    <a:pt x="577691" y="299561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3279" name="Chart 3278">
            <a:extLst>
              <a:ext uri="{FF2B5EF4-FFF2-40B4-BE49-F238E27FC236}">
                <a16:creationId xmlns:a16="http://schemas.microsoft.com/office/drawing/2014/main" id="{AFD2DE02-7E03-4113-BB6D-1740721E2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7761992"/>
              </p:ext>
            </p:extLst>
          </p:nvPr>
        </p:nvGraphicFramePr>
        <p:xfrm>
          <a:off x="4880126" y="2525628"/>
          <a:ext cx="2206474" cy="228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80" name="TextBox 3279">
            <a:extLst>
              <a:ext uri="{FF2B5EF4-FFF2-40B4-BE49-F238E27FC236}">
                <a16:creationId xmlns:a16="http://schemas.microsoft.com/office/drawing/2014/main" id="{3E36263C-A051-4D91-805A-4F7DA4A2A40E}"/>
              </a:ext>
            </a:extLst>
          </p:cNvPr>
          <p:cNvSpPr txBox="1"/>
          <p:nvPr/>
        </p:nvSpPr>
        <p:spPr>
          <a:xfrm>
            <a:off x="5178225" y="3737775"/>
            <a:ext cx="161027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COFFEE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81" name="Graphic 3">
            <a:extLst>
              <a:ext uri="{FF2B5EF4-FFF2-40B4-BE49-F238E27FC236}">
                <a16:creationId xmlns:a16="http://schemas.microsoft.com/office/drawing/2014/main" id="{CD75F48F-7855-44A0-876D-37E12BD5626F}"/>
              </a:ext>
            </a:extLst>
          </p:cNvPr>
          <p:cNvGrpSpPr/>
          <p:nvPr/>
        </p:nvGrpSpPr>
        <p:grpSpPr>
          <a:xfrm>
            <a:off x="5660764" y="3120225"/>
            <a:ext cx="602453" cy="620886"/>
            <a:chOff x="564614" y="1241658"/>
            <a:chExt cx="1797856" cy="1852863"/>
          </a:xfrm>
          <a:solidFill>
            <a:schemeClr val="bg1"/>
          </a:solidFill>
        </p:grpSpPr>
        <p:sp>
          <p:nvSpPr>
            <p:cNvPr id="3282" name="Freeform: Shape 3281">
              <a:extLst>
                <a:ext uri="{FF2B5EF4-FFF2-40B4-BE49-F238E27FC236}">
                  <a16:creationId xmlns:a16="http://schemas.microsoft.com/office/drawing/2014/main" id="{01EF2360-2C78-4AB3-B93D-812E1F760FC5}"/>
                </a:ext>
              </a:extLst>
            </p:cNvPr>
            <p:cNvSpPr/>
            <p:nvPr/>
          </p:nvSpPr>
          <p:spPr>
            <a:xfrm>
              <a:off x="564614" y="1607320"/>
              <a:ext cx="791809" cy="848264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3" name="Freeform: Shape 3282">
              <a:extLst>
                <a:ext uri="{FF2B5EF4-FFF2-40B4-BE49-F238E27FC236}">
                  <a16:creationId xmlns:a16="http://schemas.microsoft.com/office/drawing/2014/main" id="{C6147811-7EB5-46C8-AEF0-EC1F28FB9E7F}"/>
                </a:ext>
              </a:extLst>
            </p:cNvPr>
            <p:cNvSpPr/>
            <p:nvPr/>
          </p:nvSpPr>
          <p:spPr>
            <a:xfrm>
              <a:off x="1745904" y="2483559"/>
              <a:ext cx="413999" cy="609418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4" name="Freeform: Shape 3283">
              <a:extLst>
                <a:ext uri="{FF2B5EF4-FFF2-40B4-BE49-F238E27FC236}">
                  <a16:creationId xmlns:a16="http://schemas.microsoft.com/office/drawing/2014/main" id="{FBF89E87-E5E9-4545-9AD2-5D988037EF42}"/>
                </a:ext>
              </a:extLst>
            </p:cNvPr>
            <p:cNvSpPr/>
            <p:nvPr/>
          </p:nvSpPr>
          <p:spPr>
            <a:xfrm>
              <a:off x="646835" y="1445034"/>
              <a:ext cx="790362" cy="858397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5" name="Freeform: Shape 3284">
              <a:extLst>
                <a:ext uri="{FF2B5EF4-FFF2-40B4-BE49-F238E27FC236}">
                  <a16:creationId xmlns:a16="http://schemas.microsoft.com/office/drawing/2014/main" id="{F8FAFDEF-653B-448B-8889-BEEF66AB9209}"/>
                </a:ext>
              </a:extLst>
            </p:cNvPr>
            <p:cNvSpPr/>
            <p:nvPr/>
          </p:nvSpPr>
          <p:spPr>
            <a:xfrm>
              <a:off x="1716574" y="1255866"/>
              <a:ext cx="366230" cy="898928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6" name="Freeform: Shape 3285">
              <a:extLst>
                <a:ext uri="{FF2B5EF4-FFF2-40B4-BE49-F238E27FC236}">
                  <a16:creationId xmlns:a16="http://schemas.microsoft.com/office/drawing/2014/main" id="{1C2A7C66-51DA-4477-BC05-6C086ACE2E2A}"/>
                </a:ext>
              </a:extLst>
            </p:cNvPr>
            <p:cNvSpPr/>
            <p:nvPr/>
          </p:nvSpPr>
          <p:spPr>
            <a:xfrm>
              <a:off x="1996404" y="1241624"/>
              <a:ext cx="364782" cy="903271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7" name="Freeform: Shape 3286">
              <a:extLst>
                <a:ext uri="{FF2B5EF4-FFF2-40B4-BE49-F238E27FC236}">
                  <a16:creationId xmlns:a16="http://schemas.microsoft.com/office/drawing/2014/main" id="{15A4AF28-8A8D-4869-BE77-B86C73C11F29}"/>
                </a:ext>
              </a:extLst>
            </p:cNvPr>
            <p:cNvSpPr/>
            <p:nvPr/>
          </p:nvSpPr>
          <p:spPr>
            <a:xfrm>
              <a:off x="1599612" y="2464952"/>
              <a:ext cx="411104" cy="610866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88" name="TextBox 3287">
            <a:extLst>
              <a:ext uri="{FF2B5EF4-FFF2-40B4-BE49-F238E27FC236}">
                <a16:creationId xmlns:a16="http://schemas.microsoft.com/office/drawing/2014/main" id="{D2862A6C-CFDE-4180-9499-A73AD41ACAE1}"/>
              </a:ext>
            </a:extLst>
          </p:cNvPr>
          <p:cNvSpPr txBox="1"/>
          <p:nvPr/>
        </p:nvSpPr>
        <p:spPr>
          <a:xfrm>
            <a:off x="8479936" y="1638236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289" name="TextBox 3288">
            <a:extLst>
              <a:ext uri="{FF2B5EF4-FFF2-40B4-BE49-F238E27FC236}">
                <a16:creationId xmlns:a16="http://schemas.microsoft.com/office/drawing/2014/main" id="{FEFCBAFA-5F47-4C51-88CD-8D7F42F4231D}"/>
              </a:ext>
            </a:extLst>
          </p:cNvPr>
          <p:cNvSpPr txBox="1"/>
          <p:nvPr/>
        </p:nvSpPr>
        <p:spPr>
          <a:xfrm>
            <a:off x="8479935" y="2906778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90" name="그룹 27">
            <a:extLst>
              <a:ext uri="{FF2B5EF4-FFF2-40B4-BE49-F238E27FC236}">
                <a16:creationId xmlns:a16="http://schemas.microsoft.com/office/drawing/2014/main" id="{A5371346-E7B3-455E-82CA-9B496779DA4D}"/>
              </a:ext>
            </a:extLst>
          </p:cNvPr>
          <p:cNvGrpSpPr/>
          <p:nvPr/>
        </p:nvGrpSpPr>
        <p:grpSpPr>
          <a:xfrm>
            <a:off x="1594444" y="1826175"/>
            <a:ext cx="2615784" cy="1011016"/>
            <a:chOff x="5895230" y="1912187"/>
            <a:chExt cx="2752651" cy="1011016"/>
          </a:xfrm>
        </p:grpSpPr>
        <p:sp>
          <p:nvSpPr>
            <p:cNvPr id="3291" name="TextBox 3290">
              <a:extLst>
                <a:ext uri="{FF2B5EF4-FFF2-40B4-BE49-F238E27FC236}">
                  <a16:creationId xmlns:a16="http://schemas.microsoft.com/office/drawing/2014/main" id="{A100C1A6-62F1-44C4-B611-B2419B181042}"/>
                </a:ext>
              </a:extLst>
            </p:cNvPr>
            <p:cNvSpPr txBox="1"/>
            <p:nvPr/>
          </p:nvSpPr>
          <p:spPr>
            <a:xfrm>
              <a:off x="5895230" y="1912187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92" name="Rectangle 3291">
              <a:extLst>
                <a:ext uri="{FF2B5EF4-FFF2-40B4-BE49-F238E27FC236}">
                  <a16:creationId xmlns:a16="http://schemas.microsoft.com/office/drawing/2014/main" id="{ABE51335-6BD8-4B11-B138-0A9926544D3C}"/>
                </a:ext>
              </a:extLst>
            </p:cNvPr>
            <p:cNvSpPr/>
            <p:nvPr/>
          </p:nvSpPr>
          <p:spPr>
            <a:xfrm>
              <a:off x="5895230" y="2276872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93" name="그룹 15">
            <a:extLst>
              <a:ext uri="{FF2B5EF4-FFF2-40B4-BE49-F238E27FC236}">
                <a16:creationId xmlns:a16="http://schemas.microsoft.com/office/drawing/2014/main" id="{1F39A6D3-4406-491C-83F2-3901F9B67BBF}"/>
              </a:ext>
            </a:extLst>
          </p:cNvPr>
          <p:cNvGrpSpPr/>
          <p:nvPr/>
        </p:nvGrpSpPr>
        <p:grpSpPr>
          <a:xfrm>
            <a:off x="1594444" y="3447986"/>
            <a:ext cx="2615784" cy="1011016"/>
            <a:chOff x="5895230" y="3106706"/>
            <a:chExt cx="2752651" cy="1011016"/>
          </a:xfrm>
        </p:grpSpPr>
        <p:sp>
          <p:nvSpPr>
            <p:cNvPr id="3294" name="TextBox 3293">
              <a:extLst>
                <a:ext uri="{FF2B5EF4-FFF2-40B4-BE49-F238E27FC236}">
                  <a16:creationId xmlns:a16="http://schemas.microsoft.com/office/drawing/2014/main" id="{272DF590-3502-4879-A132-6B573599EF0C}"/>
                </a:ext>
              </a:extLst>
            </p:cNvPr>
            <p:cNvSpPr txBox="1"/>
            <p:nvPr/>
          </p:nvSpPr>
          <p:spPr>
            <a:xfrm>
              <a:off x="5895230" y="3106706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95" name="Rectangle 3294">
              <a:extLst>
                <a:ext uri="{FF2B5EF4-FFF2-40B4-BE49-F238E27FC236}">
                  <a16:creationId xmlns:a16="http://schemas.microsoft.com/office/drawing/2014/main" id="{0A5C2868-7CB5-4A64-A914-C4E3585F32B3}"/>
                </a:ext>
              </a:extLst>
            </p:cNvPr>
            <p:cNvSpPr/>
            <p:nvPr/>
          </p:nvSpPr>
          <p:spPr>
            <a:xfrm>
              <a:off x="5895230" y="3471391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96" name="그룹 14">
            <a:extLst>
              <a:ext uri="{FF2B5EF4-FFF2-40B4-BE49-F238E27FC236}">
                <a16:creationId xmlns:a16="http://schemas.microsoft.com/office/drawing/2014/main" id="{76548560-D07A-4A5B-8B8A-0F155A72CC86}"/>
              </a:ext>
            </a:extLst>
          </p:cNvPr>
          <p:cNvGrpSpPr/>
          <p:nvPr/>
        </p:nvGrpSpPr>
        <p:grpSpPr>
          <a:xfrm>
            <a:off x="1594444" y="5069799"/>
            <a:ext cx="2615784" cy="1011016"/>
            <a:chOff x="5895230" y="4301225"/>
            <a:chExt cx="2752651" cy="1011016"/>
          </a:xfrm>
        </p:grpSpPr>
        <p:sp>
          <p:nvSpPr>
            <p:cNvPr id="3297" name="TextBox 3296">
              <a:extLst>
                <a:ext uri="{FF2B5EF4-FFF2-40B4-BE49-F238E27FC236}">
                  <a16:creationId xmlns:a16="http://schemas.microsoft.com/office/drawing/2014/main" id="{561F0D5C-C89F-4639-9B19-BD1AF2337BA0}"/>
                </a:ext>
              </a:extLst>
            </p:cNvPr>
            <p:cNvSpPr txBox="1"/>
            <p:nvPr/>
          </p:nvSpPr>
          <p:spPr>
            <a:xfrm>
              <a:off x="5895230" y="4301225"/>
              <a:ext cx="275265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98" name="Rectangle 3297">
              <a:extLst>
                <a:ext uri="{FF2B5EF4-FFF2-40B4-BE49-F238E27FC236}">
                  <a16:creationId xmlns:a16="http://schemas.microsoft.com/office/drawing/2014/main" id="{903C5FA1-A439-4973-BD02-BEF5AE09B6D8}"/>
                </a:ext>
              </a:extLst>
            </p:cNvPr>
            <p:cNvSpPr/>
            <p:nvPr/>
          </p:nvSpPr>
          <p:spPr>
            <a:xfrm>
              <a:off x="5895230" y="4665910"/>
              <a:ext cx="27526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99" name="Group 3298">
            <a:extLst>
              <a:ext uri="{FF2B5EF4-FFF2-40B4-BE49-F238E27FC236}">
                <a16:creationId xmlns:a16="http://schemas.microsoft.com/office/drawing/2014/main" id="{80440690-A373-4277-88FD-84EAC7810DE4}"/>
              </a:ext>
            </a:extLst>
          </p:cNvPr>
          <p:cNvGrpSpPr/>
          <p:nvPr/>
        </p:nvGrpSpPr>
        <p:grpSpPr>
          <a:xfrm>
            <a:off x="969294" y="1826173"/>
            <a:ext cx="504056" cy="504056"/>
            <a:chOff x="5364088" y="1916832"/>
            <a:chExt cx="504056" cy="504056"/>
          </a:xfrm>
        </p:grpSpPr>
        <p:sp>
          <p:nvSpPr>
            <p:cNvPr id="3300" name="Oval 3299">
              <a:extLst>
                <a:ext uri="{FF2B5EF4-FFF2-40B4-BE49-F238E27FC236}">
                  <a16:creationId xmlns:a16="http://schemas.microsoft.com/office/drawing/2014/main" id="{573A800A-64CA-4B6D-9516-E678338C87A6}"/>
                </a:ext>
              </a:extLst>
            </p:cNvPr>
            <p:cNvSpPr/>
            <p:nvPr/>
          </p:nvSpPr>
          <p:spPr>
            <a:xfrm>
              <a:off x="5364088" y="191683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01" name="Chevron 9">
              <a:extLst>
                <a:ext uri="{FF2B5EF4-FFF2-40B4-BE49-F238E27FC236}">
                  <a16:creationId xmlns:a16="http://schemas.microsoft.com/office/drawing/2014/main" id="{29DDAEE8-5634-4E12-899A-4D3FC1A56AF0}"/>
                </a:ext>
              </a:extLst>
            </p:cNvPr>
            <p:cNvSpPr/>
            <p:nvPr/>
          </p:nvSpPr>
          <p:spPr>
            <a:xfrm>
              <a:off x="5519912" y="2041798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02" name="Group 3301">
            <a:extLst>
              <a:ext uri="{FF2B5EF4-FFF2-40B4-BE49-F238E27FC236}">
                <a16:creationId xmlns:a16="http://schemas.microsoft.com/office/drawing/2014/main" id="{DDBEA9ED-AD70-4AFB-A48A-669B6D1F1E52}"/>
              </a:ext>
            </a:extLst>
          </p:cNvPr>
          <p:cNvGrpSpPr/>
          <p:nvPr/>
        </p:nvGrpSpPr>
        <p:grpSpPr>
          <a:xfrm>
            <a:off x="969294" y="3447985"/>
            <a:ext cx="504056" cy="504056"/>
            <a:chOff x="5364088" y="3111351"/>
            <a:chExt cx="504056" cy="504056"/>
          </a:xfrm>
        </p:grpSpPr>
        <p:sp>
          <p:nvSpPr>
            <p:cNvPr id="3303" name="Oval 3302">
              <a:extLst>
                <a:ext uri="{FF2B5EF4-FFF2-40B4-BE49-F238E27FC236}">
                  <a16:creationId xmlns:a16="http://schemas.microsoft.com/office/drawing/2014/main" id="{15251341-7C3C-4272-BAC8-E497C069AC7C}"/>
                </a:ext>
              </a:extLst>
            </p:cNvPr>
            <p:cNvSpPr/>
            <p:nvPr/>
          </p:nvSpPr>
          <p:spPr>
            <a:xfrm>
              <a:off x="5364088" y="3111351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04" name="Chevron 23">
              <a:extLst>
                <a:ext uri="{FF2B5EF4-FFF2-40B4-BE49-F238E27FC236}">
                  <a16:creationId xmlns:a16="http://schemas.microsoft.com/office/drawing/2014/main" id="{BC91FF43-EE36-4D50-836B-F89C3B5257C2}"/>
                </a:ext>
              </a:extLst>
            </p:cNvPr>
            <p:cNvSpPr/>
            <p:nvPr/>
          </p:nvSpPr>
          <p:spPr>
            <a:xfrm>
              <a:off x="5515323" y="3236515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05" name="Group 3304">
            <a:extLst>
              <a:ext uri="{FF2B5EF4-FFF2-40B4-BE49-F238E27FC236}">
                <a16:creationId xmlns:a16="http://schemas.microsoft.com/office/drawing/2014/main" id="{21256F33-443D-49FB-A892-E78DAD9E7ADF}"/>
              </a:ext>
            </a:extLst>
          </p:cNvPr>
          <p:cNvGrpSpPr/>
          <p:nvPr/>
        </p:nvGrpSpPr>
        <p:grpSpPr>
          <a:xfrm>
            <a:off x="969294" y="5069797"/>
            <a:ext cx="504056" cy="504056"/>
            <a:chOff x="5364088" y="4305870"/>
            <a:chExt cx="504056" cy="504056"/>
          </a:xfrm>
        </p:grpSpPr>
        <p:sp>
          <p:nvSpPr>
            <p:cNvPr id="3306" name="Oval 3305">
              <a:extLst>
                <a:ext uri="{FF2B5EF4-FFF2-40B4-BE49-F238E27FC236}">
                  <a16:creationId xmlns:a16="http://schemas.microsoft.com/office/drawing/2014/main" id="{9D6A4C6D-390E-4327-9487-212FC264115B}"/>
                </a:ext>
              </a:extLst>
            </p:cNvPr>
            <p:cNvSpPr/>
            <p:nvPr/>
          </p:nvSpPr>
          <p:spPr>
            <a:xfrm>
              <a:off x="5364088" y="4305870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07" name="Chevron 24">
              <a:extLst>
                <a:ext uri="{FF2B5EF4-FFF2-40B4-BE49-F238E27FC236}">
                  <a16:creationId xmlns:a16="http://schemas.microsoft.com/office/drawing/2014/main" id="{1B5931E3-CFA2-4151-9664-486D9DCCFF5D}"/>
                </a:ext>
              </a:extLst>
            </p:cNvPr>
            <p:cNvSpPr/>
            <p:nvPr/>
          </p:nvSpPr>
          <p:spPr>
            <a:xfrm>
              <a:off x="5519912" y="4431034"/>
              <a:ext cx="223663" cy="253727"/>
            </a:xfrm>
            <a:prstGeom prst="chevron">
              <a:avLst>
                <a:gd name="adj" fmla="val 6235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11344</TotalTime>
  <Words>127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84</cp:revision>
  <dcterms:created xsi:type="dcterms:W3CDTF">2018-02-18T19:39:47Z</dcterms:created>
  <dcterms:modified xsi:type="dcterms:W3CDTF">2019-04-25T05:37:13Z</dcterms:modified>
</cp:coreProperties>
</file>