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321177589221538E-7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377-457A-A0CB-2608634C47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377-457A-A0CB-2608634C47AC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2377-457A-A0CB-2608634C47AC}"/>
              </c:ext>
            </c:extLst>
          </c:dPt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377-457A-A0CB-2608634C4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73" name="Group 2672">
            <a:extLst>
              <a:ext uri="{FF2B5EF4-FFF2-40B4-BE49-F238E27FC236}">
                <a16:creationId xmlns:a16="http://schemas.microsoft.com/office/drawing/2014/main" id="{BD269BDE-9A0C-4E2D-9D64-7FF3DA132F3F}"/>
              </a:ext>
            </a:extLst>
          </p:cNvPr>
          <p:cNvGrpSpPr/>
          <p:nvPr/>
        </p:nvGrpSpPr>
        <p:grpSpPr>
          <a:xfrm>
            <a:off x="4384963" y="2269433"/>
            <a:ext cx="3581098" cy="3266752"/>
            <a:chOff x="4334797" y="1981200"/>
            <a:chExt cx="3581098" cy="3266752"/>
          </a:xfrm>
        </p:grpSpPr>
        <p:sp>
          <p:nvSpPr>
            <p:cNvPr id="2674" name="Freeform: Shape 2673">
              <a:extLst>
                <a:ext uri="{FF2B5EF4-FFF2-40B4-BE49-F238E27FC236}">
                  <a16:creationId xmlns:a16="http://schemas.microsoft.com/office/drawing/2014/main" id="{1AF28CF8-FB8C-44A3-82BB-730AF190DB72}"/>
                </a:ext>
              </a:extLst>
            </p:cNvPr>
            <p:cNvSpPr/>
            <p:nvPr/>
          </p:nvSpPr>
          <p:spPr>
            <a:xfrm>
              <a:off x="4334797" y="1981200"/>
              <a:ext cx="3266754" cy="3266752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5" name="Freeform: Shape 2674">
              <a:extLst>
                <a:ext uri="{FF2B5EF4-FFF2-40B4-BE49-F238E27FC236}">
                  <a16:creationId xmlns:a16="http://schemas.microsoft.com/office/drawing/2014/main" id="{88619D15-8E24-46BD-8D10-591360933275}"/>
                </a:ext>
              </a:extLst>
            </p:cNvPr>
            <p:cNvSpPr/>
            <p:nvPr/>
          </p:nvSpPr>
          <p:spPr>
            <a:xfrm>
              <a:off x="4772415" y="2415732"/>
              <a:ext cx="3143480" cy="2403836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2676" name="Chart 2675">
            <a:extLst>
              <a:ext uri="{FF2B5EF4-FFF2-40B4-BE49-F238E27FC236}">
                <a16:creationId xmlns:a16="http://schemas.microsoft.com/office/drawing/2014/main" id="{432E8ED5-2DA3-4011-8B99-CE61A98E87F9}"/>
              </a:ext>
            </a:extLst>
          </p:cNvPr>
          <p:cNvGraphicFramePr/>
          <p:nvPr/>
        </p:nvGraphicFramePr>
        <p:xfrm>
          <a:off x="4930292" y="2813861"/>
          <a:ext cx="2206474" cy="228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677" name="Group 2676">
            <a:extLst>
              <a:ext uri="{FF2B5EF4-FFF2-40B4-BE49-F238E27FC236}">
                <a16:creationId xmlns:a16="http://schemas.microsoft.com/office/drawing/2014/main" id="{0B364EC4-4C19-47E0-87FE-006C2AC78C13}"/>
              </a:ext>
            </a:extLst>
          </p:cNvPr>
          <p:cNvGrpSpPr/>
          <p:nvPr/>
        </p:nvGrpSpPr>
        <p:grpSpPr>
          <a:xfrm>
            <a:off x="5056785" y="2941278"/>
            <a:ext cx="1910744" cy="1910739"/>
            <a:chOff x="5006619" y="2653045"/>
            <a:chExt cx="1910744" cy="1910739"/>
          </a:xfrm>
        </p:grpSpPr>
        <p:sp>
          <p:nvSpPr>
            <p:cNvPr id="2678" name="Freeform: Shape 2677">
              <a:extLst>
                <a:ext uri="{FF2B5EF4-FFF2-40B4-BE49-F238E27FC236}">
                  <a16:creationId xmlns:a16="http://schemas.microsoft.com/office/drawing/2014/main" id="{5CFE0CBF-CFA9-4363-831B-5D3B730EB0C8}"/>
                </a:ext>
              </a:extLst>
            </p:cNvPr>
            <p:cNvSpPr/>
            <p:nvPr/>
          </p:nvSpPr>
          <p:spPr>
            <a:xfrm>
              <a:off x="5006619" y="2653045"/>
              <a:ext cx="1910744" cy="191073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9" name="Freeform: Shape 2678">
              <a:extLst>
                <a:ext uri="{FF2B5EF4-FFF2-40B4-BE49-F238E27FC236}">
                  <a16:creationId xmlns:a16="http://schemas.microsoft.com/office/drawing/2014/main" id="{06CF57DF-25F0-4585-925A-23781363E89E}"/>
                </a:ext>
              </a:extLst>
            </p:cNvPr>
            <p:cNvSpPr/>
            <p:nvPr/>
          </p:nvSpPr>
          <p:spPr>
            <a:xfrm>
              <a:off x="5037930" y="2684355"/>
              <a:ext cx="1868000" cy="1867996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0" name="TextBox 2679">
              <a:extLst>
                <a:ext uri="{FF2B5EF4-FFF2-40B4-BE49-F238E27FC236}">
                  <a16:creationId xmlns:a16="http://schemas.microsoft.com/office/drawing/2014/main" id="{D05502D9-9D09-40D5-8F3F-5AAE46CDDD7D}"/>
                </a:ext>
              </a:extLst>
            </p:cNvPr>
            <p:cNvSpPr txBox="1"/>
            <p:nvPr/>
          </p:nvSpPr>
          <p:spPr>
            <a:xfrm>
              <a:off x="5178225" y="3737775"/>
              <a:ext cx="161027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COFFEE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81" name="Graphic 3">
              <a:extLst>
                <a:ext uri="{FF2B5EF4-FFF2-40B4-BE49-F238E27FC236}">
                  <a16:creationId xmlns:a16="http://schemas.microsoft.com/office/drawing/2014/main" id="{3132D0FB-CAA6-4BB0-BEFB-F2765727B4AB}"/>
                </a:ext>
              </a:extLst>
            </p:cNvPr>
            <p:cNvGrpSpPr/>
            <p:nvPr/>
          </p:nvGrpSpPr>
          <p:grpSpPr>
            <a:xfrm>
              <a:off x="5660764" y="3120225"/>
              <a:ext cx="602453" cy="620886"/>
              <a:chOff x="564614" y="1241658"/>
              <a:chExt cx="1797856" cy="1852863"/>
            </a:xfrm>
            <a:solidFill>
              <a:schemeClr val="bg1"/>
            </a:solidFill>
          </p:grpSpPr>
          <p:sp>
            <p:nvSpPr>
              <p:cNvPr id="2682" name="Freeform: Shape 2681">
                <a:extLst>
                  <a:ext uri="{FF2B5EF4-FFF2-40B4-BE49-F238E27FC236}">
                    <a16:creationId xmlns:a16="http://schemas.microsoft.com/office/drawing/2014/main" id="{CA0C3FE1-F7C5-4B25-A5A3-A1551CE53850}"/>
                  </a:ext>
                </a:extLst>
              </p:cNvPr>
              <p:cNvSpPr/>
              <p:nvPr/>
            </p:nvSpPr>
            <p:spPr>
              <a:xfrm>
                <a:off x="564614" y="1607320"/>
                <a:ext cx="791809" cy="848264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3" name="Freeform: Shape 2682">
                <a:extLst>
                  <a:ext uri="{FF2B5EF4-FFF2-40B4-BE49-F238E27FC236}">
                    <a16:creationId xmlns:a16="http://schemas.microsoft.com/office/drawing/2014/main" id="{1FAD1D46-452C-45FA-B468-E9CF749EE886}"/>
                  </a:ext>
                </a:extLst>
              </p:cNvPr>
              <p:cNvSpPr/>
              <p:nvPr/>
            </p:nvSpPr>
            <p:spPr>
              <a:xfrm>
                <a:off x="1745904" y="2483559"/>
                <a:ext cx="413999" cy="609418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4" name="Freeform: Shape 2683">
                <a:extLst>
                  <a:ext uri="{FF2B5EF4-FFF2-40B4-BE49-F238E27FC236}">
                    <a16:creationId xmlns:a16="http://schemas.microsoft.com/office/drawing/2014/main" id="{F2D0F6EE-2704-4A3A-929A-029B32A06E89}"/>
                  </a:ext>
                </a:extLst>
              </p:cNvPr>
              <p:cNvSpPr/>
              <p:nvPr/>
            </p:nvSpPr>
            <p:spPr>
              <a:xfrm>
                <a:off x="646835" y="1445034"/>
                <a:ext cx="790362" cy="858397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5" name="Freeform: Shape 2684">
                <a:extLst>
                  <a:ext uri="{FF2B5EF4-FFF2-40B4-BE49-F238E27FC236}">
                    <a16:creationId xmlns:a16="http://schemas.microsoft.com/office/drawing/2014/main" id="{FA6F2F12-0BC5-4D1A-9E71-BBA65D17E16A}"/>
                  </a:ext>
                </a:extLst>
              </p:cNvPr>
              <p:cNvSpPr/>
              <p:nvPr/>
            </p:nvSpPr>
            <p:spPr>
              <a:xfrm>
                <a:off x="1716574" y="1255866"/>
                <a:ext cx="366230" cy="898928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6" name="Freeform: Shape 2685">
                <a:extLst>
                  <a:ext uri="{FF2B5EF4-FFF2-40B4-BE49-F238E27FC236}">
                    <a16:creationId xmlns:a16="http://schemas.microsoft.com/office/drawing/2014/main" id="{5E9EA076-5A3F-4067-9D63-99595842A046}"/>
                  </a:ext>
                </a:extLst>
              </p:cNvPr>
              <p:cNvSpPr/>
              <p:nvPr/>
            </p:nvSpPr>
            <p:spPr>
              <a:xfrm>
                <a:off x="1996404" y="1241624"/>
                <a:ext cx="364782" cy="903271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7" name="Freeform: Shape 2686">
                <a:extLst>
                  <a:ext uri="{FF2B5EF4-FFF2-40B4-BE49-F238E27FC236}">
                    <a16:creationId xmlns:a16="http://schemas.microsoft.com/office/drawing/2014/main" id="{D6A855ED-A5BB-4834-8E7A-629354B0DA80}"/>
                  </a:ext>
                </a:extLst>
              </p:cNvPr>
              <p:cNvSpPr/>
              <p:nvPr/>
            </p:nvSpPr>
            <p:spPr>
              <a:xfrm>
                <a:off x="1599612" y="2464952"/>
                <a:ext cx="411104" cy="610866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88" name="Group 2687">
            <a:extLst>
              <a:ext uri="{FF2B5EF4-FFF2-40B4-BE49-F238E27FC236}">
                <a16:creationId xmlns:a16="http://schemas.microsoft.com/office/drawing/2014/main" id="{69925851-DC4F-4C31-AAAF-A3DAE241BEE2}"/>
              </a:ext>
            </a:extLst>
          </p:cNvPr>
          <p:cNvGrpSpPr/>
          <p:nvPr/>
        </p:nvGrpSpPr>
        <p:grpSpPr>
          <a:xfrm>
            <a:off x="6580600" y="4852493"/>
            <a:ext cx="314365" cy="345006"/>
            <a:chOff x="11412589" y="6021307"/>
            <a:chExt cx="407479" cy="447196"/>
          </a:xfrm>
          <a:solidFill>
            <a:schemeClr val="bg1">
              <a:lumMod val="50000"/>
            </a:schemeClr>
          </a:solidFill>
        </p:grpSpPr>
        <p:sp>
          <p:nvSpPr>
            <p:cNvPr id="2689" name="Freeform: Shape 2688">
              <a:extLst>
                <a:ext uri="{FF2B5EF4-FFF2-40B4-BE49-F238E27FC236}">
                  <a16:creationId xmlns:a16="http://schemas.microsoft.com/office/drawing/2014/main" id="{975C0622-ED4E-4788-A35A-CD8F63E0986F}"/>
                </a:ext>
              </a:extLst>
            </p:cNvPr>
            <p:cNvSpPr/>
            <p:nvPr/>
          </p:nvSpPr>
          <p:spPr>
            <a:xfrm rot="21320338">
              <a:off x="11519499" y="6026057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0" name="Freeform: Shape 2689">
              <a:extLst>
                <a:ext uri="{FF2B5EF4-FFF2-40B4-BE49-F238E27FC236}">
                  <a16:creationId xmlns:a16="http://schemas.microsoft.com/office/drawing/2014/main" id="{359963E4-796A-4C64-AA71-0BDAB32BC28C}"/>
                </a:ext>
              </a:extLst>
            </p:cNvPr>
            <p:cNvSpPr/>
            <p:nvPr/>
          </p:nvSpPr>
          <p:spPr>
            <a:xfrm rot="21320338">
              <a:off x="11412589" y="6021307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91" name="Group 2690">
            <a:extLst>
              <a:ext uri="{FF2B5EF4-FFF2-40B4-BE49-F238E27FC236}">
                <a16:creationId xmlns:a16="http://schemas.microsoft.com/office/drawing/2014/main" id="{3D7BFBB6-049A-44A5-BF64-1A86120DDDCC}"/>
              </a:ext>
            </a:extLst>
          </p:cNvPr>
          <p:cNvGrpSpPr/>
          <p:nvPr/>
        </p:nvGrpSpPr>
        <p:grpSpPr>
          <a:xfrm rot="1425715">
            <a:off x="6175512" y="5092738"/>
            <a:ext cx="314365" cy="345006"/>
            <a:chOff x="11412589" y="6021307"/>
            <a:chExt cx="407479" cy="447196"/>
          </a:xfrm>
          <a:solidFill>
            <a:schemeClr val="bg1">
              <a:lumMod val="50000"/>
            </a:schemeClr>
          </a:solidFill>
        </p:grpSpPr>
        <p:sp>
          <p:nvSpPr>
            <p:cNvPr id="2692" name="Freeform: Shape 2691">
              <a:extLst>
                <a:ext uri="{FF2B5EF4-FFF2-40B4-BE49-F238E27FC236}">
                  <a16:creationId xmlns:a16="http://schemas.microsoft.com/office/drawing/2014/main" id="{E7C1E707-B0CF-44AB-BCF2-F14A2B49D23A}"/>
                </a:ext>
              </a:extLst>
            </p:cNvPr>
            <p:cNvSpPr/>
            <p:nvPr/>
          </p:nvSpPr>
          <p:spPr>
            <a:xfrm rot="21320338">
              <a:off x="11519499" y="6026057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3" name="Freeform: Shape 2692">
              <a:extLst>
                <a:ext uri="{FF2B5EF4-FFF2-40B4-BE49-F238E27FC236}">
                  <a16:creationId xmlns:a16="http://schemas.microsoft.com/office/drawing/2014/main" id="{A431AC6C-005B-40B5-B4BE-5856C4D92A96}"/>
                </a:ext>
              </a:extLst>
            </p:cNvPr>
            <p:cNvSpPr/>
            <p:nvPr/>
          </p:nvSpPr>
          <p:spPr>
            <a:xfrm rot="21320338">
              <a:off x="11412589" y="6021307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94" name="Group 2693">
            <a:extLst>
              <a:ext uri="{FF2B5EF4-FFF2-40B4-BE49-F238E27FC236}">
                <a16:creationId xmlns:a16="http://schemas.microsoft.com/office/drawing/2014/main" id="{6A9AF012-2D80-4988-B7E3-6CBC0786BFA0}"/>
              </a:ext>
            </a:extLst>
          </p:cNvPr>
          <p:cNvGrpSpPr/>
          <p:nvPr/>
        </p:nvGrpSpPr>
        <p:grpSpPr>
          <a:xfrm rot="18000000">
            <a:off x="5773141" y="5104559"/>
            <a:ext cx="314365" cy="345006"/>
            <a:chOff x="11412589" y="6021307"/>
            <a:chExt cx="407479" cy="447196"/>
          </a:xfrm>
          <a:solidFill>
            <a:schemeClr val="bg1">
              <a:lumMod val="50000"/>
            </a:schemeClr>
          </a:solidFill>
        </p:grpSpPr>
        <p:sp>
          <p:nvSpPr>
            <p:cNvPr id="2695" name="Freeform: Shape 2694">
              <a:extLst>
                <a:ext uri="{FF2B5EF4-FFF2-40B4-BE49-F238E27FC236}">
                  <a16:creationId xmlns:a16="http://schemas.microsoft.com/office/drawing/2014/main" id="{B7176708-719F-420D-8D79-34BAC65AF6C2}"/>
                </a:ext>
              </a:extLst>
            </p:cNvPr>
            <p:cNvSpPr/>
            <p:nvPr/>
          </p:nvSpPr>
          <p:spPr>
            <a:xfrm rot="21320338">
              <a:off x="11519499" y="6026057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6" name="Freeform: Shape 2695">
              <a:extLst>
                <a:ext uri="{FF2B5EF4-FFF2-40B4-BE49-F238E27FC236}">
                  <a16:creationId xmlns:a16="http://schemas.microsoft.com/office/drawing/2014/main" id="{91578E1E-437F-4C53-B962-7EDC9BF36801}"/>
                </a:ext>
              </a:extLst>
            </p:cNvPr>
            <p:cNvSpPr/>
            <p:nvPr/>
          </p:nvSpPr>
          <p:spPr>
            <a:xfrm rot="21320338">
              <a:off x="11412589" y="6021307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97" name="Group 2696">
            <a:extLst>
              <a:ext uri="{FF2B5EF4-FFF2-40B4-BE49-F238E27FC236}">
                <a16:creationId xmlns:a16="http://schemas.microsoft.com/office/drawing/2014/main" id="{984392D1-ED65-4B6F-8442-465039C3326C}"/>
              </a:ext>
            </a:extLst>
          </p:cNvPr>
          <p:cNvGrpSpPr/>
          <p:nvPr/>
        </p:nvGrpSpPr>
        <p:grpSpPr>
          <a:xfrm rot="4181622">
            <a:off x="6062485" y="5622719"/>
            <a:ext cx="314365" cy="345006"/>
            <a:chOff x="11412589" y="6021307"/>
            <a:chExt cx="407479" cy="447196"/>
          </a:xfrm>
          <a:solidFill>
            <a:schemeClr val="bg1">
              <a:lumMod val="50000"/>
            </a:schemeClr>
          </a:solidFill>
        </p:grpSpPr>
        <p:sp>
          <p:nvSpPr>
            <p:cNvPr id="2698" name="Freeform: Shape 2697">
              <a:extLst>
                <a:ext uri="{FF2B5EF4-FFF2-40B4-BE49-F238E27FC236}">
                  <a16:creationId xmlns:a16="http://schemas.microsoft.com/office/drawing/2014/main" id="{33EBFDA6-DED4-40A3-BB15-1DD286C3DE3F}"/>
                </a:ext>
              </a:extLst>
            </p:cNvPr>
            <p:cNvSpPr/>
            <p:nvPr/>
          </p:nvSpPr>
          <p:spPr>
            <a:xfrm rot="21320338">
              <a:off x="11519499" y="6026057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9" name="Freeform: Shape 2698">
              <a:extLst>
                <a:ext uri="{FF2B5EF4-FFF2-40B4-BE49-F238E27FC236}">
                  <a16:creationId xmlns:a16="http://schemas.microsoft.com/office/drawing/2014/main" id="{369B21EF-E32C-4A6F-B74E-A19BB5BA089D}"/>
                </a:ext>
              </a:extLst>
            </p:cNvPr>
            <p:cNvSpPr/>
            <p:nvPr/>
          </p:nvSpPr>
          <p:spPr>
            <a:xfrm rot="21320338">
              <a:off x="11412589" y="6021307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00" name="Group 2699">
            <a:extLst>
              <a:ext uri="{FF2B5EF4-FFF2-40B4-BE49-F238E27FC236}">
                <a16:creationId xmlns:a16="http://schemas.microsoft.com/office/drawing/2014/main" id="{9E4A5571-94B7-40E5-A7A2-714FCFCD2253}"/>
              </a:ext>
            </a:extLst>
          </p:cNvPr>
          <p:cNvGrpSpPr/>
          <p:nvPr/>
        </p:nvGrpSpPr>
        <p:grpSpPr>
          <a:xfrm rot="4181622">
            <a:off x="6393909" y="5445542"/>
            <a:ext cx="314365" cy="345006"/>
            <a:chOff x="11412589" y="6021307"/>
            <a:chExt cx="407479" cy="447196"/>
          </a:xfrm>
          <a:solidFill>
            <a:schemeClr val="bg1">
              <a:lumMod val="50000"/>
            </a:schemeClr>
          </a:solidFill>
        </p:grpSpPr>
        <p:sp>
          <p:nvSpPr>
            <p:cNvPr id="2701" name="Freeform: Shape 2700">
              <a:extLst>
                <a:ext uri="{FF2B5EF4-FFF2-40B4-BE49-F238E27FC236}">
                  <a16:creationId xmlns:a16="http://schemas.microsoft.com/office/drawing/2014/main" id="{17C3E44B-D59A-4613-A698-4C28C2A8D1A2}"/>
                </a:ext>
              </a:extLst>
            </p:cNvPr>
            <p:cNvSpPr/>
            <p:nvPr/>
          </p:nvSpPr>
          <p:spPr>
            <a:xfrm rot="21320338">
              <a:off x="11519499" y="6026057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2" name="Freeform: Shape 2701">
              <a:extLst>
                <a:ext uri="{FF2B5EF4-FFF2-40B4-BE49-F238E27FC236}">
                  <a16:creationId xmlns:a16="http://schemas.microsoft.com/office/drawing/2014/main" id="{BFA60084-D379-410D-80D4-A2F3E6299B52}"/>
                </a:ext>
              </a:extLst>
            </p:cNvPr>
            <p:cNvSpPr/>
            <p:nvPr/>
          </p:nvSpPr>
          <p:spPr>
            <a:xfrm rot="21320338">
              <a:off x="11412589" y="6021307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03" name="Group 2702">
            <a:extLst>
              <a:ext uri="{FF2B5EF4-FFF2-40B4-BE49-F238E27FC236}">
                <a16:creationId xmlns:a16="http://schemas.microsoft.com/office/drawing/2014/main" id="{AB96AD3E-43E4-48F5-B648-6838BB293EA3}"/>
              </a:ext>
            </a:extLst>
          </p:cNvPr>
          <p:cNvGrpSpPr/>
          <p:nvPr/>
        </p:nvGrpSpPr>
        <p:grpSpPr>
          <a:xfrm>
            <a:off x="823139" y="1936201"/>
            <a:ext cx="10545722" cy="1646184"/>
            <a:chOff x="614857" y="2214495"/>
            <a:chExt cx="10545722" cy="1646184"/>
          </a:xfrm>
        </p:grpSpPr>
        <p:grpSp>
          <p:nvGrpSpPr>
            <p:cNvPr id="2704" name="Group 35">
              <a:extLst>
                <a:ext uri="{FF2B5EF4-FFF2-40B4-BE49-F238E27FC236}">
                  <a16:creationId xmlns:a16="http://schemas.microsoft.com/office/drawing/2014/main" id="{6C9AF59E-8BF2-4882-A09B-2D3A52B4765C}"/>
                </a:ext>
              </a:extLst>
            </p:cNvPr>
            <p:cNvGrpSpPr/>
            <p:nvPr/>
          </p:nvGrpSpPr>
          <p:grpSpPr>
            <a:xfrm>
              <a:off x="614857" y="2997321"/>
              <a:ext cx="2729416" cy="863358"/>
              <a:chOff x="803640" y="3362835"/>
              <a:chExt cx="2059657" cy="863358"/>
            </a:xfrm>
          </p:grpSpPr>
          <p:sp>
            <p:nvSpPr>
              <p:cNvPr id="2716" name="TextBox 2715">
                <a:extLst>
                  <a:ext uri="{FF2B5EF4-FFF2-40B4-BE49-F238E27FC236}">
                    <a16:creationId xmlns:a16="http://schemas.microsoft.com/office/drawing/2014/main" id="{EFB8D6C7-518C-4781-A730-00B11174001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.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17" name="TextBox 2716">
                <a:extLst>
                  <a:ext uri="{FF2B5EF4-FFF2-40B4-BE49-F238E27FC236}">
                    <a16:creationId xmlns:a16="http://schemas.microsoft.com/office/drawing/2014/main" id="{9E19D61D-2529-4FC3-8CFF-D6EAB85ABD5D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05" name="Oval 39">
              <a:extLst>
                <a:ext uri="{FF2B5EF4-FFF2-40B4-BE49-F238E27FC236}">
                  <a16:creationId xmlns:a16="http://schemas.microsoft.com/office/drawing/2014/main" id="{CD578E20-B6C1-40A1-9E59-620A7E3E9D91}"/>
                </a:ext>
              </a:extLst>
            </p:cNvPr>
            <p:cNvSpPr/>
            <p:nvPr/>
          </p:nvSpPr>
          <p:spPr>
            <a:xfrm>
              <a:off x="1634863" y="2244199"/>
              <a:ext cx="709848" cy="7098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6" name="자유형: 도형 177">
              <a:extLst>
                <a:ext uri="{FF2B5EF4-FFF2-40B4-BE49-F238E27FC236}">
                  <a16:creationId xmlns:a16="http://schemas.microsoft.com/office/drawing/2014/main" id="{11C6EB2B-1E5E-4C79-BADE-4B9A499D01BB}"/>
                </a:ext>
              </a:extLst>
            </p:cNvPr>
            <p:cNvSpPr/>
            <p:nvPr/>
          </p:nvSpPr>
          <p:spPr>
            <a:xfrm rot="1282801">
              <a:off x="1807383" y="2461632"/>
              <a:ext cx="364808" cy="294072"/>
            </a:xfrm>
            <a:custGeom>
              <a:avLst/>
              <a:gdLst>
                <a:gd name="connsiteX0" fmla="*/ 1426018 w 1699104"/>
                <a:gd name="connsiteY0" fmla="*/ 100 h 1369652"/>
                <a:gd name="connsiteX1" fmla="*/ 905616 w 1699104"/>
                <a:gd name="connsiteY1" fmla="*/ 806363 h 1369652"/>
                <a:gd name="connsiteX2" fmla="*/ 283242 w 1699104"/>
                <a:gd name="connsiteY2" fmla="*/ 523532 h 1369652"/>
                <a:gd name="connsiteX3" fmla="*/ 222649 w 1699104"/>
                <a:gd name="connsiteY3" fmla="*/ 437351 h 1369652"/>
                <a:gd name="connsiteX4" fmla="*/ 229092 w 1699104"/>
                <a:gd name="connsiteY4" fmla="*/ 431928 h 1369652"/>
                <a:gd name="connsiteX5" fmla="*/ 214241 w 1699104"/>
                <a:gd name="connsiteY5" fmla="*/ 431928 h 1369652"/>
                <a:gd name="connsiteX6" fmla="*/ 219121 w 1699104"/>
                <a:gd name="connsiteY6" fmla="*/ 466941 h 1369652"/>
                <a:gd name="connsiteX7" fmla="*/ 726011 w 1699104"/>
                <a:gd name="connsiteY7" fmla="*/ 922236 h 1369652"/>
                <a:gd name="connsiteX8" fmla="*/ 1670649 w 1699104"/>
                <a:gd name="connsiteY8" fmla="*/ 741110 h 1369652"/>
                <a:gd name="connsiteX9" fmla="*/ 531731 w 1699104"/>
                <a:gd name="connsiteY9" fmla="*/ 1324252 h 1369652"/>
                <a:gd name="connsiteX10" fmla="*/ 91918 w 1699104"/>
                <a:gd name="connsiteY10" fmla="*/ 541992 h 1369652"/>
                <a:gd name="connsiteX11" fmla="*/ 120379 w 1699104"/>
                <a:gd name="connsiteY11" fmla="*/ 467947 h 1369652"/>
                <a:gd name="connsiteX12" fmla="*/ 116938 w 1699104"/>
                <a:gd name="connsiteY12" fmla="*/ 431928 h 1369652"/>
                <a:gd name="connsiteX13" fmla="*/ 33060 w 1699104"/>
                <a:gd name="connsiteY13" fmla="*/ 431928 h 1369652"/>
                <a:gd name="connsiteX14" fmla="*/ 0 w 1699104"/>
                <a:gd name="connsiteY14" fmla="*/ 398866 h 1369652"/>
                <a:gd name="connsiteX15" fmla="*/ 0 w 1699104"/>
                <a:gd name="connsiteY15" fmla="*/ 295655 h 1369652"/>
                <a:gd name="connsiteX16" fmla="*/ 33060 w 1699104"/>
                <a:gd name="connsiteY16" fmla="*/ 262594 h 1369652"/>
                <a:gd name="connsiteX17" fmla="*/ 303652 w 1699104"/>
                <a:gd name="connsiteY17" fmla="*/ 262594 h 1369652"/>
                <a:gd name="connsiteX18" fmla="*/ 336714 w 1699104"/>
                <a:gd name="connsiteY18" fmla="*/ 295655 h 1369652"/>
                <a:gd name="connsiteX19" fmla="*/ 336714 w 1699104"/>
                <a:gd name="connsiteY19" fmla="*/ 398866 h 1369652"/>
                <a:gd name="connsiteX20" fmla="*/ 327031 w 1699104"/>
                <a:gd name="connsiteY20" fmla="*/ 422244 h 1369652"/>
                <a:gd name="connsiteX21" fmla="*/ 318665 w 1699104"/>
                <a:gd name="connsiteY21" fmla="*/ 425709 h 1369652"/>
                <a:gd name="connsiteX22" fmla="*/ 320999 w 1699104"/>
                <a:gd name="connsiteY22" fmla="*/ 428452 h 1369652"/>
                <a:gd name="connsiteX23" fmla="*/ 854625 w 1699104"/>
                <a:gd name="connsiteY23" fmla="*/ 512079 h 1369652"/>
                <a:gd name="connsiteX24" fmla="*/ 1426018 w 1699104"/>
                <a:gd name="connsiteY24" fmla="*/ 100 h 136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99104" h="1369652">
                  <a:moveTo>
                    <a:pt x="1426018" y="100"/>
                  </a:moveTo>
                  <a:cubicBezTo>
                    <a:pt x="1538052" y="-1238"/>
                    <a:pt x="1521372" y="676489"/>
                    <a:pt x="905616" y="806363"/>
                  </a:cubicBezTo>
                  <a:cubicBezTo>
                    <a:pt x="615918" y="859803"/>
                    <a:pt x="247425" y="663322"/>
                    <a:pt x="283242" y="523532"/>
                  </a:cubicBezTo>
                  <a:cubicBezTo>
                    <a:pt x="295726" y="486047"/>
                    <a:pt x="248406" y="473678"/>
                    <a:pt x="222649" y="437351"/>
                  </a:cubicBezTo>
                  <a:lnTo>
                    <a:pt x="229092" y="431928"/>
                  </a:lnTo>
                  <a:lnTo>
                    <a:pt x="214241" y="431928"/>
                  </a:lnTo>
                  <a:lnTo>
                    <a:pt x="219121" y="466941"/>
                  </a:lnTo>
                  <a:cubicBezTo>
                    <a:pt x="244983" y="601662"/>
                    <a:pt x="334031" y="752109"/>
                    <a:pt x="726011" y="922236"/>
                  </a:cubicBezTo>
                  <a:cubicBezTo>
                    <a:pt x="1154486" y="1061180"/>
                    <a:pt x="1595961" y="678971"/>
                    <a:pt x="1670649" y="741110"/>
                  </a:cubicBezTo>
                  <a:cubicBezTo>
                    <a:pt x="1796893" y="821695"/>
                    <a:pt x="1518097" y="1557237"/>
                    <a:pt x="531731" y="1324252"/>
                  </a:cubicBezTo>
                  <a:cubicBezTo>
                    <a:pt x="208334" y="1231723"/>
                    <a:pt x="-112945" y="851176"/>
                    <a:pt x="91918" y="541992"/>
                  </a:cubicBezTo>
                  <a:cubicBezTo>
                    <a:pt x="120456" y="512888"/>
                    <a:pt x="123138" y="500113"/>
                    <a:pt x="120379" y="467947"/>
                  </a:cubicBezTo>
                  <a:lnTo>
                    <a:pt x="116938" y="431928"/>
                  </a:lnTo>
                  <a:lnTo>
                    <a:pt x="33060" y="431928"/>
                  </a:lnTo>
                  <a:cubicBezTo>
                    <a:pt x="14802" y="431928"/>
                    <a:pt x="0" y="417126"/>
                    <a:pt x="0" y="398866"/>
                  </a:cubicBezTo>
                  <a:lnTo>
                    <a:pt x="0" y="295655"/>
                  </a:lnTo>
                  <a:cubicBezTo>
                    <a:pt x="0" y="277396"/>
                    <a:pt x="14802" y="262594"/>
                    <a:pt x="33060" y="262594"/>
                  </a:cubicBezTo>
                  <a:lnTo>
                    <a:pt x="303652" y="262594"/>
                  </a:lnTo>
                  <a:cubicBezTo>
                    <a:pt x="321912" y="262594"/>
                    <a:pt x="336714" y="277396"/>
                    <a:pt x="336714" y="295655"/>
                  </a:cubicBezTo>
                  <a:lnTo>
                    <a:pt x="336714" y="398866"/>
                  </a:lnTo>
                  <a:cubicBezTo>
                    <a:pt x="336714" y="407996"/>
                    <a:pt x="333014" y="416262"/>
                    <a:pt x="327031" y="422244"/>
                  </a:cubicBezTo>
                  <a:lnTo>
                    <a:pt x="318665" y="425709"/>
                  </a:lnTo>
                  <a:lnTo>
                    <a:pt x="320999" y="428452"/>
                  </a:lnTo>
                  <a:cubicBezTo>
                    <a:pt x="391696" y="499969"/>
                    <a:pt x="533781" y="563301"/>
                    <a:pt x="854625" y="512079"/>
                  </a:cubicBezTo>
                  <a:cubicBezTo>
                    <a:pt x="1189479" y="428452"/>
                    <a:pt x="1354858" y="-7609"/>
                    <a:pt x="1426018" y="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7" name="Oval 38">
              <a:extLst>
                <a:ext uri="{FF2B5EF4-FFF2-40B4-BE49-F238E27FC236}">
                  <a16:creationId xmlns:a16="http://schemas.microsoft.com/office/drawing/2014/main" id="{F444C7F4-33C7-419D-AEA3-90AB84090FE5}"/>
                </a:ext>
              </a:extLst>
            </p:cNvPr>
            <p:cNvSpPr/>
            <p:nvPr/>
          </p:nvSpPr>
          <p:spPr>
            <a:xfrm>
              <a:off x="9442908" y="2214495"/>
              <a:ext cx="709848" cy="7098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08" name="Group 42">
              <a:extLst>
                <a:ext uri="{FF2B5EF4-FFF2-40B4-BE49-F238E27FC236}">
                  <a16:creationId xmlns:a16="http://schemas.microsoft.com/office/drawing/2014/main" id="{A69B9612-156C-4E92-A53F-8C2C06EC46A8}"/>
                </a:ext>
              </a:extLst>
            </p:cNvPr>
            <p:cNvGrpSpPr/>
            <p:nvPr/>
          </p:nvGrpSpPr>
          <p:grpSpPr>
            <a:xfrm>
              <a:off x="8431163" y="2991727"/>
              <a:ext cx="2729416" cy="863358"/>
              <a:chOff x="803640" y="3362835"/>
              <a:chExt cx="2059657" cy="863358"/>
            </a:xfrm>
          </p:grpSpPr>
          <p:sp>
            <p:nvSpPr>
              <p:cNvPr id="2714" name="TextBox 2713">
                <a:extLst>
                  <a:ext uri="{FF2B5EF4-FFF2-40B4-BE49-F238E27FC236}">
                    <a16:creationId xmlns:a16="http://schemas.microsoft.com/office/drawing/2014/main" id="{535659DD-E7B8-439C-BF0C-1D3B617880F3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15" name="TextBox 2714">
                <a:extLst>
                  <a:ext uri="{FF2B5EF4-FFF2-40B4-BE49-F238E27FC236}">
                    <a16:creationId xmlns:a16="http://schemas.microsoft.com/office/drawing/2014/main" id="{1D89EE1B-EF0C-4400-AF61-FC35C973930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09" name="그룹 183">
              <a:extLst>
                <a:ext uri="{FF2B5EF4-FFF2-40B4-BE49-F238E27FC236}">
                  <a16:creationId xmlns:a16="http://schemas.microsoft.com/office/drawing/2014/main" id="{AFE94E67-2576-48F7-BFE4-7B365EFEF326}"/>
                </a:ext>
              </a:extLst>
            </p:cNvPr>
            <p:cNvGrpSpPr/>
            <p:nvPr/>
          </p:nvGrpSpPr>
          <p:grpSpPr>
            <a:xfrm rot="20593171">
              <a:off x="9662004" y="2331965"/>
              <a:ext cx="284632" cy="411024"/>
              <a:chOff x="8615780" y="3185232"/>
              <a:chExt cx="1026044" cy="1481671"/>
            </a:xfrm>
            <a:solidFill>
              <a:schemeClr val="bg1"/>
            </a:solidFill>
          </p:grpSpPr>
          <p:sp>
            <p:nvSpPr>
              <p:cNvPr id="2710" name="눈물 방울 184">
                <a:extLst>
                  <a:ext uri="{FF2B5EF4-FFF2-40B4-BE49-F238E27FC236}">
                    <a16:creationId xmlns:a16="http://schemas.microsoft.com/office/drawing/2014/main" id="{EF334A80-FF48-4FC0-BA90-2195E2C490ED}"/>
                  </a:ext>
                </a:extLst>
              </p:cNvPr>
              <p:cNvSpPr/>
              <p:nvPr/>
            </p:nvSpPr>
            <p:spPr>
              <a:xfrm rot="8100000">
                <a:off x="8675547" y="3752503"/>
                <a:ext cx="914400" cy="914400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11" name="자유형: 도형 185">
                <a:extLst>
                  <a:ext uri="{FF2B5EF4-FFF2-40B4-BE49-F238E27FC236}">
                    <a16:creationId xmlns:a16="http://schemas.microsoft.com/office/drawing/2014/main" id="{3A0EB91D-2C25-42BB-9F84-72F8D790CCAE}"/>
                  </a:ext>
                </a:extLst>
              </p:cNvPr>
              <p:cNvSpPr/>
              <p:nvPr/>
            </p:nvSpPr>
            <p:spPr>
              <a:xfrm>
                <a:off x="9014972" y="3185232"/>
                <a:ext cx="216234" cy="56314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12" name="자유형: 도형 186">
                <a:extLst>
                  <a:ext uri="{FF2B5EF4-FFF2-40B4-BE49-F238E27FC236}">
                    <a16:creationId xmlns:a16="http://schemas.microsoft.com/office/drawing/2014/main" id="{3851B26C-81F2-4E9D-8A05-BFCCFEC91AEA}"/>
                  </a:ext>
                </a:extLst>
              </p:cNvPr>
              <p:cNvSpPr/>
              <p:nvPr/>
            </p:nvSpPr>
            <p:spPr>
              <a:xfrm rot="3314848">
                <a:off x="9297740" y="3340683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13" name="자유형: 도형 187">
                <a:extLst>
                  <a:ext uri="{FF2B5EF4-FFF2-40B4-BE49-F238E27FC236}">
                    <a16:creationId xmlns:a16="http://schemas.microsoft.com/office/drawing/2014/main" id="{6C09FFC7-2FA7-47D2-9465-BBD14A1EFB8A}"/>
                  </a:ext>
                </a:extLst>
              </p:cNvPr>
              <p:cNvSpPr/>
              <p:nvPr/>
            </p:nvSpPr>
            <p:spPr>
              <a:xfrm rot="18285152" flipH="1">
                <a:off x="8768936" y="3335788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718" name="Group 2717">
            <a:extLst>
              <a:ext uri="{FF2B5EF4-FFF2-40B4-BE49-F238E27FC236}">
                <a16:creationId xmlns:a16="http://schemas.microsoft.com/office/drawing/2014/main" id="{62D31E83-7DF6-4D26-87B5-E86E1BD0976C}"/>
              </a:ext>
            </a:extLst>
          </p:cNvPr>
          <p:cNvGrpSpPr/>
          <p:nvPr/>
        </p:nvGrpSpPr>
        <p:grpSpPr>
          <a:xfrm>
            <a:off x="823139" y="4419921"/>
            <a:ext cx="10545722" cy="1646184"/>
            <a:chOff x="615645" y="4419921"/>
            <a:chExt cx="10545722" cy="1646184"/>
          </a:xfrm>
        </p:grpSpPr>
        <p:grpSp>
          <p:nvGrpSpPr>
            <p:cNvPr id="2719" name="Group 46">
              <a:extLst>
                <a:ext uri="{FF2B5EF4-FFF2-40B4-BE49-F238E27FC236}">
                  <a16:creationId xmlns:a16="http://schemas.microsoft.com/office/drawing/2014/main" id="{4D07E63A-16B5-4713-98D1-2E037032388D}"/>
                </a:ext>
              </a:extLst>
            </p:cNvPr>
            <p:cNvGrpSpPr/>
            <p:nvPr/>
          </p:nvGrpSpPr>
          <p:grpSpPr>
            <a:xfrm>
              <a:off x="615645" y="5202747"/>
              <a:ext cx="2729416" cy="863358"/>
              <a:chOff x="803640" y="3362835"/>
              <a:chExt cx="2059657" cy="863358"/>
            </a:xfrm>
          </p:grpSpPr>
          <p:sp>
            <p:nvSpPr>
              <p:cNvPr id="2736" name="TextBox 2735">
                <a:extLst>
                  <a:ext uri="{FF2B5EF4-FFF2-40B4-BE49-F238E27FC236}">
                    <a16:creationId xmlns:a16="http://schemas.microsoft.com/office/drawing/2014/main" id="{3B5286F7-5152-4071-BFB3-D2615445883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.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37" name="TextBox 2736">
                <a:extLst>
                  <a:ext uri="{FF2B5EF4-FFF2-40B4-BE49-F238E27FC236}">
                    <a16:creationId xmlns:a16="http://schemas.microsoft.com/office/drawing/2014/main" id="{6254EB8D-3A9C-44FA-845B-5F4F3D53D2CA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20" name="Oval 50">
              <a:extLst>
                <a:ext uri="{FF2B5EF4-FFF2-40B4-BE49-F238E27FC236}">
                  <a16:creationId xmlns:a16="http://schemas.microsoft.com/office/drawing/2014/main" id="{26B1285D-CE4A-41F5-925D-18082776C12A}"/>
                </a:ext>
              </a:extLst>
            </p:cNvPr>
            <p:cNvSpPr/>
            <p:nvPr/>
          </p:nvSpPr>
          <p:spPr>
            <a:xfrm>
              <a:off x="1635651" y="4449625"/>
              <a:ext cx="709848" cy="7098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21" name="그룹 178">
              <a:extLst>
                <a:ext uri="{FF2B5EF4-FFF2-40B4-BE49-F238E27FC236}">
                  <a16:creationId xmlns:a16="http://schemas.microsoft.com/office/drawing/2014/main" id="{41920ED3-7742-442E-8C8C-2365E5D4CD9C}"/>
                </a:ext>
              </a:extLst>
            </p:cNvPr>
            <p:cNvGrpSpPr/>
            <p:nvPr/>
          </p:nvGrpSpPr>
          <p:grpSpPr>
            <a:xfrm>
              <a:off x="1838801" y="4608130"/>
              <a:ext cx="288120" cy="403016"/>
              <a:chOff x="1019786" y="3002376"/>
              <a:chExt cx="2531613" cy="3541196"/>
            </a:xfrm>
            <a:solidFill>
              <a:schemeClr val="bg1"/>
            </a:solidFill>
          </p:grpSpPr>
          <p:sp>
            <p:nvSpPr>
              <p:cNvPr id="2732" name="사각형: 둥근 모서리 132">
                <a:extLst>
                  <a:ext uri="{FF2B5EF4-FFF2-40B4-BE49-F238E27FC236}">
                    <a16:creationId xmlns:a16="http://schemas.microsoft.com/office/drawing/2014/main" id="{A9C1D624-C638-4487-B4E5-0BC540BE525B}"/>
                  </a:ext>
                </a:extLst>
              </p:cNvPr>
              <p:cNvSpPr/>
              <p:nvPr/>
            </p:nvSpPr>
            <p:spPr>
              <a:xfrm>
                <a:off x="1719599" y="3938796"/>
                <a:ext cx="1084494" cy="2604776"/>
              </a:xfrm>
              <a:custGeom>
                <a:avLst/>
                <a:gdLst>
                  <a:gd name="connsiteX0" fmla="*/ 0 w 626166"/>
                  <a:gd name="connsiteY0" fmla="*/ 293202 h 1175728"/>
                  <a:gd name="connsiteX1" fmla="*/ 293202 w 626166"/>
                  <a:gd name="connsiteY1" fmla="*/ 0 h 1175728"/>
                  <a:gd name="connsiteX2" fmla="*/ 332964 w 626166"/>
                  <a:gd name="connsiteY2" fmla="*/ 0 h 1175728"/>
                  <a:gd name="connsiteX3" fmla="*/ 626166 w 626166"/>
                  <a:gd name="connsiteY3" fmla="*/ 293202 h 1175728"/>
                  <a:gd name="connsiteX4" fmla="*/ 626166 w 626166"/>
                  <a:gd name="connsiteY4" fmla="*/ 882526 h 1175728"/>
                  <a:gd name="connsiteX5" fmla="*/ 332964 w 626166"/>
                  <a:gd name="connsiteY5" fmla="*/ 1175728 h 1175728"/>
                  <a:gd name="connsiteX6" fmla="*/ 293202 w 626166"/>
                  <a:gd name="connsiteY6" fmla="*/ 1175728 h 1175728"/>
                  <a:gd name="connsiteX7" fmla="*/ 0 w 626166"/>
                  <a:gd name="connsiteY7" fmla="*/ 882526 h 1175728"/>
                  <a:gd name="connsiteX8" fmla="*/ 0 w 626166"/>
                  <a:gd name="connsiteY8" fmla="*/ 293202 h 1175728"/>
                  <a:gd name="connsiteX0" fmla="*/ 0 w 626166"/>
                  <a:gd name="connsiteY0" fmla="*/ 303142 h 1185668"/>
                  <a:gd name="connsiteX1" fmla="*/ 293202 w 626166"/>
                  <a:gd name="connsiteY1" fmla="*/ 9940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03142 h 1185668"/>
                  <a:gd name="connsiteX1" fmla="*/ 233567 w 626166"/>
                  <a:gd name="connsiteY1" fmla="*/ 1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93202 w 626166"/>
                  <a:gd name="connsiteY6" fmla="*/ 1205546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53446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32959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03142 w 626166"/>
                  <a:gd name="connsiteY6" fmla="*/ 1185668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25711"/>
                  <a:gd name="connsiteX1" fmla="*/ 233567 w 626166"/>
                  <a:gd name="connsiteY1" fmla="*/ 19879 h 1225711"/>
                  <a:gd name="connsiteX2" fmla="*/ 432356 w 626166"/>
                  <a:gd name="connsiteY2" fmla="*/ 0 h 1225711"/>
                  <a:gd name="connsiteX3" fmla="*/ 626166 w 626166"/>
                  <a:gd name="connsiteY3" fmla="*/ 323020 h 1225711"/>
                  <a:gd name="connsiteX4" fmla="*/ 626166 w 626166"/>
                  <a:gd name="connsiteY4" fmla="*/ 912344 h 1225711"/>
                  <a:gd name="connsiteX5" fmla="*/ 332964 w 626166"/>
                  <a:gd name="connsiteY5" fmla="*/ 1205546 h 1225711"/>
                  <a:gd name="connsiteX6" fmla="*/ 332960 w 626166"/>
                  <a:gd name="connsiteY6" fmla="*/ 1225424 h 1225711"/>
                  <a:gd name="connsiteX7" fmla="*/ 0 w 626166"/>
                  <a:gd name="connsiteY7" fmla="*/ 912344 h 1225711"/>
                  <a:gd name="connsiteX8" fmla="*/ 0 w 626166"/>
                  <a:gd name="connsiteY8" fmla="*/ 323020 h 1225711"/>
                  <a:gd name="connsiteX0" fmla="*/ 0 w 626166"/>
                  <a:gd name="connsiteY0" fmla="*/ 303142 h 1205833"/>
                  <a:gd name="connsiteX1" fmla="*/ 233567 w 626166"/>
                  <a:gd name="connsiteY1" fmla="*/ 1 h 1205833"/>
                  <a:gd name="connsiteX2" fmla="*/ 412478 w 626166"/>
                  <a:gd name="connsiteY2" fmla="*/ 0 h 1205833"/>
                  <a:gd name="connsiteX3" fmla="*/ 626166 w 626166"/>
                  <a:gd name="connsiteY3" fmla="*/ 303142 h 1205833"/>
                  <a:gd name="connsiteX4" fmla="*/ 626166 w 626166"/>
                  <a:gd name="connsiteY4" fmla="*/ 892466 h 1205833"/>
                  <a:gd name="connsiteX5" fmla="*/ 332964 w 626166"/>
                  <a:gd name="connsiteY5" fmla="*/ 1185668 h 1205833"/>
                  <a:gd name="connsiteX6" fmla="*/ 332960 w 626166"/>
                  <a:gd name="connsiteY6" fmla="*/ 1205546 h 1205833"/>
                  <a:gd name="connsiteX7" fmla="*/ 0 w 626166"/>
                  <a:gd name="connsiteY7" fmla="*/ 892466 h 1205833"/>
                  <a:gd name="connsiteX8" fmla="*/ 0 w 626166"/>
                  <a:gd name="connsiteY8" fmla="*/ 303142 h 1205833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32960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23429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3429 w 626166"/>
                  <a:gd name="connsiteY6" fmla="*/ 1205546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0252 w 626166"/>
                  <a:gd name="connsiteY6" fmla="*/ 1200437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9124"/>
                  <a:gd name="connsiteX1" fmla="*/ 233567 w 626166"/>
                  <a:gd name="connsiteY1" fmla="*/ 1 h 1209124"/>
                  <a:gd name="connsiteX2" fmla="*/ 412478 w 626166"/>
                  <a:gd name="connsiteY2" fmla="*/ 0 h 1209124"/>
                  <a:gd name="connsiteX3" fmla="*/ 626166 w 626166"/>
                  <a:gd name="connsiteY3" fmla="*/ 303142 h 1209124"/>
                  <a:gd name="connsiteX4" fmla="*/ 626166 w 626166"/>
                  <a:gd name="connsiteY4" fmla="*/ 892466 h 1209124"/>
                  <a:gd name="connsiteX5" fmla="*/ 345672 w 626166"/>
                  <a:gd name="connsiteY5" fmla="*/ 1208656 h 1209124"/>
                  <a:gd name="connsiteX6" fmla="*/ 313898 w 626166"/>
                  <a:gd name="connsiteY6" fmla="*/ 1208099 h 1209124"/>
                  <a:gd name="connsiteX7" fmla="*/ 0 w 626166"/>
                  <a:gd name="connsiteY7" fmla="*/ 892466 h 1209124"/>
                  <a:gd name="connsiteX8" fmla="*/ 0 w 626166"/>
                  <a:gd name="connsiteY8" fmla="*/ 303142 h 120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166" h="1209124">
                    <a:moveTo>
                      <a:pt x="0" y="303142"/>
                    </a:moveTo>
                    <a:cubicBezTo>
                      <a:pt x="0" y="141211"/>
                      <a:pt x="71636" y="1"/>
                      <a:pt x="233567" y="1"/>
                    </a:cubicBezTo>
                    <a:lnTo>
                      <a:pt x="412478" y="0"/>
                    </a:lnTo>
                    <a:cubicBezTo>
                      <a:pt x="574409" y="0"/>
                      <a:pt x="626166" y="141211"/>
                      <a:pt x="626166" y="303142"/>
                    </a:cubicBezTo>
                    <a:lnTo>
                      <a:pt x="626166" y="892466"/>
                    </a:lnTo>
                    <a:cubicBezTo>
                      <a:pt x="626166" y="1054397"/>
                      <a:pt x="507603" y="1208656"/>
                      <a:pt x="345672" y="1208656"/>
                    </a:cubicBezTo>
                    <a:cubicBezTo>
                      <a:pt x="345670" y="1205343"/>
                      <a:pt x="313900" y="1211412"/>
                      <a:pt x="313898" y="1208099"/>
                    </a:cubicBezTo>
                    <a:cubicBezTo>
                      <a:pt x="151967" y="1208099"/>
                      <a:pt x="0" y="1054397"/>
                      <a:pt x="0" y="892466"/>
                    </a:cubicBezTo>
                    <a:lnTo>
                      <a:pt x="0" y="303142"/>
                    </a:ln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33" name="막힌 원호 135">
                <a:extLst>
                  <a:ext uri="{FF2B5EF4-FFF2-40B4-BE49-F238E27FC236}">
                    <a16:creationId xmlns:a16="http://schemas.microsoft.com/office/drawing/2014/main" id="{A0E4EC0E-B6BA-42C4-A7EC-E94E1F7C31A8}"/>
                  </a:ext>
                </a:extLst>
              </p:cNvPr>
              <p:cNvSpPr/>
              <p:nvPr/>
            </p:nvSpPr>
            <p:spPr>
              <a:xfrm>
                <a:off x="2103734" y="3002376"/>
                <a:ext cx="861381" cy="963974"/>
              </a:xfrm>
              <a:custGeom>
                <a:avLst/>
                <a:gdLst>
                  <a:gd name="connsiteX0" fmla="*/ 6421 w 1188673"/>
                  <a:gd name="connsiteY0" fmla="*/ 681464 h 1188673"/>
                  <a:gd name="connsiteX1" fmla="*/ 149811 w 1188673"/>
                  <a:gd name="connsiteY1" fmla="*/ 199833 h 1188673"/>
                  <a:gd name="connsiteX2" fmla="*/ 610993 w 1188673"/>
                  <a:gd name="connsiteY2" fmla="*/ 233 h 1188673"/>
                  <a:gd name="connsiteX3" fmla="*/ 605291 w 1188673"/>
                  <a:gd name="connsiteY3" fmla="*/ 203607 h 1188673"/>
                  <a:gd name="connsiteX4" fmla="*/ 301981 w 1188673"/>
                  <a:gd name="connsiteY4" fmla="*/ 334880 h 1188673"/>
                  <a:gd name="connsiteX5" fmla="*/ 207676 w 1188673"/>
                  <a:gd name="connsiteY5" fmla="*/ 651639 h 1188673"/>
                  <a:gd name="connsiteX6" fmla="*/ 6421 w 1188673"/>
                  <a:gd name="connsiteY6" fmla="*/ 681464 h 1188673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605295 w 610997"/>
                  <a:gd name="connsiteY3" fmla="*/ 203607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595567 w 610997"/>
                  <a:gd name="connsiteY3" fmla="*/ 154969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0997" h="683767">
                    <a:moveTo>
                      <a:pt x="6425" y="681464"/>
                    </a:moveTo>
                    <a:cubicBezTo>
                      <a:pt x="-19339" y="507616"/>
                      <a:pt x="33160" y="331280"/>
                      <a:pt x="149815" y="199833"/>
                    </a:cubicBezTo>
                    <a:cubicBezTo>
                      <a:pt x="266470" y="68386"/>
                      <a:pt x="435320" y="-4692"/>
                      <a:pt x="610997" y="233"/>
                    </a:cubicBezTo>
                    <a:lnTo>
                      <a:pt x="595567" y="154969"/>
                    </a:lnTo>
                    <a:cubicBezTo>
                      <a:pt x="480028" y="151730"/>
                      <a:pt x="378707" y="248430"/>
                      <a:pt x="301985" y="334880"/>
                    </a:cubicBezTo>
                    <a:cubicBezTo>
                      <a:pt x="225263" y="421330"/>
                      <a:pt x="258829" y="566486"/>
                      <a:pt x="275773" y="680822"/>
                    </a:cubicBezTo>
                    <a:cubicBezTo>
                      <a:pt x="208688" y="690764"/>
                      <a:pt x="73510" y="671522"/>
                      <a:pt x="6425" y="6814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34" name="자유형: 도형 181">
                <a:extLst>
                  <a:ext uri="{FF2B5EF4-FFF2-40B4-BE49-F238E27FC236}">
                    <a16:creationId xmlns:a16="http://schemas.microsoft.com/office/drawing/2014/main" id="{C0152B7A-1609-4587-A818-CECA57E9981F}"/>
                  </a:ext>
                </a:extLst>
              </p:cNvPr>
              <p:cNvSpPr/>
              <p:nvPr/>
            </p:nvSpPr>
            <p:spPr>
              <a:xfrm rot="21000000">
                <a:off x="1019786" y="4024649"/>
                <a:ext cx="948277" cy="2492473"/>
              </a:xfrm>
              <a:custGeom>
                <a:avLst/>
                <a:gdLst>
                  <a:gd name="connsiteX0" fmla="*/ 810820 w 948279"/>
                  <a:gd name="connsiteY0" fmla="*/ 13176 h 2492471"/>
                  <a:gd name="connsiteX1" fmla="*/ 890541 w 948279"/>
                  <a:gd name="connsiteY1" fmla="*/ 50763 h 2492471"/>
                  <a:gd name="connsiteX2" fmla="*/ 948279 w 948279"/>
                  <a:gd name="connsiteY2" fmla="*/ 103894 h 2492471"/>
                  <a:gd name="connsiteX3" fmla="*/ 938298 w 948279"/>
                  <a:gd name="connsiteY3" fmla="*/ 110009 h 2492471"/>
                  <a:gd name="connsiteX4" fmla="*/ 693849 w 948279"/>
                  <a:gd name="connsiteY4" fmla="*/ 613610 h 2492471"/>
                  <a:gd name="connsiteX5" fmla="*/ 473392 w 948279"/>
                  <a:gd name="connsiteY5" fmla="*/ 1863884 h 2492471"/>
                  <a:gd name="connsiteX6" fmla="*/ 621326 w 948279"/>
                  <a:gd name="connsiteY6" fmla="*/ 2455353 h 2492471"/>
                  <a:gd name="connsiteX7" fmla="*/ 654526 w 948279"/>
                  <a:gd name="connsiteY7" fmla="*/ 2489310 h 2492471"/>
                  <a:gd name="connsiteX8" fmla="*/ 632338 w 948279"/>
                  <a:gd name="connsiteY8" fmla="*/ 2492471 h 2492471"/>
                  <a:gd name="connsiteX9" fmla="*/ 576673 w 948279"/>
                  <a:gd name="connsiteY9" fmla="*/ 2488230 h 2492471"/>
                  <a:gd name="connsiteX10" fmla="*/ 0 w 948279"/>
                  <a:gd name="connsiteY10" fmla="*/ 1842037 h 2492471"/>
                  <a:gd name="connsiteX11" fmla="*/ 0 w 948279"/>
                  <a:gd name="connsiteY11" fmla="*/ 625681 h 2492471"/>
                  <a:gd name="connsiteX12" fmla="*/ 404528 w 948279"/>
                  <a:gd name="connsiteY12" fmla="*/ 2 h 2492471"/>
                  <a:gd name="connsiteX13" fmla="*/ 714395 w 948279"/>
                  <a:gd name="connsiteY13" fmla="*/ 0 h 2492471"/>
                  <a:gd name="connsiteX14" fmla="*/ 810820 w 948279"/>
                  <a:gd name="connsiteY14" fmla="*/ 13176 h 2492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8279" h="2492471">
                    <a:moveTo>
                      <a:pt x="810820" y="13176"/>
                    </a:moveTo>
                    <a:cubicBezTo>
                      <a:pt x="840111" y="21799"/>
                      <a:pt x="866619" y="34490"/>
                      <a:pt x="890541" y="50763"/>
                    </a:cubicBezTo>
                    <a:lnTo>
                      <a:pt x="948279" y="103894"/>
                    </a:lnTo>
                    <a:lnTo>
                      <a:pt x="938298" y="110009"/>
                    </a:lnTo>
                    <a:cubicBezTo>
                      <a:pt x="814270" y="209770"/>
                      <a:pt x="731709" y="398896"/>
                      <a:pt x="693849" y="613610"/>
                    </a:cubicBezTo>
                    <a:lnTo>
                      <a:pt x="473392" y="1863884"/>
                    </a:lnTo>
                    <a:cubicBezTo>
                      <a:pt x="435532" y="2078599"/>
                      <a:pt x="500125" y="2304347"/>
                      <a:pt x="621326" y="2455353"/>
                    </a:cubicBezTo>
                    <a:lnTo>
                      <a:pt x="654526" y="2489310"/>
                    </a:lnTo>
                    <a:lnTo>
                      <a:pt x="632338" y="2492471"/>
                    </a:lnTo>
                    <a:cubicBezTo>
                      <a:pt x="632335" y="2485633"/>
                      <a:pt x="576677" y="2495068"/>
                      <a:pt x="576673" y="2488230"/>
                    </a:cubicBezTo>
                    <a:cubicBezTo>
                      <a:pt x="296215" y="2488230"/>
                      <a:pt x="0" y="2176260"/>
                      <a:pt x="0" y="1842037"/>
                    </a:cubicBezTo>
                    <a:lnTo>
                      <a:pt x="0" y="625681"/>
                    </a:lnTo>
                    <a:cubicBezTo>
                      <a:pt x="0" y="291458"/>
                      <a:pt x="124071" y="2"/>
                      <a:pt x="404528" y="2"/>
                    </a:cubicBezTo>
                    <a:lnTo>
                      <a:pt x="714395" y="0"/>
                    </a:lnTo>
                    <a:cubicBezTo>
                      <a:pt x="749452" y="0"/>
                      <a:pt x="781528" y="4554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35" name="자유형: 도형 182">
                <a:extLst>
                  <a:ext uri="{FF2B5EF4-FFF2-40B4-BE49-F238E27FC236}">
                    <a16:creationId xmlns:a16="http://schemas.microsoft.com/office/drawing/2014/main" id="{90A08B74-0235-4398-A22C-56F5F9C70B98}"/>
                  </a:ext>
                </a:extLst>
              </p:cNvPr>
              <p:cNvSpPr/>
              <p:nvPr/>
            </p:nvSpPr>
            <p:spPr>
              <a:xfrm rot="638553" flipH="1">
                <a:off x="2580804" y="4025901"/>
                <a:ext cx="970595" cy="2486379"/>
              </a:xfrm>
              <a:custGeom>
                <a:avLst/>
                <a:gdLst>
                  <a:gd name="connsiteX0" fmla="*/ 810820 w 970595"/>
                  <a:gd name="connsiteY0" fmla="*/ 13176 h 2486380"/>
                  <a:gd name="connsiteX1" fmla="*/ 714395 w 970595"/>
                  <a:gd name="connsiteY1" fmla="*/ 0 h 2486380"/>
                  <a:gd name="connsiteX2" fmla="*/ 404528 w 970595"/>
                  <a:gd name="connsiteY2" fmla="*/ 2 h 2486380"/>
                  <a:gd name="connsiteX3" fmla="*/ 0 w 970595"/>
                  <a:gd name="connsiteY3" fmla="*/ 625681 h 2486380"/>
                  <a:gd name="connsiteX4" fmla="*/ 0 w 970595"/>
                  <a:gd name="connsiteY4" fmla="*/ 1842037 h 2486380"/>
                  <a:gd name="connsiteX5" fmla="*/ 560449 w 970595"/>
                  <a:gd name="connsiteY5" fmla="*/ 2485181 h 2486380"/>
                  <a:gd name="connsiteX6" fmla="*/ 599656 w 970595"/>
                  <a:gd name="connsiteY6" fmla="*/ 2473913 h 2486380"/>
                  <a:gd name="connsiteX7" fmla="*/ 663413 w 970595"/>
                  <a:gd name="connsiteY7" fmla="*/ 2465457 h 2486380"/>
                  <a:gd name="connsiteX8" fmla="*/ 641917 w 970595"/>
                  <a:gd name="connsiteY8" fmla="*/ 2440471 h 2486380"/>
                  <a:gd name="connsiteX9" fmla="*/ 539647 w 970595"/>
                  <a:gd name="connsiteY9" fmla="*/ 1853878 h 2486380"/>
                  <a:gd name="connsiteX10" fmla="*/ 774111 w 970595"/>
                  <a:gd name="connsiteY10" fmla="*/ 606155 h 2486380"/>
                  <a:gd name="connsiteX11" fmla="*/ 937077 w 970595"/>
                  <a:gd name="connsiteY11" fmla="*/ 171433 h 2486380"/>
                  <a:gd name="connsiteX12" fmla="*/ 970595 w 970595"/>
                  <a:gd name="connsiteY12" fmla="*/ 134526 h 2486380"/>
                  <a:gd name="connsiteX13" fmla="*/ 954745 w 970595"/>
                  <a:gd name="connsiteY13" fmla="*/ 109844 h 2486380"/>
                  <a:gd name="connsiteX14" fmla="*/ 810820 w 970595"/>
                  <a:gd name="connsiteY14" fmla="*/ 13176 h 248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0595" h="2486380">
                    <a:moveTo>
                      <a:pt x="810820" y="13176"/>
                    </a:moveTo>
                    <a:cubicBezTo>
                      <a:pt x="781528" y="4554"/>
                      <a:pt x="749452" y="0"/>
                      <a:pt x="714395" y="0"/>
                    </a:cubicBezTo>
                    <a:lnTo>
                      <a:pt x="404528" y="2"/>
                    </a:lnTo>
                    <a:cubicBezTo>
                      <a:pt x="124071" y="2"/>
                      <a:pt x="0" y="291457"/>
                      <a:pt x="0" y="625681"/>
                    </a:cubicBezTo>
                    <a:lnTo>
                      <a:pt x="0" y="1842037"/>
                    </a:lnTo>
                    <a:cubicBezTo>
                      <a:pt x="0" y="2176260"/>
                      <a:pt x="279992" y="2485181"/>
                      <a:pt x="560449" y="2485181"/>
                    </a:cubicBezTo>
                    <a:cubicBezTo>
                      <a:pt x="560454" y="2492019"/>
                      <a:pt x="599653" y="2467075"/>
                      <a:pt x="599656" y="2473913"/>
                    </a:cubicBezTo>
                    <a:lnTo>
                      <a:pt x="663413" y="2465457"/>
                    </a:lnTo>
                    <a:lnTo>
                      <a:pt x="641917" y="2440471"/>
                    </a:lnTo>
                    <a:cubicBezTo>
                      <a:pt x="539141" y="2290899"/>
                      <a:pt x="499381" y="2068154"/>
                      <a:pt x="539647" y="1853878"/>
                    </a:cubicBezTo>
                    <a:lnTo>
                      <a:pt x="774111" y="606155"/>
                    </a:lnTo>
                    <a:cubicBezTo>
                      <a:pt x="806323" y="434734"/>
                      <a:pt x="858499" y="278419"/>
                      <a:pt x="937077" y="171433"/>
                    </a:cubicBezTo>
                    <a:lnTo>
                      <a:pt x="970595" y="134526"/>
                    </a:lnTo>
                    <a:lnTo>
                      <a:pt x="954745" y="109844"/>
                    </a:lnTo>
                    <a:cubicBezTo>
                      <a:pt x="916851" y="63939"/>
                      <a:pt x="869403" y="30421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722" name="Oval 49">
              <a:extLst>
                <a:ext uri="{FF2B5EF4-FFF2-40B4-BE49-F238E27FC236}">
                  <a16:creationId xmlns:a16="http://schemas.microsoft.com/office/drawing/2014/main" id="{DDECDE9B-A212-4117-9DC5-595C33712AE9}"/>
                </a:ext>
              </a:extLst>
            </p:cNvPr>
            <p:cNvSpPr/>
            <p:nvPr/>
          </p:nvSpPr>
          <p:spPr>
            <a:xfrm>
              <a:off x="9443696" y="4419921"/>
              <a:ext cx="709848" cy="7098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23" name="Group 53">
              <a:extLst>
                <a:ext uri="{FF2B5EF4-FFF2-40B4-BE49-F238E27FC236}">
                  <a16:creationId xmlns:a16="http://schemas.microsoft.com/office/drawing/2014/main" id="{0485AC30-88C3-4613-A116-A872E278971D}"/>
                </a:ext>
              </a:extLst>
            </p:cNvPr>
            <p:cNvGrpSpPr/>
            <p:nvPr/>
          </p:nvGrpSpPr>
          <p:grpSpPr>
            <a:xfrm>
              <a:off x="8431951" y="5197153"/>
              <a:ext cx="2729416" cy="863358"/>
              <a:chOff x="803640" y="3362835"/>
              <a:chExt cx="2059657" cy="863358"/>
            </a:xfrm>
          </p:grpSpPr>
          <p:sp>
            <p:nvSpPr>
              <p:cNvPr id="2730" name="TextBox 2729">
                <a:extLst>
                  <a:ext uri="{FF2B5EF4-FFF2-40B4-BE49-F238E27FC236}">
                    <a16:creationId xmlns:a16="http://schemas.microsoft.com/office/drawing/2014/main" id="{0EFD4FB7-5BD7-4E77-B4F7-10F3D1BF25E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31" name="TextBox 2730">
                <a:extLst>
                  <a:ext uri="{FF2B5EF4-FFF2-40B4-BE49-F238E27FC236}">
                    <a16:creationId xmlns:a16="http://schemas.microsoft.com/office/drawing/2014/main" id="{FD8B7B20-C7B6-456E-BCBA-55B1B5C11611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24" name="그룹 188">
              <a:extLst>
                <a:ext uri="{FF2B5EF4-FFF2-40B4-BE49-F238E27FC236}">
                  <a16:creationId xmlns:a16="http://schemas.microsoft.com/office/drawing/2014/main" id="{4E68655A-6143-42E9-BF79-436681A2A63E}"/>
                </a:ext>
              </a:extLst>
            </p:cNvPr>
            <p:cNvGrpSpPr/>
            <p:nvPr/>
          </p:nvGrpSpPr>
          <p:grpSpPr>
            <a:xfrm>
              <a:off x="9629725" y="4603482"/>
              <a:ext cx="333868" cy="380894"/>
              <a:chOff x="3434152" y="428041"/>
              <a:chExt cx="4718078" cy="5382655"/>
            </a:xfrm>
            <a:solidFill>
              <a:schemeClr val="bg1"/>
            </a:solidFill>
          </p:grpSpPr>
          <p:sp>
            <p:nvSpPr>
              <p:cNvPr id="2725" name="자유형: 도형 189">
                <a:extLst>
                  <a:ext uri="{FF2B5EF4-FFF2-40B4-BE49-F238E27FC236}">
                    <a16:creationId xmlns:a16="http://schemas.microsoft.com/office/drawing/2014/main" id="{D3CDA1E8-C974-4E07-9BDF-00CF558D6458}"/>
                  </a:ext>
                </a:extLst>
              </p:cNvPr>
              <p:cNvSpPr/>
              <p:nvPr/>
            </p:nvSpPr>
            <p:spPr>
              <a:xfrm>
                <a:off x="3434152" y="3168165"/>
                <a:ext cx="2828668" cy="2642531"/>
              </a:xfrm>
              <a:custGeom>
                <a:avLst/>
                <a:gdLst>
                  <a:gd name="connsiteX0" fmla="*/ 712436 w 2824318"/>
                  <a:gd name="connsiteY0" fmla="*/ 0 h 2637716"/>
                  <a:gd name="connsiteX1" fmla="*/ 713966 w 2824318"/>
                  <a:gd name="connsiteY1" fmla="*/ 10020 h 2637716"/>
                  <a:gd name="connsiteX2" fmla="*/ 1669770 w 2824318"/>
                  <a:gd name="connsiteY2" fmla="*/ 789023 h 2637716"/>
                  <a:gd name="connsiteX3" fmla="*/ 2478775 w 2824318"/>
                  <a:gd name="connsiteY3" fmla="*/ 358879 h 2637716"/>
                  <a:gd name="connsiteX4" fmla="*/ 2499521 w 2824318"/>
                  <a:gd name="connsiteY4" fmla="*/ 324730 h 2637716"/>
                  <a:gd name="connsiteX5" fmla="*/ 2501850 w 2824318"/>
                  <a:gd name="connsiteY5" fmla="*/ 327293 h 2637716"/>
                  <a:gd name="connsiteX6" fmla="*/ 2824318 w 2824318"/>
                  <a:gd name="connsiteY6" fmla="*/ 1225557 h 2637716"/>
                  <a:gd name="connsiteX7" fmla="*/ 1412159 w 2824318"/>
                  <a:gd name="connsiteY7" fmla="*/ 2637716 h 2637716"/>
                  <a:gd name="connsiteX8" fmla="*/ 0 w 2824318"/>
                  <a:gd name="connsiteY8" fmla="*/ 1225557 h 2637716"/>
                  <a:gd name="connsiteX9" fmla="*/ 622608 w 2824318"/>
                  <a:gd name="connsiteY9" fmla="*/ 54573 h 2637716"/>
                  <a:gd name="connsiteX0" fmla="*/ 622608 w 2824318"/>
                  <a:gd name="connsiteY0" fmla="*/ 44553 h 2627696"/>
                  <a:gd name="connsiteX1" fmla="*/ 713966 w 2824318"/>
                  <a:gd name="connsiteY1" fmla="*/ 0 h 2627696"/>
                  <a:gd name="connsiteX2" fmla="*/ 1669770 w 2824318"/>
                  <a:gd name="connsiteY2" fmla="*/ 779003 h 2627696"/>
                  <a:gd name="connsiteX3" fmla="*/ 2478775 w 2824318"/>
                  <a:gd name="connsiteY3" fmla="*/ 348859 h 2627696"/>
                  <a:gd name="connsiteX4" fmla="*/ 2499521 w 2824318"/>
                  <a:gd name="connsiteY4" fmla="*/ 314710 h 2627696"/>
                  <a:gd name="connsiteX5" fmla="*/ 2501850 w 2824318"/>
                  <a:gd name="connsiteY5" fmla="*/ 317273 h 2627696"/>
                  <a:gd name="connsiteX6" fmla="*/ 2824318 w 2824318"/>
                  <a:gd name="connsiteY6" fmla="*/ 1215537 h 2627696"/>
                  <a:gd name="connsiteX7" fmla="*/ 1412159 w 2824318"/>
                  <a:gd name="connsiteY7" fmla="*/ 2627696 h 2627696"/>
                  <a:gd name="connsiteX8" fmla="*/ 0 w 2824318"/>
                  <a:gd name="connsiteY8" fmla="*/ 1215537 h 2627696"/>
                  <a:gd name="connsiteX9" fmla="*/ 622608 w 2824318"/>
                  <a:gd name="connsiteY9" fmla="*/ 44553 h 2627696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78775 w 2824318"/>
                  <a:gd name="connsiteY2" fmla="*/ 304306 h 2583143"/>
                  <a:gd name="connsiteX3" fmla="*/ 2499521 w 2824318"/>
                  <a:gd name="connsiteY3" fmla="*/ 270157 h 2583143"/>
                  <a:gd name="connsiteX4" fmla="*/ 2501850 w 2824318"/>
                  <a:gd name="connsiteY4" fmla="*/ 272720 h 2583143"/>
                  <a:gd name="connsiteX5" fmla="*/ 2824318 w 2824318"/>
                  <a:gd name="connsiteY5" fmla="*/ 1170984 h 2583143"/>
                  <a:gd name="connsiteX6" fmla="*/ 1412159 w 2824318"/>
                  <a:gd name="connsiteY6" fmla="*/ 2583143 h 2583143"/>
                  <a:gd name="connsiteX7" fmla="*/ 0 w 2824318"/>
                  <a:gd name="connsiteY7" fmla="*/ 1170984 h 2583143"/>
                  <a:gd name="connsiteX8" fmla="*/ 622608 w 2824318"/>
                  <a:gd name="connsiteY8" fmla="*/ 0 h 2583143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62490 h 2645633"/>
                  <a:gd name="connsiteX1" fmla="*/ 1611404 w 2824318"/>
                  <a:gd name="connsiteY1" fmla="*/ 271647 h 2645633"/>
                  <a:gd name="connsiteX2" fmla="*/ 2499521 w 2824318"/>
                  <a:gd name="connsiteY2" fmla="*/ 332647 h 2645633"/>
                  <a:gd name="connsiteX3" fmla="*/ 2501850 w 2824318"/>
                  <a:gd name="connsiteY3" fmla="*/ 335210 h 2645633"/>
                  <a:gd name="connsiteX4" fmla="*/ 2824318 w 2824318"/>
                  <a:gd name="connsiteY4" fmla="*/ 1233474 h 2645633"/>
                  <a:gd name="connsiteX5" fmla="*/ 1412159 w 2824318"/>
                  <a:gd name="connsiteY5" fmla="*/ 2645633 h 2645633"/>
                  <a:gd name="connsiteX6" fmla="*/ 0 w 2824318"/>
                  <a:gd name="connsiteY6" fmla="*/ 1233474 h 2645633"/>
                  <a:gd name="connsiteX7" fmla="*/ 622608 w 2824318"/>
                  <a:gd name="connsiteY7" fmla="*/ 62490 h 2645633"/>
                  <a:gd name="connsiteX0" fmla="*/ 622608 w 2824318"/>
                  <a:gd name="connsiteY0" fmla="*/ 44328 h 2627471"/>
                  <a:gd name="connsiteX1" fmla="*/ 1611404 w 2824318"/>
                  <a:gd name="connsiteY1" fmla="*/ 253485 h 2627471"/>
                  <a:gd name="connsiteX2" fmla="*/ 2499521 w 2824318"/>
                  <a:gd name="connsiteY2" fmla="*/ 314485 h 2627471"/>
                  <a:gd name="connsiteX3" fmla="*/ 2501850 w 2824318"/>
                  <a:gd name="connsiteY3" fmla="*/ 317048 h 2627471"/>
                  <a:gd name="connsiteX4" fmla="*/ 2824318 w 2824318"/>
                  <a:gd name="connsiteY4" fmla="*/ 1215312 h 2627471"/>
                  <a:gd name="connsiteX5" fmla="*/ 1412159 w 2824318"/>
                  <a:gd name="connsiteY5" fmla="*/ 2627471 h 2627471"/>
                  <a:gd name="connsiteX6" fmla="*/ 0 w 2824318"/>
                  <a:gd name="connsiteY6" fmla="*/ 1215312 h 2627471"/>
                  <a:gd name="connsiteX7" fmla="*/ 622608 w 2824318"/>
                  <a:gd name="connsiteY7" fmla="*/ 44328 h 2627471"/>
                  <a:gd name="connsiteX0" fmla="*/ 622608 w 2889940"/>
                  <a:gd name="connsiteY0" fmla="*/ 44328 h 2627471"/>
                  <a:gd name="connsiteX1" fmla="*/ 1611404 w 2889940"/>
                  <a:gd name="connsiteY1" fmla="*/ 253485 h 2627471"/>
                  <a:gd name="connsiteX2" fmla="*/ 2499521 w 2889940"/>
                  <a:gd name="connsiteY2" fmla="*/ 314485 h 2627471"/>
                  <a:gd name="connsiteX3" fmla="*/ 2550488 w 2889940"/>
                  <a:gd name="connsiteY3" fmla="*/ 394869 h 2627471"/>
                  <a:gd name="connsiteX4" fmla="*/ 2824318 w 2889940"/>
                  <a:gd name="connsiteY4" fmla="*/ 1215312 h 2627471"/>
                  <a:gd name="connsiteX5" fmla="*/ 1412159 w 2889940"/>
                  <a:gd name="connsiteY5" fmla="*/ 2627471 h 2627471"/>
                  <a:gd name="connsiteX6" fmla="*/ 0 w 2889940"/>
                  <a:gd name="connsiteY6" fmla="*/ 1215312 h 2627471"/>
                  <a:gd name="connsiteX7" fmla="*/ 622608 w 2889940"/>
                  <a:gd name="connsiteY7" fmla="*/ 44328 h 2627471"/>
                  <a:gd name="connsiteX0" fmla="*/ 622608 w 2890034"/>
                  <a:gd name="connsiteY0" fmla="*/ 45414 h 2628557"/>
                  <a:gd name="connsiteX1" fmla="*/ 1611404 w 2890034"/>
                  <a:gd name="connsiteY1" fmla="*/ 254571 h 2628557"/>
                  <a:gd name="connsiteX2" fmla="*/ 2550488 w 2890034"/>
                  <a:gd name="connsiteY2" fmla="*/ 395955 h 2628557"/>
                  <a:gd name="connsiteX3" fmla="*/ 2824318 w 2890034"/>
                  <a:gd name="connsiteY3" fmla="*/ 1216398 h 2628557"/>
                  <a:gd name="connsiteX4" fmla="*/ 1412159 w 2890034"/>
                  <a:gd name="connsiteY4" fmla="*/ 2628557 h 2628557"/>
                  <a:gd name="connsiteX5" fmla="*/ 0 w 2890034"/>
                  <a:gd name="connsiteY5" fmla="*/ 1216398 h 2628557"/>
                  <a:gd name="connsiteX6" fmla="*/ 622608 w 2890034"/>
                  <a:gd name="connsiteY6" fmla="*/ 45414 h 2628557"/>
                  <a:gd name="connsiteX0" fmla="*/ 622608 w 2825835"/>
                  <a:gd name="connsiteY0" fmla="*/ 45414 h 2628557"/>
                  <a:gd name="connsiteX1" fmla="*/ 1611404 w 2825835"/>
                  <a:gd name="connsiteY1" fmla="*/ 254571 h 2628557"/>
                  <a:gd name="connsiteX2" fmla="*/ 2550488 w 2825835"/>
                  <a:gd name="connsiteY2" fmla="*/ 395955 h 2628557"/>
                  <a:gd name="connsiteX3" fmla="*/ 2824318 w 2825835"/>
                  <a:gd name="connsiteY3" fmla="*/ 1216398 h 2628557"/>
                  <a:gd name="connsiteX4" fmla="*/ 1412159 w 2825835"/>
                  <a:gd name="connsiteY4" fmla="*/ 2628557 h 2628557"/>
                  <a:gd name="connsiteX5" fmla="*/ 0 w 2825835"/>
                  <a:gd name="connsiteY5" fmla="*/ 1216398 h 2628557"/>
                  <a:gd name="connsiteX6" fmla="*/ 622608 w 2825835"/>
                  <a:gd name="connsiteY6" fmla="*/ 45414 h 2628557"/>
                  <a:gd name="connsiteX0" fmla="*/ 622608 w 2831364"/>
                  <a:gd name="connsiteY0" fmla="*/ 45414 h 2628557"/>
                  <a:gd name="connsiteX1" fmla="*/ 1611404 w 2831364"/>
                  <a:gd name="connsiteY1" fmla="*/ 254571 h 2628557"/>
                  <a:gd name="connsiteX2" fmla="*/ 2550488 w 2831364"/>
                  <a:gd name="connsiteY2" fmla="*/ 395955 h 2628557"/>
                  <a:gd name="connsiteX3" fmla="*/ 2824318 w 2831364"/>
                  <a:gd name="connsiteY3" fmla="*/ 1216398 h 2628557"/>
                  <a:gd name="connsiteX4" fmla="*/ 1412159 w 2831364"/>
                  <a:gd name="connsiteY4" fmla="*/ 2628557 h 2628557"/>
                  <a:gd name="connsiteX5" fmla="*/ 0 w 2831364"/>
                  <a:gd name="connsiteY5" fmla="*/ 1216398 h 2628557"/>
                  <a:gd name="connsiteX6" fmla="*/ 622608 w 2831364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58876 h 2632292"/>
                  <a:gd name="connsiteX1" fmla="*/ 1611404 w 2828668"/>
                  <a:gd name="connsiteY1" fmla="*/ 316672 h 2632292"/>
                  <a:gd name="connsiteX2" fmla="*/ 2550488 w 2828668"/>
                  <a:gd name="connsiteY2" fmla="*/ 399690 h 2632292"/>
                  <a:gd name="connsiteX3" fmla="*/ 2824318 w 2828668"/>
                  <a:gd name="connsiteY3" fmla="*/ 1220133 h 2632292"/>
                  <a:gd name="connsiteX4" fmla="*/ 1412159 w 2828668"/>
                  <a:gd name="connsiteY4" fmla="*/ 2632292 h 2632292"/>
                  <a:gd name="connsiteX5" fmla="*/ 0 w 2828668"/>
                  <a:gd name="connsiteY5" fmla="*/ 1220133 h 2632292"/>
                  <a:gd name="connsiteX6" fmla="*/ 700429 w 2828668"/>
                  <a:gd name="connsiteY6" fmla="*/ 58876 h 2632292"/>
                  <a:gd name="connsiteX0" fmla="*/ 700429 w 2828668"/>
                  <a:gd name="connsiteY0" fmla="*/ 62842 h 2636258"/>
                  <a:gd name="connsiteX1" fmla="*/ 1611404 w 2828668"/>
                  <a:gd name="connsiteY1" fmla="*/ 320638 h 2636258"/>
                  <a:gd name="connsiteX2" fmla="*/ 2550488 w 2828668"/>
                  <a:gd name="connsiteY2" fmla="*/ 403656 h 2636258"/>
                  <a:gd name="connsiteX3" fmla="*/ 2824318 w 2828668"/>
                  <a:gd name="connsiteY3" fmla="*/ 1224099 h 2636258"/>
                  <a:gd name="connsiteX4" fmla="*/ 1412159 w 2828668"/>
                  <a:gd name="connsiteY4" fmla="*/ 2636258 h 2636258"/>
                  <a:gd name="connsiteX5" fmla="*/ 0 w 2828668"/>
                  <a:gd name="connsiteY5" fmla="*/ 1224099 h 2636258"/>
                  <a:gd name="connsiteX6" fmla="*/ 700429 w 2828668"/>
                  <a:gd name="connsiteY6" fmla="*/ 62842 h 2636258"/>
                  <a:gd name="connsiteX0" fmla="*/ 700429 w 2828668"/>
                  <a:gd name="connsiteY0" fmla="*/ 69115 h 2642531"/>
                  <a:gd name="connsiteX1" fmla="*/ 1591949 w 2828668"/>
                  <a:gd name="connsiteY1" fmla="*/ 278273 h 2642531"/>
                  <a:gd name="connsiteX2" fmla="*/ 2550488 w 2828668"/>
                  <a:gd name="connsiteY2" fmla="*/ 409929 h 2642531"/>
                  <a:gd name="connsiteX3" fmla="*/ 2824318 w 2828668"/>
                  <a:gd name="connsiteY3" fmla="*/ 1230372 h 2642531"/>
                  <a:gd name="connsiteX4" fmla="*/ 1412159 w 2828668"/>
                  <a:gd name="connsiteY4" fmla="*/ 2642531 h 2642531"/>
                  <a:gd name="connsiteX5" fmla="*/ 0 w 2828668"/>
                  <a:gd name="connsiteY5" fmla="*/ 1230372 h 2642531"/>
                  <a:gd name="connsiteX6" fmla="*/ 700429 w 2828668"/>
                  <a:gd name="connsiteY6" fmla="*/ 69115 h 264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8668" h="2642531">
                    <a:moveTo>
                      <a:pt x="700429" y="69115"/>
                    </a:moveTo>
                    <a:cubicBezTo>
                      <a:pt x="1280281" y="-139827"/>
                      <a:pt x="1186329" y="182560"/>
                      <a:pt x="1591949" y="278273"/>
                    </a:cubicBezTo>
                    <a:cubicBezTo>
                      <a:pt x="1997569" y="373986"/>
                      <a:pt x="2085689" y="113438"/>
                      <a:pt x="2550488" y="409929"/>
                    </a:cubicBezTo>
                    <a:cubicBezTo>
                      <a:pt x="2752640" y="570233"/>
                      <a:pt x="2851209" y="775394"/>
                      <a:pt x="2824318" y="1230372"/>
                    </a:cubicBezTo>
                    <a:cubicBezTo>
                      <a:pt x="2775199" y="2061427"/>
                      <a:pt x="2192073" y="2642531"/>
                      <a:pt x="1412159" y="2642531"/>
                    </a:cubicBezTo>
                    <a:cubicBezTo>
                      <a:pt x="632245" y="2642531"/>
                      <a:pt x="0" y="2010286"/>
                      <a:pt x="0" y="1230372"/>
                    </a:cubicBezTo>
                    <a:cubicBezTo>
                      <a:pt x="0" y="742926"/>
                      <a:pt x="217788" y="303435"/>
                      <a:pt x="700429" y="69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26" name="자유형: 도형 190">
                <a:extLst>
                  <a:ext uri="{FF2B5EF4-FFF2-40B4-BE49-F238E27FC236}">
                    <a16:creationId xmlns:a16="http://schemas.microsoft.com/office/drawing/2014/main" id="{61D2E6F7-2AA8-49A0-9052-7EAC8E4204D0}"/>
                  </a:ext>
                </a:extLst>
              </p:cNvPr>
              <p:cNvSpPr/>
              <p:nvPr/>
            </p:nvSpPr>
            <p:spPr>
              <a:xfrm rot="15300000" flipH="1">
                <a:off x="4697268" y="953004"/>
                <a:ext cx="2262873" cy="2437350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27" name="자유형: 도형 191">
                <a:extLst>
                  <a:ext uri="{FF2B5EF4-FFF2-40B4-BE49-F238E27FC236}">
                    <a16:creationId xmlns:a16="http://schemas.microsoft.com/office/drawing/2014/main" id="{C8DF07D6-12D9-4542-8D57-53D15BDB7806}"/>
                  </a:ext>
                </a:extLst>
              </p:cNvPr>
              <p:cNvSpPr/>
              <p:nvPr/>
            </p:nvSpPr>
            <p:spPr>
              <a:xfrm rot="20281495">
                <a:off x="5538768" y="3059101"/>
                <a:ext cx="2613462" cy="2642532"/>
              </a:xfrm>
              <a:custGeom>
                <a:avLst/>
                <a:gdLst>
                  <a:gd name="connsiteX0" fmla="*/ 2177283 w 2613462"/>
                  <a:gd name="connsiteY0" fmla="*/ 323073 h 2642532"/>
                  <a:gd name="connsiteX1" fmla="*/ 2335282 w 2613462"/>
                  <a:gd name="connsiteY1" fmla="*/ 409930 h 2642532"/>
                  <a:gd name="connsiteX2" fmla="*/ 2609112 w 2613462"/>
                  <a:gd name="connsiteY2" fmla="*/ 1230373 h 2642532"/>
                  <a:gd name="connsiteX3" fmla="*/ 1196953 w 2613462"/>
                  <a:gd name="connsiteY3" fmla="*/ 2642532 h 2642532"/>
                  <a:gd name="connsiteX4" fmla="*/ 25969 w 2613462"/>
                  <a:gd name="connsiteY4" fmla="*/ 2019925 h 2642532"/>
                  <a:gd name="connsiteX5" fmla="*/ 0 w 2613462"/>
                  <a:gd name="connsiteY5" fmla="*/ 1977178 h 2642532"/>
                  <a:gd name="connsiteX6" fmla="*/ 52970 w 2613462"/>
                  <a:gd name="connsiteY6" fmla="*/ 1957707 h 2642532"/>
                  <a:gd name="connsiteX7" fmla="*/ 878304 w 2613462"/>
                  <a:gd name="connsiteY7" fmla="*/ 1131700 h 2642532"/>
                  <a:gd name="connsiteX8" fmla="*/ 934359 w 2613462"/>
                  <a:gd name="connsiteY8" fmla="*/ 219950 h 2642532"/>
                  <a:gd name="connsiteX9" fmla="*/ 757798 w 2613462"/>
                  <a:gd name="connsiteY9" fmla="*/ 18822 h 2642532"/>
                  <a:gd name="connsiteX10" fmla="*/ 738979 w 2613462"/>
                  <a:gd name="connsiteY10" fmla="*/ 4034 h 2642532"/>
                  <a:gd name="connsiteX11" fmla="*/ 748059 w 2613462"/>
                  <a:gd name="connsiteY11" fmla="*/ 2628 h 2642532"/>
                  <a:gd name="connsiteX12" fmla="*/ 1376743 w 2613462"/>
                  <a:gd name="connsiteY12" fmla="*/ 278274 h 2642532"/>
                  <a:gd name="connsiteX13" fmla="*/ 2177283 w 2613462"/>
                  <a:gd name="connsiteY13" fmla="*/ 323073 h 264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13462" h="2642532">
                    <a:moveTo>
                      <a:pt x="2177283" y="323073"/>
                    </a:moveTo>
                    <a:cubicBezTo>
                      <a:pt x="2224968" y="344511"/>
                      <a:pt x="2277182" y="372869"/>
                      <a:pt x="2335282" y="409930"/>
                    </a:cubicBezTo>
                    <a:cubicBezTo>
                      <a:pt x="2537434" y="570234"/>
                      <a:pt x="2636003" y="775395"/>
                      <a:pt x="2609112" y="1230373"/>
                    </a:cubicBezTo>
                    <a:cubicBezTo>
                      <a:pt x="2559993" y="2061428"/>
                      <a:pt x="1976867" y="2642532"/>
                      <a:pt x="1196953" y="2642532"/>
                    </a:cubicBezTo>
                    <a:cubicBezTo>
                      <a:pt x="709507" y="2642532"/>
                      <a:pt x="279744" y="2395561"/>
                      <a:pt x="25969" y="2019925"/>
                    </a:cubicBezTo>
                    <a:lnTo>
                      <a:pt x="0" y="1977178"/>
                    </a:lnTo>
                    <a:lnTo>
                      <a:pt x="52970" y="1957707"/>
                    </a:lnTo>
                    <a:cubicBezTo>
                      <a:pt x="395707" y="1812253"/>
                      <a:pt x="690033" y="1528956"/>
                      <a:pt x="878304" y="1131700"/>
                    </a:cubicBezTo>
                    <a:cubicBezTo>
                      <a:pt x="1084449" y="696728"/>
                      <a:pt x="1068992" y="456841"/>
                      <a:pt x="934359" y="219950"/>
                    </a:cubicBezTo>
                    <a:cubicBezTo>
                      <a:pt x="870975" y="131062"/>
                      <a:pt x="812823" y="66588"/>
                      <a:pt x="757798" y="18822"/>
                    </a:cubicBezTo>
                    <a:lnTo>
                      <a:pt x="738979" y="4034"/>
                    </a:lnTo>
                    <a:lnTo>
                      <a:pt x="748059" y="2628"/>
                    </a:lnTo>
                    <a:cubicBezTo>
                      <a:pt x="1047406" y="-26900"/>
                      <a:pt x="1047177" y="200507"/>
                      <a:pt x="1376743" y="278274"/>
                    </a:cubicBezTo>
                    <a:cubicBezTo>
                      <a:pt x="1731660" y="362023"/>
                      <a:pt x="1843492" y="173009"/>
                      <a:pt x="2177283" y="3230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28" name="자유형: 도형 192">
                <a:extLst>
                  <a:ext uri="{FF2B5EF4-FFF2-40B4-BE49-F238E27FC236}">
                    <a16:creationId xmlns:a16="http://schemas.microsoft.com/office/drawing/2014/main" id="{5213DD5E-4381-4A1C-B4EA-5C634910B3B2}"/>
                  </a:ext>
                </a:extLst>
              </p:cNvPr>
              <p:cNvSpPr/>
              <p:nvPr/>
            </p:nvSpPr>
            <p:spPr>
              <a:xfrm rot="12600000" flipH="1">
                <a:off x="5404406" y="1307417"/>
                <a:ext cx="1728031" cy="1861269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29" name="Teardrop 3">
                <a:extLst>
                  <a:ext uri="{FF2B5EF4-FFF2-40B4-BE49-F238E27FC236}">
                    <a16:creationId xmlns:a16="http://schemas.microsoft.com/office/drawing/2014/main" id="{776C90F4-AD70-4A55-9059-088856134409}"/>
                  </a:ext>
                </a:extLst>
              </p:cNvPr>
              <p:cNvSpPr/>
              <p:nvPr/>
            </p:nvSpPr>
            <p:spPr>
              <a:xfrm rot="20810195" flipH="1">
                <a:off x="3922253" y="428041"/>
                <a:ext cx="1852466" cy="1002062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12705</TotalTime>
  <Words>105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70</cp:revision>
  <dcterms:created xsi:type="dcterms:W3CDTF">2018-02-18T19:39:47Z</dcterms:created>
  <dcterms:modified xsi:type="dcterms:W3CDTF">2020-09-03T02:47:21Z</dcterms:modified>
</cp:coreProperties>
</file>