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19541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2198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95536" y="27781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2014-05-10T14:53:07Z</dcterms:modified>
</cp:coreProperties>
</file>