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9/25/2015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587974"/>
            <a:ext cx="87839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>
                  <a:lumMod val="9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55576" y="2198967"/>
            <a:ext cx="317597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755576" y="1131590"/>
            <a:ext cx="317597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ctr"/>
            <a:r>
              <a:rPr lang="en-US" altLang="ko-KR" sz="28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  <a:endParaRPr lang="en-US" altLang="ko-KR" sz="2800" b="1" dirty="0" smtClean="0">
              <a:solidFill>
                <a:schemeClr val="bg1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6773" y="2948664"/>
            <a:ext cx="1221367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516</TotalTime>
  <Words>280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22</cp:revision>
  <dcterms:created xsi:type="dcterms:W3CDTF">2014-04-01T16:27:38Z</dcterms:created>
  <dcterms:modified xsi:type="dcterms:W3CDTF">2015-09-25T02:39:07Z</dcterms:modified>
</cp:coreProperties>
</file>