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2014-04-21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1" y="2467223"/>
            <a:ext cx="4211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72000" y="1491630"/>
            <a:ext cx="4211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467544" y="4518035"/>
            <a:ext cx="1296144" cy="307777"/>
          </a:xfrm>
          <a:prstGeom prst="rect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bg1"/>
                </a:solidFill>
              </a:rPr>
              <a:t> Enter Your Tittle </a:t>
            </a:r>
            <a:endParaRPr lang="ko-KR" altLang="en-US" sz="4000" dirty="0">
              <a:solidFill>
                <a:schemeClr val="bg1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</TotalTime>
  <Words>107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9</cp:revision>
  <dcterms:created xsi:type="dcterms:W3CDTF">2014-04-01T16:27:38Z</dcterms:created>
  <dcterms:modified xsi:type="dcterms:W3CDTF">2014-04-21T08:50:22Z</dcterms:modified>
</cp:coreProperties>
</file>