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939902"/>
            <a:ext cx="9144000" cy="93610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7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4502616"/>
            <a:ext cx="54360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TITTLE OF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51520" y="3965536"/>
            <a:ext cx="54360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7668344" y="4515966"/>
            <a:ext cx="1080120" cy="261610"/>
          </a:xfrm>
          <a:prstGeom prst="rect">
            <a:avLst/>
          </a:prstGeom>
          <a:solidFill>
            <a:schemeClr val="bg1">
              <a:alpha val="1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  <p:sp>
        <p:nvSpPr>
          <p:cNvPr id="11" name="TextBox 10">
            <a:hlinkClick r:id="rId2"/>
          </p:cNvPr>
          <p:cNvSpPr txBox="1"/>
          <p:nvPr/>
        </p:nvSpPr>
        <p:spPr>
          <a:xfrm>
            <a:off x="251520" y="4919215"/>
            <a:ext cx="8892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96" y="1438672"/>
            <a:ext cx="4800000" cy="36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3478"/>
            <a:ext cx="4800000" cy="3600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106</Words>
  <Application>Microsoft Office PowerPoint</Application>
  <PresentationFormat>On-screen Show (16:9)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 Enter Your Tittle 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2014-04-12T07:54:13Z</dcterms:modified>
</cp:coreProperties>
</file>