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116170" y="4005064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155775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9" name="TextBox 8">
            <a:hlinkClick r:id="rId3"/>
          </p:cNvPr>
          <p:cNvSpPr txBox="1"/>
          <p:nvPr/>
        </p:nvSpPr>
        <p:spPr>
          <a:xfrm>
            <a:off x="0" y="544580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257127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500034" y="16974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26442" y="6237312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628800"/>
            <a:ext cx="9143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26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Colored-Squares-Abstruct-PPT-Design-pptx</dc:title>
  <dc:creator>ALLPPT.COM</dc:creator>
  <cp:lastModifiedBy>Registered User</cp:lastModifiedBy>
  <cp:revision>8</cp:revision>
  <dcterms:created xsi:type="dcterms:W3CDTF">2012-06-23T07:16:20Z</dcterms:created>
  <dcterms:modified xsi:type="dcterms:W3CDTF">2014-02-12T12:09:38Z</dcterms:modified>
</cp:coreProperties>
</file>