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BC5DD"/>
            </a:solidFill>
            <a:ln w="4762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1-D219-4ED6-8E4C-CFE4224D7A2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3-D219-4ED6-8E4C-CFE4224D7A2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5-D219-4ED6-8E4C-CFE4224D7A2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7-D219-4ED6-8E4C-CFE4224D7A2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9-D219-4ED6-8E4C-CFE4224D7A2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B-D219-4ED6-8E4C-CFE4224D7A2A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1.5</c:v>
                </c:pt>
                <c:pt idx="5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219-4ED6-8E4C-CFE4224D7A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-7"/>
        <c:axId val="49199744"/>
        <c:axId val="49201536"/>
      </c:barChart>
      <c:catAx>
        <c:axId val="491997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201536"/>
        <c:crosses val="autoZero"/>
        <c:auto val="1"/>
        <c:lblAlgn val="ctr"/>
        <c:lblOffset val="100"/>
        <c:noMultiLvlLbl val="0"/>
      </c:catAx>
      <c:valAx>
        <c:axId val="49201536"/>
        <c:scaling>
          <c:orientation val="minMax"/>
        </c:scaling>
        <c:delete val="1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491997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81" name="Chart 18">
            <a:extLst>
              <a:ext uri="{FF2B5EF4-FFF2-40B4-BE49-F238E27FC236}">
                <a16:creationId xmlns:a16="http://schemas.microsoft.com/office/drawing/2014/main" id="{68DDD53B-358D-40BB-9202-BA3B0D26C8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109739"/>
              </p:ext>
            </p:extLst>
          </p:nvPr>
        </p:nvGraphicFramePr>
        <p:xfrm>
          <a:off x="1026490" y="3028317"/>
          <a:ext cx="4938054" cy="188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2" name="TextBox 481">
            <a:extLst>
              <a:ext uri="{FF2B5EF4-FFF2-40B4-BE49-F238E27FC236}">
                <a16:creationId xmlns:a16="http://schemas.microsoft.com/office/drawing/2014/main" id="{04E65BA9-4725-4F4A-8B60-81867F21E076}"/>
              </a:ext>
            </a:extLst>
          </p:cNvPr>
          <p:cNvSpPr txBox="1"/>
          <p:nvPr/>
        </p:nvSpPr>
        <p:spPr>
          <a:xfrm>
            <a:off x="880379" y="1832230"/>
            <a:ext cx="5230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3" name="Rectangle 20">
            <a:extLst>
              <a:ext uri="{FF2B5EF4-FFF2-40B4-BE49-F238E27FC236}">
                <a16:creationId xmlns:a16="http://schemas.microsoft.com/office/drawing/2014/main" id="{FC249F88-AD7C-4ED8-BC4B-E6EDE1A6EE0F}"/>
              </a:ext>
            </a:extLst>
          </p:cNvPr>
          <p:cNvSpPr/>
          <p:nvPr/>
        </p:nvSpPr>
        <p:spPr>
          <a:xfrm>
            <a:off x="1155517" y="4828517"/>
            <a:ext cx="4680000" cy="720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84" name="Group 36">
            <a:extLst>
              <a:ext uri="{FF2B5EF4-FFF2-40B4-BE49-F238E27FC236}">
                <a16:creationId xmlns:a16="http://schemas.microsoft.com/office/drawing/2014/main" id="{709FBB80-D737-480F-B75D-875010D0446F}"/>
              </a:ext>
            </a:extLst>
          </p:cNvPr>
          <p:cNvGrpSpPr/>
          <p:nvPr/>
        </p:nvGrpSpPr>
        <p:grpSpPr>
          <a:xfrm>
            <a:off x="1214897" y="4972912"/>
            <a:ext cx="4561240" cy="322847"/>
            <a:chOff x="661796" y="4869538"/>
            <a:chExt cx="3798658" cy="322847"/>
          </a:xfrm>
        </p:grpSpPr>
        <p:sp>
          <p:nvSpPr>
            <p:cNvPr id="485" name="TextBox 484">
              <a:extLst>
                <a:ext uri="{FF2B5EF4-FFF2-40B4-BE49-F238E27FC236}">
                  <a16:creationId xmlns:a16="http://schemas.microsoft.com/office/drawing/2014/main" id="{3BD4106F-9191-4955-8916-DDFB21925A46}"/>
                </a:ext>
              </a:extLst>
            </p:cNvPr>
            <p:cNvSpPr txBox="1"/>
            <p:nvPr/>
          </p:nvSpPr>
          <p:spPr>
            <a:xfrm>
              <a:off x="661796" y="4869538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6" name="TextBox 485">
              <a:extLst>
                <a:ext uri="{FF2B5EF4-FFF2-40B4-BE49-F238E27FC236}">
                  <a16:creationId xmlns:a16="http://schemas.microsoft.com/office/drawing/2014/main" id="{0C8AC009-5E38-44EA-80FB-AC1659BE7786}"/>
                </a:ext>
              </a:extLst>
            </p:cNvPr>
            <p:cNvSpPr txBox="1"/>
            <p:nvPr/>
          </p:nvSpPr>
          <p:spPr>
            <a:xfrm>
              <a:off x="1311356" y="4872552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9CE2713D-66DC-4337-8906-696A5D74291C}"/>
                </a:ext>
              </a:extLst>
            </p:cNvPr>
            <p:cNvSpPr txBox="1"/>
            <p:nvPr/>
          </p:nvSpPr>
          <p:spPr>
            <a:xfrm>
              <a:off x="1960916" y="4875566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8" name="TextBox 487">
              <a:extLst>
                <a:ext uri="{FF2B5EF4-FFF2-40B4-BE49-F238E27FC236}">
                  <a16:creationId xmlns:a16="http://schemas.microsoft.com/office/drawing/2014/main" id="{5ABB6734-354A-4671-A0E4-0B5EF35504A7}"/>
                </a:ext>
              </a:extLst>
            </p:cNvPr>
            <p:cNvSpPr txBox="1"/>
            <p:nvPr/>
          </p:nvSpPr>
          <p:spPr>
            <a:xfrm>
              <a:off x="2610476" y="4878580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9" name="TextBox 488">
              <a:extLst>
                <a:ext uri="{FF2B5EF4-FFF2-40B4-BE49-F238E27FC236}">
                  <a16:creationId xmlns:a16="http://schemas.microsoft.com/office/drawing/2014/main" id="{A74C4DE0-FDE3-46F4-B818-BD0A93B17143}"/>
                </a:ext>
              </a:extLst>
            </p:cNvPr>
            <p:cNvSpPr txBox="1"/>
            <p:nvPr/>
          </p:nvSpPr>
          <p:spPr>
            <a:xfrm>
              <a:off x="3260036" y="4881594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AB473109-FA86-4CCA-A086-4D266D42B230}"/>
                </a:ext>
              </a:extLst>
            </p:cNvPr>
            <p:cNvSpPr txBox="1"/>
            <p:nvPr/>
          </p:nvSpPr>
          <p:spPr>
            <a:xfrm>
              <a:off x="3909596" y="4884608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06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1" name="TextBox 490">
            <a:extLst>
              <a:ext uri="{FF2B5EF4-FFF2-40B4-BE49-F238E27FC236}">
                <a16:creationId xmlns:a16="http://schemas.microsoft.com/office/drawing/2014/main" id="{A4B8AC0A-7F8B-4BBB-97BF-2A888EB103F9}"/>
              </a:ext>
            </a:extLst>
          </p:cNvPr>
          <p:cNvSpPr txBox="1"/>
          <p:nvPr/>
        </p:nvSpPr>
        <p:spPr>
          <a:xfrm>
            <a:off x="880379" y="5474959"/>
            <a:ext cx="523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2" name="Rounded Rectangle 38">
            <a:extLst>
              <a:ext uri="{FF2B5EF4-FFF2-40B4-BE49-F238E27FC236}">
                <a16:creationId xmlns:a16="http://schemas.microsoft.com/office/drawing/2014/main" id="{0E8C626D-6F5F-4A93-8088-FB6BF075566F}"/>
              </a:ext>
            </a:extLst>
          </p:cNvPr>
          <p:cNvSpPr/>
          <p:nvPr/>
        </p:nvSpPr>
        <p:spPr>
          <a:xfrm>
            <a:off x="6348028" y="1836584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E3EC6F71-7956-4462-AFB1-402876516AF7}"/>
              </a:ext>
            </a:extLst>
          </p:cNvPr>
          <p:cNvSpPr txBox="1"/>
          <p:nvPr/>
        </p:nvSpPr>
        <p:spPr>
          <a:xfrm>
            <a:off x="6510028" y="2251140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211BB79A-CC3E-4DF3-8459-F9A304F3C221}"/>
              </a:ext>
            </a:extLst>
          </p:cNvPr>
          <p:cNvSpPr txBox="1"/>
          <p:nvPr/>
        </p:nvSpPr>
        <p:spPr>
          <a:xfrm>
            <a:off x="6510028" y="1872587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5" name="Rounded Rectangle 42">
            <a:extLst>
              <a:ext uri="{FF2B5EF4-FFF2-40B4-BE49-F238E27FC236}">
                <a16:creationId xmlns:a16="http://schemas.microsoft.com/office/drawing/2014/main" id="{568BE4FD-9A18-4733-A40C-22B596F86F81}"/>
              </a:ext>
            </a:extLst>
          </p:cNvPr>
          <p:cNvSpPr/>
          <p:nvPr/>
        </p:nvSpPr>
        <p:spPr>
          <a:xfrm>
            <a:off x="8998967" y="1836144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6" name="TextBox 495">
            <a:extLst>
              <a:ext uri="{FF2B5EF4-FFF2-40B4-BE49-F238E27FC236}">
                <a16:creationId xmlns:a16="http://schemas.microsoft.com/office/drawing/2014/main" id="{7A0257BC-C587-4E0A-962D-69331B479760}"/>
              </a:ext>
            </a:extLst>
          </p:cNvPr>
          <p:cNvSpPr txBox="1"/>
          <p:nvPr/>
        </p:nvSpPr>
        <p:spPr>
          <a:xfrm>
            <a:off x="9160967" y="2250700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7" name="TextBox 496">
            <a:extLst>
              <a:ext uri="{FF2B5EF4-FFF2-40B4-BE49-F238E27FC236}">
                <a16:creationId xmlns:a16="http://schemas.microsoft.com/office/drawing/2014/main" id="{F8CB588E-FC03-4BEB-A268-1B9C158C30C1}"/>
              </a:ext>
            </a:extLst>
          </p:cNvPr>
          <p:cNvSpPr txBox="1"/>
          <p:nvPr/>
        </p:nvSpPr>
        <p:spPr>
          <a:xfrm>
            <a:off x="9160967" y="1872147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8" name="Rounded Rectangle 46">
            <a:extLst>
              <a:ext uri="{FF2B5EF4-FFF2-40B4-BE49-F238E27FC236}">
                <a16:creationId xmlns:a16="http://schemas.microsoft.com/office/drawing/2014/main" id="{34F02F26-BEB8-4B11-8172-A475E1283B0B}"/>
              </a:ext>
            </a:extLst>
          </p:cNvPr>
          <p:cNvSpPr/>
          <p:nvPr/>
        </p:nvSpPr>
        <p:spPr>
          <a:xfrm>
            <a:off x="6348028" y="3379243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9" name="TextBox 498">
            <a:extLst>
              <a:ext uri="{FF2B5EF4-FFF2-40B4-BE49-F238E27FC236}">
                <a16:creationId xmlns:a16="http://schemas.microsoft.com/office/drawing/2014/main" id="{0F9AEF9B-E0F5-46B5-9F1E-258AC7516968}"/>
              </a:ext>
            </a:extLst>
          </p:cNvPr>
          <p:cNvSpPr txBox="1"/>
          <p:nvPr/>
        </p:nvSpPr>
        <p:spPr>
          <a:xfrm>
            <a:off x="6510028" y="3793799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0" name="TextBox 499">
            <a:extLst>
              <a:ext uri="{FF2B5EF4-FFF2-40B4-BE49-F238E27FC236}">
                <a16:creationId xmlns:a16="http://schemas.microsoft.com/office/drawing/2014/main" id="{755C9DE7-DF91-42B2-B71F-D9FB104889A1}"/>
              </a:ext>
            </a:extLst>
          </p:cNvPr>
          <p:cNvSpPr txBox="1"/>
          <p:nvPr/>
        </p:nvSpPr>
        <p:spPr>
          <a:xfrm>
            <a:off x="6510028" y="3415246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1" name="Rounded Rectangle 50">
            <a:extLst>
              <a:ext uri="{FF2B5EF4-FFF2-40B4-BE49-F238E27FC236}">
                <a16:creationId xmlns:a16="http://schemas.microsoft.com/office/drawing/2014/main" id="{E65C666E-AE7E-47A2-A83D-8CF2725ABF1C}"/>
              </a:ext>
            </a:extLst>
          </p:cNvPr>
          <p:cNvSpPr/>
          <p:nvPr/>
        </p:nvSpPr>
        <p:spPr>
          <a:xfrm>
            <a:off x="8998967" y="3378803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2" name="TextBox 501">
            <a:extLst>
              <a:ext uri="{FF2B5EF4-FFF2-40B4-BE49-F238E27FC236}">
                <a16:creationId xmlns:a16="http://schemas.microsoft.com/office/drawing/2014/main" id="{5F5C9F70-AE37-4A6C-B2BD-EA4B3D82932D}"/>
              </a:ext>
            </a:extLst>
          </p:cNvPr>
          <p:cNvSpPr txBox="1"/>
          <p:nvPr/>
        </p:nvSpPr>
        <p:spPr>
          <a:xfrm>
            <a:off x="9160967" y="3793359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3" name="TextBox 502">
            <a:extLst>
              <a:ext uri="{FF2B5EF4-FFF2-40B4-BE49-F238E27FC236}">
                <a16:creationId xmlns:a16="http://schemas.microsoft.com/office/drawing/2014/main" id="{8B7B97C7-B822-4599-9AA5-E2FEADB170E7}"/>
              </a:ext>
            </a:extLst>
          </p:cNvPr>
          <p:cNvSpPr txBox="1"/>
          <p:nvPr/>
        </p:nvSpPr>
        <p:spPr>
          <a:xfrm>
            <a:off x="9160967" y="3414806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4" name="Rounded Rectangle 54">
            <a:extLst>
              <a:ext uri="{FF2B5EF4-FFF2-40B4-BE49-F238E27FC236}">
                <a16:creationId xmlns:a16="http://schemas.microsoft.com/office/drawing/2014/main" id="{60D0FF83-CAFD-4F66-AE03-719B16964085}"/>
              </a:ext>
            </a:extLst>
          </p:cNvPr>
          <p:cNvSpPr/>
          <p:nvPr/>
        </p:nvSpPr>
        <p:spPr>
          <a:xfrm>
            <a:off x="6348028" y="4912743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5" name="TextBox 504">
            <a:extLst>
              <a:ext uri="{FF2B5EF4-FFF2-40B4-BE49-F238E27FC236}">
                <a16:creationId xmlns:a16="http://schemas.microsoft.com/office/drawing/2014/main" id="{B7C939A5-F4D4-48A8-87AD-4FF9C52EC985}"/>
              </a:ext>
            </a:extLst>
          </p:cNvPr>
          <p:cNvSpPr txBox="1"/>
          <p:nvPr/>
        </p:nvSpPr>
        <p:spPr>
          <a:xfrm>
            <a:off x="6510028" y="5327299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6" name="TextBox 505">
            <a:extLst>
              <a:ext uri="{FF2B5EF4-FFF2-40B4-BE49-F238E27FC236}">
                <a16:creationId xmlns:a16="http://schemas.microsoft.com/office/drawing/2014/main" id="{8BC00925-BC72-4EDD-8723-3EEC57B3282B}"/>
              </a:ext>
            </a:extLst>
          </p:cNvPr>
          <p:cNvSpPr txBox="1"/>
          <p:nvPr/>
        </p:nvSpPr>
        <p:spPr>
          <a:xfrm>
            <a:off x="6510028" y="4948746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7" name="Rounded Rectangle 58">
            <a:extLst>
              <a:ext uri="{FF2B5EF4-FFF2-40B4-BE49-F238E27FC236}">
                <a16:creationId xmlns:a16="http://schemas.microsoft.com/office/drawing/2014/main" id="{CA9C0FD5-00F4-41D6-865C-E1DF512E0789}"/>
              </a:ext>
            </a:extLst>
          </p:cNvPr>
          <p:cNvSpPr/>
          <p:nvPr/>
        </p:nvSpPr>
        <p:spPr>
          <a:xfrm>
            <a:off x="8998967" y="4912303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3C36FF9-2F13-41A6-AC5D-CD3F3BA2618F}"/>
              </a:ext>
            </a:extLst>
          </p:cNvPr>
          <p:cNvSpPr txBox="1"/>
          <p:nvPr/>
        </p:nvSpPr>
        <p:spPr>
          <a:xfrm>
            <a:off x="9160967" y="5326859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6E6F371-92A7-40AF-8C82-29572F45A8A9}"/>
              </a:ext>
            </a:extLst>
          </p:cNvPr>
          <p:cNvSpPr txBox="1"/>
          <p:nvPr/>
        </p:nvSpPr>
        <p:spPr>
          <a:xfrm>
            <a:off x="9160967" y="4948306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240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24</cp:revision>
  <dcterms:created xsi:type="dcterms:W3CDTF">2018-02-18T19:39:47Z</dcterms:created>
  <dcterms:modified xsi:type="dcterms:W3CDTF">2018-05-21T02:30:09Z</dcterms:modified>
</cp:coreProperties>
</file>