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69" name="원호 2268">
            <a:extLst>
              <a:ext uri="{FF2B5EF4-FFF2-40B4-BE49-F238E27FC236}">
                <a16:creationId xmlns:a16="http://schemas.microsoft.com/office/drawing/2014/main" id="{3953A765-5626-477F-B8D6-8A429F2CCCB0}"/>
              </a:ext>
            </a:extLst>
          </p:cNvPr>
          <p:cNvSpPr>
            <a:spLocks noChangeAspect="1"/>
          </p:cNvSpPr>
          <p:nvPr/>
        </p:nvSpPr>
        <p:spPr>
          <a:xfrm rot="10800000">
            <a:off x="989316" y="3206576"/>
            <a:ext cx="1620000" cy="1620000"/>
          </a:xfrm>
          <a:prstGeom prst="arc">
            <a:avLst>
              <a:gd name="adj1" fmla="val 11736209"/>
              <a:gd name="adj2" fmla="val 20810079"/>
            </a:avLst>
          </a:prstGeom>
          <a:ln w="19050">
            <a:solidFill>
              <a:schemeClr val="bg1">
                <a:lumMod val="65000"/>
              </a:schemeClr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70" name="원호 2269">
            <a:extLst>
              <a:ext uri="{FF2B5EF4-FFF2-40B4-BE49-F238E27FC236}">
                <a16:creationId xmlns:a16="http://schemas.microsoft.com/office/drawing/2014/main" id="{ED48A484-24BE-4BF9-85C6-114B559CAD71}"/>
              </a:ext>
            </a:extLst>
          </p:cNvPr>
          <p:cNvSpPr>
            <a:spLocks noChangeAspect="1"/>
          </p:cNvSpPr>
          <p:nvPr/>
        </p:nvSpPr>
        <p:spPr>
          <a:xfrm rot="10800000">
            <a:off x="2777658" y="3026576"/>
            <a:ext cx="1980000" cy="1980000"/>
          </a:xfrm>
          <a:prstGeom prst="arc">
            <a:avLst>
              <a:gd name="adj1" fmla="val 590461"/>
              <a:gd name="adj2" fmla="val 10058746"/>
            </a:avLst>
          </a:prstGeom>
          <a:ln w="19050">
            <a:solidFill>
              <a:schemeClr val="bg1">
                <a:lumMod val="65000"/>
              </a:schemeClr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71" name="원호 2270">
            <a:extLst>
              <a:ext uri="{FF2B5EF4-FFF2-40B4-BE49-F238E27FC236}">
                <a16:creationId xmlns:a16="http://schemas.microsoft.com/office/drawing/2014/main" id="{32C37679-B6E5-4A94-9173-0978B9110917}"/>
              </a:ext>
            </a:extLst>
          </p:cNvPr>
          <p:cNvSpPr>
            <a:spLocks noChangeAspect="1"/>
          </p:cNvSpPr>
          <p:nvPr/>
        </p:nvSpPr>
        <p:spPr>
          <a:xfrm rot="10800000">
            <a:off x="9582684" y="3206576"/>
            <a:ext cx="1620000" cy="1620000"/>
          </a:xfrm>
          <a:prstGeom prst="arc">
            <a:avLst>
              <a:gd name="adj1" fmla="val 11729278"/>
              <a:gd name="adj2" fmla="val 20774429"/>
            </a:avLst>
          </a:prstGeom>
          <a:ln w="19050">
            <a:solidFill>
              <a:schemeClr val="bg1">
                <a:lumMod val="65000"/>
              </a:schemeClr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72" name="원호 2271">
            <a:extLst>
              <a:ext uri="{FF2B5EF4-FFF2-40B4-BE49-F238E27FC236}">
                <a16:creationId xmlns:a16="http://schemas.microsoft.com/office/drawing/2014/main" id="{97723B7B-A77F-4FBC-ADE6-0368BF68C446}"/>
              </a:ext>
            </a:extLst>
          </p:cNvPr>
          <p:cNvSpPr>
            <a:spLocks noChangeAspect="1"/>
          </p:cNvSpPr>
          <p:nvPr/>
        </p:nvSpPr>
        <p:spPr>
          <a:xfrm rot="10800000">
            <a:off x="7434342" y="3026576"/>
            <a:ext cx="1980000" cy="1980000"/>
          </a:xfrm>
          <a:prstGeom prst="arc">
            <a:avLst>
              <a:gd name="adj1" fmla="val 636328"/>
              <a:gd name="adj2" fmla="val 10139064"/>
            </a:avLst>
          </a:prstGeom>
          <a:ln w="19050">
            <a:solidFill>
              <a:schemeClr val="bg1">
                <a:lumMod val="65000"/>
              </a:schemeClr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73" name="원호 2272">
            <a:extLst>
              <a:ext uri="{FF2B5EF4-FFF2-40B4-BE49-F238E27FC236}">
                <a16:creationId xmlns:a16="http://schemas.microsoft.com/office/drawing/2014/main" id="{2B777FFD-3B65-4582-BEA7-ABC7F0414C19}"/>
              </a:ext>
            </a:extLst>
          </p:cNvPr>
          <p:cNvSpPr>
            <a:spLocks noChangeAspect="1"/>
          </p:cNvSpPr>
          <p:nvPr/>
        </p:nvSpPr>
        <p:spPr>
          <a:xfrm rot="10800000">
            <a:off x="4926000" y="2846576"/>
            <a:ext cx="2340000" cy="2340000"/>
          </a:xfrm>
          <a:prstGeom prst="arc">
            <a:avLst>
              <a:gd name="adj1" fmla="val 11452794"/>
              <a:gd name="adj2" fmla="val 20925701"/>
            </a:avLst>
          </a:prstGeom>
          <a:ln w="19050">
            <a:solidFill>
              <a:schemeClr val="bg1">
                <a:lumMod val="65000"/>
              </a:schemeClr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74" name="직사각형 2273">
            <a:extLst>
              <a:ext uri="{FF2B5EF4-FFF2-40B4-BE49-F238E27FC236}">
                <a16:creationId xmlns:a16="http://schemas.microsoft.com/office/drawing/2014/main" id="{78A79F71-C2DC-4735-80D3-1F113EA6FAF6}"/>
              </a:ext>
            </a:extLst>
          </p:cNvPr>
          <p:cNvSpPr/>
          <p:nvPr/>
        </p:nvSpPr>
        <p:spPr>
          <a:xfrm>
            <a:off x="0" y="3806887"/>
            <a:ext cx="12192000" cy="4193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75" name="타원 2274">
            <a:extLst>
              <a:ext uri="{FF2B5EF4-FFF2-40B4-BE49-F238E27FC236}">
                <a16:creationId xmlns:a16="http://schemas.microsoft.com/office/drawing/2014/main" id="{838A25CD-393E-4588-BB1D-53542822E4CC}"/>
              </a:ext>
            </a:extLst>
          </p:cNvPr>
          <p:cNvSpPr>
            <a:spLocks noChangeAspect="1"/>
          </p:cNvSpPr>
          <p:nvPr/>
        </p:nvSpPr>
        <p:spPr>
          <a:xfrm>
            <a:off x="1165603" y="3386576"/>
            <a:ext cx="1260000" cy="126000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76" name="타원 2275">
            <a:extLst>
              <a:ext uri="{FF2B5EF4-FFF2-40B4-BE49-F238E27FC236}">
                <a16:creationId xmlns:a16="http://schemas.microsoft.com/office/drawing/2014/main" id="{5807694C-794D-4608-BE88-8FF1EA485C03}"/>
              </a:ext>
            </a:extLst>
          </p:cNvPr>
          <p:cNvSpPr>
            <a:spLocks noChangeAspect="1"/>
          </p:cNvSpPr>
          <p:nvPr/>
        </p:nvSpPr>
        <p:spPr>
          <a:xfrm>
            <a:off x="2957625" y="3206576"/>
            <a:ext cx="1620000" cy="162000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77" name="타원 2276">
            <a:extLst>
              <a:ext uri="{FF2B5EF4-FFF2-40B4-BE49-F238E27FC236}">
                <a16:creationId xmlns:a16="http://schemas.microsoft.com/office/drawing/2014/main" id="{0A3F00D4-70B1-4F44-90F2-5449476ACEE4}"/>
              </a:ext>
            </a:extLst>
          </p:cNvPr>
          <p:cNvSpPr>
            <a:spLocks noChangeAspect="1"/>
          </p:cNvSpPr>
          <p:nvPr/>
        </p:nvSpPr>
        <p:spPr>
          <a:xfrm>
            <a:off x="5109647" y="3026576"/>
            <a:ext cx="1980000" cy="19800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78" name="타원 2277">
            <a:extLst>
              <a:ext uri="{FF2B5EF4-FFF2-40B4-BE49-F238E27FC236}">
                <a16:creationId xmlns:a16="http://schemas.microsoft.com/office/drawing/2014/main" id="{46DC319F-B9D7-41A2-9A86-8CA48446D45E}"/>
              </a:ext>
            </a:extLst>
          </p:cNvPr>
          <p:cNvSpPr>
            <a:spLocks noChangeAspect="1"/>
          </p:cNvSpPr>
          <p:nvPr/>
        </p:nvSpPr>
        <p:spPr>
          <a:xfrm>
            <a:off x="7621669" y="3206576"/>
            <a:ext cx="1620000" cy="162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79" name="타원 2278">
            <a:extLst>
              <a:ext uri="{FF2B5EF4-FFF2-40B4-BE49-F238E27FC236}">
                <a16:creationId xmlns:a16="http://schemas.microsoft.com/office/drawing/2014/main" id="{7D62A7F7-E08B-4E66-BEBB-696FA8C4301A}"/>
              </a:ext>
            </a:extLst>
          </p:cNvPr>
          <p:cNvSpPr>
            <a:spLocks noChangeAspect="1"/>
          </p:cNvSpPr>
          <p:nvPr/>
        </p:nvSpPr>
        <p:spPr>
          <a:xfrm>
            <a:off x="9773691" y="3386576"/>
            <a:ext cx="1260000" cy="1260000"/>
          </a:xfrm>
          <a:prstGeom prst="ellips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80" name="원호 2279">
            <a:extLst>
              <a:ext uri="{FF2B5EF4-FFF2-40B4-BE49-F238E27FC236}">
                <a16:creationId xmlns:a16="http://schemas.microsoft.com/office/drawing/2014/main" id="{244C7B26-89A4-4BB0-8EB7-07BF9103A014}"/>
              </a:ext>
            </a:extLst>
          </p:cNvPr>
          <p:cNvSpPr>
            <a:spLocks noChangeAspect="1"/>
          </p:cNvSpPr>
          <p:nvPr/>
        </p:nvSpPr>
        <p:spPr>
          <a:xfrm>
            <a:off x="989316" y="3207822"/>
            <a:ext cx="1620000" cy="1620000"/>
          </a:xfrm>
          <a:prstGeom prst="arc">
            <a:avLst>
              <a:gd name="adj1" fmla="val 12235672"/>
              <a:gd name="adj2" fmla="val 20059339"/>
            </a:avLst>
          </a:prstGeom>
          <a:ln w="19050">
            <a:solidFill>
              <a:schemeClr val="accent5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81" name="원호 2280">
            <a:extLst>
              <a:ext uri="{FF2B5EF4-FFF2-40B4-BE49-F238E27FC236}">
                <a16:creationId xmlns:a16="http://schemas.microsoft.com/office/drawing/2014/main" id="{D5F1A3AC-84B1-432C-A9B4-E104EE561687}"/>
              </a:ext>
            </a:extLst>
          </p:cNvPr>
          <p:cNvSpPr>
            <a:spLocks noChangeAspect="1"/>
          </p:cNvSpPr>
          <p:nvPr/>
        </p:nvSpPr>
        <p:spPr>
          <a:xfrm>
            <a:off x="2777658" y="3027822"/>
            <a:ext cx="1980000" cy="1980000"/>
          </a:xfrm>
          <a:prstGeom prst="arc">
            <a:avLst>
              <a:gd name="adj1" fmla="val 1372831"/>
              <a:gd name="adj2" fmla="val 9373507"/>
            </a:avLst>
          </a:prstGeom>
          <a:ln w="19050">
            <a:solidFill>
              <a:schemeClr val="accent4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82" name="원호 2281">
            <a:extLst>
              <a:ext uri="{FF2B5EF4-FFF2-40B4-BE49-F238E27FC236}">
                <a16:creationId xmlns:a16="http://schemas.microsoft.com/office/drawing/2014/main" id="{64A95028-3689-4BCB-8C47-EFD0F353EB17}"/>
              </a:ext>
            </a:extLst>
          </p:cNvPr>
          <p:cNvSpPr>
            <a:spLocks noChangeAspect="1"/>
          </p:cNvSpPr>
          <p:nvPr/>
        </p:nvSpPr>
        <p:spPr>
          <a:xfrm>
            <a:off x="9582684" y="3207822"/>
            <a:ext cx="1620000" cy="1620000"/>
          </a:xfrm>
          <a:prstGeom prst="arc">
            <a:avLst>
              <a:gd name="adj1" fmla="val 12235672"/>
              <a:gd name="adj2" fmla="val 20214018"/>
            </a:avLst>
          </a:prstGeom>
          <a:ln w="190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83" name="원호 2282">
            <a:extLst>
              <a:ext uri="{FF2B5EF4-FFF2-40B4-BE49-F238E27FC236}">
                <a16:creationId xmlns:a16="http://schemas.microsoft.com/office/drawing/2014/main" id="{3A18B1ED-3649-4246-A569-076FCE41E764}"/>
              </a:ext>
            </a:extLst>
          </p:cNvPr>
          <p:cNvSpPr>
            <a:spLocks noChangeAspect="1"/>
          </p:cNvSpPr>
          <p:nvPr/>
        </p:nvSpPr>
        <p:spPr>
          <a:xfrm>
            <a:off x="7434342" y="3027822"/>
            <a:ext cx="1980000" cy="1980000"/>
          </a:xfrm>
          <a:prstGeom prst="arc">
            <a:avLst>
              <a:gd name="adj1" fmla="val 1372831"/>
              <a:gd name="adj2" fmla="val 9373507"/>
            </a:avLst>
          </a:prstGeom>
          <a:ln w="19050">
            <a:solidFill>
              <a:schemeClr val="accent2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84" name="원호 2283">
            <a:extLst>
              <a:ext uri="{FF2B5EF4-FFF2-40B4-BE49-F238E27FC236}">
                <a16:creationId xmlns:a16="http://schemas.microsoft.com/office/drawing/2014/main" id="{3BFA4973-9460-4604-8768-2E1953E2D124}"/>
              </a:ext>
            </a:extLst>
          </p:cNvPr>
          <p:cNvSpPr>
            <a:spLocks noChangeAspect="1"/>
          </p:cNvSpPr>
          <p:nvPr/>
        </p:nvSpPr>
        <p:spPr>
          <a:xfrm>
            <a:off x="4926000" y="2847822"/>
            <a:ext cx="2340000" cy="2340000"/>
          </a:xfrm>
          <a:prstGeom prst="arc">
            <a:avLst>
              <a:gd name="adj1" fmla="val 12235672"/>
              <a:gd name="adj2" fmla="val 20196667"/>
            </a:avLst>
          </a:prstGeom>
          <a:ln w="19050">
            <a:solidFill>
              <a:schemeClr val="accent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85" name="Rectangle 9">
            <a:extLst>
              <a:ext uri="{FF2B5EF4-FFF2-40B4-BE49-F238E27FC236}">
                <a16:creationId xmlns:a16="http://schemas.microsoft.com/office/drawing/2014/main" id="{E7EC229D-E273-43BA-B832-F9F9288BD51B}"/>
              </a:ext>
            </a:extLst>
          </p:cNvPr>
          <p:cNvSpPr/>
          <p:nvPr/>
        </p:nvSpPr>
        <p:spPr>
          <a:xfrm>
            <a:off x="10234550" y="3842401"/>
            <a:ext cx="347961" cy="32572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86" name="Block Arc 10">
            <a:extLst>
              <a:ext uri="{FF2B5EF4-FFF2-40B4-BE49-F238E27FC236}">
                <a16:creationId xmlns:a16="http://schemas.microsoft.com/office/drawing/2014/main" id="{CF76481F-0686-46C5-8894-D368D063ADE6}"/>
              </a:ext>
            </a:extLst>
          </p:cNvPr>
          <p:cNvSpPr/>
          <p:nvPr/>
        </p:nvSpPr>
        <p:spPr>
          <a:xfrm>
            <a:off x="8194202" y="3842401"/>
            <a:ext cx="545426" cy="36944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87" name="Rectangle 16">
            <a:extLst>
              <a:ext uri="{FF2B5EF4-FFF2-40B4-BE49-F238E27FC236}">
                <a16:creationId xmlns:a16="http://schemas.microsoft.com/office/drawing/2014/main" id="{1210D34A-58E6-4E39-A55A-C9974150B759}"/>
              </a:ext>
            </a:extLst>
          </p:cNvPr>
          <p:cNvSpPr/>
          <p:nvPr/>
        </p:nvSpPr>
        <p:spPr>
          <a:xfrm rot="2700000">
            <a:off x="1685863" y="3749322"/>
            <a:ext cx="280850" cy="50351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88" name="Rounded Rectangle 5">
            <a:extLst>
              <a:ext uri="{FF2B5EF4-FFF2-40B4-BE49-F238E27FC236}">
                <a16:creationId xmlns:a16="http://schemas.microsoft.com/office/drawing/2014/main" id="{89325102-DEF1-423D-9D1A-44571D05C3C0}"/>
              </a:ext>
            </a:extLst>
          </p:cNvPr>
          <p:cNvSpPr/>
          <p:nvPr/>
        </p:nvSpPr>
        <p:spPr>
          <a:xfrm flipH="1">
            <a:off x="3501865" y="3806887"/>
            <a:ext cx="495085" cy="40841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89" name="Oval 21">
            <a:extLst>
              <a:ext uri="{FF2B5EF4-FFF2-40B4-BE49-F238E27FC236}">
                <a16:creationId xmlns:a16="http://schemas.microsoft.com/office/drawing/2014/main" id="{C0F75D64-3439-4F02-BA85-6AF84290B004}"/>
              </a:ext>
            </a:extLst>
          </p:cNvPr>
          <p:cNvSpPr>
            <a:spLocks noChangeAspect="1"/>
          </p:cNvSpPr>
          <p:nvPr/>
        </p:nvSpPr>
        <p:spPr>
          <a:xfrm>
            <a:off x="5760544" y="3667005"/>
            <a:ext cx="670911" cy="6765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290" name="Group 67">
            <a:extLst>
              <a:ext uri="{FF2B5EF4-FFF2-40B4-BE49-F238E27FC236}">
                <a16:creationId xmlns:a16="http://schemas.microsoft.com/office/drawing/2014/main" id="{4257BFD4-130C-476E-8293-E72417BF322C}"/>
              </a:ext>
            </a:extLst>
          </p:cNvPr>
          <p:cNvGrpSpPr/>
          <p:nvPr/>
        </p:nvGrpSpPr>
        <p:grpSpPr>
          <a:xfrm>
            <a:off x="804567" y="2092900"/>
            <a:ext cx="2043441" cy="899548"/>
            <a:chOff x="1130190" y="4149080"/>
            <a:chExt cx="1523461" cy="899548"/>
          </a:xfrm>
        </p:grpSpPr>
        <p:sp>
          <p:nvSpPr>
            <p:cNvPr id="2291" name="TextBox 2290">
              <a:extLst>
                <a:ext uri="{FF2B5EF4-FFF2-40B4-BE49-F238E27FC236}">
                  <a16:creationId xmlns:a16="http://schemas.microsoft.com/office/drawing/2014/main" id="{28BF716B-A61F-4B2D-AA1D-72267960B206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292" name="TextBox 2291">
              <a:extLst>
                <a:ext uri="{FF2B5EF4-FFF2-40B4-BE49-F238E27FC236}">
                  <a16:creationId xmlns:a16="http://schemas.microsoft.com/office/drawing/2014/main" id="{2FC6B9DF-55F7-44C9-BEB1-8120826AEC8A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93" name="Group 67">
            <a:extLst>
              <a:ext uri="{FF2B5EF4-FFF2-40B4-BE49-F238E27FC236}">
                <a16:creationId xmlns:a16="http://schemas.microsoft.com/office/drawing/2014/main" id="{678DFFA8-8575-49F2-A330-E4340C5CE6A1}"/>
              </a:ext>
            </a:extLst>
          </p:cNvPr>
          <p:cNvGrpSpPr/>
          <p:nvPr/>
        </p:nvGrpSpPr>
        <p:grpSpPr>
          <a:xfrm flipH="1">
            <a:off x="5078358" y="1745317"/>
            <a:ext cx="2043441" cy="899548"/>
            <a:chOff x="1130190" y="4149080"/>
            <a:chExt cx="1523461" cy="899548"/>
          </a:xfrm>
        </p:grpSpPr>
        <p:sp>
          <p:nvSpPr>
            <p:cNvPr id="2294" name="TextBox 2293">
              <a:extLst>
                <a:ext uri="{FF2B5EF4-FFF2-40B4-BE49-F238E27FC236}">
                  <a16:creationId xmlns:a16="http://schemas.microsoft.com/office/drawing/2014/main" id="{E34A6E95-3F5B-4BFE-B3B9-CFA135AACD6C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295" name="TextBox 2294">
              <a:extLst>
                <a:ext uri="{FF2B5EF4-FFF2-40B4-BE49-F238E27FC236}">
                  <a16:creationId xmlns:a16="http://schemas.microsoft.com/office/drawing/2014/main" id="{238D086E-8AF6-4A44-A585-8FC8EEA2E2CB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96" name="Group 67">
            <a:extLst>
              <a:ext uri="{FF2B5EF4-FFF2-40B4-BE49-F238E27FC236}">
                <a16:creationId xmlns:a16="http://schemas.microsoft.com/office/drawing/2014/main" id="{45153B83-E90C-4AFA-855F-D2079C7BD51A}"/>
              </a:ext>
            </a:extLst>
          </p:cNvPr>
          <p:cNvGrpSpPr/>
          <p:nvPr/>
        </p:nvGrpSpPr>
        <p:grpSpPr>
          <a:xfrm flipH="1">
            <a:off x="2745904" y="5185330"/>
            <a:ext cx="2043441" cy="899548"/>
            <a:chOff x="1130190" y="4149080"/>
            <a:chExt cx="1523461" cy="899548"/>
          </a:xfrm>
        </p:grpSpPr>
        <p:sp>
          <p:nvSpPr>
            <p:cNvPr id="2297" name="TextBox 2296">
              <a:extLst>
                <a:ext uri="{FF2B5EF4-FFF2-40B4-BE49-F238E27FC236}">
                  <a16:creationId xmlns:a16="http://schemas.microsoft.com/office/drawing/2014/main" id="{7DBE83E2-A159-404C-9BEB-64AC70247D75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98" name="TextBox 2297">
              <a:extLst>
                <a:ext uri="{FF2B5EF4-FFF2-40B4-BE49-F238E27FC236}">
                  <a16:creationId xmlns:a16="http://schemas.microsoft.com/office/drawing/2014/main" id="{90A7289B-6581-46CD-AEE5-C1903E2A5664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99" name="Group 67">
            <a:extLst>
              <a:ext uri="{FF2B5EF4-FFF2-40B4-BE49-F238E27FC236}">
                <a16:creationId xmlns:a16="http://schemas.microsoft.com/office/drawing/2014/main" id="{FAB17ECE-B7F3-458C-A56E-49559175BE69}"/>
              </a:ext>
            </a:extLst>
          </p:cNvPr>
          <p:cNvGrpSpPr/>
          <p:nvPr/>
        </p:nvGrpSpPr>
        <p:grpSpPr>
          <a:xfrm flipH="1">
            <a:off x="7445194" y="5185330"/>
            <a:ext cx="2043441" cy="899548"/>
            <a:chOff x="1130190" y="4149080"/>
            <a:chExt cx="1523461" cy="899548"/>
          </a:xfrm>
        </p:grpSpPr>
        <p:sp>
          <p:nvSpPr>
            <p:cNvPr id="2300" name="TextBox 2299">
              <a:extLst>
                <a:ext uri="{FF2B5EF4-FFF2-40B4-BE49-F238E27FC236}">
                  <a16:creationId xmlns:a16="http://schemas.microsoft.com/office/drawing/2014/main" id="{F8937445-71B7-43D1-A445-0076721596B4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301" name="TextBox 2300">
              <a:extLst>
                <a:ext uri="{FF2B5EF4-FFF2-40B4-BE49-F238E27FC236}">
                  <a16:creationId xmlns:a16="http://schemas.microsoft.com/office/drawing/2014/main" id="{BF022C9E-FA89-4B07-A653-E70107937A84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02" name="Group 67">
            <a:extLst>
              <a:ext uri="{FF2B5EF4-FFF2-40B4-BE49-F238E27FC236}">
                <a16:creationId xmlns:a16="http://schemas.microsoft.com/office/drawing/2014/main" id="{7BE3D2A8-9C1C-4DB5-B09E-0D1840E6B694}"/>
              </a:ext>
            </a:extLst>
          </p:cNvPr>
          <p:cNvGrpSpPr/>
          <p:nvPr/>
        </p:nvGrpSpPr>
        <p:grpSpPr>
          <a:xfrm flipH="1">
            <a:off x="9372245" y="2092900"/>
            <a:ext cx="2043441" cy="899548"/>
            <a:chOff x="1130190" y="4149080"/>
            <a:chExt cx="1523461" cy="899548"/>
          </a:xfrm>
        </p:grpSpPr>
        <p:sp>
          <p:nvSpPr>
            <p:cNvPr id="2303" name="TextBox 2302">
              <a:extLst>
                <a:ext uri="{FF2B5EF4-FFF2-40B4-BE49-F238E27FC236}">
                  <a16:creationId xmlns:a16="http://schemas.microsoft.com/office/drawing/2014/main" id="{970533DA-85EF-472D-89D3-DDFEA5DA56D0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04" name="TextBox 2303">
              <a:extLst>
                <a:ext uri="{FF2B5EF4-FFF2-40B4-BE49-F238E27FC236}">
                  <a16:creationId xmlns:a16="http://schemas.microsoft.com/office/drawing/2014/main" id="{6DE4F86F-26DE-4CA4-93C9-12C13BA4DCA7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11301</TotalTime>
  <Words>85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76</cp:revision>
  <dcterms:created xsi:type="dcterms:W3CDTF">2018-02-18T19:39:47Z</dcterms:created>
  <dcterms:modified xsi:type="dcterms:W3CDTF">2022-10-27T07:08:09Z</dcterms:modified>
</cp:coreProperties>
</file>