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9/1/2015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3" y="3906752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39552" y="2931159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539552" y="4844068"/>
            <a:ext cx="824440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6628" y="1445910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21</cp:revision>
  <dcterms:created xsi:type="dcterms:W3CDTF">2014-04-01T16:27:38Z</dcterms:created>
  <dcterms:modified xsi:type="dcterms:W3CDTF">2015-09-01T14:59:39Z</dcterms:modified>
</cp:coreProperties>
</file>