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FC8-4F54-8AA6-0F5EBB037ED5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2FC8-4F54-8AA6-0F5EBB037ED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C8-4F54-8AA6-0F5EBB037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141-4375-9D8E-B4B206C12A3C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2141-4375-9D8E-B4B206C12A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41-4375-9D8E-B4B206C12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631-4747-AFF9-D79F7FAFEAE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631-4747-AFF9-D79F7FAFEAE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31-4747-AFF9-D79F7FAFE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38" name="그룹 1237">
            <a:extLst>
              <a:ext uri="{FF2B5EF4-FFF2-40B4-BE49-F238E27FC236}">
                <a16:creationId xmlns:a16="http://schemas.microsoft.com/office/drawing/2014/main" id="{A78A7192-F2D4-42CB-9A05-9F7F4E5673AD}"/>
              </a:ext>
            </a:extLst>
          </p:cNvPr>
          <p:cNvGrpSpPr/>
          <p:nvPr/>
        </p:nvGrpSpPr>
        <p:grpSpPr>
          <a:xfrm>
            <a:off x="789170" y="1884348"/>
            <a:ext cx="2912284" cy="2443308"/>
            <a:chOff x="789170" y="1884348"/>
            <a:chExt cx="2912284" cy="2443308"/>
          </a:xfrm>
        </p:grpSpPr>
        <p:sp>
          <p:nvSpPr>
            <p:cNvPr id="1239" name="Oval 4">
              <a:extLst>
                <a:ext uri="{FF2B5EF4-FFF2-40B4-BE49-F238E27FC236}">
                  <a16:creationId xmlns:a16="http://schemas.microsoft.com/office/drawing/2014/main" id="{90CB8935-F79B-4151-B1CC-57D45B6392D4}"/>
                </a:ext>
              </a:extLst>
            </p:cNvPr>
            <p:cNvSpPr/>
            <p:nvPr/>
          </p:nvSpPr>
          <p:spPr>
            <a:xfrm>
              <a:off x="1263565" y="2339468"/>
              <a:ext cx="1533072" cy="153307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240" name="Chart 5">
              <a:extLst>
                <a:ext uri="{FF2B5EF4-FFF2-40B4-BE49-F238E27FC236}">
                  <a16:creationId xmlns:a16="http://schemas.microsoft.com/office/drawing/2014/main" id="{2BC96BFD-4D28-4ACD-B493-ED81E670CFA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33808860"/>
                </p:ext>
              </p:extLst>
            </p:nvPr>
          </p:nvGraphicFramePr>
          <p:xfrm>
            <a:off x="789170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41" name="TextBox 1240">
              <a:extLst>
                <a:ext uri="{FF2B5EF4-FFF2-40B4-BE49-F238E27FC236}">
                  <a16:creationId xmlns:a16="http://schemas.microsoft.com/office/drawing/2014/main" id="{FE804A42-CD88-40B7-8C45-CE0C8D18E35D}"/>
                </a:ext>
              </a:extLst>
            </p:cNvPr>
            <p:cNvSpPr txBox="1"/>
            <p:nvPr/>
          </p:nvSpPr>
          <p:spPr>
            <a:xfrm>
              <a:off x="2246806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55</a:t>
              </a:r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42" name="그룹 1241">
            <a:extLst>
              <a:ext uri="{FF2B5EF4-FFF2-40B4-BE49-F238E27FC236}">
                <a16:creationId xmlns:a16="http://schemas.microsoft.com/office/drawing/2014/main" id="{F5BA9A46-75D7-424B-BC09-F6637226FB6A}"/>
              </a:ext>
            </a:extLst>
          </p:cNvPr>
          <p:cNvGrpSpPr/>
          <p:nvPr/>
        </p:nvGrpSpPr>
        <p:grpSpPr>
          <a:xfrm>
            <a:off x="4637737" y="1884348"/>
            <a:ext cx="2914405" cy="2443308"/>
            <a:chOff x="4637737" y="1884348"/>
            <a:chExt cx="2914405" cy="2443308"/>
          </a:xfrm>
        </p:grpSpPr>
        <p:sp>
          <p:nvSpPr>
            <p:cNvPr id="1243" name="Oval 7">
              <a:extLst>
                <a:ext uri="{FF2B5EF4-FFF2-40B4-BE49-F238E27FC236}">
                  <a16:creationId xmlns:a16="http://schemas.microsoft.com/office/drawing/2014/main" id="{F0235DC1-E5E4-4464-B9C8-9BF3B97374ED}"/>
                </a:ext>
              </a:extLst>
            </p:cNvPr>
            <p:cNvSpPr/>
            <p:nvPr/>
          </p:nvSpPr>
          <p:spPr>
            <a:xfrm>
              <a:off x="5112132" y="2339468"/>
              <a:ext cx="1533072" cy="153307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244" name="Chart 5">
              <a:extLst>
                <a:ext uri="{FF2B5EF4-FFF2-40B4-BE49-F238E27FC236}">
                  <a16:creationId xmlns:a16="http://schemas.microsoft.com/office/drawing/2014/main" id="{1B34F8D9-69CE-4104-A93B-FD08505448D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62465429"/>
                </p:ext>
              </p:extLst>
            </p:nvPr>
          </p:nvGraphicFramePr>
          <p:xfrm>
            <a:off x="4637737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245" name="TextBox 1244">
              <a:extLst>
                <a:ext uri="{FF2B5EF4-FFF2-40B4-BE49-F238E27FC236}">
                  <a16:creationId xmlns:a16="http://schemas.microsoft.com/office/drawing/2014/main" id="{C332A742-4DE4-40B0-972D-DC2C412BB28D}"/>
                </a:ext>
              </a:extLst>
            </p:cNvPr>
            <p:cNvSpPr txBox="1"/>
            <p:nvPr/>
          </p:nvSpPr>
          <p:spPr>
            <a:xfrm>
              <a:off x="6097494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40</a:t>
              </a:r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46" name="그룹 1245">
            <a:extLst>
              <a:ext uri="{FF2B5EF4-FFF2-40B4-BE49-F238E27FC236}">
                <a16:creationId xmlns:a16="http://schemas.microsoft.com/office/drawing/2014/main" id="{23E6F4D5-D798-451F-A00F-F9B0D5410513}"/>
              </a:ext>
            </a:extLst>
          </p:cNvPr>
          <p:cNvGrpSpPr/>
          <p:nvPr/>
        </p:nvGrpSpPr>
        <p:grpSpPr>
          <a:xfrm>
            <a:off x="8486304" y="1884348"/>
            <a:ext cx="2916526" cy="2443308"/>
            <a:chOff x="8486304" y="1884348"/>
            <a:chExt cx="2916526" cy="2443308"/>
          </a:xfrm>
        </p:grpSpPr>
        <p:sp>
          <p:nvSpPr>
            <p:cNvPr id="1247" name="Oval 10">
              <a:extLst>
                <a:ext uri="{FF2B5EF4-FFF2-40B4-BE49-F238E27FC236}">
                  <a16:creationId xmlns:a16="http://schemas.microsoft.com/office/drawing/2014/main" id="{23944EF0-C6EF-40A0-B905-761FEF2A5AAC}"/>
                </a:ext>
              </a:extLst>
            </p:cNvPr>
            <p:cNvSpPr/>
            <p:nvPr/>
          </p:nvSpPr>
          <p:spPr>
            <a:xfrm>
              <a:off x="8960699" y="2339468"/>
              <a:ext cx="1533072" cy="153307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248" name="Chart 5">
              <a:extLst>
                <a:ext uri="{FF2B5EF4-FFF2-40B4-BE49-F238E27FC236}">
                  <a16:creationId xmlns:a16="http://schemas.microsoft.com/office/drawing/2014/main" id="{D9EAC4E1-31E7-4A61-911A-D8CA6E5574F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32146103"/>
                </p:ext>
              </p:extLst>
            </p:nvPr>
          </p:nvGraphicFramePr>
          <p:xfrm>
            <a:off x="8486304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49" name="TextBox 1248">
              <a:extLst>
                <a:ext uri="{FF2B5EF4-FFF2-40B4-BE49-F238E27FC236}">
                  <a16:creationId xmlns:a16="http://schemas.microsoft.com/office/drawing/2014/main" id="{9FA870DE-3496-42C6-8AE0-1C656BC13B29}"/>
                </a:ext>
              </a:extLst>
            </p:cNvPr>
            <p:cNvSpPr txBox="1"/>
            <p:nvPr/>
          </p:nvSpPr>
          <p:spPr>
            <a:xfrm>
              <a:off x="9948182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35</a:t>
              </a:r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250" name="TextBox 1249">
            <a:extLst>
              <a:ext uri="{FF2B5EF4-FFF2-40B4-BE49-F238E27FC236}">
                <a16:creationId xmlns:a16="http://schemas.microsoft.com/office/drawing/2014/main" id="{DBC1D3F3-1CD3-4AF3-B420-17884372FBDF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251" name="Straight Connector 26">
            <a:extLst>
              <a:ext uri="{FF2B5EF4-FFF2-40B4-BE49-F238E27FC236}">
                <a16:creationId xmlns:a16="http://schemas.microsoft.com/office/drawing/2014/main" id="{C34A1150-063B-4AE4-96DA-2FEA28EF29E9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2" name="Straight Connector 27">
            <a:extLst>
              <a:ext uri="{FF2B5EF4-FFF2-40B4-BE49-F238E27FC236}">
                <a16:creationId xmlns:a16="http://schemas.microsoft.com/office/drawing/2014/main" id="{D405E324-54DE-4E77-A409-120FC10FA8E0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3" name="Group 28">
            <a:extLst>
              <a:ext uri="{FF2B5EF4-FFF2-40B4-BE49-F238E27FC236}">
                <a16:creationId xmlns:a16="http://schemas.microsoft.com/office/drawing/2014/main" id="{6764798B-A953-4ED8-B89E-CBE2C6CE753F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254" name="Text Placeholder 10">
              <a:extLst>
                <a:ext uri="{FF2B5EF4-FFF2-40B4-BE49-F238E27FC236}">
                  <a16:creationId xmlns:a16="http://schemas.microsoft.com/office/drawing/2014/main" id="{E7E3A7B7-B2F2-40C9-AE27-5004FA58A9E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55" name="TextBox 1254">
              <a:extLst>
                <a:ext uri="{FF2B5EF4-FFF2-40B4-BE49-F238E27FC236}">
                  <a16:creationId xmlns:a16="http://schemas.microsoft.com/office/drawing/2014/main" id="{52A31BFE-E8C0-45F0-A9C3-E41DF5145D7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6" name="Group 31">
            <a:extLst>
              <a:ext uri="{FF2B5EF4-FFF2-40B4-BE49-F238E27FC236}">
                <a16:creationId xmlns:a16="http://schemas.microsoft.com/office/drawing/2014/main" id="{6A979CD4-A238-4419-8188-FC45FB38CAC7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1257" name="Text Placeholder 10">
              <a:extLst>
                <a:ext uri="{FF2B5EF4-FFF2-40B4-BE49-F238E27FC236}">
                  <a16:creationId xmlns:a16="http://schemas.microsoft.com/office/drawing/2014/main" id="{7D87E5F6-93F0-4FF4-B1C5-48F76965207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D0BCD308-96C8-4347-8590-3DEE00BEFA4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59" name="TextBox 1258">
            <a:extLst>
              <a:ext uri="{FF2B5EF4-FFF2-40B4-BE49-F238E27FC236}">
                <a16:creationId xmlns:a16="http://schemas.microsoft.com/office/drawing/2014/main" id="{DB82DDFC-BA7A-439F-981A-4F09956E1F19}"/>
              </a:ext>
            </a:extLst>
          </p:cNvPr>
          <p:cNvSpPr txBox="1"/>
          <p:nvPr/>
        </p:nvSpPr>
        <p:spPr>
          <a:xfrm>
            <a:off x="1241581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60" name="TextBox 1259">
            <a:extLst>
              <a:ext uri="{FF2B5EF4-FFF2-40B4-BE49-F238E27FC236}">
                <a16:creationId xmlns:a16="http://schemas.microsoft.com/office/drawing/2014/main" id="{C1080AC8-B85C-4E9E-A38C-2158D042C57D}"/>
              </a:ext>
            </a:extLst>
          </p:cNvPr>
          <p:cNvSpPr txBox="1"/>
          <p:nvPr/>
        </p:nvSpPr>
        <p:spPr>
          <a:xfrm>
            <a:off x="5091208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61" name="TextBox 1260">
            <a:extLst>
              <a:ext uri="{FF2B5EF4-FFF2-40B4-BE49-F238E27FC236}">
                <a16:creationId xmlns:a16="http://schemas.microsoft.com/office/drawing/2014/main" id="{80BAFB9B-B632-4006-808A-563C9D491EA9}"/>
              </a:ext>
            </a:extLst>
          </p:cNvPr>
          <p:cNvSpPr txBox="1"/>
          <p:nvPr/>
        </p:nvSpPr>
        <p:spPr>
          <a:xfrm>
            <a:off x="8940836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11300</TotalTime>
  <Words>104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2022-10-25T06:58:50Z</dcterms:modified>
</cp:coreProperties>
</file>