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6D-4719-B663-10D436DA4F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6D-4719-B663-10D436DA4F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6D-4719-B663-10D436DA4F4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6D-4719-B663-10D436DA4F4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6D-4719-B663-10D436DA4F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88-4049-AB44-4456137ED2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C88-4049-AB44-4456137ED2EC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88-4049-AB44-4456137ED2E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88-4049-AB44-4456137ED2E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88-4049-AB44-4456137ED2E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88-4049-AB44-4456137ED2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6868224"/>
        <c:axId val="56870016"/>
      </c:barChart>
      <c:catAx>
        <c:axId val="5686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870016"/>
        <c:crosses val="autoZero"/>
        <c:auto val="1"/>
        <c:lblAlgn val="ctr"/>
        <c:lblOffset val="100"/>
        <c:noMultiLvlLbl val="0"/>
      </c:catAx>
      <c:valAx>
        <c:axId val="568700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86822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F5-4BF6-955F-71A06DB4B2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F5-4BF6-955F-71A06DB4B25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F5-4BF6-955F-71A06DB4B25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F5-4BF6-955F-71A06DB4B25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F5-4BF6-955F-71A06DB4B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4533120"/>
        <c:axId val="55117312"/>
      </c:barChart>
      <c:catAx>
        <c:axId val="545331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117312"/>
        <c:crosses val="autoZero"/>
        <c:auto val="1"/>
        <c:lblAlgn val="ctr"/>
        <c:lblOffset val="100"/>
        <c:noMultiLvlLbl val="0"/>
      </c:catAx>
      <c:valAx>
        <c:axId val="551173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45331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68-4052-ACA7-1CD3B340633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68-4052-ACA7-1CD3B340633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68-4052-ACA7-1CD3B340633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68-4052-ACA7-1CD3B340633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68-4052-ACA7-1CD3B34063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80704"/>
        <c:axId val="55886592"/>
      </c:barChart>
      <c:catAx>
        <c:axId val="558807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86592"/>
        <c:crosses val="autoZero"/>
        <c:auto val="1"/>
        <c:lblAlgn val="ctr"/>
        <c:lblOffset val="100"/>
        <c:noMultiLvlLbl val="0"/>
      </c:catAx>
      <c:valAx>
        <c:axId val="558865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8070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6" name="Graphic 2">
            <a:extLst>
              <a:ext uri="{FF2B5EF4-FFF2-40B4-BE49-F238E27FC236}">
                <a16:creationId xmlns:a16="http://schemas.microsoft.com/office/drawing/2014/main" id="{BF06C8B9-D06D-4839-B34D-22FA6A4F2237}"/>
              </a:ext>
            </a:extLst>
          </p:cNvPr>
          <p:cNvGrpSpPr/>
          <p:nvPr/>
        </p:nvGrpSpPr>
        <p:grpSpPr>
          <a:xfrm rot="2378551">
            <a:off x="1268306" y="1323343"/>
            <a:ext cx="3606911" cy="5932109"/>
            <a:chOff x="8225514" y="914682"/>
            <a:chExt cx="777751" cy="1279128"/>
          </a:xfrm>
          <a:solidFill>
            <a:schemeClr val="accent3"/>
          </a:solidFill>
        </p:grpSpPr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20E837A6-125E-4C23-8A5F-A75617D480D2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7088B6B1-CEBA-4D2C-B11C-69328171D1C9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7E00D23F-2629-4EBA-A510-DD78DE679874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4BFEC4D8-6C51-4E4B-A0A5-C8D5A434C2B8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B455B50E-1937-4832-B139-293B04773E99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86EC6015-2C2C-4D87-9055-193BA30F2C72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BC06EDA4-111E-4FA1-8A88-D928C8810B9B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BFAE475D-C345-4C1D-981B-BF6C8F1F19ED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45FE94CB-5BF8-4310-8329-F80505A3BC59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2A87F6F8-4C10-4714-A432-08BB859505D4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71CBDDE7-03FE-41BD-963D-36A480C5392A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2908AB40-8850-4A9B-93EA-4D4785F7B8F6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EBC56733-1187-442B-AA66-AB91994471F8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F8147B1F-9F83-40CB-AF96-E750A0C4EDDF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FE9EC8A7-766C-442C-B8ED-8E9705AC7A48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ABCCDE92-F812-4DC1-B158-DB919F08AF31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710A0356-D41D-4EA8-86AB-1D5D6DBBC147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EBBFD19C-339E-4D10-A131-F0746DE2916D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C0533C27-3C3A-49BA-A7B0-D3548BD65B54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63966ED9-EB90-4DFF-AEC9-CA0627D0F0CB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B4556082-8565-42FD-8106-C52C5EE8BABA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1AE8EB0D-9894-4EFA-AFCD-5D3EF52DB25F}"/>
                </a:ext>
              </a:extLst>
            </p:cNvPr>
            <p:cNvSpPr/>
            <p:nvPr/>
          </p:nvSpPr>
          <p:spPr>
            <a:xfrm rot="13742829">
              <a:off x="8629559" y="1514494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9" name="Group 768">
            <a:extLst>
              <a:ext uri="{FF2B5EF4-FFF2-40B4-BE49-F238E27FC236}">
                <a16:creationId xmlns:a16="http://schemas.microsoft.com/office/drawing/2014/main" id="{BF8E5E40-D120-4DEE-B661-A44E195957DF}"/>
              </a:ext>
            </a:extLst>
          </p:cNvPr>
          <p:cNvGrpSpPr/>
          <p:nvPr/>
        </p:nvGrpSpPr>
        <p:grpSpPr>
          <a:xfrm>
            <a:off x="5663862" y="1894200"/>
            <a:ext cx="2948986" cy="1740936"/>
            <a:chOff x="4571999" y="1748658"/>
            <a:chExt cx="1662229" cy="1740936"/>
          </a:xfrm>
        </p:grpSpPr>
        <p:sp>
          <p:nvSpPr>
            <p:cNvPr id="770" name="TextBox 769">
              <a:extLst>
                <a:ext uri="{FF2B5EF4-FFF2-40B4-BE49-F238E27FC236}">
                  <a16:creationId xmlns:a16="http://schemas.microsoft.com/office/drawing/2014/main" id="{A73C9963-7705-4AEA-BCB3-B3EA681F63D6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FFD2FA14-EB95-47D9-939D-E8FC998E5577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772" name="TextBox 771">
              <a:extLst>
                <a:ext uri="{FF2B5EF4-FFF2-40B4-BE49-F238E27FC236}">
                  <a16:creationId xmlns:a16="http://schemas.microsoft.com/office/drawing/2014/main" id="{5AE692CC-56DB-49EC-9DE0-41537EFD77AF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73" name="Group 772">
            <a:extLst>
              <a:ext uri="{FF2B5EF4-FFF2-40B4-BE49-F238E27FC236}">
                <a16:creationId xmlns:a16="http://schemas.microsoft.com/office/drawing/2014/main" id="{E44F5BFE-4048-493A-B623-654AE710224D}"/>
              </a:ext>
            </a:extLst>
          </p:cNvPr>
          <p:cNvGrpSpPr/>
          <p:nvPr/>
        </p:nvGrpSpPr>
        <p:grpSpPr>
          <a:xfrm>
            <a:off x="8851545" y="1894200"/>
            <a:ext cx="2948986" cy="1740936"/>
            <a:chOff x="6726597" y="1811150"/>
            <a:chExt cx="1662229" cy="1740936"/>
          </a:xfrm>
        </p:grpSpPr>
        <p:sp>
          <p:nvSpPr>
            <p:cNvPr id="774" name="TextBox 773">
              <a:extLst>
                <a:ext uri="{FF2B5EF4-FFF2-40B4-BE49-F238E27FC236}">
                  <a16:creationId xmlns:a16="http://schemas.microsoft.com/office/drawing/2014/main" id="{69684C87-F0FB-42AD-B041-D847B561F0CD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5" name="TextBox 774">
              <a:extLst>
                <a:ext uri="{FF2B5EF4-FFF2-40B4-BE49-F238E27FC236}">
                  <a16:creationId xmlns:a16="http://schemas.microsoft.com/office/drawing/2014/main" id="{4B1EF86F-B32A-47DB-8341-F1DACA8F0198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776" name="TextBox 775">
              <a:extLst>
                <a:ext uri="{FF2B5EF4-FFF2-40B4-BE49-F238E27FC236}">
                  <a16:creationId xmlns:a16="http://schemas.microsoft.com/office/drawing/2014/main" id="{BE19A86D-C5F3-4B2F-8431-4907F71D1AE7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77" name="Group 776">
            <a:extLst>
              <a:ext uri="{FF2B5EF4-FFF2-40B4-BE49-F238E27FC236}">
                <a16:creationId xmlns:a16="http://schemas.microsoft.com/office/drawing/2014/main" id="{A091AE0D-0860-4467-896E-EAC6E1F83499}"/>
              </a:ext>
            </a:extLst>
          </p:cNvPr>
          <p:cNvGrpSpPr/>
          <p:nvPr/>
        </p:nvGrpSpPr>
        <p:grpSpPr>
          <a:xfrm>
            <a:off x="5663862" y="4262244"/>
            <a:ext cx="2948986" cy="1740936"/>
            <a:chOff x="4595936" y="3789040"/>
            <a:chExt cx="1662229" cy="1740936"/>
          </a:xfrm>
        </p:grpSpPr>
        <p:sp>
          <p:nvSpPr>
            <p:cNvPr id="778" name="TextBox 777">
              <a:extLst>
                <a:ext uri="{FF2B5EF4-FFF2-40B4-BE49-F238E27FC236}">
                  <a16:creationId xmlns:a16="http://schemas.microsoft.com/office/drawing/2014/main" id="{CB4505A6-58CF-4A97-A655-21966EB08B2D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9" name="TextBox 778">
              <a:extLst>
                <a:ext uri="{FF2B5EF4-FFF2-40B4-BE49-F238E27FC236}">
                  <a16:creationId xmlns:a16="http://schemas.microsoft.com/office/drawing/2014/main" id="{8F19BE2B-2023-45D0-AD31-3497A54A9A7C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780" name="TextBox 779">
              <a:extLst>
                <a:ext uri="{FF2B5EF4-FFF2-40B4-BE49-F238E27FC236}">
                  <a16:creationId xmlns:a16="http://schemas.microsoft.com/office/drawing/2014/main" id="{283C3228-C703-4CE1-B80F-6AE70328586D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38EBA6FF-614B-4F9D-8BA0-9AA97FAA92E3}"/>
              </a:ext>
            </a:extLst>
          </p:cNvPr>
          <p:cNvGrpSpPr/>
          <p:nvPr/>
        </p:nvGrpSpPr>
        <p:grpSpPr>
          <a:xfrm>
            <a:off x="8851545" y="4262244"/>
            <a:ext cx="2948986" cy="1740936"/>
            <a:chOff x="6719040" y="3789363"/>
            <a:chExt cx="1662229" cy="1740936"/>
          </a:xfrm>
        </p:grpSpPr>
        <p:sp>
          <p:nvSpPr>
            <p:cNvPr id="782" name="TextBox 781">
              <a:extLst>
                <a:ext uri="{FF2B5EF4-FFF2-40B4-BE49-F238E27FC236}">
                  <a16:creationId xmlns:a16="http://schemas.microsoft.com/office/drawing/2014/main" id="{AA40F92B-8B2F-41C6-B971-96E09FC5B87A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40B57A46-5B8A-4618-B01C-5BB59B007030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 </a:t>
              </a:r>
            </a:p>
          </p:txBody>
        </p:sp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6D0FB85A-F9BA-4526-BA02-CFAA41701B53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85" name="Chart 35">
            <a:extLst>
              <a:ext uri="{FF2B5EF4-FFF2-40B4-BE49-F238E27FC236}">
                <a16:creationId xmlns:a16="http://schemas.microsoft.com/office/drawing/2014/main" id="{10DE232E-8A83-4088-BF0D-244D87785280}"/>
              </a:ext>
            </a:extLst>
          </p:cNvPr>
          <p:cNvGraphicFramePr/>
          <p:nvPr/>
        </p:nvGraphicFramePr>
        <p:xfrm>
          <a:off x="7092247" y="3662385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86" name="Chart 6">
            <a:extLst>
              <a:ext uri="{FF2B5EF4-FFF2-40B4-BE49-F238E27FC236}">
                <a16:creationId xmlns:a16="http://schemas.microsoft.com/office/drawing/2014/main" id="{BCA30110-6CBC-43A8-B939-4D695112E7E2}"/>
              </a:ext>
            </a:extLst>
          </p:cNvPr>
          <p:cNvGraphicFramePr/>
          <p:nvPr/>
        </p:nvGraphicFramePr>
        <p:xfrm>
          <a:off x="10326038" y="3662385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87" name="Chart 34">
            <a:extLst>
              <a:ext uri="{FF2B5EF4-FFF2-40B4-BE49-F238E27FC236}">
                <a16:creationId xmlns:a16="http://schemas.microsoft.com/office/drawing/2014/main" id="{B036E376-A02D-460D-A3A2-20AC001C8134}"/>
              </a:ext>
            </a:extLst>
          </p:cNvPr>
          <p:cNvGraphicFramePr/>
          <p:nvPr/>
        </p:nvGraphicFramePr>
        <p:xfrm>
          <a:off x="10326038" y="1328302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88" name="Chart 36">
            <a:extLst>
              <a:ext uri="{FF2B5EF4-FFF2-40B4-BE49-F238E27FC236}">
                <a16:creationId xmlns:a16="http://schemas.microsoft.com/office/drawing/2014/main" id="{802303AF-61AA-4869-A32D-7CB514739837}"/>
              </a:ext>
            </a:extLst>
          </p:cNvPr>
          <p:cNvGraphicFramePr/>
          <p:nvPr/>
        </p:nvGraphicFramePr>
        <p:xfrm>
          <a:off x="7092247" y="1328302"/>
          <a:ext cx="1411006" cy="1386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156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2021-04-15T05:04:48Z</dcterms:modified>
</cp:coreProperties>
</file>