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D58-43F2-865A-6BAFE727A4B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2D58-43F2-865A-6BAFE727A4B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4-2D58-43F2-865A-6BAFE727A4B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6-2D58-43F2-865A-6BAFE727A4B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8-2D58-43F2-865A-6BAFE727A4B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A-2D58-43F2-865A-6BAFE727A4B9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45</c:v>
                </c:pt>
                <c:pt idx="2">
                  <c:v>30</c:v>
                </c:pt>
                <c:pt idx="3">
                  <c:v>60</c:v>
                </c:pt>
                <c:pt idx="4">
                  <c:v>46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D58-43F2-865A-6BAFE727A4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157966720"/>
        <c:axId val="157968256"/>
      </c:barChart>
      <c:catAx>
        <c:axId val="1579667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  <c:max val="100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924" name="Chart 923">
            <a:extLst>
              <a:ext uri="{FF2B5EF4-FFF2-40B4-BE49-F238E27FC236}">
                <a16:creationId xmlns:a16="http://schemas.microsoft.com/office/drawing/2014/main" id="{4CE36CCC-D795-452A-93D5-B06566E234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4428677"/>
              </p:ext>
            </p:extLst>
          </p:nvPr>
        </p:nvGraphicFramePr>
        <p:xfrm>
          <a:off x="80920" y="1923985"/>
          <a:ext cx="6805402" cy="4383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925" name="Group 924">
            <a:extLst>
              <a:ext uri="{FF2B5EF4-FFF2-40B4-BE49-F238E27FC236}">
                <a16:creationId xmlns:a16="http://schemas.microsoft.com/office/drawing/2014/main" id="{8FA9B74B-BC0A-4B88-880B-BB47AF814025}"/>
              </a:ext>
            </a:extLst>
          </p:cNvPr>
          <p:cNvGrpSpPr/>
          <p:nvPr/>
        </p:nvGrpSpPr>
        <p:grpSpPr>
          <a:xfrm>
            <a:off x="731969" y="2877730"/>
            <a:ext cx="5457026" cy="2133602"/>
            <a:chOff x="861724" y="2301847"/>
            <a:chExt cx="6786851" cy="2133602"/>
          </a:xfrm>
        </p:grpSpPr>
        <p:cxnSp>
          <p:nvCxnSpPr>
            <p:cNvPr id="926" name="Straight Arrow Connector 925">
              <a:extLst>
                <a:ext uri="{FF2B5EF4-FFF2-40B4-BE49-F238E27FC236}">
                  <a16:creationId xmlns:a16="http://schemas.microsoft.com/office/drawing/2014/main" id="{B0B1C6F7-5AB8-4886-B630-4A716B3162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1724" y="3444847"/>
              <a:ext cx="1348076" cy="990602"/>
            </a:xfrm>
            <a:prstGeom prst="straightConnector1">
              <a:avLst/>
            </a:prstGeom>
            <a:ln w="38100">
              <a:solidFill>
                <a:schemeClr val="accent1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7" name="Straight Arrow Connector 926">
              <a:extLst>
                <a:ext uri="{FF2B5EF4-FFF2-40B4-BE49-F238E27FC236}">
                  <a16:creationId xmlns:a16="http://schemas.microsoft.com/office/drawing/2014/main" id="{6DF68195-97AC-4BB0-8DFC-B2B7E869A104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3444847"/>
              <a:ext cx="1399489" cy="755678"/>
            </a:xfrm>
            <a:prstGeom prst="straightConnector1">
              <a:avLst/>
            </a:prstGeom>
            <a:ln w="38100">
              <a:solidFill>
                <a:schemeClr val="accent2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8" name="Straight Arrow Connector 927">
              <a:extLst>
                <a:ext uri="{FF2B5EF4-FFF2-40B4-BE49-F238E27FC236}">
                  <a16:creationId xmlns:a16="http://schemas.microsoft.com/office/drawing/2014/main" id="{49D90776-4062-4EAB-8074-BF3AA07B96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6445" y="2879670"/>
              <a:ext cx="1267511" cy="1320855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9" name="Straight Arrow Connector 928">
              <a:extLst>
                <a:ext uri="{FF2B5EF4-FFF2-40B4-BE49-F238E27FC236}">
                  <a16:creationId xmlns:a16="http://schemas.microsoft.com/office/drawing/2014/main" id="{FEF98A1D-F4BA-4A4C-A8B1-A9F716BBC9F0}"/>
                </a:ext>
              </a:extLst>
            </p:cNvPr>
            <p:cNvCxnSpPr>
              <a:cxnSpLocks/>
            </p:cNvCxnSpPr>
            <p:nvPr/>
          </p:nvCxnSpPr>
          <p:spPr>
            <a:xfrm>
              <a:off x="4903955" y="2863822"/>
              <a:ext cx="1426645" cy="565178"/>
            </a:xfrm>
            <a:prstGeom prst="straightConnector1">
              <a:avLst/>
            </a:prstGeom>
            <a:ln w="38100">
              <a:solidFill>
                <a:schemeClr val="accent4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0" name="Straight Arrow Connector 929">
              <a:extLst>
                <a:ext uri="{FF2B5EF4-FFF2-40B4-BE49-F238E27FC236}">
                  <a16:creationId xmlns:a16="http://schemas.microsoft.com/office/drawing/2014/main" id="{5033E10B-4F32-49A3-9E9F-4217C54C2C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30600" y="2301847"/>
              <a:ext cx="1317975" cy="1134803"/>
            </a:xfrm>
            <a:prstGeom prst="straightConnector1">
              <a:avLst/>
            </a:prstGeom>
            <a:ln w="38100">
              <a:solidFill>
                <a:schemeClr val="accent5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1" name="Oval Callout 52">
            <a:extLst>
              <a:ext uri="{FF2B5EF4-FFF2-40B4-BE49-F238E27FC236}">
                <a16:creationId xmlns:a16="http://schemas.microsoft.com/office/drawing/2014/main" id="{BEA83059-0711-4133-89A7-0B291D697C92}"/>
              </a:ext>
            </a:extLst>
          </p:cNvPr>
          <p:cNvSpPr/>
          <p:nvPr/>
        </p:nvSpPr>
        <p:spPr>
          <a:xfrm>
            <a:off x="5414121" y="1734546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932" name="Oval Callout 52">
            <a:extLst>
              <a:ext uri="{FF2B5EF4-FFF2-40B4-BE49-F238E27FC236}">
                <a16:creationId xmlns:a16="http://schemas.microsoft.com/office/drawing/2014/main" id="{1B3C6231-C751-4F7F-9EBE-B6AA7AE175DB}"/>
              </a:ext>
            </a:extLst>
          </p:cNvPr>
          <p:cNvSpPr/>
          <p:nvPr/>
        </p:nvSpPr>
        <p:spPr>
          <a:xfrm>
            <a:off x="4431939" y="2804246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933" name="Oval Callout 52">
            <a:extLst>
              <a:ext uri="{FF2B5EF4-FFF2-40B4-BE49-F238E27FC236}">
                <a16:creationId xmlns:a16="http://schemas.microsoft.com/office/drawing/2014/main" id="{6B5471EF-D742-4BFE-8395-DB302AC9434D}"/>
              </a:ext>
            </a:extLst>
          </p:cNvPr>
          <p:cNvSpPr/>
          <p:nvPr/>
        </p:nvSpPr>
        <p:spPr>
          <a:xfrm>
            <a:off x="2211418" y="3410404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934" name="Oval Callout 52">
            <a:extLst>
              <a:ext uri="{FF2B5EF4-FFF2-40B4-BE49-F238E27FC236}">
                <a16:creationId xmlns:a16="http://schemas.microsoft.com/office/drawing/2014/main" id="{3A7ACB83-A85A-4245-89B3-8A0192465FCB}"/>
              </a:ext>
            </a:extLst>
          </p:cNvPr>
          <p:cNvSpPr/>
          <p:nvPr/>
        </p:nvSpPr>
        <p:spPr>
          <a:xfrm>
            <a:off x="3155493" y="2305300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935" name="Oval Callout 52">
            <a:extLst>
              <a:ext uri="{FF2B5EF4-FFF2-40B4-BE49-F238E27FC236}">
                <a16:creationId xmlns:a16="http://schemas.microsoft.com/office/drawing/2014/main" id="{0CAEAC5B-86BE-44F1-9A2A-4A69B8CDECBB}"/>
              </a:ext>
            </a:extLst>
          </p:cNvPr>
          <p:cNvSpPr/>
          <p:nvPr/>
        </p:nvSpPr>
        <p:spPr>
          <a:xfrm>
            <a:off x="896865" y="2934048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936" name="Oval 935">
            <a:extLst>
              <a:ext uri="{FF2B5EF4-FFF2-40B4-BE49-F238E27FC236}">
                <a16:creationId xmlns:a16="http://schemas.microsoft.com/office/drawing/2014/main" id="{9C87F465-1501-44F2-AD50-5B70B3157C16}"/>
              </a:ext>
            </a:extLst>
          </p:cNvPr>
          <p:cNvSpPr/>
          <p:nvPr/>
        </p:nvSpPr>
        <p:spPr>
          <a:xfrm>
            <a:off x="7316420" y="2120661"/>
            <a:ext cx="689857" cy="689857"/>
          </a:xfrm>
          <a:prstGeom prst="ellipse">
            <a:avLst/>
          </a:prstGeom>
          <a:solidFill>
            <a:schemeClr val="accent5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37" name="그룹 7">
            <a:extLst>
              <a:ext uri="{FF2B5EF4-FFF2-40B4-BE49-F238E27FC236}">
                <a16:creationId xmlns:a16="http://schemas.microsoft.com/office/drawing/2014/main" id="{AA95E63C-4EDC-419D-87A3-F43B0A1FF186}"/>
              </a:ext>
            </a:extLst>
          </p:cNvPr>
          <p:cNvGrpSpPr/>
          <p:nvPr/>
        </p:nvGrpSpPr>
        <p:grpSpPr>
          <a:xfrm>
            <a:off x="8108506" y="2094554"/>
            <a:ext cx="3433541" cy="724978"/>
            <a:chOff x="7186639" y="1798001"/>
            <a:chExt cx="3240000" cy="724978"/>
          </a:xfrm>
        </p:grpSpPr>
        <p:sp>
          <p:nvSpPr>
            <p:cNvPr id="938" name="TextBox 937">
              <a:extLst>
                <a:ext uri="{FF2B5EF4-FFF2-40B4-BE49-F238E27FC236}">
                  <a16:creationId xmlns:a16="http://schemas.microsoft.com/office/drawing/2014/main" id="{2C6A0747-03B6-4781-B442-15BA4B7ECAA6}"/>
                </a:ext>
              </a:extLst>
            </p:cNvPr>
            <p:cNvSpPr txBox="1"/>
            <p:nvPr/>
          </p:nvSpPr>
          <p:spPr>
            <a:xfrm>
              <a:off x="7186639" y="206131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9" name="TextBox 938">
              <a:extLst>
                <a:ext uri="{FF2B5EF4-FFF2-40B4-BE49-F238E27FC236}">
                  <a16:creationId xmlns:a16="http://schemas.microsoft.com/office/drawing/2014/main" id="{C5B33368-F8C8-4BB5-A4F0-6BBAFAF417C3}"/>
                </a:ext>
              </a:extLst>
            </p:cNvPr>
            <p:cNvSpPr txBox="1"/>
            <p:nvPr/>
          </p:nvSpPr>
          <p:spPr>
            <a:xfrm>
              <a:off x="7186639" y="1798001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40" name="Oval 939">
            <a:extLst>
              <a:ext uri="{FF2B5EF4-FFF2-40B4-BE49-F238E27FC236}">
                <a16:creationId xmlns:a16="http://schemas.microsoft.com/office/drawing/2014/main" id="{9875E419-B5DF-4F1C-810F-40C90617C0F6}"/>
              </a:ext>
            </a:extLst>
          </p:cNvPr>
          <p:cNvSpPr/>
          <p:nvPr/>
        </p:nvSpPr>
        <p:spPr>
          <a:xfrm>
            <a:off x="7316420" y="3003380"/>
            <a:ext cx="689857" cy="689857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41" name="그룹 6">
            <a:extLst>
              <a:ext uri="{FF2B5EF4-FFF2-40B4-BE49-F238E27FC236}">
                <a16:creationId xmlns:a16="http://schemas.microsoft.com/office/drawing/2014/main" id="{B51E6AF7-4EDE-423A-88B6-4FB5FF3C54AB}"/>
              </a:ext>
            </a:extLst>
          </p:cNvPr>
          <p:cNvGrpSpPr/>
          <p:nvPr/>
        </p:nvGrpSpPr>
        <p:grpSpPr>
          <a:xfrm>
            <a:off x="8108506" y="2977274"/>
            <a:ext cx="3433541" cy="724978"/>
            <a:chOff x="7186639" y="2680720"/>
            <a:chExt cx="3240000" cy="724978"/>
          </a:xfrm>
        </p:grpSpPr>
        <p:sp>
          <p:nvSpPr>
            <p:cNvPr id="942" name="TextBox 941">
              <a:extLst>
                <a:ext uri="{FF2B5EF4-FFF2-40B4-BE49-F238E27FC236}">
                  <a16:creationId xmlns:a16="http://schemas.microsoft.com/office/drawing/2014/main" id="{3B7B5AB0-424A-42FE-AF77-5F3AC1B7A629}"/>
                </a:ext>
              </a:extLst>
            </p:cNvPr>
            <p:cNvSpPr txBox="1"/>
            <p:nvPr/>
          </p:nvSpPr>
          <p:spPr>
            <a:xfrm>
              <a:off x="7186639" y="2944033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3" name="TextBox 942">
              <a:extLst>
                <a:ext uri="{FF2B5EF4-FFF2-40B4-BE49-F238E27FC236}">
                  <a16:creationId xmlns:a16="http://schemas.microsoft.com/office/drawing/2014/main" id="{15279114-5277-4D50-B711-1F50056F85A4}"/>
                </a:ext>
              </a:extLst>
            </p:cNvPr>
            <p:cNvSpPr txBox="1"/>
            <p:nvPr/>
          </p:nvSpPr>
          <p:spPr>
            <a:xfrm>
              <a:off x="7186639" y="2680720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44" name="Oval 943">
            <a:extLst>
              <a:ext uri="{FF2B5EF4-FFF2-40B4-BE49-F238E27FC236}">
                <a16:creationId xmlns:a16="http://schemas.microsoft.com/office/drawing/2014/main" id="{B42712E3-A641-4DC5-818E-EF587EB6ABA3}"/>
              </a:ext>
            </a:extLst>
          </p:cNvPr>
          <p:cNvSpPr/>
          <p:nvPr/>
        </p:nvSpPr>
        <p:spPr>
          <a:xfrm>
            <a:off x="7316420" y="3886099"/>
            <a:ext cx="689857" cy="689857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45" name="그룹 5">
            <a:extLst>
              <a:ext uri="{FF2B5EF4-FFF2-40B4-BE49-F238E27FC236}">
                <a16:creationId xmlns:a16="http://schemas.microsoft.com/office/drawing/2014/main" id="{EBC3BD18-16B7-4EB7-ADD5-9FB2D6C84DD0}"/>
              </a:ext>
            </a:extLst>
          </p:cNvPr>
          <p:cNvGrpSpPr/>
          <p:nvPr/>
        </p:nvGrpSpPr>
        <p:grpSpPr>
          <a:xfrm>
            <a:off x="8108506" y="3859992"/>
            <a:ext cx="3433541" cy="724978"/>
            <a:chOff x="7186639" y="3563439"/>
            <a:chExt cx="3240000" cy="724978"/>
          </a:xfrm>
        </p:grpSpPr>
        <p:sp>
          <p:nvSpPr>
            <p:cNvPr id="946" name="TextBox 945">
              <a:extLst>
                <a:ext uri="{FF2B5EF4-FFF2-40B4-BE49-F238E27FC236}">
                  <a16:creationId xmlns:a16="http://schemas.microsoft.com/office/drawing/2014/main" id="{FD17A2B5-5E1A-459F-8BD3-4EAC13A32A75}"/>
                </a:ext>
              </a:extLst>
            </p:cNvPr>
            <p:cNvSpPr txBox="1"/>
            <p:nvPr/>
          </p:nvSpPr>
          <p:spPr>
            <a:xfrm>
              <a:off x="7186639" y="3826752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7" name="TextBox 946">
              <a:extLst>
                <a:ext uri="{FF2B5EF4-FFF2-40B4-BE49-F238E27FC236}">
                  <a16:creationId xmlns:a16="http://schemas.microsoft.com/office/drawing/2014/main" id="{FC5C603E-B9B3-4B30-82EF-C71243AE960D}"/>
                </a:ext>
              </a:extLst>
            </p:cNvPr>
            <p:cNvSpPr txBox="1"/>
            <p:nvPr/>
          </p:nvSpPr>
          <p:spPr>
            <a:xfrm>
              <a:off x="7186639" y="3563439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48" name="Oval 947">
            <a:extLst>
              <a:ext uri="{FF2B5EF4-FFF2-40B4-BE49-F238E27FC236}">
                <a16:creationId xmlns:a16="http://schemas.microsoft.com/office/drawing/2014/main" id="{CAE4E613-E202-46AE-9CA8-922DFBFF98BF}"/>
              </a:ext>
            </a:extLst>
          </p:cNvPr>
          <p:cNvSpPr/>
          <p:nvPr/>
        </p:nvSpPr>
        <p:spPr>
          <a:xfrm>
            <a:off x="7316420" y="4768818"/>
            <a:ext cx="689857" cy="689857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49" name="그룹 4">
            <a:extLst>
              <a:ext uri="{FF2B5EF4-FFF2-40B4-BE49-F238E27FC236}">
                <a16:creationId xmlns:a16="http://schemas.microsoft.com/office/drawing/2014/main" id="{FC745392-8FF4-4940-A147-E2617BE31646}"/>
              </a:ext>
            </a:extLst>
          </p:cNvPr>
          <p:cNvGrpSpPr/>
          <p:nvPr/>
        </p:nvGrpSpPr>
        <p:grpSpPr>
          <a:xfrm>
            <a:off x="8108506" y="4742712"/>
            <a:ext cx="3433541" cy="724978"/>
            <a:chOff x="7186639" y="4446158"/>
            <a:chExt cx="3240000" cy="724978"/>
          </a:xfrm>
        </p:grpSpPr>
        <p:sp>
          <p:nvSpPr>
            <p:cNvPr id="950" name="TextBox 949">
              <a:extLst>
                <a:ext uri="{FF2B5EF4-FFF2-40B4-BE49-F238E27FC236}">
                  <a16:creationId xmlns:a16="http://schemas.microsoft.com/office/drawing/2014/main" id="{CB0DC0AF-B84B-4ABE-9A48-535EE668EC10}"/>
                </a:ext>
              </a:extLst>
            </p:cNvPr>
            <p:cNvSpPr txBox="1"/>
            <p:nvPr/>
          </p:nvSpPr>
          <p:spPr>
            <a:xfrm>
              <a:off x="7186639" y="4709471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1" name="TextBox 950">
              <a:extLst>
                <a:ext uri="{FF2B5EF4-FFF2-40B4-BE49-F238E27FC236}">
                  <a16:creationId xmlns:a16="http://schemas.microsoft.com/office/drawing/2014/main" id="{FDADFA51-1747-4AF8-8883-514B07E501E7}"/>
                </a:ext>
              </a:extLst>
            </p:cNvPr>
            <p:cNvSpPr txBox="1"/>
            <p:nvPr/>
          </p:nvSpPr>
          <p:spPr>
            <a:xfrm>
              <a:off x="7186639" y="4446158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52" name="Oval 951">
            <a:extLst>
              <a:ext uri="{FF2B5EF4-FFF2-40B4-BE49-F238E27FC236}">
                <a16:creationId xmlns:a16="http://schemas.microsoft.com/office/drawing/2014/main" id="{9288E70D-F95C-4C43-A340-0E5F9458AA5A}"/>
              </a:ext>
            </a:extLst>
          </p:cNvPr>
          <p:cNvSpPr/>
          <p:nvPr/>
        </p:nvSpPr>
        <p:spPr>
          <a:xfrm>
            <a:off x="7316420" y="5651537"/>
            <a:ext cx="689857" cy="689857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53" name="그룹 3">
            <a:extLst>
              <a:ext uri="{FF2B5EF4-FFF2-40B4-BE49-F238E27FC236}">
                <a16:creationId xmlns:a16="http://schemas.microsoft.com/office/drawing/2014/main" id="{2105E664-255D-4761-B506-E8DBEF876E1E}"/>
              </a:ext>
            </a:extLst>
          </p:cNvPr>
          <p:cNvGrpSpPr/>
          <p:nvPr/>
        </p:nvGrpSpPr>
        <p:grpSpPr>
          <a:xfrm>
            <a:off x="8108506" y="5625432"/>
            <a:ext cx="3433541" cy="724978"/>
            <a:chOff x="7186639" y="5328877"/>
            <a:chExt cx="3240000" cy="724978"/>
          </a:xfrm>
        </p:grpSpPr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A49D638E-78BC-405E-93AA-09D203149732}"/>
                </a:ext>
              </a:extLst>
            </p:cNvPr>
            <p:cNvSpPr txBox="1"/>
            <p:nvPr/>
          </p:nvSpPr>
          <p:spPr>
            <a:xfrm>
              <a:off x="7186639" y="5592190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5" name="TextBox 954">
              <a:extLst>
                <a:ext uri="{FF2B5EF4-FFF2-40B4-BE49-F238E27FC236}">
                  <a16:creationId xmlns:a16="http://schemas.microsoft.com/office/drawing/2014/main" id="{792842AD-F827-4884-B04C-7AE535ABB35E}"/>
                </a:ext>
              </a:extLst>
            </p:cNvPr>
            <p:cNvSpPr txBox="1"/>
            <p:nvPr/>
          </p:nvSpPr>
          <p:spPr>
            <a:xfrm>
              <a:off x="7186639" y="5328877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56" name="Parallelogram 15">
            <a:extLst>
              <a:ext uri="{FF2B5EF4-FFF2-40B4-BE49-F238E27FC236}">
                <a16:creationId xmlns:a16="http://schemas.microsoft.com/office/drawing/2014/main" id="{91AE41FC-839A-4DA8-B951-967D64677811}"/>
              </a:ext>
            </a:extLst>
          </p:cNvPr>
          <p:cNvSpPr/>
          <p:nvPr/>
        </p:nvSpPr>
        <p:spPr>
          <a:xfrm flipH="1">
            <a:off x="7490470" y="4061599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57" name="Rectangle 30">
            <a:extLst>
              <a:ext uri="{FF2B5EF4-FFF2-40B4-BE49-F238E27FC236}">
                <a16:creationId xmlns:a16="http://schemas.microsoft.com/office/drawing/2014/main" id="{49824E82-44FC-4A3B-9FFB-2CF307F4838E}"/>
              </a:ext>
            </a:extLst>
          </p:cNvPr>
          <p:cNvSpPr/>
          <p:nvPr/>
        </p:nvSpPr>
        <p:spPr>
          <a:xfrm>
            <a:off x="7510702" y="497425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58" name="Rounded Rectangle 10">
            <a:extLst>
              <a:ext uri="{FF2B5EF4-FFF2-40B4-BE49-F238E27FC236}">
                <a16:creationId xmlns:a16="http://schemas.microsoft.com/office/drawing/2014/main" id="{3F0C716C-DA6F-4616-8B67-0242DB713919}"/>
              </a:ext>
            </a:extLst>
          </p:cNvPr>
          <p:cNvSpPr/>
          <p:nvPr/>
        </p:nvSpPr>
        <p:spPr>
          <a:xfrm>
            <a:off x="7534267" y="317080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59" name="Rounded Rectangle 6">
            <a:extLst>
              <a:ext uri="{FF2B5EF4-FFF2-40B4-BE49-F238E27FC236}">
                <a16:creationId xmlns:a16="http://schemas.microsoft.com/office/drawing/2014/main" id="{04FDB93A-F071-4B37-9CDE-EB10A6C1F00B}"/>
              </a:ext>
            </a:extLst>
          </p:cNvPr>
          <p:cNvSpPr/>
          <p:nvPr/>
        </p:nvSpPr>
        <p:spPr>
          <a:xfrm>
            <a:off x="7490471" y="231466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0" name="Rectangle 16">
            <a:extLst>
              <a:ext uri="{FF2B5EF4-FFF2-40B4-BE49-F238E27FC236}">
                <a16:creationId xmlns:a16="http://schemas.microsoft.com/office/drawing/2014/main" id="{533C4034-F1A6-44DE-B312-66580C5C7872}"/>
              </a:ext>
            </a:extLst>
          </p:cNvPr>
          <p:cNvSpPr/>
          <p:nvPr/>
        </p:nvSpPr>
        <p:spPr>
          <a:xfrm rot="2700000">
            <a:off x="7528387" y="575809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36</cp:revision>
  <dcterms:created xsi:type="dcterms:W3CDTF">2018-02-18T19:39:47Z</dcterms:created>
  <dcterms:modified xsi:type="dcterms:W3CDTF">2021-04-15T05:08:07Z</dcterms:modified>
</cp:coreProperties>
</file>