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 w="6350"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04D-410C-BF23-82D16DDC7114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04D-410C-BF23-82D16DDC7114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04D-410C-BF23-82D16DDC7114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304D-410C-BF23-82D16DDC7114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304D-410C-BF23-82D16DDC7114}"/>
              </c:ext>
            </c:extLst>
          </c:dPt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25</c:v>
                </c:pt>
                <c:pt idx="1">
                  <c:v>32</c:v>
                </c:pt>
                <c:pt idx="2">
                  <c:v>47</c:v>
                </c:pt>
                <c:pt idx="3">
                  <c:v>58</c:v>
                </c:pt>
                <c:pt idx="4">
                  <c:v>69</c:v>
                </c:pt>
                <c:pt idx="5">
                  <c:v>74</c:v>
                </c:pt>
                <c:pt idx="6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04D-410C-BF23-82D16DDC71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5"/>
        <c:axId val="157966720"/>
        <c:axId val="157968256"/>
      </c:barChart>
      <c:catAx>
        <c:axId val="1579667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157968256"/>
        <c:crosses val="autoZero"/>
        <c:auto val="1"/>
        <c:lblAlgn val="ctr"/>
        <c:lblOffset val="100"/>
        <c:noMultiLvlLbl val="0"/>
      </c:catAx>
      <c:valAx>
        <c:axId val="157968256"/>
        <c:scaling>
          <c:orientation val="minMax"/>
        </c:scaling>
        <c:delete val="1"/>
        <c:axPos val="l"/>
        <c:majorGridlines>
          <c:spPr>
            <a:ln>
              <a:noFill/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crossAx val="157966720"/>
        <c:crosses val="autoZero"/>
        <c:crossBetween val="between"/>
      </c:valAx>
      <c:spPr>
        <a:noFill/>
        <a:ln w="53975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617" name="Chart 43">
            <a:extLst>
              <a:ext uri="{FF2B5EF4-FFF2-40B4-BE49-F238E27FC236}">
                <a16:creationId xmlns:a16="http://schemas.microsoft.com/office/drawing/2014/main" id="{727891C7-05AF-4B81-A0C0-7341ABC3CD7A}"/>
              </a:ext>
            </a:extLst>
          </p:cNvPr>
          <p:cNvGraphicFramePr/>
          <p:nvPr/>
        </p:nvGraphicFramePr>
        <p:xfrm>
          <a:off x="1046394" y="1870230"/>
          <a:ext cx="5049606" cy="4201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618" name="그룹 617">
            <a:extLst>
              <a:ext uri="{FF2B5EF4-FFF2-40B4-BE49-F238E27FC236}">
                <a16:creationId xmlns:a16="http://schemas.microsoft.com/office/drawing/2014/main" id="{9BA792FE-3D49-4309-838B-8E022F05FCD6}"/>
              </a:ext>
            </a:extLst>
          </p:cNvPr>
          <p:cNvGrpSpPr/>
          <p:nvPr/>
        </p:nvGrpSpPr>
        <p:grpSpPr>
          <a:xfrm>
            <a:off x="1390650" y="2924175"/>
            <a:ext cx="4362450" cy="2419350"/>
            <a:chOff x="1390650" y="2924175"/>
            <a:chExt cx="4362450" cy="2419350"/>
          </a:xfrm>
        </p:grpSpPr>
        <p:cxnSp>
          <p:nvCxnSpPr>
            <p:cNvPr id="619" name="직선 연결선 618">
              <a:extLst>
                <a:ext uri="{FF2B5EF4-FFF2-40B4-BE49-F238E27FC236}">
                  <a16:creationId xmlns:a16="http://schemas.microsoft.com/office/drawing/2014/main" id="{A7DD98CB-2C69-444F-9629-53AE4CB4DCE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28762" y="4957762"/>
              <a:ext cx="681038" cy="247650"/>
            </a:xfrm>
            <a:prstGeom prst="line">
              <a:avLst/>
            </a:prstGeom>
            <a:ln w="635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0" name="직선 연결선 619">
              <a:extLst>
                <a:ext uri="{FF2B5EF4-FFF2-40B4-BE49-F238E27FC236}">
                  <a16:creationId xmlns:a16="http://schemas.microsoft.com/office/drawing/2014/main" id="{FF455B21-EDD9-4092-A831-D991ACDA4D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09800" y="4776787"/>
              <a:ext cx="681038" cy="180975"/>
            </a:xfrm>
            <a:prstGeom prst="line">
              <a:avLst/>
            </a:prstGeom>
            <a:ln w="635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1" name="직선 연결선 620">
              <a:extLst>
                <a:ext uri="{FF2B5EF4-FFF2-40B4-BE49-F238E27FC236}">
                  <a16:creationId xmlns:a16="http://schemas.microsoft.com/office/drawing/2014/main" id="{EBE07A84-19BE-4E7B-825D-897F947F825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90838" y="4405312"/>
              <a:ext cx="680359" cy="371475"/>
            </a:xfrm>
            <a:prstGeom prst="line">
              <a:avLst/>
            </a:prstGeom>
            <a:ln w="635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2" name="직선 연결선 621">
              <a:extLst>
                <a:ext uri="{FF2B5EF4-FFF2-40B4-BE49-F238E27FC236}">
                  <a16:creationId xmlns:a16="http://schemas.microsoft.com/office/drawing/2014/main" id="{6B76AA46-CC81-4266-848D-D7A274E69AE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71197" y="4062412"/>
              <a:ext cx="681717" cy="342900"/>
            </a:xfrm>
            <a:prstGeom prst="line">
              <a:avLst/>
            </a:prstGeom>
            <a:ln w="635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3" name="직선 연결선 622">
              <a:extLst>
                <a:ext uri="{FF2B5EF4-FFF2-40B4-BE49-F238E27FC236}">
                  <a16:creationId xmlns:a16="http://schemas.microsoft.com/office/drawing/2014/main" id="{BF0DE01D-7FE7-4D56-B0D4-CE16125C837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52914" y="3452812"/>
              <a:ext cx="698910" cy="609600"/>
            </a:xfrm>
            <a:prstGeom prst="line">
              <a:avLst/>
            </a:prstGeom>
            <a:ln w="635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4" name="직선 연결선 623">
              <a:extLst>
                <a:ext uri="{FF2B5EF4-FFF2-40B4-BE49-F238E27FC236}">
                  <a16:creationId xmlns:a16="http://schemas.microsoft.com/office/drawing/2014/main" id="{21469F8F-66C9-4361-B35F-2A4841BD19A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33952" y="3062287"/>
              <a:ext cx="698911" cy="390525"/>
            </a:xfrm>
            <a:prstGeom prst="line">
              <a:avLst/>
            </a:prstGeom>
            <a:ln w="635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5" name="타원 624">
              <a:extLst>
                <a:ext uri="{FF2B5EF4-FFF2-40B4-BE49-F238E27FC236}">
                  <a16:creationId xmlns:a16="http://schemas.microsoft.com/office/drawing/2014/main" id="{42E4C5A6-746F-4C14-8D61-7311AF1E4CAA}"/>
                </a:ext>
              </a:extLst>
            </p:cNvPr>
            <p:cNvSpPr/>
            <p:nvPr/>
          </p:nvSpPr>
          <p:spPr>
            <a:xfrm>
              <a:off x="1390650" y="5067300"/>
              <a:ext cx="276225" cy="276225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6" name="타원 625">
              <a:extLst>
                <a:ext uri="{FF2B5EF4-FFF2-40B4-BE49-F238E27FC236}">
                  <a16:creationId xmlns:a16="http://schemas.microsoft.com/office/drawing/2014/main" id="{38262BC4-6620-4197-9C08-A7ADC222BD6D}"/>
                </a:ext>
              </a:extLst>
            </p:cNvPr>
            <p:cNvSpPr/>
            <p:nvPr/>
          </p:nvSpPr>
          <p:spPr>
            <a:xfrm>
              <a:off x="2071688" y="4819650"/>
              <a:ext cx="276225" cy="276225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7" name="타원 626">
              <a:extLst>
                <a:ext uri="{FF2B5EF4-FFF2-40B4-BE49-F238E27FC236}">
                  <a16:creationId xmlns:a16="http://schemas.microsoft.com/office/drawing/2014/main" id="{1E313F31-27DD-4496-8EA1-C26994B32202}"/>
                </a:ext>
              </a:extLst>
            </p:cNvPr>
            <p:cNvSpPr/>
            <p:nvPr/>
          </p:nvSpPr>
          <p:spPr>
            <a:xfrm>
              <a:off x="2752726" y="4638675"/>
              <a:ext cx="276225" cy="276225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8" name="타원 627">
              <a:extLst>
                <a:ext uri="{FF2B5EF4-FFF2-40B4-BE49-F238E27FC236}">
                  <a16:creationId xmlns:a16="http://schemas.microsoft.com/office/drawing/2014/main" id="{9C090372-ED4B-4610-8BF3-D3D4BCA5B0CB}"/>
                </a:ext>
              </a:extLst>
            </p:cNvPr>
            <p:cNvSpPr/>
            <p:nvPr/>
          </p:nvSpPr>
          <p:spPr>
            <a:xfrm>
              <a:off x="3433764" y="4267200"/>
              <a:ext cx="276225" cy="276225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9" name="타원 628">
              <a:extLst>
                <a:ext uri="{FF2B5EF4-FFF2-40B4-BE49-F238E27FC236}">
                  <a16:creationId xmlns:a16="http://schemas.microsoft.com/office/drawing/2014/main" id="{AA8D6FC1-3E6E-419C-8827-DF4ADD4BBD04}"/>
                </a:ext>
              </a:extLst>
            </p:cNvPr>
            <p:cNvSpPr/>
            <p:nvPr/>
          </p:nvSpPr>
          <p:spPr>
            <a:xfrm>
              <a:off x="4114802" y="3924300"/>
              <a:ext cx="276225" cy="276225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0" name="타원 629">
              <a:extLst>
                <a:ext uri="{FF2B5EF4-FFF2-40B4-BE49-F238E27FC236}">
                  <a16:creationId xmlns:a16="http://schemas.microsoft.com/office/drawing/2014/main" id="{8C46ECAE-78B9-4CB9-83C1-262DFA0AB77A}"/>
                </a:ext>
              </a:extLst>
            </p:cNvPr>
            <p:cNvSpPr/>
            <p:nvPr/>
          </p:nvSpPr>
          <p:spPr>
            <a:xfrm>
              <a:off x="4795840" y="3314700"/>
              <a:ext cx="276225" cy="276225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1" name="타원 630">
              <a:extLst>
                <a:ext uri="{FF2B5EF4-FFF2-40B4-BE49-F238E27FC236}">
                  <a16:creationId xmlns:a16="http://schemas.microsoft.com/office/drawing/2014/main" id="{A058C2A7-3014-448D-A722-7C63539716D6}"/>
                </a:ext>
              </a:extLst>
            </p:cNvPr>
            <p:cNvSpPr/>
            <p:nvPr/>
          </p:nvSpPr>
          <p:spPr>
            <a:xfrm>
              <a:off x="5476875" y="2924175"/>
              <a:ext cx="276225" cy="276225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32" name="TextBox 631">
            <a:extLst>
              <a:ext uri="{FF2B5EF4-FFF2-40B4-BE49-F238E27FC236}">
                <a16:creationId xmlns:a16="http://schemas.microsoft.com/office/drawing/2014/main" id="{DC8A3E7B-BB2A-43BE-B6A4-613356FF572D}"/>
              </a:ext>
            </a:extLst>
          </p:cNvPr>
          <p:cNvSpPr txBox="1"/>
          <p:nvPr/>
        </p:nvSpPr>
        <p:spPr>
          <a:xfrm flipH="1">
            <a:off x="1155373" y="4336734"/>
            <a:ext cx="743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25</a:t>
            </a:r>
          </a:p>
        </p:txBody>
      </p:sp>
      <p:sp>
        <p:nvSpPr>
          <p:cNvPr id="633" name="TextBox 632">
            <a:extLst>
              <a:ext uri="{FF2B5EF4-FFF2-40B4-BE49-F238E27FC236}">
                <a16:creationId xmlns:a16="http://schemas.microsoft.com/office/drawing/2014/main" id="{5F79EF5C-A249-4B17-8811-DE1F65453C9A}"/>
              </a:ext>
            </a:extLst>
          </p:cNvPr>
          <p:cNvSpPr txBox="1"/>
          <p:nvPr/>
        </p:nvSpPr>
        <p:spPr>
          <a:xfrm flipH="1">
            <a:off x="1839650" y="4051359"/>
            <a:ext cx="743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32</a:t>
            </a:r>
          </a:p>
        </p:txBody>
      </p:sp>
      <p:sp>
        <p:nvSpPr>
          <p:cNvPr id="634" name="TextBox 633">
            <a:extLst>
              <a:ext uri="{FF2B5EF4-FFF2-40B4-BE49-F238E27FC236}">
                <a16:creationId xmlns:a16="http://schemas.microsoft.com/office/drawing/2014/main" id="{AFE17569-B4FE-40AD-9A63-CEC70D1F663C}"/>
              </a:ext>
            </a:extLst>
          </p:cNvPr>
          <p:cNvSpPr txBox="1"/>
          <p:nvPr/>
        </p:nvSpPr>
        <p:spPr>
          <a:xfrm flipH="1">
            <a:off x="2523927" y="3420444"/>
            <a:ext cx="743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47</a:t>
            </a:r>
          </a:p>
        </p:txBody>
      </p:sp>
      <p:sp>
        <p:nvSpPr>
          <p:cNvPr id="635" name="TextBox 634">
            <a:extLst>
              <a:ext uri="{FF2B5EF4-FFF2-40B4-BE49-F238E27FC236}">
                <a16:creationId xmlns:a16="http://schemas.microsoft.com/office/drawing/2014/main" id="{2CF82921-5150-42C7-BC2A-3D5F51D123E1}"/>
              </a:ext>
            </a:extLst>
          </p:cNvPr>
          <p:cNvSpPr txBox="1"/>
          <p:nvPr/>
        </p:nvSpPr>
        <p:spPr>
          <a:xfrm flipH="1">
            <a:off x="3208204" y="2975645"/>
            <a:ext cx="743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58</a:t>
            </a:r>
          </a:p>
        </p:txBody>
      </p:sp>
      <p:sp>
        <p:nvSpPr>
          <p:cNvPr id="636" name="TextBox 635">
            <a:extLst>
              <a:ext uri="{FF2B5EF4-FFF2-40B4-BE49-F238E27FC236}">
                <a16:creationId xmlns:a16="http://schemas.microsoft.com/office/drawing/2014/main" id="{A7E206DF-C19A-4CC1-83C2-28E858B627EB}"/>
              </a:ext>
            </a:extLst>
          </p:cNvPr>
          <p:cNvSpPr txBox="1"/>
          <p:nvPr/>
        </p:nvSpPr>
        <p:spPr>
          <a:xfrm flipH="1">
            <a:off x="3892481" y="2529770"/>
            <a:ext cx="743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69</a:t>
            </a:r>
          </a:p>
        </p:txBody>
      </p:sp>
      <p:sp>
        <p:nvSpPr>
          <p:cNvPr id="637" name="TextBox 636">
            <a:extLst>
              <a:ext uri="{FF2B5EF4-FFF2-40B4-BE49-F238E27FC236}">
                <a16:creationId xmlns:a16="http://schemas.microsoft.com/office/drawing/2014/main" id="{7D898354-E8CA-440E-8A0C-C55254B1ACD3}"/>
              </a:ext>
            </a:extLst>
          </p:cNvPr>
          <p:cNvSpPr txBox="1"/>
          <p:nvPr/>
        </p:nvSpPr>
        <p:spPr>
          <a:xfrm flipH="1">
            <a:off x="4576758" y="2310471"/>
            <a:ext cx="743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74</a:t>
            </a:r>
          </a:p>
        </p:txBody>
      </p:sp>
      <p:sp>
        <p:nvSpPr>
          <p:cNvPr id="638" name="TextBox 637">
            <a:extLst>
              <a:ext uri="{FF2B5EF4-FFF2-40B4-BE49-F238E27FC236}">
                <a16:creationId xmlns:a16="http://schemas.microsoft.com/office/drawing/2014/main" id="{1944136E-1A32-4DD3-9632-9347604BBA7A}"/>
              </a:ext>
            </a:extLst>
          </p:cNvPr>
          <p:cNvSpPr txBox="1"/>
          <p:nvPr/>
        </p:nvSpPr>
        <p:spPr>
          <a:xfrm flipH="1">
            <a:off x="5261035" y="1856111"/>
            <a:ext cx="743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85</a:t>
            </a:r>
          </a:p>
        </p:txBody>
      </p:sp>
      <p:sp>
        <p:nvSpPr>
          <p:cNvPr id="639" name="TextBox 638">
            <a:extLst>
              <a:ext uri="{FF2B5EF4-FFF2-40B4-BE49-F238E27FC236}">
                <a16:creationId xmlns:a16="http://schemas.microsoft.com/office/drawing/2014/main" id="{5F847992-5120-48F8-A421-48D9B892F266}"/>
              </a:ext>
            </a:extLst>
          </p:cNvPr>
          <p:cNvSpPr txBox="1"/>
          <p:nvPr/>
        </p:nvSpPr>
        <p:spPr>
          <a:xfrm flipH="1">
            <a:off x="1586038" y="5181489"/>
            <a:ext cx="507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</a:t>
            </a:r>
          </a:p>
        </p:txBody>
      </p:sp>
      <p:sp>
        <p:nvSpPr>
          <p:cNvPr id="640" name="TextBox 639">
            <a:extLst>
              <a:ext uri="{FF2B5EF4-FFF2-40B4-BE49-F238E27FC236}">
                <a16:creationId xmlns:a16="http://schemas.microsoft.com/office/drawing/2014/main" id="{575D815F-D468-402B-A4B2-532F5624727D}"/>
              </a:ext>
            </a:extLst>
          </p:cNvPr>
          <p:cNvSpPr txBox="1"/>
          <p:nvPr/>
        </p:nvSpPr>
        <p:spPr>
          <a:xfrm flipH="1">
            <a:off x="2270315" y="4896114"/>
            <a:ext cx="507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</a:t>
            </a:r>
          </a:p>
        </p:txBody>
      </p:sp>
      <p:sp>
        <p:nvSpPr>
          <p:cNvPr id="641" name="TextBox 640">
            <a:extLst>
              <a:ext uri="{FF2B5EF4-FFF2-40B4-BE49-F238E27FC236}">
                <a16:creationId xmlns:a16="http://schemas.microsoft.com/office/drawing/2014/main" id="{A7399ECC-3D85-4568-B369-430085154FB7}"/>
              </a:ext>
            </a:extLst>
          </p:cNvPr>
          <p:cNvSpPr txBox="1"/>
          <p:nvPr/>
        </p:nvSpPr>
        <p:spPr>
          <a:xfrm flipH="1">
            <a:off x="2954592" y="4694075"/>
            <a:ext cx="507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</a:t>
            </a:r>
          </a:p>
        </p:txBody>
      </p:sp>
      <p:sp>
        <p:nvSpPr>
          <p:cNvPr id="642" name="TextBox 641">
            <a:extLst>
              <a:ext uri="{FF2B5EF4-FFF2-40B4-BE49-F238E27FC236}">
                <a16:creationId xmlns:a16="http://schemas.microsoft.com/office/drawing/2014/main" id="{0A00CF47-1757-4CB6-AD69-EEBD6244880F}"/>
              </a:ext>
            </a:extLst>
          </p:cNvPr>
          <p:cNvSpPr txBox="1"/>
          <p:nvPr/>
        </p:nvSpPr>
        <p:spPr>
          <a:xfrm flipH="1">
            <a:off x="3638869" y="4330196"/>
            <a:ext cx="507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12</a:t>
            </a:r>
          </a:p>
        </p:txBody>
      </p:sp>
      <p:sp>
        <p:nvSpPr>
          <p:cNvPr id="643" name="TextBox 642">
            <a:extLst>
              <a:ext uri="{FF2B5EF4-FFF2-40B4-BE49-F238E27FC236}">
                <a16:creationId xmlns:a16="http://schemas.microsoft.com/office/drawing/2014/main" id="{2FAD2F3C-BA7E-43DA-B9A7-226CBA83279D}"/>
              </a:ext>
            </a:extLst>
          </p:cNvPr>
          <p:cNvSpPr txBox="1"/>
          <p:nvPr/>
        </p:nvSpPr>
        <p:spPr>
          <a:xfrm flipH="1">
            <a:off x="4323146" y="3997609"/>
            <a:ext cx="507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18</a:t>
            </a:r>
          </a:p>
        </p:txBody>
      </p:sp>
      <p:sp>
        <p:nvSpPr>
          <p:cNvPr id="644" name="TextBox 643">
            <a:extLst>
              <a:ext uri="{FF2B5EF4-FFF2-40B4-BE49-F238E27FC236}">
                <a16:creationId xmlns:a16="http://schemas.microsoft.com/office/drawing/2014/main" id="{4F9BCE51-8A20-4DB9-A7E0-24516E958230}"/>
              </a:ext>
            </a:extLst>
          </p:cNvPr>
          <p:cNvSpPr txBox="1"/>
          <p:nvPr/>
        </p:nvSpPr>
        <p:spPr>
          <a:xfrm flipH="1">
            <a:off x="5007423" y="3373710"/>
            <a:ext cx="507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25</a:t>
            </a:r>
          </a:p>
        </p:txBody>
      </p:sp>
      <p:sp>
        <p:nvSpPr>
          <p:cNvPr id="645" name="TextBox 644">
            <a:extLst>
              <a:ext uri="{FF2B5EF4-FFF2-40B4-BE49-F238E27FC236}">
                <a16:creationId xmlns:a16="http://schemas.microsoft.com/office/drawing/2014/main" id="{9C52039E-B290-4730-9B78-CB7E84FDFC90}"/>
              </a:ext>
            </a:extLst>
          </p:cNvPr>
          <p:cNvSpPr txBox="1"/>
          <p:nvPr/>
        </p:nvSpPr>
        <p:spPr>
          <a:xfrm flipH="1">
            <a:off x="5691700" y="2700866"/>
            <a:ext cx="507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32</a:t>
            </a:r>
          </a:p>
        </p:txBody>
      </p:sp>
      <p:sp>
        <p:nvSpPr>
          <p:cNvPr id="646" name="TextBox 645">
            <a:extLst>
              <a:ext uri="{FF2B5EF4-FFF2-40B4-BE49-F238E27FC236}">
                <a16:creationId xmlns:a16="http://schemas.microsoft.com/office/drawing/2014/main" id="{14324C15-514C-4F5D-83A0-7A0460A3C4AA}"/>
              </a:ext>
            </a:extLst>
          </p:cNvPr>
          <p:cNvSpPr txBox="1"/>
          <p:nvPr/>
        </p:nvSpPr>
        <p:spPr>
          <a:xfrm flipH="1">
            <a:off x="2759581" y="1950888"/>
            <a:ext cx="1192278" cy="578882"/>
          </a:xfrm>
          <a:prstGeom prst="wedgeRoundRectCallout">
            <a:avLst>
              <a:gd name="adj1" fmla="val -36443"/>
              <a:gd name="adj2" fmla="val 86419"/>
              <a:gd name="adj3" fmla="val 16667"/>
            </a:avLst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Contents Here</a:t>
            </a:r>
          </a:p>
        </p:txBody>
      </p:sp>
      <p:sp>
        <p:nvSpPr>
          <p:cNvPr id="647" name="TextBox 646">
            <a:extLst>
              <a:ext uri="{FF2B5EF4-FFF2-40B4-BE49-F238E27FC236}">
                <a16:creationId xmlns:a16="http://schemas.microsoft.com/office/drawing/2014/main" id="{2C05B1B3-7F64-4695-9470-E73D511D8234}"/>
              </a:ext>
            </a:extLst>
          </p:cNvPr>
          <p:cNvSpPr txBox="1"/>
          <p:nvPr/>
        </p:nvSpPr>
        <p:spPr>
          <a:xfrm flipH="1">
            <a:off x="5506299" y="3569043"/>
            <a:ext cx="1192278" cy="578882"/>
          </a:xfrm>
          <a:prstGeom prst="wedgeRoundRectCallout">
            <a:avLst>
              <a:gd name="adj1" fmla="val 32107"/>
              <a:gd name="adj2" fmla="val -93907"/>
              <a:gd name="adj3" fmla="val 16667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Contents Here</a:t>
            </a:r>
          </a:p>
        </p:txBody>
      </p:sp>
      <p:grpSp>
        <p:nvGrpSpPr>
          <p:cNvPr id="648" name="Group 27">
            <a:extLst>
              <a:ext uri="{FF2B5EF4-FFF2-40B4-BE49-F238E27FC236}">
                <a16:creationId xmlns:a16="http://schemas.microsoft.com/office/drawing/2014/main" id="{BDFA92CE-B65C-4D61-8255-1C98B6892468}"/>
              </a:ext>
            </a:extLst>
          </p:cNvPr>
          <p:cNvGrpSpPr/>
          <p:nvPr/>
        </p:nvGrpSpPr>
        <p:grpSpPr>
          <a:xfrm>
            <a:off x="7157630" y="1873163"/>
            <a:ext cx="3987976" cy="775862"/>
            <a:chOff x="6324699" y="2356411"/>
            <a:chExt cx="2736305" cy="775862"/>
          </a:xfrm>
        </p:grpSpPr>
        <p:sp>
          <p:nvSpPr>
            <p:cNvPr id="649" name="TextBox 648">
              <a:extLst>
                <a:ext uri="{FF2B5EF4-FFF2-40B4-BE49-F238E27FC236}">
                  <a16:creationId xmlns:a16="http://schemas.microsoft.com/office/drawing/2014/main" id="{FB7253C9-7002-45A8-BFBB-EF8C94330A92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650" name="TextBox 649">
              <a:extLst>
                <a:ext uri="{FF2B5EF4-FFF2-40B4-BE49-F238E27FC236}">
                  <a16:creationId xmlns:a16="http://schemas.microsoft.com/office/drawing/2014/main" id="{06DB9E1C-39D4-487A-B1CE-3089057EDF6E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51" name="Group 30">
            <a:extLst>
              <a:ext uri="{FF2B5EF4-FFF2-40B4-BE49-F238E27FC236}">
                <a16:creationId xmlns:a16="http://schemas.microsoft.com/office/drawing/2014/main" id="{1A1FDB27-9738-49E8-AC5E-447E6ADC262D}"/>
              </a:ext>
            </a:extLst>
          </p:cNvPr>
          <p:cNvGrpSpPr/>
          <p:nvPr/>
        </p:nvGrpSpPr>
        <p:grpSpPr>
          <a:xfrm>
            <a:off x="7132811" y="2762346"/>
            <a:ext cx="4447051" cy="936663"/>
            <a:chOff x="4932040" y="3959634"/>
            <a:chExt cx="3456384" cy="936663"/>
          </a:xfrm>
        </p:grpSpPr>
        <p:sp>
          <p:nvSpPr>
            <p:cNvPr id="652" name="TextBox 651">
              <a:extLst>
                <a:ext uri="{FF2B5EF4-FFF2-40B4-BE49-F238E27FC236}">
                  <a16:creationId xmlns:a16="http://schemas.microsoft.com/office/drawing/2014/main" id="{D28C54DC-2016-4FBB-87D1-88595A130484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3" name="TextBox 652">
              <a:extLst>
                <a:ext uri="{FF2B5EF4-FFF2-40B4-BE49-F238E27FC236}">
                  <a16:creationId xmlns:a16="http://schemas.microsoft.com/office/drawing/2014/main" id="{2834806D-3434-4BA6-8A24-795F3DDAB83B}"/>
                </a:ext>
              </a:extLst>
            </p:cNvPr>
            <p:cNvSpPr txBox="1"/>
            <p:nvPr/>
          </p:nvSpPr>
          <p:spPr>
            <a:xfrm>
              <a:off x="4932040" y="3959634"/>
              <a:ext cx="34563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54" name="L 도형 93">
            <a:extLst>
              <a:ext uri="{FF2B5EF4-FFF2-40B4-BE49-F238E27FC236}">
                <a16:creationId xmlns:a16="http://schemas.microsoft.com/office/drawing/2014/main" id="{63350AE0-495D-4E01-BF55-2CB036CC35DE}"/>
              </a:ext>
            </a:extLst>
          </p:cNvPr>
          <p:cNvSpPr/>
          <p:nvPr/>
        </p:nvSpPr>
        <p:spPr>
          <a:xfrm rot="13500000">
            <a:off x="8714505" y="4031696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55" name="L 도형 95">
            <a:extLst>
              <a:ext uri="{FF2B5EF4-FFF2-40B4-BE49-F238E27FC236}">
                <a16:creationId xmlns:a16="http://schemas.microsoft.com/office/drawing/2014/main" id="{C4AD7837-F5C0-41F1-B4D1-659CDA5192C4}"/>
              </a:ext>
            </a:extLst>
          </p:cNvPr>
          <p:cNvSpPr/>
          <p:nvPr/>
        </p:nvSpPr>
        <p:spPr>
          <a:xfrm rot="13500000">
            <a:off x="8714505" y="4771661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56" name="L 도형 96">
            <a:extLst>
              <a:ext uri="{FF2B5EF4-FFF2-40B4-BE49-F238E27FC236}">
                <a16:creationId xmlns:a16="http://schemas.microsoft.com/office/drawing/2014/main" id="{CBB88778-BB49-4789-9F1E-EDD6E3526D83}"/>
              </a:ext>
            </a:extLst>
          </p:cNvPr>
          <p:cNvSpPr/>
          <p:nvPr/>
        </p:nvSpPr>
        <p:spPr>
          <a:xfrm rot="13500000">
            <a:off x="8714505" y="5511625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57" name="그룹 656">
            <a:extLst>
              <a:ext uri="{FF2B5EF4-FFF2-40B4-BE49-F238E27FC236}">
                <a16:creationId xmlns:a16="http://schemas.microsoft.com/office/drawing/2014/main" id="{01B33FDA-1187-482B-98D0-123F315BC7EC}"/>
              </a:ext>
            </a:extLst>
          </p:cNvPr>
          <p:cNvGrpSpPr/>
          <p:nvPr/>
        </p:nvGrpSpPr>
        <p:grpSpPr>
          <a:xfrm>
            <a:off x="8972814" y="4556529"/>
            <a:ext cx="2570549" cy="633352"/>
            <a:chOff x="8972814" y="4430498"/>
            <a:chExt cx="2570549" cy="633352"/>
          </a:xfrm>
        </p:grpSpPr>
        <p:sp>
          <p:nvSpPr>
            <p:cNvPr id="658" name="TextBox 657">
              <a:extLst>
                <a:ext uri="{FF2B5EF4-FFF2-40B4-BE49-F238E27FC236}">
                  <a16:creationId xmlns:a16="http://schemas.microsoft.com/office/drawing/2014/main" id="{AC793BA5-6C1F-4FA4-B633-25D49094A986}"/>
                </a:ext>
              </a:extLst>
            </p:cNvPr>
            <p:cNvSpPr txBox="1"/>
            <p:nvPr/>
          </p:nvSpPr>
          <p:spPr>
            <a:xfrm>
              <a:off x="8972814" y="4430498"/>
              <a:ext cx="257054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</p:txBody>
        </p:sp>
        <p:sp>
          <p:nvSpPr>
            <p:cNvPr id="659" name="TextBox 658">
              <a:extLst>
                <a:ext uri="{FF2B5EF4-FFF2-40B4-BE49-F238E27FC236}">
                  <a16:creationId xmlns:a16="http://schemas.microsoft.com/office/drawing/2014/main" id="{F9B424B4-54B5-4414-8535-77B43DA52F56}"/>
                </a:ext>
              </a:extLst>
            </p:cNvPr>
            <p:cNvSpPr txBox="1"/>
            <p:nvPr/>
          </p:nvSpPr>
          <p:spPr>
            <a:xfrm>
              <a:off x="8972814" y="4648352"/>
              <a:ext cx="2570549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</p:txBody>
        </p:sp>
      </p:grpSp>
      <p:sp>
        <p:nvSpPr>
          <p:cNvPr id="660" name="TextBox 659">
            <a:extLst>
              <a:ext uri="{FF2B5EF4-FFF2-40B4-BE49-F238E27FC236}">
                <a16:creationId xmlns:a16="http://schemas.microsoft.com/office/drawing/2014/main" id="{2D864BC7-E803-4301-9201-0565E90A6C99}"/>
              </a:ext>
            </a:extLst>
          </p:cNvPr>
          <p:cNvSpPr txBox="1"/>
          <p:nvPr/>
        </p:nvSpPr>
        <p:spPr>
          <a:xfrm>
            <a:off x="7109146" y="3986611"/>
            <a:ext cx="129217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661" name="그룹 660">
            <a:extLst>
              <a:ext uri="{FF2B5EF4-FFF2-40B4-BE49-F238E27FC236}">
                <a16:creationId xmlns:a16="http://schemas.microsoft.com/office/drawing/2014/main" id="{00158794-AE95-4B25-B847-A99B2F93BCA5}"/>
              </a:ext>
            </a:extLst>
          </p:cNvPr>
          <p:cNvGrpSpPr/>
          <p:nvPr/>
        </p:nvGrpSpPr>
        <p:grpSpPr>
          <a:xfrm>
            <a:off x="8988025" y="3816564"/>
            <a:ext cx="2570549" cy="633352"/>
            <a:chOff x="8972814" y="4430498"/>
            <a:chExt cx="2570549" cy="633352"/>
          </a:xfrm>
        </p:grpSpPr>
        <p:sp>
          <p:nvSpPr>
            <p:cNvPr id="662" name="TextBox 661">
              <a:extLst>
                <a:ext uri="{FF2B5EF4-FFF2-40B4-BE49-F238E27FC236}">
                  <a16:creationId xmlns:a16="http://schemas.microsoft.com/office/drawing/2014/main" id="{14195F77-7FED-417B-AF87-A282EFE0401F}"/>
                </a:ext>
              </a:extLst>
            </p:cNvPr>
            <p:cNvSpPr txBox="1"/>
            <p:nvPr/>
          </p:nvSpPr>
          <p:spPr>
            <a:xfrm>
              <a:off x="8972814" y="4430498"/>
              <a:ext cx="257054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</p:txBody>
        </p:sp>
        <p:sp>
          <p:nvSpPr>
            <p:cNvPr id="663" name="TextBox 662">
              <a:extLst>
                <a:ext uri="{FF2B5EF4-FFF2-40B4-BE49-F238E27FC236}">
                  <a16:creationId xmlns:a16="http://schemas.microsoft.com/office/drawing/2014/main" id="{EA0FC859-9905-4D7E-89C6-9B4EA0DD8989}"/>
                </a:ext>
              </a:extLst>
            </p:cNvPr>
            <p:cNvSpPr txBox="1"/>
            <p:nvPr/>
          </p:nvSpPr>
          <p:spPr>
            <a:xfrm>
              <a:off x="8972814" y="4648352"/>
              <a:ext cx="2570549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</p:txBody>
        </p:sp>
      </p:grpSp>
      <p:grpSp>
        <p:nvGrpSpPr>
          <p:cNvPr id="664" name="그룹 663">
            <a:extLst>
              <a:ext uri="{FF2B5EF4-FFF2-40B4-BE49-F238E27FC236}">
                <a16:creationId xmlns:a16="http://schemas.microsoft.com/office/drawing/2014/main" id="{6A19836D-B17B-41B2-9E12-C3E93924FD70}"/>
              </a:ext>
            </a:extLst>
          </p:cNvPr>
          <p:cNvGrpSpPr/>
          <p:nvPr/>
        </p:nvGrpSpPr>
        <p:grpSpPr>
          <a:xfrm>
            <a:off x="9009313" y="5296493"/>
            <a:ext cx="2570549" cy="633352"/>
            <a:chOff x="8972814" y="4430498"/>
            <a:chExt cx="2570549" cy="633352"/>
          </a:xfrm>
        </p:grpSpPr>
        <p:sp>
          <p:nvSpPr>
            <p:cNvPr id="665" name="TextBox 664">
              <a:extLst>
                <a:ext uri="{FF2B5EF4-FFF2-40B4-BE49-F238E27FC236}">
                  <a16:creationId xmlns:a16="http://schemas.microsoft.com/office/drawing/2014/main" id="{8481C116-9364-4E67-9ABE-1E9A7AF5AA28}"/>
                </a:ext>
              </a:extLst>
            </p:cNvPr>
            <p:cNvSpPr txBox="1"/>
            <p:nvPr/>
          </p:nvSpPr>
          <p:spPr>
            <a:xfrm>
              <a:off x="8972814" y="4430498"/>
              <a:ext cx="257054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</p:txBody>
        </p:sp>
        <p:sp>
          <p:nvSpPr>
            <p:cNvPr id="666" name="TextBox 665">
              <a:extLst>
                <a:ext uri="{FF2B5EF4-FFF2-40B4-BE49-F238E27FC236}">
                  <a16:creationId xmlns:a16="http://schemas.microsoft.com/office/drawing/2014/main" id="{2AC8BC50-9030-4539-8AEB-3400EACB7F5D}"/>
                </a:ext>
              </a:extLst>
            </p:cNvPr>
            <p:cNvSpPr txBox="1"/>
            <p:nvPr/>
          </p:nvSpPr>
          <p:spPr>
            <a:xfrm>
              <a:off x="8972814" y="4648352"/>
              <a:ext cx="2570549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 1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95FB2"/>
      </a:accent1>
      <a:accent2>
        <a:srgbClr val="3293CF"/>
      </a:accent2>
      <a:accent3>
        <a:srgbClr val="3CAFA4"/>
      </a:accent3>
      <a:accent4>
        <a:srgbClr val="F3C040"/>
      </a:accent4>
      <a:accent5>
        <a:srgbClr val="E54E46"/>
      </a:accent5>
      <a:accent6>
        <a:srgbClr val="59595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11236</TotalTime>
  <Words>144</Words>
  <Application>Microsoft Office PowerPoint</Application>
  <PresentationFormat>와이드스크린</PresentationFormat>
  <Paragraphs>34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31</cp:revision>
  <dcterms:created xsi:type="dcterms:W3CDTF">2018-02-18T19:39:47Z</dcterms:created>
  <dcterms:modified xsi:type="dcterms:W3CDTF">2022-10-25T05:54:40Z</dcterms:modified>
</cp:coreProperties>
</file>