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9213-4A56-87C6-17F237247376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9213-4A56-87C6-17F237247376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213-4A56-87C6-17F2372473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E258-4053-A748-E46D094460CA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E258-4053-A748-E46D094460CA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258-4053-A748-E46D094460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2C10-40F0-8FBA-870AFE8088E4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2C10-40F0-8FBA-870AFE8088E4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C10-40F0-8FBA-870AFE8088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B520-4A84-9E27-3A1ACF16C74F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B520-4A84-9E27-3A1ACF16C74F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520-4A84-9E27-3A1ACF16C7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88" name="Chart 7">
            <a:extLst>
              <a:ext uri="{FF2B5EF4-FFF2-40B4-BE49-F238E27FC236}">
                <a16:creationId xmlns:a16="http://schemas.microsoft.com/office/drawing/2014/main" id="{B9B1486A-2959-47C8-9416-4C6B377AA1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94574196"/>
              </p:ext>
            </p:extLst>
          </p:nvPr>
        </p:nvGraphicFramePr>
        <p:xfrm>
          <a:off x="9579722" y="4438037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9" name="Oval 88">
            <a:extLst>
              <a:ext uri="{FF2B5EF4-FFF2-40B4-BE49-F238E27FC236}">
                <a16:creationId xmlns:a16="http://schemas.microsoft.com/office/drawing/2014/main" id="{7FA5C3CF-1551-4039-9FA1-5C4A1197B55B}"/>
              </a:ext>
            </a:extLst>
          </p:cNvPr>
          <p:cNvSpPr/>
          <p:nvPr/>
        </p:nvSpPr>
        <p:spPr>
          <a:xfrm>
            <a:off x="4215154" y="4841419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AF116EED-5BD9-4B6F-941C-353CB253D49D}"/>
              </a:ext>
            </a:extLst>
          </p:cNvPr>
          <p:cNvSpPr txBox="1"/>
          <p:nvPr/>
        </p:nvSpPr>
        <p:spPr>
          <a:xfrm>
            <a:off x="4204302" y="5067787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91" name="Chart 7">
            <a:extLst>
              <a:ext uri="{FF2B5EF4-FFF2-40B4-BE49-F238E27FC236}">
                <a16:creationId xmlns:a16="http://schemas.microsoft.com/office/drawing/2014/main" id="{FE70D555-1ABF-48F0-989B-525F93364E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1149350"/>
              </p:ext>
            </p:extLst>
          </p:nvPr>
        </p:nvGraphicFramePr>
        <p:xfrm>
          <a:off x="3842030" y="4438037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2" name="Oval 91">
            <a:extLst>
              <a:ext uri="{FF2B5EF4-FFF2-40B4-BE49-F238E27FC236}">
                <a16:creationId xmlns:a16="http://schemas.microsoft.com/office/drawing/2014/main" id="{D89D44B4-6C42-45D9-A5A8-E22F12F04D21}"/>
              </a:ext>
            </a:extLst>
          </p:cNvPr>
          <p:cNvSpPr/>
          <p:nvPr/>
        </p:nvSpPr>
        <p:spPr>
          <a:xfrm>
            <a:off x="7084000" y="4841419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EB79DD98-992E-4EA9-8474-B5D134808A17}"/>
              </a:ext>
            </a:extLst>
          </p:cNvPr>
          <p:cNvSpPr txBox="1"/>
          <p:nvPr/>
        </p:nvSpPr>
        <p:spPr>
          <a:xfrm>
            <a:off x="7073148" y="5067787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94" name="Chart 7">
            <a:extLst>
              <a:ext uri="{FF2B5EF4-FFF2-40B4-BE49-F238E27FC236}">
                <a16:creationId xmlns:a16="http://schemas.microsoft.com/office/drawing/2014/main" id="{25CEBC7E-5E17-4BB9-9B65-564648C621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5662840"/>
              </p:ext>
            </p:extLst>
          </p:nvPr>
        </p:nvGraphicFramePr>
        <p:xfrm>
          <a:off x="6710876" y="4438037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95" name="Chart 7">
            <a:extLst>
              <a:ext uri="{FF2B5EF4-FFF2-40B4-BE49-F238E27FC236}">
                <a16:creationId xmlns:a16="http://schemas.microsoft.com/office/drawing/2014/main" id="{087A6EAD-347E-428E-B57B-54666534B4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4337045"/>
              </p:ext>
            </p:extLst>
          </p:nvPr>
        </p:nvGraphicFramePr>
        <p:xfrm>
          <a:off x="973184" y="4438037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96" name="Oval 95">
            <a:extLst>
              <a:ext uri="{FF2B5EF4-FFF2-40B4-BE49-F238E27FC236}">
                <a16:creationId xmlns:a16="http://schemas.microsoft.com/office/drawing/2014/main" id="{7BD6EC2C-9312-415B-9DB1-76AEBDDFE0D9}"/>
              </a:ext>
            </a:extLst>
          </p:cNvPr>
          <p:cNvSpPr/>
          <p:nvPr/>
        </p:nvSpPr>
        <p:spPr>
          <a:xfrm>
            <a:off x="9952846" y="4841419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55F91C55-4561-4D6E-AE96-6C0A8F6F86FC}"/>
              </a:ext>
            </a:extLst>
          </p:cNvPr>
          <p:cNvSpPr/>
          <p:nvPr/>
        </p:nvSpPr>
        <p:spPr>
          <a:xfrm>
            <a:off x="1357161" y="4841419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3F5155D0-ED6B-49E9-A557-B2E4A18F9A3F}"/>
              </a:ext>
            </a:extLst>
          </p:cNvPr>
          <p:cNvSpPr txBox="1"/>
          <p:nvPr/>
        </p:nvSpPr>
        <p:spPr>
          <a:xfrm>
            <a:off x="9941994" y="5067787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50C211BB-EBFD-45AB-A1AB-8973DD19780F}"/>
              </a:ext>
            </a:extLst>
          </p:cNvPr>
          <p:cNvSpPr txBox="1"/>
          <p:nvPr/>
        </p:nvSpPr>
        <p:spPr>
          <a:xfrm>
            <a:off x="1346309" y="5067787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8EBA9D59-B0B6-40E8-B003-A328458B0972}"/>
              </a:ext>
            </a:extLst>
          </p:cNvPr>
          <p:cNvSpPr txBox="1"/>
          <p:nvPr/>
        </p:nvSpPr>
        <p:spPr>
          <a:xfrm>
            <a:off x="857327" y="2359393"/>
            <a:ext cx="126033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80%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94A3EF0C-4440-4D2E-8F48-FB6C7362D228}"/>
              </a:ext>
            </a:extLst>
          </p:cNvPr>
          <p:cNvSpPr txBox="1"/>
          <p:nvPr/>
        </p:nvSpPr>
        <p:spPr>
          <a:xfrm>
            <a:off x="2152140" y="2144222"/>
            <a:ext cx="36868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697AD30D-DE44-4A38-AB65-0A4A2AACCEBF}"/>
              </a:ext>
            </a:extLst>
          </p:cNvPr>
          <p:cNvSpPr txBox="1"/>
          <p:nvPr/>
        </p:nvSpPr>
        <p:spPr>
          <a:xfrm>
            <a:off x="857327" y="3087877"/>
            <a:ext cx="3975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4B2183E0-D7AE-4624-B52D-8E864E94565F}"/>
              </a:ext>
            </a:extLst>
          </p:cNvPr>
          <p:cNvSpPr txBox="1"/>
          <p:nvPr/>
        </p:nvSpPr>
        <p:spPr>
          <a:xfrm>
            <a:off x="857328" y="1831706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095542FA-E189-4115-A530-D8BE6B3C22CD}"/>
              </a:ext>
            </a:extLst>
          </p:cNvPr>
          <p:cNvSpPr txBox="1"/>
          <p:nvPr/>
        </p:nvSpPr>
        <p:spPr>
          <a:xfrm>
            <a:off x="6352991" y="2371897"/>
            <a:ext cx="126033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40%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6575703B-8946-4514-95BD-06A4EEE737C1}"/>
              </a:ext>
            </a:extLst>
          </p:cNvPr>
          <p:cNvSpPr txBox="1"/>
          <p:nvPr/>
        </p:nvSpPr>
        <p:spPr>
          <a:xfrm>
            <a:off x="7647804" y="2156726"/>
            <a:ext cx="36868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F95433BA-78EF-4401-80C9-3DE705695AB6}"/>
              </a:ext>
            </a:extLst>
          </p:cNvPr>
          <p:cNvSpPr txBox="1"/>
          <p:nvPr/>
        </p:nvSpPr>
        <p:spPr>
          <a:xfrm>
            <a:off x="6352991" y="3100381"/>
            <a:ext cx="3975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806BDE9D-6E21-481F-8C5C-C955A96FD749}"/>
              </a:ext>
            </a:extLst>
          </p:cNvPr>
          <p:cNvSpPr txBox="1"/>
          <p:nvPr/>
        </p:nvSpPr>
        <p:spPr>
          <a:xfrm>
            <a:off x="6352992" y="1844210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8" name="Rounded Rectangle 27">
            <a:extLst>
              <a:ext uri="{FF2B5EF4-FFF2-40B4-BE49-F238E27FC236}">
                <a16:creationId xmlns:a16="http://schemas.microsoft.com/office/drawing/2014/main" id="{A87FCCF7-6FF8-4D44-BAE5-D58AE90B2914}"/>
              </a:ext>
            </a:extLst>
          </p:cNvPr>
          <p:cNvSpPr/>
          <p:nvPr/>
        </p:nvSpPr>
        <p:spPr>
          <a:xfrm>
            <a:off x="4832776" y="3554865"/>
            <a:ext cx="791419" cy="60791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9" name="Rounded Rectangle 7">
            <a:extLst>
              <a:ext uri="{FF2B5EF4-FFF2-40B4-BE49-F238E27FC236}">
                <a16:creationId xmlns:a16="http://schemas.microsoft.com/office/drawing/2014/main" id="{630B9EB5-196F-4738-B479-25B3C76B9FD5}"/>
              </a:ext>
            </a:extLst>
          </p:cNvPr>
          <p:cNvSpPr/>
          <p:nvPr/>
        </p:nvSpPr>
        <p:spPr>
          <a:xfrm>
            <a:off x="10654924" y="3517286"/>
            <a:ext cx="804625" cy="69438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11180</TotalTime>
  <Words>216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13</cp:revision>
  <dcterms:created xsi:type="dcterms:W3CDTF">2018-02-18T19:39:47Z</dcterms:created>
  <dcterms:modified xsi:type="dcterms:W3CDTF">2018-12-17T04:04:27Z</dcterms:modified>
</cp:coreProperties>
</file>