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74" name="Freeform: Shape 273">
            <a:extLst>
              <a:ext uri="{FF2B5EF4-FFF2-40B4-BE49-F238E27FC236}">
                <a16:creationId xmlns:a16="http://schemas.microsoft.com/office/drawing/2014/main" id="{6103CAB6-68F8-4DBA-AEB7-097539C0F861}"/>
              </a:ext>
            </a:extLst>
          </p:cNvPr>
          <p:cNvSpPr/>
          <p:nvPr/>
        </p:nvSpPr>
        <p:spPr>
          <a:xfrm>
            <a:off x="6405512" y="6661639"/>
            <a:ext cx="15449" cy="1545"/>
          </a:xfrm>
          <a:custGeom>
            <a:avLst/>
            <a:gdLst>
              <a:gd name="connsiteX0" fmla="*/ 12592 w 12591"/>
              <a:gd name="connsiteY0" fmla="*/ 1259 h 1259"/>
              <a:gd name="connsiteX1" fmla="*/ 0 w 12591"/>
              <a:gd name="connsiteY1" fmla="*/ 899 h 1259"/>
              <a:gd name="connsiteX2" fmla="*/ 4317 w 12591"/>
              <a:gd name="connsiteY2" fmla="*/ 1259 h 1259"/>
              <a:gd name="connsiteX3" fmla="*/ 12592 w 12591"/>
              <a:gd name="connsiteY3" fmla="*/ 1259 h 12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591" h="1259">
                <a:moveTo>
                  <a:pt x="12592" y="1259"/>
                </a:moveTo>
                <a:cubicBezTo>
                  <a:pt x="8275" y="-540"/>
                  <a:pt x="3957" y="-180"/>
                  <a:pt x="0" y="899"/>
                </a:cubicBezTo>
                <a:cubicBezTo>
                  <a:pt x="1439" y="1259"/>
                  <a:pt x="2878" y="1259"/>
                  <a:pt x="4317" y="1259"/>
                </a:cubicBezTo>
                <a:cubicBezTo>
                  <a:pt x="7915" y="1259"/>
                  <a:pt x="11512" y="899"/>
                  <a:pt x="12592" y="1259"/>
                </a:cubicBezTo>
                <a:close/>
              </a:path>
            </a:pathLst>
          </a:custGeom>
          <a:solidFill>
            <a:srgbClr val="000000"/>
          </a:solidFill>
          <a:ln w="3593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653" name="Group 652">
            <a:extLst>
              <a:ext uri="{FF2B5EF4-FFF2-40B4-BE49-F238E27FC236}">
                <a16:creationId xmlns:a16="http://schemas.microsoft.com/office/drawing/2014/main" id="{3966351E-AEC2-41D0-8B00-8C96FB019D64}"/>
              </a:ext>
            </a:extLst>
          </p:cNvPr>
          <p:cNvGrpSpPr/>
          <p:nvPr/>
        </p:nvGrpSpPr>
        <p:grpSpPr>
          <a:xfrm>
            <a:off x="4285664" y="2433362"/>
            <a:ext cx="3620672" cy="2924042"/>
            <a:chOff x="3742280" y="2195773"/>
            <a:chExt cx="5011068" cy="4046920"/>
          </a:xfrm>
        </p:grpSpPr>
        <p:sp>
          <p:nvSpPr>
            <p:cNvPr id="654" name="Freeform: Shape 653">
              <a:extLst>
                <a:ext uri="{FF2B5EF4-FFF2-40B4-BE49-F238E27FC236}">
                  <a16:creationId xmlns:a16="http://schemas.microsoft.com/office/drawing/2014/main" id="{F65BB193-5AD3-4D6F-9E2D-D7B10808BFC0}"/>
                </a:ext>
              </a:extLst>
            </p:cNvPr>
            <p:cNvSpPr/>
            <p:nvPr/>
          </p:nvSpPr>
          <p:spPr>
            <a:xfrm rot="5400000">
              <a:off x="6400326" y="5832183"/>
              <a:ext cx="263581" cy="554882"/>
            </a:xfrm>
            <a:custGeom>
              <a:avLst/>
              <a:gdLst>
                <a:gd name="connsiteX0" fmla="*/ 229077 w 360796"/>
                <a:gd name="connsiteY0" fmla="*/ 0 h 759534"/>
                <a:gd name="connsiteX1" fmla="*/ 227645 w 360796"/>
                <a:gd name="connsiteY1" fmla="*/ 3579 h 759534"/>
                <a:gd name="connsiteX2" fmla="*/ 9306 w 360796"/>
                <a:gd name="connsiteY2" fmla="*/ 307107 h 759534"/>
                <a:gd name="connsiteX3" fmla="*/ 0 w 360796"/>
                <a:gd name="connsiteY3" fmla="*/ 312118 h 759534"/>
                <a:gd name="connsiteX4" fmla="*/ 65144 w 360796"/>
                <a:gd name="connsiteY4" fmla="*/ 387284 h 759534"/>
                <a:gd name="connsiteX5" fmla="*/ 272745 w 360796"/>
                <a:gd name="connsiteY5" fmla="*/ 725173 h 759534"/>
                <a:gd name="connsiteX6" fmla="*/ 290642 w 360796"/>
                <a:gd name="connsiteY6" fmla="*/ 759534 h 759534"/>
                <a:gd name="connsiteX7" fmla="*/ 297800 w 360796"/>
                <a:gd name="connsiteY7" fmla="*/ 732331 h 759534"/>
                <a:gd name="connsiteX8" fmla="*/ 360796 w 360796"/>
                <a:gd name="connsiteY8" fmla="*/ 342184 h 759534"/>
                <a:gd name="connsiteX9" fmla="*/ 360796 w 360796"/>
                <a:gd name="connsiteY9" fmla="*/ 228361 h 759534"/>
                <a:gd name="connsiteX10" fmla="*/ 229077 w 360796"/>
                <a:gd name="connsiteY10" fmla="*/ 0 h 759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60796" h="759534">
                  <a:moveTo>
                    <a:pt x="229077" y="0"/>
                  </a:moveTo>
                  <a:cubicBezTo>
                    <a:pt x="228361" y="1432"/>
                    <a:pt x="228361" y="2148"/>
                    <a:pt x="227645" y="3579"/>
                  </a:cubicBezTo>
                  <a:cubicBezTo>
                    <a:pt x="168229" y="114539"/>
                    <a:pt x="98074" y="217623"/>
                    <a:pt x="9306" y="307107"/>
                  </a:cubicBezTo>
                  <a:cubicBezTo>
                    <a:pt x="7159" y="309254"/>
                    <a:pt x="2863" y="310686"/>
                    <a:pt x="0" y="312118"/>
                  </a:cubicBezTo>
                  <a:cubicBezTo>
                    <a:pt x="21476" y="337173"/>
                    <a:pt x="43668" y="361513"/>
                    <a:pt x="65144" y="387284"/>
                  </a:cubicBezTo>
                  <a:cubicBezTo>
                    <a:pt x="151048" y="489653"/>
                    <a:pt x="220487" y="602043"/>
                    <a:pt x="272745" y="725173"/>
                  </a:cubicBezTo>
                  <a:cubicBezTo>
                    <a:pt x="277756" y="737342"/>
                    <a:pt x="284199" y="748080"/>
                    <a:pt x="290642" y="759534"/>
                  </a:cubicBezTo>
                  <a:cubicBezTo>
                    <a:pt x="292789" y="750228"/>
                    <a:pt x="294937" y="740922"/>
                    <a:pt x="297800" y="732331"/>
                  </a:cubicBezTo>
                  <a:cubicBezTo>
                    <a:pt x="343616" y="606339"/>
                    <a:pt x="360796" y="476051"/>
                    <a:pt x="360796" y="342184"/>
                  </a:cubicBezTo>
                  <a:cubicBezTo>
                    <a:pt x="360796" y="304243"/>
                    <a:pt x="360796" y="266302"/>
                    <a:pt x="360796" y="228361"/>
                  </a:cubicBezTo>
                  <a:lnTo>
                    <a:pt x="229077" y="0"/>
                  </a:lnTo>
                  <a:close/>
                </a:path>
              </a:pathLst>
            </a:custGeom>
            <a:solidFill>
              <a:schemeClr val="accent3">
                <a:lumMod val="50000"/>
              </a:schemeClr>
            </a:solidFill>
            <a:ln w="71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5" name="Freeform: Shape 654">
              <a:extLst>
                <a:ext uri="{FF2B5EF4-FFF2-40B4-BE49-F238E27FC236}">
                  <a16:creationId xmlns:a16="http://schemas.microsoft.com/office/drawing/2014/main" id="{A198BB86-3949-4ACE-A080-D06E0F837A39}"/>
                </a:ext>
              </a:extLst>
            </p:cNvPr>
            <p:cNvSpPr/>
            <p:nvPr/>
          </p:nvSpPr>
          <p:spPr>
            <a:xfrm rot="5400000">
              <a:off x="4114529" y="2966400"/>
              <a:ext cx="3775553" cy="2234761"/>
            </a:xfrm>
            <a:custGeom>
              <a:avLst/>
              <a:gdLst>
                <a:gd name="connsiteX0" fmla="*/ 73237 w 5168058"/>
                <a:gd name="connsiteY0" fmla="*/ 1190486 h 3058988"/>
                <a:gd name="connsiteX1" fmla="*/ 219 w 5168058"/>
                <a:gd name="connsiteY1" fmla="*/ 695822 h 3058988"/>
                <a:gd name="connsiteX2" fmla="*/ 935 w 5168058"/>
                <a:gd name="connsiteY2" fmla="*/ 52974 h 3058988"/>
                <a:gd name="connsiteX3" fmla="*/ 4514 w 5168058"/>
                <a:gd name="connsiteY3" fmla="*/ 0 h 3058988"/>
                <a:gd name="connsiteX4" fmla="*/ 126927 w 5168058"/>
                <a:gd name="connsiteY4" fmla="*/ 405180 h 3058988"/>
                <a:gd name="connsiteX5" fmla="*/ 363163 w 5168058"/>
                <a:gd name="connsiteY5" fmla="*/ 740206 h 3058988"/>
                <a:gd name="connsiteX6" fmla="*/ 587945 w 5168058"/>
                <a:gd name="connsiteY6" fmla="*/ 912014 h 3058988"/>
                <a:gd name="connsiteX7" fmla="*/ 1076166 w 5168058"/>
                <a:gd name="connsiteY7" fmla="*/ 1191918 h 3058988"/>
                <a:gd name="connsiteX8" fmla="*/ 1299517 w 5168058"/>
                <a:gd name="connsiteY8" fmla="*/ 1319342 h 3058988"/>
                <a:gd name="connsiteX9" fmla="*/ 1744070 w 5168058"/>
                <a:gd name="connsiteY9" fmla="*/ 1577054 h 3058988"/>
                <a:gd name="connsiteX10" fmla="*/ 2730534 w 5168058"/>
                <a:gd name="connsiteY10" fmla="*/ 2148315 h 3058988"/>
                <a:gd name="connsiteX11" fmla="*/ 2807131 w 5168058"/>
                <a:gd name="connsiteY11" fmla="*/ 2148315 h 3058988"/>
                <a:gd name="connsiteX12" fmla="*/ 3553064 w 5168058"/>
                <a:gd name="connsiteY12" fmla="*/ 1712352 h 3058988"/>
                <a:gd name="connsiteX13" fmla="*/ 3822230 w 5168058"/>
                <a:gd name="connsiteY13" fmla="*/ 1559157 h 3058988"/>
                <a:gd name="connsiteX14" fmla="*/ 4072783 w 5168058"/>
                <a:gd name="connsiteY14" fmla="*/ 1416700 h 3058988"/>
                <a:gd name="connsiteX15" fmla="*/ 4458635 w 5168058"/>
                <a:gd name="connsiteY15" fmla="*/ 1191918 h 3058988"/>
                <a:gd name="connsiteX16" fmla="*/ 4524495 w 5168058"/>
                <a:gd name="connsiteY16" fmla="*/ 1227711 h 3058988"/>
                <a:gd name="connsiteX17" fmla="*/ 4984081 w 5168058"/>
                <a:gd name="connsiteY17" fmla="*/ 1494729 h 3058988"/>
                <a:gd name="connsiteX18" fmla="*/ 5168059 w 5168058"/>
                <a:gd name="connsiteY18" fmla="*/ 1645061 h 3058988"/>
                <a:gd name="connsiteX19" fmla="*/ 4903904 w 5168058"/>
                <a:gd name="connsiteY19" fmla="*/ 1831186 h 3058988"/>
                <a:gd name="connsiteX20" fmla="*/ 4611830 w 5168058"/>
                <a:gd name="connsiteY20" fmla="*/ 2002278 h 3058988"/>
                <a:gd name="connsiteX21" fmla="*/ 4099270 w 5168058"/>
                <a:gd name="connsiteY21" fmla="*/ 2297931 h 3058988"/>
                <a:gd name="connsiteX22" fmla="*/ 3787152 w 5168058"/>
                <a:gd name="connsiteY22" fmla="*/ 2478329 h 3058988"/>
                <a:gd name="connsiteX23" fmla="*/ 3394142 w 5168058"/>
                <a:gd name="connsiteY23" fmla="*/ 2703827 h 3058988"/>
                <a:gd name="connsiteX24" fmla="*/ 2797109 w 5168058"/>
                <a:gd name="connsiteY24" fmla="*/ 3049591 h 3058988"/>
                <a:gd name="connsiteX25" fmla="*/ 2738408 w 5168058"/>
                <a:gd name="connsiteY25" fmla="*/ 3049591 h 3058988"/>
                <a:gd name="connsiteX26" fmla="*/ 2353272 w 5168058"/>
                <a:gd name="connsiteY26" fmla="*/ 2827673 h 3058988"/>
                <a:gd name="connsiteX27" fmla="*/ 1695391 w 5168058"/>
                <a:gd name="connsiteY27" fmla="*/ 2451127 h 3058988"/>
                <a:gd name="connsiteX28" fmla="*/ 1282336 w 5168058"/>
                <a:gd name="connsiteY28" fmla="*/ 2210596 h 3058988"/>
                <a:gd name="connsiteX29" fmla="*/ 1052543 w 5168058"/>
                <a:gd name="connsiteY29" fmla="*/ 2081024 h 3058988"/>
                <a:gd name="connsiteX30" fmla="*/ 870712 w 5168058"/>
                <a:gd name="connsiteY30" fmla="*/ 1972928 h 3058988"/>
                <a:gd name="connsiteX31" fmla="*/ 708927 w 5168058"/>
                <a:gd name="connsiteY31" fmla="*/ 1877718 h 3058988"/>
                <a:gd name="connsiteX32" fmla="*/ 363163 w 5168058"/>
                <a:gd name="connsiteY32" fmla="*/ 1642198 h 3058988"/>
                <a:gd name="connsiteX33" fmla="*/ 150551 w 5168058"/>
                <a:gd name="connsiteY33" fmla="*/ 1352272 h 3058988"/>
                <a:gd name="connsiteX34" fmla="*/ 73237 w 5168058"/>
                <a:gd name="connsiteY34" fmla="*/ 1190486 h 30589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5168058" h="3058988">
                  <a:moveTo>
                    <a:pt x="73237" y="1190486"/>
                  </a:moveTo>
                  <a:cubicBezTo>
                    <a:pt x="10957" y="1030848"/>
                    <a:pt x="-1929" y="864767"/>
                    <a:pt x="219" y="695822"/>
                  </a:cubicBezTo>
                  <a:cubicBezTo>
                    <a:pt x="3082" y="481778"/>
                    <a:pt x="935" y="267018"/>
                    <a:pt x="935" y="52974"/>
                  </a:cubicBezTo>
                  <a:cubicBezTo>
                    <a:pt x="935" y="35077"/>
                    <a:pt x="3082" y="17181"/>
                    <a:pt x="4514" y="0"/>
                  </a:cubicBezTo>
                  <a:cubicBezTo>
                    <a:pt x="20263" y="142457"/>
                    <a:pt x="57488" y="278472"/>
                    <a:pt x="126927" y="405180"/>
                  </a:cubicBezTo>
                  <a:cubicBezTo>
                    <a:pt x="183481" y="532605"/>
                    <a:pt x="264374" y="642848"/>
                    <a:pt x="363163" y="740206"/>
                  </a:cubicBezTo>
                  <a:cubicBezTo>
                    <a:pt x="426875" y="811792"/>
                    <a:pt x="504189" y="864767"/>
                    <a:pt x="587945" y="912014"/>
                  </a:cubicBezTo>
                  <a:cubicBezTo>
                    <a:pt x="751163" y="1004361"/>
                    <a:pt x="912949" y="1098139"/>
                    <a:pt x="1076166" y="1191918"/>
                  </a:cubicBezTo>
                  <a:cubicBezTo>
                    <a:pt x="1150616" y="1234154"/>
                    <a:pt x="1225782" y="1275674"/>
                    <a:pt x="1299517" y="1319342"/>
                  </a:cubicBezTo>
                  <a:cubicBezTo>
                    <a:pt x="1446985" y="1406678"/>
                    <a:pt x="1595169" y="1492582"/>
                    <a:pt x="1744070" y="1577054"/>
                  </a:cubicBezTo>
                  <a:cubicBezTo>
                    <a:pt x="2073368" y="1767474"/>
                    <a:pt x="2401951" y="1957179"/>
                    <a:pt x="2730534" y="2148315"/>
                  </a:cubicBezTo>
                  <a:cubicBezTo>
                    <a:pt x="2758452" y="2164780"/>
                    <a:pt x="2779212" y="2165496"/>
                    <a:pt x="2807131" y="2148315"/>
                  </a:cubicBezTo>
                  <a:cubicBezTo>
                    <a:pt x="3054105" y="2000131"/>
                    <a:pt x="3306806" y="1861969"/>
                    <a:pt x="3553064" y="1712352"/>
                  </a:cubicBezTo>
                  <a:cubicBezTo>
                    <a:pt x="3641116" y="1658662"/>
                    <a:pt x="3732031" y="1609268"/>
                    <a:pt x="3822230" y="1559157"/>
                  </a:cubicBezTo>
                  <a:cubicBezTo>
                    <a:pt x="3905986" y="1511910"/>
                    <a:pt x="3989743" y="1464663"/>
                    <a:pt x="4072783" y="1416700"/>
                  </a:cubicBezTo>
                  <a:cubicBezTo>
                    <a:pt x="4201639" y="1342250"/>
                    <a:pt x="4329779" y="1267084"/>
                    <a:pt x="4458635" y="1191918"/>
                  </a:cubicBezTo>
                  <a:cubicBezTo>
                    <a:pt x="4480827" y="1204087"/>
                    <a:pt x="4503019" y="1215541"/>
                    <a:pt x="4524495" y="1227711"/>
                  </a:cubicBezTo>
                  <a:cubicBezTo>
                    <a:pt x="4677690" y="1316478"/>
                    <a:pt x="4831602" y="1404530"/>
                    <a:pt x="4984081" y="1494729"/>
                  </a:cubicBezTo>
                  <a:cubicBezTo>
                    <a:pt x="5052804" y="1535534"/>
                    <a:pt x="5119380" y="1579201"/>
                    <a:pt x="5168059" y="1645061"/>
                  </a:cubicBezTo>
                  <a:cubicBezTo>
                    <a:pt x="5087882" y="1718795"/>
                    <a:pt x="4998398" y="1778212"/>
                    <a:pt x="4903904" y="1831186"/>
                  </a:cubicBezTo>
                  <a:cubicBezTo>
                    <a:pt x="4805831" y="1886308"/>
                    <a:pt x="4709189" y="1945009"/>
                    <a:pt x="4611830" y="2002278"/>
                  </a:cubicBezTo>
                  <a:cubicBezTo>
                    <a:pt x="4436443" y="2092478"/>
                    <a:pt x="4273226" y="2203437"/>
                    <a:pt x="4099270" y="2297931"/>
                  </a:cubicBezTo>
                  <a:cubicBezTo>
                    <a:pt x="3994038" y="2355201"/>
                    <a:pt x="3890237" y="2416049"/>
                    <a:pt x="3787152" y="2478329"/>
                  </a:cubicBezTo>
                  <a:cubicBezTo>
                    <a:pt x="3657581" y="2556359"/>
                    <a:pt x="3525145" y="2628661"/>
                    <a:pt x="3394142" y="2703827"/>
                  </a:cubicBezTo>
                  <a:cubicBezTo>
                    <a:pt x="3195131" y="2818366"/>
                    <a:pt x="2995404" y="2933621"/>
                    <a:pt x="2797109" y="3049591"/>
                  </a:cubicBezTo>
                  <a:cubicBezTo>
                    <a:pt x="2775633" y="3062477"/>
                    <a:pt x="2759884" y="3061761"/>
                    <a:pt x="2738408" y="3049591"/>
                  </a:cubicBezTo>
                  <a:cubicBezTo>
                    <a:pt x="2610984" y="2973709"/>
                    <a:pt x="2481412" y="2901407"/>
                    <a:pt x="2353272" y="2827673"/>
                  </a:cubicBezTo>
                  <a:cubicBezTo>
                    <a:pt x="2134217" y="2701680"/>
                    <a:pt x="1917309" y="2572108"/>
                    <a:pt x="1695391" y="2451127"/>
                  </a:cubicBezTo>
                  <a:cubicBezTo>
                    <a:pt x="1555797" y="2375245"/>
                    <a:pt x="1419782" y="2291488"/>
                    <a:pt x="1282336" y="2210596"/>
                  </a:cubicBezTo>
                  <a:cubicBezTo>
                    <a:pt x="1206454" y="2166212"/>
                    <a:pt x="1131288" y="2120396"/>
                    <a:pt x="1052543" y="2081024"/>
                  </a:cubicBezTo>
                  <a:cubicBezTo>
                    <a:pt x="989546" y="2049526"/>
                    <a:pt x="931561" y="2009437"/>
                    <a:pt x="870712" y="1972928"/>
                  </a:cubicBezTo>
                  <a:cubicBezTo>
                    <a:pt x="817022" y="1941430"/>
                    <a:pt x="763333" y="1908500"/>
                    <a:pt x="708927" y="1877718"/>
                  </a:cubicBezTo>
                  <a:cubicBezTo>
                    <a:pt x="587229" y="1808994"/>
                    <a:pt x="464100" y="1741703"/>
                    <a:pt x="363163" y="1642198"/>
                  </a:cubicBezTo>
                  <a:cubicBezTo>
                    <a:pt x="282270" y="1552714"/>
                    <a:pt x="206388" y="1459652"/>
                    <a:pt x="150551" y="1352272"/>
                  </a:cubicBezTo>
                  <a:cubicBezTo>
                    <a:pt x="124064" y="1297866"/>
                    <a:pt x="99724" y="1244176"/>
                    <a:pt x="73237" y="1190486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73000">
                  <a:schemeClr val="accent3">
                    <a:lumMod val="7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0" scaled="1"/>
              <a:tileRect/>
            </a:gradFill>
            <a:ln w="71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56" name="Freeform: Shape 655">
              <a:extLst>
                <a:ext uri="{FF2B5EF4-FFF2-40B4-BE49-F238E27FC236}">
                  <a16:creationId xmlns:a16="http://schemas.microsoft.com/office/drawing/2014/main" id="{0C845B74-7D6C-472B-AE31-BC21C455D08A}"/>
                </a:ext>
              </a:extLst>
            </p:cNvPr>
            <p:cNvSpPr/>
            <p:nvPr/>
          </p:nvSpPr>
          <p:spPr>
            <a:xfrm rot="5400000">
              <a:off x="2842297" y="3095756"/>
              <a:ext cx="4044072" cy="2244106"/>
            </a:xfrm>
            <a:custGeom>
              <a:avLst/>
              <a:gdLst>
                <a:gd name="connsiteX0" fmla="*/ 392 w 4044072"/>
                <a:gd name="connsiteY0" fmla="*/ 601427 h 2244106"/>
                <a:gd name="connsiteX1" fmla="*/ 392 w 4044072"/>
                <a:gd name="connsiteY1" fmla="*/ 20920 h 2244106"/>
                <a:gd name="connsiteX2" fmla="*/ 1439 w 4044072"/>
                <a:gd name="connsiteY2" fmla="*/ 0 h 2244106"/>
                <a:gd name="connsiteX3" fmla="*/ 9806 w 4044072"/>
                <a:gd name="connsiteY3" fmla="*/ 59097 h 2244106"/>
                <a:gd name="connsiteX4" fmla="*/ 93483 w 4044072"/>
                <a:gd name="connsiteY4" fmla="*/ 304375 h 2244106"/>
                <a:gd name="connsiteX5" fmla="*/ 389490 w 4044072"/>
                <a:gd name="connsiteY5" fmla="*/ 647973 h 2244106"/>
                <a:gd name="connsiteX6" fmla="*/ 701186 w 4044072"/>
                <a:gd name="connsiteY6" fmla="*/ 828924 h 2244106"/>
                <a:gd name="connsiteX7" fmla="*/ 907240 w 4044072"/>
                <a:gd name="connsiteY7" fmla="*/ 946072 h 2244106"/>
                <a:gd name="connsiteX8" fmla="*/ 917700 w 4044072"/>
                <a:gd name="connsiteY8" fmla="*/ 953394 h 2244106"/>
                <a:gd name="connsiteX9" fmla="*/ 2004974 w 4044072"/>
                <a:gd name="connsiteY9" fmla="*/ 1581492 h 2244106"/>
                <a:gd name="connsiteX10" fmla="*/ 2043152 w 4044072"/>
                <a:gd name="connsiteY10" fmla="*/ 1580446 h 2244106"/>
                <a:gd name="connsiteX11" fmla="*/ 2478794 w 4044072"/>
                <a:gd name="connsiteY11" fmla="*/ 1328370 h 2244106"/>
                <a:gd name="connsiteX12" fmla="*/ 2673343 w 4044072"/>
                <a:gd name="connsiteY12" fmla="*/ 1216453 h 2244106"/>
                <a:gd name="connsiteX13" fmla="*/ 2830237 w 4044072"/>
                <a:gd name="connsiteY13" fmla="*/ 1128069 h 2244106"/>
                <a:gd name="connsiteX14" fmla="*/ 2831125 w 4044072"/>
                <a:gd name="connsiteY14" fmla="*/ 1127994 h 2244106"/>
                <a:gd name="connsiteX15" fmla="*/ 2830758 w 4044072"/>
                <a:gd name="connsiteY15" fmla="*/ 1127545 h 2244106"/>
                <a:gd name="connsiteX16" fmla="*/ 3054071 w 4044072"/>
                <a:gd name="connsiteY16" fmla="*/ 997845 h 2244106"/>
                <a:gd name="connsiteX17" fmla="*/ 3138794 w 4044072"/>
                <a:gd name="connsiteY17" fmla="*/ 949209 h 2244106"/>
                <a:gd name="connsiteX18" fmla="*/ 3579666 w 4044072"/>
                <a:gd name="connsiteY18" fmla="*/ 693471 h 2244106"/>
                <a:gd name="connsiteX19" fmla="*/ 3740221 w 4044072"/>
                <a:gd name="connsiteY19" fmla="*/ 587829 h 2244106"/>
                <a:gd name="connsiteX20" fmla="*/ 3953597 w 4044072"/>
                <a:gd name="connsiteY20" fmla="*/ 309604 h 2244106"/>
                <a:gd name="connsiteX21" fmla="*/ 4016877 w 4044072"/>
                <a:gd name="connsiteY21" fmla="*/ 462314 h 2244106"/>
                <a:gd name="connsiteX22" fmla="*/ 4044072 w 4044072"/>
                <a:gd name="connsiteY22" fmla="*/ 610317 h 2244106"/>
                <a:gd name="connsiteX23" fmla="*/ 3876196 w 4044072"/>
                <a:gd name="connsiteY23" fmla="*/ 1090413 h 2244106"/>
                <a:gd name="connsiteX24" fmla="*/ 3599539 w 4044072"/>
                <a:gd name="connsiteY24" fmla="*/ 1334645 h 2244106"/>
                <a:gd name="connsiteX25" fmla="*/ 3385641 w 4044072"/>
                <a:gd name="connsiteY25" fmla="*/ 1459114 h 2244106"/>
                <a:gd name="connsiteX26" fmla="*/ 2922280 w 4044072"/>
                <a:gd name="connsiteY26" fmla="*/ 1725834 h 2244106"/>
                <a:gd name="connsiteX27" fmla="*/ 2837561 w 4044072"/>
                <a:gd name="connsiteY27" fmla="*/ 1772899 h 2244106"/>
                <a:gd name="connsiteX28" fmla="*/ 2837558 w 4044072"/>
                <a:gd name="connsiteY28" fmla="*/ 1772903 h 2244106"/>
                <a:gd name="connsiteX29" fmla="*/ 2703675 w 4044072"/>
                <a:gd name="connsiteY29" fmla="*/ 1853442 h 2244106"/>
                <a:gd name="connsiteX30" fmla="*/ 2178081 w 4044072"/>
                <a:gd name="connsiteY30" fmla="*/ 2164093 h 2244106"/>
                <a:gd name="connsiteX31" fmla="*/ 2056226 w 4044072"/>
                <a:gd name="connsiteY31" fmla="*/ 2235217 h 2244106"/>
                <a:gd name="connsiteX32" fmla="*/ 2017526 w 4044072"/>
                <a:gd name="connsiteY32" fmla="*/ 2240448 h 2244106"/>
                <a:gd name="connsiteX33" fmla="*/ 1870046 w 4044072"/>
                <a:gd name="connsiteY33" fmla="*/ 2158863 h 2244106"/>
                <a:gd name="connsiteX34" fmla="*/ 1560441 w 4044072"/>
                <a:gd name="connsiteY34" fmla="*/ 1987325 h 2244106"/>
                <a:gd name="connsiteX35" fmla="*/ 401518 w 4044072"/>
                <a:gd name="connsiteY35" fmla="*/ 1309543 h 2244106"/>
                <a:gd name="connsiteX36" fmla="*/ 119631 w 4044072"/>
                <a:gd name="connsiteY36" fmla="*/ 1010398 h 2244106"/>
                <a:gd name="connsiteX37" fmla="*/ 7714 w 4044072"/>
                <a:gd name="connsiteY37" fmla="*/ 695041 h 2244106"/>
                <a:gd name="connsiteX38" fmla="*/ 392 w 4044072"/>
                <a:gd name="connsiteY38" fmla="*/ 601427 h 2244106"/>
                <a:gd name="connsiteX0" fmla="*/ 392 w 4044072"/>
                <a:gd name="connsiteY0" fmla="*/ 601427 h 2244106"/>
                <a:gd name="connsiteX1" fmla="*/ 392 w 4044072"/>
                <a:gd name="connsiteY1" fmla="*/ 20920 h 2244106"/>
                <a:gd name="connsiteX2" fmla="*/ 1439 w 4044072"/>
                <a:gd name="connsiteY2" fmla="*/ 0 h 2244106"/>
                <a:gd name="connsiteX3" fmla="*/ 9806 w 4044072"/>
                <a:gd name="connsiteY3" fmla="*/ 59097 h 2244106"/>
                <a:gd name="connsiteX4" fmla="*/ 93483 w 4044072"/>
                <a:gd name="connsiteY4" fmla="*/ 304375 h 2244106"/>
                <a:gd name="connsiteX5" fmla="*/ 389490 w 4044072"/>
                <a:gd name="connsiteY5" fmla="*/ 647973 h 2244106"/>
                <a:gd name="connsiteX6" fmla="*/ 701186 w 4044072"/>
                <a:gd name="connsiteY6" fmla="*/ 828924 h 2244106"/>
                <a:gd name="connsiteX7" fmla="*/ 907240 w 4044072"/>
                <a:gd name="connsiteY7" fmla="*/ 946072 h 2244106"/>
                <a:gd name="connsiteX8" fmla="*/ 917700 w 4044072"/>
                <a:gd name="connsiteY8" fmla="*/ 953394 h 2244106"/>
                <a:gd name="connsiteX9" fmla="*/ 2004974 w 4044072"/>
                <a:gd name="connsiteY9" fmla="*/ 1581492 h 2244106"/>
                <a:gd name="connsiteX10" fmla="*/ 2043152 w 4044072"/>
                <a:gd name="connsiteY10" fmla="*/ 1580446 h 2244106"/>
                <a:gd name="connsiteX11" fmla="*/ 2478794 w 4044072"/>
                <a:gd name="connsiteY11" fmla="*/ 1328370 h 2244106"/>
                <a:gd name="connsiteX12" fmla="*/ 2673343 w 4044072"/>
                <a:gd name="connsiteY12" fmla="*/ 1216453 h 2244106"/>
                <a:gd name="connsiteX13" fmla="*/ 2830237 w 4044072"/>
                <a:gd name="connsiteY13" fmla="*/ 1128069 h 2244106"/>
                <a:gd name="connsiteX14" fmla="*/ 2831125 w 4044072"/>
                <a:gd name="connsiteY14" fmla="*/ 1127994 h 2244106"/>
                <a:gd name="connsiteX15" fmla="*/ 2830758 w 4044072"/>
                <a:gd name="connsiteY15" fmla="*/ 1127545 h 2244106"/>
                <a:gd name="connsiteX16" fmla="*/ 3054071 w 4044072"/>
                <a:gd name="connsiteY16" fmla="*/ 997845 h 2244106"/>
                <a:gd name="connsiteX17" fmla="*/ 3138794 w 4044072"/>
                <a:gd name="connsiteY17" fmla="*/ 949209 h 2244106"/>
                <a:gd name="connsiteX18" fmla="*/ 3579666 w 4044072"/>
                <a:gd name="connsiteY18" fmla="*/ 693471 h 2244106"/>
                <a:gd name="connsiteX19" fmla="*/ 3740221 w 4044072"/>
                <a:gd name="connsiteY19" fmla="*/ 587829 h 2244106"/>
                <a:gd name="connsiteX20" fmla="*/ 3953597 w 4044072"/>
                <a:gd name="connsiteY20" fmla="*/ 309604 h 2244106"/>
                <a:gd name="connsiteX21" fmla="*/ 4016877 w 4044072"/>
                <a:gd name="connsiteY21" fmla="*/ 462314 h 2244106"/>
                <a:gd name="connsiteX22" fmla="*/ 4044072 w 4044072"/>
                <a:gd name="connsiteY22" fmla="*/ 610317 h 2244106"/>
                <a:gd name="connsiteX23" fmla="*/ 3876196 w 4044072"/>
                <a:gd name="connsiteY23" fmla="*/ 1090413 h 2244106"/>
                <a:gd name="connsiteX24" fmla="*/ 3599539 w 4044072"/>
                <a:gd name="connsiteY24" fmla="*/ 1334645 h 2244106"/>
                <a:gd name="connsiteX25" fmla="*/ 3385641 w 4044072"/>
                <a:gd name="connsiteY25" fmla="*/ 1459114 h 2244106"/>
                <a:gd name="connsiteX26" fmla="*/ 2922280 w 4044072"/>
                <a:gd name="connsiteY26" fmla="*/ 1725834 h 2244106"/>
                <a:gd name="connsiteX27" fmla="*/ 2837561 w 4044072"/>
                <a:gd name="connsiteY27" fmla="*/ 1772899 h 2244106"/>
                <a:gd name="connsiteX28" fmla="*/ 2703675 w 4044072"/>
                <a:gd name="connsiteY28" fmla="*/ 1853442 h 2244106"/>
                <a:gd name="connsiteX29" fmla="*/ 2178081 w 4044072"/>
                <a:gd name="connsiteY29" fmla="*/ 2164093 h 2244106"/>
                <a:gd name="connsiteX30" fmla="*/ 2056226 w 4044072"/>
                <a:gd name="connsiteY30" fmla="*/ 2235217 h 2244106"/>
                <a:gd name="connsiteX31" fmla="*/ 2017526 w 4044072"/>
                <a:gd name="connsiteY31" fmla="*/ 2240448 h 2244106"/>
                <a:gd name="connsiteX32" fmla="*/ 1870046 w 4044072"/>
                <a:gd name="connsiteY32" fmla="*/ 2158863 h 2244106"/>
                <a:gd name="connsiteX33" fmla="*/ 1560441 w 4044072"/>
                <a:gd name="connsiteY33" fmla="*/ 1987325 h 2244106"/>
                <a:gd name="connsiteX34" fmla="*/ 401518 w 4044072"/>
                <a:gd name="connsiteY34" fmla="*/ 1309543 h 2244106"/>
                <a:gd name="connsiteX35" fmla="*/ 119631 w 4044072"/>
                <a:gd name="connsiteY35" fmla="*/ 1010398 h 2244106"/>
                <a:gd name="connsiteX36" fmla="*/ 7714 w 4044072"/>
                <a:gd name="connsiteY36" fmla="*/ 695041 h 2244106"/>
                <a:gd name="connsiteX37" fmla="*/ 392 w 4044072"/>
                <a:gd name="connsiteY37" fmla="*/ 601427 h 2244106"/>
                <a:gd name="connsiteX0" fmla="*/ 392 w 4044072"/>
                <a:gd name="connsiteY0" fmla="*/ 601427 h 2244106"/>
                <a:gd name="connsiteX1" fmla="*/ 392 w 4044072"/>
                <a:gd name="connsiteY1" fmla="*/ 20920 h 2244106"/>
                <a:gd name="connsiteX2" fmla="*/ 1439 w 4044072"/>
                <a:gd name="connsiteY2" fmla="*/ 0 h 2244106"/>
                <a:gd name="connsiteX3" fmla="*/ 9806 w 4044072"/>
                <a:gd name="connsiteY3" fmla="*/ 59097 h 2244106"/>
                <a:gd name="connsiteX4" fmla="*/ 93483 w 4044072"/>
                <a:gd name="connsiteY4" fmla="*/ 304375 h 2244106"/>
                <a:gd name="connsiteX5" fmla="*/ 389490 w 4044072"/>
                <a:gd name="connsiteY5" fmla="*/ 647973 h 2244106"/>
                <a:gd name="connsiteX6" fmla="*/ 701186 w 4044072"/>
                <a:gd name="connsiteY6" fmla="*/ 828924 h 2244106"/>
                <a:gd name="connsiteX7" fmla="*/ 907240 w 4044072"/>
                <a:gd name="connsiteY7" fmla="*/ 946072 h 2244106"/>
                <a:gd name="connsiteX8" fmla="*/ 917700 w 4044072"/>
                <a:gd name="connsiteY8" fmla="*/ 953394 h 2244106"/>
                <a:gd name="connsiteX9" fmla="*/ 2004974 w 4044072"/>
                <a:gd name="connsiteY9" fmla="*/ 1581492 h 2244106"/>
                <a:gd name="connsiteX10" fmla="*/ 2043152 w 4044072"/>
                <a:gd name="connsiteY10" fmla="*/ 1580446 h 2244106"/>
                <a:gd name="connsiteX11" fmla="*/ 2478794 w 4044072"/>
                <a:gd name="connsiteY11" fmla="*/ 1328370 h 2244106"/>
                <a:gd name="connsiteX12" fmla="*/ 2673343 w 4044072"/>
                <a:gd name="connsiteY12" fmla="*/ 1216453 h 2244106"/>
                <a:gd name="connsiteX13" fmla="*/ 2830237 w 4044072"/>
                <a:gd name="connsiteY13" fmla="*/ 1128069 h 2244106"/>
                <a:gd name="connsiteX14" fmla="*/ 2831125 w 4044072"/>
                <a:gd name="connsiteY14" fmla="*/ 1127994 h 2244106"/>
                <a:gd name="connsiteX15" fmla="*/ 2830758 w 4044072"/>
                <a:gd name="connsiteY15" fmla="*/ 1127545 h 2244106"/>
                <a:gd name="connsiteX16" fmla="*/ 3054071 w 4044072"/>
                <a:gd name="connsiteY16" fmla="*/ 997845 h 2244106"/>
                <a:gd name="connsiteX17" fmla="*/ 3138794 w 4044072"/>
                <a:gd name="connsiteY17" fmla="*/ 949209 h 2244106"/>
                <a:gd name="connsiteX18" fmla="*/ 3579666 w 4044072"/>
                <a:gd name="connsiteY18" fmla="*/ 693471 h 2244106"/>
                <a:gd name="connsiteX19" fmla="*/ 3740221 w 4044072"/>
                <a:gd name="connsiteY19" fmla="*/ 587829 h 2244106"/>
                <a:gd name="connsiteX20" fmla="*/ 3953597 w 4044072"/>
                <a:gd name="connsiteY20" fmla="*/ 309604 h 2244106"/>
                <a:gd name="connsiteX21" fmla="*/ 4016877 w 4044072"/>
                <a:gd name="connsiteY21" fmla="*/ 462314 h 2244106"/>
                <a:gd name="connsiteX22" fmla="*/ 4044072 w 4044072"/>
                <a:gd name="connsiteY22" fmla="*/ 610317 h 2244106"/>
                <a:gd name="connsiteX23" fmla="*/ 3876196 w 4044072"/>
                <a:gd name="connsiteY23" fmla="*/ 1090413 h 2244106"/>
                <a:gd name="connsiteX24" fmla="*/ 3599539 w 4044072"/>
                <a:gd name="connsiteY24" fmla="*/ 1334645 h 2244106"/>
                <a:gd name="connsiteX25" fmla="*/ 3385641 w 4044072"/>
                <a:gd name="connsiteY25" fmla="*/ 1459114 h 2244106"/>
                <a:gd name="connsiteX26" fmla="*/ 2922280 w 4044072"/>
                <a:gd name="connsiteY26" fmla="*/ 1725834 h 2244106"/>
                <a:gd name="connsiteX27" fmla="*/ 2703675 w 4044072"/>
                <a:gd name="connsiteY27" fmla="*/ 1853442 h 2244106"/>
                <a:gd name="connsiteX28" fmla="*/ 2178081 w 4044072"/>
                <a:gd name="connsiteY28" fmla="*/ 2164093 h 2244106"/>
                <a:gd name="connsiteX29" fmla="*/ 2056226 w 4044072"/>
                <a:gd name="connsiteY29" fmla="*/ 2235217 h 2244106"/>
                <a:gd name="connsiteX30" fmla="*/ 2017526 w 4044072"/>
                <a:gd name="connsiteY30" fmla="*/ 2240448 h 2244106"/>
                <a:gd name="connsiteX31" fmla="*/ 1870046 w 4044072"/>
                <a:gd name="connsiteY31" fmla="*/ 2158863 h 2244106"/>
                <a:gd name="connsiteX32" fmla="*/ 1560441 w 4044072"/>
                <a:gd name="connsiteY32" fmla="*/ 1987325 h 2244106"/>
                <a:gd name="connsiteX33" fmla="*/ 401518 w 4044072"/>
                <a:gd name="connsiteY33" fmla="*/ 1309543 h 2244106"/>
                <a:gd name="connsiteX34" fmla="*/ 119631 w 4044072"/>
                <a:gd name="connsiteY34" fmla="*/ 1010398 h 2244106"/>
                <a:gd name="connsiteX35" fmla="*/ 7714 w 4044072"/>
                <a:gd name="connsiteY35" fmla="*/ 695041 h 2244106"/>
                <a:gd name="connsiteX36" fmla="*/ 392 w 4044072"/>
                <a:gd name="connsiteY36" fmla="*/ 601427 h 2244106"/>
                <a:gd name="connsiteX0" fmla="*/ 392 w 4044072"/>
                <a:gd name="connsiteY0" fmla="*/ 601427 h 2244106"/>
                <a:gd name="connsiteX1" fmla="*/ 392 w 4044072"/>
                <a:gd name="connsiteY1" fmla="*/ 20920 h 2244106"/>
                <a:gd name="connsiteX2" fmla="*/ 1439 w 4044072"/>
                <a:gd name="connsiteY2" fmla="*/ 0 h 2244106"/>
                <a:gd name="connsiteX3" fmla="*/ 9806 w 4044072"/>
                <a:gd name="connsiteY3" fmla="*/ 59097 h 2244106"/>
                <a:gd name="connsiteX4" fmla="*/ 93483 w 4044072"/>
                <a:gd name="connsiteY4" fmla="*/ 304375 h 2244106"/>
                <a:gd name="connsiteX5" fmla="*/ 389490 w 4044072"/>
                <a:gd name="connsiteY5" fmla="*/ 647973 h 2244106"/>
                <a:gd name="connsiteX6" fmla="*/ 701186 w 4044072"/>
                <a:gd name="connsiteY6" fmla="*/ 828924 h 2244106"/>
                <a:gd name="connsiteX7" fmla="*/ 907240 w 4044072"/>
                <a:gd name="connsiteY7" fmla="*/ 946072 h 2244106"/>
                <a:gd name="connsiteX8" fmla="*/ 917700 w 4044072"/>
                <a:gd name="connsiteY8" fmla="*/ 953394 h 2244106"/>
                <a:gd name="connsiteX9" fmla="*/ 2004974 w 4044072"/>
                <a:gd name="connsiteY9" fmla="*/ 1581492 h 2244106"/>
                <a:gd name="connsiteX10" fmla="*/ 2043152 w 4044072"/>
                <a:gd name="connsiteY10" fmla="*/ 1580446 h 2244106"/>
                <a:gd name="connsiteX11" fmla="*/ 2478794 w 4044072"/>
                <a:gd name="connsiteY11" fmla="*/ 1328370 h 2244106"/>
                <a:gd name="connsiteX12" fmla="*/ 2830237 w 4044072"/>
                <a:gd name="connsiteY12" fmla="*/ 1128069 h 2244106"/>
                <a:gd name="connsiteX13" fmla="*/ 2831125 w 4044072"/>
                <a:gd name="connsiteY13" fmla="*/ 1127994 h 2244106"/>
                <a:gd name="connsiteX14" fmla="*/ 2830758 w 4044072"/>
                <a:gd name="connsiteY14" fmla="*/ 1127545 h 2244106"/>
                <a:gd name="connsiteX15" fmla="*/ 3054071 w 4044072"/>
                <a:gd name="connsiteY15" fmla="*/ 997845 h 2244106"/>
                <a:gd name="connsiteX16" fmla="*/ 3138794 w 4044072"/>
                <a:gd name="connsiteY16" fmla="*/ 949209 h 2244106"/>
                <a:gd name="connsiteX17" fmla="*/ 3579666 w 4044072"/>
                <a:gd name="connsiteY17" fmla="*/ 693471 h 2244106"/>
                <a:gd name="connsiteX18" fmla="*/ 3740221 w 4044072"/>
                <a:gd name="connsiteY18" fmla="*/ 587829 h 2244106"/>
                <a:gd name="connsiteX19" fmla="*/ 3953597 w 4044072"/>
                <a:gd name="connsiteY19" fmla="*/ 309604 h 2244106"/>
                <a:gd name="connsiteX20" fmla="*/ 4016877 w 4044072"/>
                <a:gd name="connsiteY20" fmla="*/ 462314 h 2244106"/>
                <a:gd name="connsiteX21" fmla="*/ 4044072 w 4044072"/>
                <a:gd name="connsiteY21" fmla="*/ 610317 h 2244106"/>
                <a:gd name="connsiteX22" fmla="*/ 3876196 w 4044072"/>
                <a:gd name="connsiteY22" fmla="*/ 1090413 h 2244106"/>
                <a:gd name="connsiteX23" fmla="*/ 3599539 w 4044072"/>
                <a:gd name="connsiteY23" fmla="*/ 1334645 h 2244106"/>
                <a:gd name="connsiteX24" fmla="*/ 3385641 w 4044072"/>
                <a:gd name="connsiteY24" fmla="*/ 1459114 h 2244106"/>
                <a:gd name="connsiteX25" fmla="*/ 2922280 w 4044072"/>
                <a:gd name="connsiteY25" fmla="*/ 1725834 h 2244106"/>
                <a:gd name="connsiteX26" fmla="*/ 2703675 w 4044072"/>
                <a:gd name="connsiteY26" fmla="*/ 1853442 h 2244106"/>
                <a:gd name="connsiteX27" fmla="*/ 2178081 w 4044072"/>
                <a:gd name="connsiteY27" fmla="*/ 2164093 h 2244106"/>
                <a:gd name="connsiteX28" fmla="*/ 2056226 w 4044072"/>
                <a:gd name="connsiteY28" fmla="*/ 2235217 h 2244106"/>
                <a:gd name="connsiteX29" fmla="*/ 2017526 w 4044072"/>
                <a:gd name="connsiteY29" fmla="*/ 2240448 h 2244106"/>
                <a:gd name="connsiteX30" fmla="*/ 1870046 w 4044072"/>
                <a:gd name="connsiteY30" fmla="*/ 2158863 h 2244106"/>
                <a:gd name="connsiteX31" fmla="*/ 1560441 w 4044072"/>
                <a:gd name="connsiteY31" fmla="*/ 1987325 h 2244106"/>
                <a:gd name="connsiteX32" fmla="*/ 401518 w 4044072"/>
                <a:gd name="connsiteY32" fmla="*/ 1309543 h 2244106"/>
                <a:gd name="connsiteX33" fmla="*/ 119631 w 4044072"/>
                <a:gd name="connsiteY33" fmla="*/ 1010398 h 2244106"/>
                <a:gd name="connsiteX34" fmla="*/ 7714 w 4044072"/>
                <a:gd name="connsiteY34" fmla="*/ 695041 h 2244106"/>
                <a:gd name="connsiteX35" fmla="*/ 392 w 4044072"/>
                <a:gd name="connsiteY35" fmla="*/ 601427 h 2244106"/>
                <a:gd name="connsiteX0" fmla="*/ 392 w 4044072"/>
                <a:gd name="connsiteY0" fmla="*/ 601427 h 2244106"/>
                <a:gd name="connsiteX1" fmla="*/ 392 w 4044072"/>
                <a:gd name="connsiteY1" fmla="*/ 20920 h 2244106"/>
                <a:gd name="connsiteX2" fmla="*/ 1439 w 4044072"/>
                <a:gd name="connsiteY2" fmla="*/ 0 h 2244106"/>
                <a:gd name="connsiteX3" fmla="*/ 9806 w 4044072"/>
                <a:gd name="connsiteY3" fmla="*/ 59097 h 2244106"/>
                <a:gd name="connsiteX4" fmla="*/ 93483 w 4044072"/>
                <a:gd name="connsiteY4" fmla="*/ 304375 h 2244106"/>
                <a:gd name="connsiteX5" fmla="*/ 389490 w 4044072"/>
                <a:gd name="connsiteY5" fmla="*/ 647973 h 2244106"/>
                <a:gd name="connsiteX6" fmla="*/ 701186 w 4044072"/>
                <a:gd name="connsiteY6" fmla="*/ 828924 h 2244106"/>
                <a:gd name="connsiteX7" fmla="*/ 907240 w 4044072"/>
                <a:gd name="connsiteY7" fmla="*/ 946072 h 2244106"/>
                <a:gd name="connsiteX8" fmla="*/ 917700 w 4044072"/>
                <a:gd name="connsiteY8" fmla="*/ 953394 h 2244106"/>
                <a:gd name="connsiteX9" fmla="*/ 2004974 w 4044072"/>
                <a:gd name="connsiteY9" fmla="*/ 1581492 h 2244106"/>
                <a:gd name="connsiteX10" fmla="*/ 2043152 w 4044072"/>
                <a:gd name="connsiteY10" fmla="*/ 1580446 h 2244106"/>
                <a:gd name="connsiteX11" fmla="*/ 2478794 w 4044072"/>
                <a:gd name="connsiteY11" fmla="*/ 1328370 h 2244106"/>
                <a:gd name="connsiteX12" fmla="*/ 2830237 w 4044072"/>
                <a:gd name="connsiteY12" fmla="*/ 1128069 h 2244106"/>
                <a:gd name="connsiteX13" fmla="*/ 2831125 w 4044072"/>
                <a:gd name="connsiteY13" fmla="*/ 1127994 h 2244106"/>
                <a:gd name="connsiteX14" fmla="*/ 2830758 w 4044072"/>
                <a:gd name="connsiteY14" fmla="*/ 1127545 h 2244106"/>
                <a:gd name="connsiteX15" fmla="*/ 3054071 w 4044072"/>
                <a:gd name="connsiteY15" fmla="*/ 997845 h 2244106"/>
                <a:gd name="connsiteX16" fmla="*/ 3138794 w 4044072"/>
                <a:gd name="connsiteY16" fmla="*/ 949209 h 2244106"/>
                <a:gd name="connsiteX17" fmla="*/ 3579666 w 4044072"/>
                <a:gd name="connsiteY17" fmla="*/ 693471 h 2244106"/>
                <a:gd name="connsiteX18" fmla="*/ 3740221 w 4044072"/>
                <a:gd name="connsiteY18" fmla="*/ 587829 h 2244106"/>
                <a:gd name="connsiteX19" fmla="*/ 3953597 w 4044072"/>
                <a:gd name="connsiteY19" fmla="*/ 309604 h 2244106"/>
                <a:gd name="connsiteX20" fmla="*/ 4016877 w 4044072"/>
                <a:gd name="connsiteY20" fmla="*/ 462314 h 2244106"/>
                <a:gd name="connsiteX21" fmla="*/ 4044072 w 4044072"/>
                <a:gd name="connsiteY21" fmla="*/ 610317 h 2244106"/>
                <a:gd name="connsiteX22" fmla="*/ 3876196 w 4044072"/>
                <a:gd name="connsiteY22" fmla="*/ 1090413 h 2244106"/>
                <a:gd name="connsiteX23" fmla="*/ 3599539 w 4044072"/>
                <a:gd name="connsiteY23" fmla="*/ 1334645 h 2244106"/>
                <a:gd name="connsiteX24" fmla="*/ 3385641 w 4044072"/>
                <a:gd name="connsiteY24" fmla="*/ 1459114 h 2244106"/>
                <a:gd name="connsiteX25" fmla="*/ 2703675 w 4044072"/>
                <a:gd name="connsiteY25" fmla="*/ 1853442 h 2244106"/>
                <a:gd name="connsiteX26" fmla="*/ 2178081 w 4044072"/>
                <a:gd name="connsiteY26" fmla="*/ 2164093 h 2244106"/>
                <a:gd name="connsiteX27" fmla="*/ 2056226 w 4044072"/>
                <a:gd name="connsiteY27" fmla="*/ 2235217 h 2244106"/>
                <a:gd name="connsiteX28" fmla="*/ 2017526 w 4044072"/>
                <a:gd name="connsiteY28" fmla="*/ 2240448 h 2244106"/>
                <a:gd name="connsiteX29" fmla="*/ 1870046 w 4044072"/>
                <a:gd name="connsiteY29" fmla="*/ 2158863 h 2244106"/>
                <a:gd name="connsiteX30" fmla="*/ 1560441 w 4044072"/>
                <a:gd name="connsiteY30" fmla="*/ 1987325 h 2244106"/>
                <a:gd name="connsiteX31" fmla="*/ 401518 w 4044072"/>
                <a:gd name="connsiteY31" fmla="*/ 1309543 h 2244106"/>
                <a:gd name="connsiteX32" fmla="*/ 119631 w 4044072"/>
                <a:gd name="connsiteY32" fmla="*/ 1010398 h 2244106"/>
                <a:gd name="connsiteX33" fmla="*/ 7714 w 4044072"/>
                <a:gd name="connsiteY33" fmla="*/ 695041 h 2244106"/>
                <a:gd name="connsiteX34" fmla="*/ 392 w 4044072"/>
                <a:gd name="connsiteY34" fmla="*/ 601427 h 2244106"/>
                <a:gd name="connsiteX0" fmla="*/ 392 w 4044072"/>
                <a:gd name="connsiteY0" fmla="*/ 601427 h 2244106"/>
                <a:gd name="connsiteX1" fmla="*/ 392 w 4044072"/>
                <a:gd name="connsiteY1" fmla="*/ 20920 h 2244106"/>
                <a:gd name="connsiteX2" fmla="*/ 1439 w 4044072"/>
                <a:gd name="connsiteY2" fmla="*/ 0 h 2244106"/>
                <a:gd name="connsiteX3" fmla="*/ 9806 w 4044072"/>
                <a:gd name="connsiteY3" fmla="*/ 59097 h 2244106"/>
                <a:gd name="connsiteX4" fmla="*/ 93483 w 4044072"/>
                <a:gd name="connsiteY4" fmla="*/ 304375 h 2244106"/>
                <a:gd name="connsiteX5" fmla="*/ 389490 w 4044072"/>
                <a:gd name="connsiteY5" fmla="*/ 647973 h 2244106"/>
                <a:gd name="connsiteX6" fmla="*/ 701186 w 4044072"/>
                <a:gd name="connsiteY6" fmla="*/ 828924 h 2244106"/>
                <a:gd name="connsiteX7" fmla="*/ 907240 w 4044072"/>
                <a:gd name="connsiteY7" fmla="*/ 946072 h 2244106"/>
                <a:gd name="connsiteX8" fmla="*/ 917700 w 4044072"/>
                <a:gd name="connsiteY8" fmla="*/ 953394 h 2244106"/>
                <a:gd name="connsiteX9" fmla="*/ 2004974 w 4044072"/>
                <a:gd name="connsiteY9" fmla="*/ 1581492 h 2244106"/>
                <a:gd name="connsiteX10" fmla="*/ 2043152 w 4044072"/>
                <a:gd name="connsiteY10" fmla="*/ 1580446 h 2244106"/>
                <a:gd name="connsiteX11" fmla="*/ 2478794 w 4044072"/>
                <a:gd name="connsiteY11" fmla="*/ 1328370 h 2244106"/>
                <a:gd name="connsiteX12" fmla="*/ 2830237 w 4044072"/>
                <a:gd name="connsiteY12" fmla="*/ 1128069 h 2244106"/>
                <a:gd name="connsiteX13" fmla="*/ 2831125 w 4044072"/>
                <a:gd name="connsiteY13" fmla="*/ 1127994 h 2244106"/>
                <a:gd name="connsiteX14" fmla="*/ 3054071 w 4044072"/>
                <a:gd name="connsiteY14" fmla="*/ 997845 h 2244106"/>
                <a:gd name="connsiteX15" fmla="*/ 3138794 w 4044072"/>
                <a:gd name="connsiteY15" fmla="*/ 949209 h 2244106"/>
                <a:gd name="connsiteX16" fmla="*/ 3579666 w 4044072"/>
                <a:gd name="connsiteY16" fmla="*/ 693471 h 2244106"/>
                <a:gd name="connsiteX17" fmla="*/ 3740221 w 4044072"/>
                <a:gd name="connsiteY17" fmla="*/ 587829 h 2244106"/>
                <a:gd name="connsiteX18" fmla="*/ 3953597 w 4044072"/>
                <a:gd name="connsiteY18" fmla="*/ 309604 h 2244106"/>
                <a:gd name="connsiteX19" fmla="*/ 4016877 w 4044072"/>
                <a:gd name="connsiteY19" fmla="*/ 462314 h 2244106"/>
                <a:gd name="connsiteX20" fmla="*/ 4044072 w 4044072"/>
                <a:gd name="connsiteY20" fmla="*/ 610317 h 2244106"/>
                <a:gd name="connsiteX21" fmla="*/ 3876196 w 4044072"/>
                <a:gd name="connsiteY21" fmla="*/ 1090413 h 2244106"/>
                <a:gd name="connsiteX22" fmla="*/ 3599539 w 4044072"/>
                <a:gd name="connsiteY22" fmla="*/ 1334645 h 2244106"/>
                <a:gd name="connsiteX23" fmla="*/ 3385641 w 4044072"/>
                <a:gd name="connsiteY23" fmla="*/ 1459114 h 2244106"/>
                <a:gd name="connsiteX24" fmla="*/ 2703675 w 4044072"/>
                <a:gd name="connsiteY24" fmla="*/ 1853442 h 2244106"/>
                <a:gd name="connsiteX25" fmla="*/ 2178081 w 4044072"/>
                <a:gd name="connsiteY25" fmla="*/ 2164093 h 2244106"/>
                <a:gd name="connsiteX26" fmla="*/ 2056226 w 4044072"/>
                <a:gd name="connsiteY26" fmla="*/ 2235217 h 2244106"/>
                <a:gd name="connsiteX27" fmla="*/ 2017526 w 4044072"/>
                <a:gd name="connsiteY27" fmla="*/ 2240448 h 2244106"/>
                <a:gd name="connsiteX28" fmla="*/ 1870046 w 4044072"/>
                <a:gd name="connsiteY28" fmla="*/ 2158863 h 2244106"/>
                <a:gd name="connsiteX29" fmla="*/ 1560441 w 4044072"/>
                <a:gd name="connsiteY29" fmla="*/ 1987325 h 2244106"/>
                <a:gd name="connsiteX30" fmla="*/ 401518 w 4044072"/>
                <a:gd name="connsiteY30" fmla="*/ 1309543 h 2244106"/>
                <a:gd name="connsiteX31" fmla="*/ 119631 w 4044072"/>
                <a:gd name="connsiteY31" fmla="*/ 1010398 h 2244106"/>
                <a:gd name="connsiteX32" fmla="*/ 7714 w 4044072"/>
                <a:gd name="connsiteY32" fmla="*/ 695041 h 2244106"/>
                <a:gd name="connsiteX33" fmla="*/ 392 w 4044072"/>
                <a:gd name="connsiteY33" fmla="*/ 601427 h 2244106"/>
                <a:gd name="connsiteX0" fmla="*/ 392 w 4044072"/>
                <a:gd name="connsiteY0" fmla="*/ 601427 h 2244106"/>
                <a:gd name="connsiteX1" fmla="*/ 392 w 4044072"/>
                <a:gd name="connsiteY1" fmla="*/ 20920 h 2244106"/>
                <a:gd name="connsiteX2" fmla="*/ 1439 w 4044072"/>
                <a:gd name="connsiteY2" fmla="*/ 0 h 2244106"/>
                <a:gd name="connsiteX3" fmla="*/ 9806 w 4044072"/>
                <a:gd name="connsiteY3" fmla="*/ 59097 h 2244106"/>
                <a:gd name="connsiteX4" fmla="*/ 93483 w 4044072"/>
                <a:gd name="connsiteY4" fmla="*/ 304375 h 2244106"/>
                <a:gd name="connsiteX5" fmla="*/ 389490 w 4044072"/>
                <a:gd name="connsiteY5" fmla="*/ 647973 h 2244106"/>
                <a:gd name="connsiteX6" fmla="*/ 701186 w 4044072"/>
                <a:gd name="connsiteY6" fmla="*/ 828924 h 2244106"/>
                <a:gd name="connsiteX7" fmla="*/ 907240 w 4044072"/>
                <a:gd name="connsiteY7" fmla="*/ 946072 h 2244106"/>
                <a:gd name="connsiteX8" fmla="*/ 917700 w 4044072"/>
                <a:gd name="connsiteY8" fmla="*/ 953394 h 2244106"/>
                <a:gd name="connsiteX9" fmla="*/ 2004974 w 4044072"/>
                <a:gd name="connsiteY9" fmla="*/ 1581492 h 2244106"/>
                <a:gd name="connsiteX10" fmla="*/ 2043152 w 4044072"/>
                <a:gd name="connsiteY10" fmla="*/ 1580446 h 2244106"/>
                <a:gd name="connsiteX11" fmla="*/ 2478794 w 4044072"/>
                <a:gd name="connsiteY11" fmla="*/ 1328370 h 2244106"/>
                <a:gd name="connsiteX12" fmla="*/ 2830237 w 4044072"/>
                <a:gd name="connsiteY12" fmla="*/ 1128069 h 2244106"/>
                <a:gd name="connsiteX13" fmla="*/ 3054071 w 4044072"/>
                <a:gd name="connsiteY13" fmla="*/ 997845 h 2244106"/>
                <a:gd name="connsiteX14" fmla="*/ 3138794 w 4044072"/>
                <a:gd name="connsiteY14" fmla="*/ 949209 h 2244106"/>
                <a:gd name="connsiteX15" fmla="*/ 3579666 w 4044072"/>
                <a:gd name="connsiteY15" fmla="*/ 693471 h 2244106"/>
                <a:gd name="connsiteX16" fmla="*/ 3740221 w 4044072"/>
                <a:gd name="connsiteY16" fmla="*/ 587829 h 2244106"/>
                <a:gd name="connsiteX17" fmla="*/ 3953597 w 4044072"/>
                <a:gd name="connsiteY17" fmla="*/ 309604 h 2244106"/>
                <a:gd name="connsiteX18" fmla="*/ 4016877 w 4044072"/>
                <a:gd name="connsiteY18" fmla="*/ 462314 h 2244106"/>
                <a:gd name="connsiteX19" fmla="*/ 4044072 w 4044072"/>
                <a:gd name="connsiteY19" fmla="*/ 610317 h 2244106"/>
                <a:gd name="connsiteX20" fmla="*/ 3876196 w 4044072"/>
                <a:gd name="connsiteY20" fmla="*/ 1090413 h 2244106"/>
                <a:gd name="connsiteX21" fmla="*/ 3599539 w 4044072"/>
                <a:gd name="connsiteY21" fmla="*/ 1334645 h 2244106"/>
                <a:gd name="connsiteX22" fmla="*/ 3385641 w 4044072"/>
                <a:gd name="connsiteY22" fmla="*/ 1459114 h 2244106"/>
                <a:gd name="connsiteX23" fmla="*/ 2703675 w 4044072"/>
                <a:gd name="connsiteY23" fmla="*/ 1853442 h 2244106"/>
                <a:gd name="connsiteX24" fmla="*/ 2178081 w 4044072"/>
                <a:gd name="connsiteY24" fmla="*/ 2164093 h 2244106"/>
                <a:gd name="connsiteX25" fmla="*/ 2056226 w 4044072"/>
                <a:gd name="connsiteY25" fmla="*/ 2235217 h 2244106"/>
                <a:gd name="connsiteX26" fmla="*/ 2017526 w 4044072"/>
                <a:gd name="connsiteY26" fmla="*/ 2240448 h 2244106"/>
                <a:gd name="connsiteX27" fmla="*/ 1870046 w 4044072"/>
                <a:gd name="connsiteY27" fmla="*/ 2158863 h 2244106"/>
                <a:gd name="connsiteX28" fmla="*/ 1560441 w 4044072"/>
                <a:gd name="connsiteY28" fmla="*/ 1987325 h 2244106"/>
                <a:gd name="connsiteX29" fmla="*/ 401518 w 4044072"/>
                <a:gd name="connsiteY29" fmla="*/ 1309543 h 2244106"/>
                <a:gd name="connsiteX30" fmla="*/ 119631 w 4044072"/>
                <a:gd name="connsiteY30" fmla="*/ 1010398 h 2244106"/>
                <a:gd name="connsiteX31" fmla="*/ 7714 w 4044072"/>
                <a:gd name="connsiteY31" fmla="*/ 695041 h 2244106"/>
                <a:gd name="connsiteX32" fmla="*/ 392 w 4044072"/>
                <a:gd name="connsiteY32" fmla="*/ 601427 h 2244106"/>
                <a:gd name="connsiteX0" fmla="*/ 392 w 4044072"/>
                <a:gd name="connsiteY0" fmla="*/ 601427 h 2244106"/>
                <a:gd name="connsiteX1" fmla="*/ 392 w 4044072"/>
                <a:gd name="connsiteY1" fmla="*/ 20920 h 2244106"/>
                <a:gd name="connsiteX2" fmla="*/ 1439 w 4044072"/>
                <a:gd name="connsiteY2" fmla="*/ 0 h 2244106"/>
                <a:gd name="connsiteX3" fmla="*/ 9806 w 4044072"/>
                <a:gd name="connsiteY3" fmla="*/ 59097 h 2244106"/>
                <a:gd name="connsiteX4" fmla="*/ 93483 w 4044072"/>
                <a:gd name="connsiteY4" fmla="*/ 304375 h 2244106"/>
                <a:gd name="connsiteX5" fmla="*/ 389490 w 4044072"/>
                <a:gd name="connsiteY5" fmla="*/ 647973 h 2244106"/>
                <a:gd name="connsiteX6" fmla="*/ 701186 w 4044072"/>
                <a:gd name="connsiteY6" fmla="*/ 828924 h 2244106"/>
                <a:gd name="connsiteX7" fmla="*/ 907240 w 4044072"/>
                <a:gd name="connsiteY7" fmla="*/ 946072 h 2244106"/>
                <a:gd name="connsiteX8" fmla="*/ 917700 w 4044072"/>
                <a:gd name="connsiteY8" fmla="*/ 953394 h 2244106"/>
                <a:gd name="connsiteX9" fmla="*/ 2004974 w 4044072"/>
                <a:gd name="connsiteY9" fmla="*/ 1581492 h 2244106"/>
                <a:gd name="connsiteX10" fmla="*/ 2043152 w 4044072"/>
                <a:gd name="connsiteY10" fmla="*/ 1580446 h 2244106"/>
                <a:gd name="connsiteX11" fmla="*/ 2478794 w 4044072"/>
                <a:gd name="connsiteY11" fmla="*/ 1328370 h 2244106"/>
                <a:gd name="connsiteX12" fmla="*/ 3054071 w 4044072"/>
                <a:gd name="connsiteY12" fmla="*/ 997845 h 2244106"/>
                <a:gd name="connsiteX13" fmla="*/ 3138794 w 4044072"/>
                <a:gd name="connsiteY13" fmla="*/ 949209 h 2244106"/>
                <a:gd name="connsiteX14" fmla="*/ 3579666 w 4044072"/>
                <a:gd name="connsiteY14" fmla="*/ 693471 h 2244106"/>
                <a:gd name="connsiteX15" fmla="*/ 3740221 w 4044072"/>
                <a:gd name="connsiteY15" fmla="*/ 587829 h 2244106"/>
                <a:gd name="connsiteX16" fmla="*/ 3953597 w 4044072"/>
                <a:gd name="connsiteY16" fmla="*/ 309604 h 2244106"/>
                <a:gd name="connsiteX17" fmla="*/ 4016877 w 4044072"/>
                <a:gd name="connsiteY17" fmla="*/ 462314 h 2244106"/>
                <a:gd name="connsiteX18" fmla="*/ 4044072 w 4044072"/>
                <a:gd name="connsiteY18" fmla="*/ 610317 h 2244106"/>
                <a:gd name="connsiteX19" fmla="*/ 3876196 w 4044072"/>
                <a:gd name="connsiteY19" fmla="*/ 1090413 h 2244106"/>
                <a:gd name="connsiteX20" fmla="*/ 3599539 w 4044072"/>
                <a:gd name="connsiteY20" fmla="*/ 1334645 h 2244106"/>
                <a:gd name="connsiteX21" fmla="*/ 3385641 w 4044072"/>
                <a:gd name="connsiteY21" fmla="*/ 1459114 h 2244106"/>
                <a:gd name="connsiteX22" fmla="*/ 2703675 w 4044072"/>
                <a:gd name="connsiteY22" fmla="*/ 1853442 h 2244106"/>
                <a:gd name="connsiteX23" fmla="*/ 2178081 w 4044072"/>
                <a:gd name="connsiteY23" fmla="*/ 2164093 h 2244106"/>
                <a:gd name="connsiteX24" fmla="*/ 2056226 w 4044072"/>
                <a:gd name="connsiteY24" fmla="*/ 2235217 h 2244106"/>
                <a:gd name="connsiteX25" fmla="*/ 2017526 w 4044072"/>
                <a:gd name="connsiteY25" fmla="*/ 2240448 h 2244106"/>
                <a:gd name="connsiteX26" fmla="*/ 1870046 w 4044072"/>
                <a:gd name="connsiteY26" fmla="*/ 2158863 h 2244106"/>
                <a:gd name="connsiteX27" fmla="*/ 1560441 w 4044072"/>
                <a:gd name="connsiteY27" fmla="*/ 1987325 h 2244106"/>
                <a:gd name="connsiteX28" fmla="*/ 401518 w 4044072"/>
                <a:gd name="connsiteY28" fmla="*/ 1309543 h 2244106"/>
                <a:gd name="connsiteX29" fmla="*/ 119631 w 4044072"/>
                <a:gd name="connsiteY29" fmla="*/ 1010398 h 2244106"/>
                <a:gd name="connsiteX30" fmla="*/ 7714 w 4044072"/>
                <a:gd name="connsiteY30" fmla="*/ 695041 h 2244106"/>
                <a:gd name="connsiteX31" fmla="*/ 392 w 4044072"/>
                <a:gd name="connsiteY31" fmla="*/ 601427 h 224410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4044072" h="2244106">
                  <a:moveTo>
                    <a:pt x="392" y="601427"/>
                  </a:moveTo>
                  <a:cubicBezTo>
                    <a:pt x="-131" y="407925"/>
                    <a:pt x="-131" y="214422"/>
                    <a:pt x="392" y="20920"/>
                  </a:cubicBezTo>
                  <a:cubicBezTo>
                    <a:pt x="392" y="14120"/>
                    <a:pt x="916" y="6800"/>
                    <a:pt x="1439" y="0"/>
                  </a:cubicBezTo>
                  <a:cubicBezTo>
                    <a:pt x="4053" y="19874"/>
                    <a:pt x="6145" y="39747"/>
                    <a:pt x="9806" y="59097"/>
                  </a:cubicBezTo>
                  <a:cubicBezTo>
                    <a:pt x="24973" y="145389"/>
                    <a:pt x="49552" y="228020"/>
                    <a:pt x="93483" y="304375"/>
                  </a:cubicBezTo>
                  <a:cubicBezTo>
                    <a:pt x="160947" y="446102"/>
                    <a:pt x="255607" y="564819"/>
                    <a:pt x="389490" y="647973"/>
                  </a:cubicBezTo>
                  <a:cubicBezTo>
                    <a:pt x="491470" y="711253"/>
                    <a:pt x="597112" y="769305"/>
                    <a:pt x="701186" y="828924"/>
                  </a:cubicBezTo>
                  <a:lnTo>
                    <a:pt x="907240" y="946072"/>
                  </a:lnTo>
                  <a:cubicBezTo>
                    <a:pt x="910900" y="948687"/>
                    <a:pt x="914039" y="951301"/>
                    <a:pt x="917700" y="953394"/>
                  </a:cubicBezTo>
                  <a:lnTo>
                    <a:pt x="2004974" y="1581492"/>
                  </a:lnTo>
                  <a:cubicBezTo>
                    <a:pt x="2019618" y="1589860"/>
                    <a:pt x="2029555" y="1587769"/>
                    <a:pt x="2043152" y="1580446"/>
                  </a:cubicBezTo>
                  <a:cubicBezTo>
                    <a:pt x="2190109" y="1499385"/>
                    <a:pt x="2347613" y="1403766"/>
                    <a:pt x="2478794" y="1328370"/>
                  </a:cubicBezTo>
                  <a:lnTo>
                    <a:pt x="3054071" y="997845"/>
                  </a:lnTo>
                  <a:lnTo>
                    <a:pt x="3138794" y="949209"/>
                  </a:lnTo>
                  <a:lnTo>
                    <a:pt x="3579666" y="693471"/>
                  </a:lnTo>
                  <a:cubicBezTo>
                    <a:pt x="3635102" y="661569"/>
                    <a:pt x="3691584" y="630714"/>
                    <a:pt x="3740221" y="587829"/>
                  </a:cubicBezTo>
                  <a:cubicBezTo>
                    <a:pt x="3829651" y="508859"/>
                    <a:pt x="3898161" y="414200"/>
                    <a:pt x="3953597" y="309604"/>
                  </a:cubicBezTo>
                  <a:cubicBezTo>
                    <a:pt x="3984975" y="356149"/>
                    <a:pt x="4000665" y="409493"/>
                    <a:pt x="4016877" y="462314"/>
                  </a:cubicBezTo>
                  <a:cubicBezTo>
                    <a:pt x="4032044" y="510428"/>
                    <a:pt x="4039888" y="560111"/>
                    <a:pt x="4044072" y="610317"/>
                  </a:cubicBezTo>
                  <a:cubicBezTo>
                    <a:pt x="4044072" y="790222"/>
                    <a:pt x="3977131" y="946593"/>
                    <a:pt x="3876196" y="1090413"/>
                  </a:cubicBezTo>
                  <a:cubicBezTo>
                    <a:pt x="3804025" y="1193440"/>
                    <a:pt x="3713548" y="1276594"/>
                    <a:pt x="3599539" y="1334645"/>
                  </a:cubicBezTo>
                  <a:cubicBezTo>
                    <a:pt x="3526322" y="1371777"/>
                    <a:pt x="3457289" y="1417799"/>
                    <a:pt x="3385641" y="1459114"/>
                  </a:cubicBezTo>
                  <a:lnTo>
                    <a:pt x="2703675" y="1853442"/>
                  </a:lnTo>
                  <a:lnTo>
                    <a:pt x="2178081" y="2164093"/>
                  </a:lnTo>
                  <a:cubicBezTo>
                    <a:pt x="2171282" y="2168276"/>
                    <a:pt x="2069301" y="2227373"/>
                    <a:pt x="2056226" y="2235217"/>
                  </a:cubicBezTo>
                  <a:cubicBezTo>
                    <a:pt x="2038968" y="2245678"/>
                    <a:pt x="2028508" y="2246200"/>
                    <a:pt x="2017526" y="2240448"/>
                  </a:cubicBezTo>
                  <a:cubicBezTo>
                    <a:pt x="2008635" y="2235741"/>
                    <a:pt x="1877368" y="2163047"/>
                    <a:pt x="1870046" y="2158863"/>
                  </a:cubicBezTo>
                  <a:cubicBezTo>
                    <a:pt x="1768588" y="2099766"/>
                    <a:pt x="1662423" y="2045899"/>
                    <a:pt x="1560441" y="1987325"/>
                  </a:cubicBezTo>
                  <a:lnTo>
                    <a:pt x="401518" y="1309543"/>
                  </a:lnTo>
                  <a:cubicBezTo>
                    <a:pt x="278618" y="1237895"/>
                    <a:pt x="189711" y="1132253"/>
                    <a:pt x="119631" y="1010398"/>
                  </a:cubicBezTo>
                  <a:cubicBezTo>
                    <a:pt x="62627" y="912601"/>
                    <a:pt x="22357" y="808005"/>
                    <a:pt x="7714" y="695041"/>
                  </a:cubicBezTo>
                  <a:cubicBezTo>
                    <a:pt x="3530" y="664185"/>
                    <a:pt x="392" y="632806"/>
                    <a:pt x="392" y="601427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73000">
                  <a:srgbClr val="0E8E88"/>
                </a:gs>
                <a:gs pos="100000">
                  <a:schemeClr val="accent1">
                    <a:lumMod val="50000"/>
                  </a:schemeClr>
                </a:gs>
              </a:gsLst>
              <a:lin ang="0" scaled="1"/>
              <a:tileRect/>
            </a:gradFill>
            <a:ln w="71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57" name="Freeform: Shape 656">
              <a:extLst>
                <a:ext uri="{FF2B5EF4-FFF2-40B4-BE49-F238E27FC236}">
                  <a16:creationId xmlns:a16="http://schemas.microsoft.com/office/drawing/2014/main" id="{2A8E4F14-53F4-4138-8AF0-C7F99AC548E8}"/>
                </a:ext>
              </a:extLst>
            </p:cNvPr>
            <p:cNvSpPr/>
            <p:nvPr/>
          </p:nvSpPr>
          <p:spPr>
            <a:xfrm rot="5400000">
              <a:off x="5612360" y="3100427"/>
              <a:ext cx="4042180" cy="2239797"/>
            </a:xfrm>
            <a:custGeom>
              <a:avLst/>
              <a:gdLst>
                <a:gd name="connsiteX0" fmla="*/ 67 w 4042180"/>
                <a:gd name="connsiteY0" fmla="*/ 1633140 h 2239797"/>
                <a:gd name="connsiteX1" fmla="*/ 117215 w 4042180"/>
                <a:gd name="connsiteY1" fmla="*/ 1227307 h 2239797"/>
                <a:gd name="connsiteX2" fmla="*/ 260511 w 4042180"/>
                <a:gd name="connsiteY2" fmla="*/ 1035896 h 2239797"/>
                <a:gd name="connsiteX3" fmla="*/ 436755 w 4042180"/>
                <a:gd name="connsiteY3" fmla="*/ 907243 h 2239797"/>
                <a:gd name="connsiteX4" fmla="*/ 515725 w 4042180"/>
                <a:gd name="connsiteY4" fmla="*/ 861221 h 2239797"/>
                <a:gd name="connsiteX5" fmla="*/ 516074 w 4042180"/>
                <a:gd name="connsiteY5" fmla="*/ 862065 h 2239797"/>
                <a:gd name="connsiteX6" fmla="*/ 516248 w 4042180"/>
                <a:gd name="connsiteY6" fmla="*/ 861745 h 2239797"/>
                <a:gd name="connsiteX7" fmla="*/ 1986346 w 4042180"/>
                <a:gd name="connsiteY7" fmla="*/ 10855 h 2239797"/>
                <a:gd name="connsiteX8" fmla="*/ 2052241 w 4042180"/>
                <a:gd name="connsiteY8" fmla="*/ 10332 h 2239797"/>
                <a:gd name="connsiteX9" fmla="*/ 3604447 w 4042180"/>
                <a:gd name="connsiteY9" fmla="*/ 907244 h 2239797"/>
                <a:gd name="connsiteX10" fmla="*/ 4036427 w 4042180"/>
                <a:gd name="connsiteY10" fmla="*/ 1555739 h 2239797"/>
                <a:gd name="connsiteX11" fmla="*/ 4041657 w 4042180"/>
                <a:gd name="connsiteY11" fmla="*/ 1657198 h 2239797"/>
                <a:gd name="connsiteX12" fmla="*/ 4042180 w 4042180"/>
                <a:gd name="connsiteY12" fmla="*/ 2239797 h 2239797"/>
                <a:gd name="connsiteX13" fmla="*/ 3941245 w 4042180"/>
                <a:gd name="connsiteY13" fmla="*/ 1937515 h 2239797"/>
                <a:gd name="connsiteX14" fmla="*/ 3622750 w 4042180"/>
                <a:gd name="connsiteY14" fmla="*/ 1571952 h 2239797"/>
                <a:gd name="connsiteX15" fmla="*/ 3407805 w 4042180"/>
                <a:gd name="connsiteY15" fmla="*/ 1448005 h 2239797"/>
                <a:gd name="connsiteX16" fmla="*/ 3095063 w 4042180"/>
                <a:gd name="connsiteY16" fmla="*/ 1269146 h 2239797"/>
                <a:gd name="connsiteX17" fmla="*/ 2747805 w 4042180"/>
                <a:gd name="connsiteY17" fmla="*/ 1068845 h 2239797"/>
                <a:gd name="connsiteX18" fmla="*/ 2384857 w 4042180"/>
                <a:gd name="connsiteY18" fmla="*/ 857560 h 2239797"/>
                <a:gd name="connsiteX19" fmla="*/ 2038644 w 4042180"/>
                <a:gd name="connsiteY19" fmla="*/ 657259 h 2239797"/>
                <a:gd name="connsiteX20" fmla="*/ 2000466 w 4042180"/>
                <a:gd name="connsiteY20" fmla="*/ 658305 h 2239797"/>
                <a:gd name="connsiteX21" fmla="*/ 1651115 w 4042180"/>
                <a:gd name="connsiteY21" fmla="*/ 860175 h 2239797"/>
                <a:gd name="connsiteX22" fmla="*/ 1343603 w 4042180"/>
                <a:gd name="connsiteY22" fmla="*/ 1037466 h 2239797"/>
                <a:gd name="connsiteX23" fmla="*/ 1036091 w 4042180"/>
                <a:gd name="connsiteY23" fmla="*/ 1215802 h 2239797"/>
                <a:gd name="connsiteX24" fmla="*/ 968104 w 4042180"/>
                <a:gd name="connsiteY24" fmla="*/ 1253457 h 2239797"/>
                <a:gd name="connsiteX25" fmla="*/ 543443 w 4042180"/>
                <a:gd name="connsiteY25" fmla="*/ 1497688 h 2239797"/>
                <a:gd name="connsiteX26" fmla="*/ 542312 w 4042180"/>
                <a:gd name="connsiteY26" fmla="*/ 1497509 h 2239797"/>
                <a:gd name="connsiteX27" fmla="*/ 463427 w 4042180"/>
                <a:gd name="connsiteY27" fmla="*/ 1542141 h 2239797"/>
                <a:gd name="connsiteX28" fmla="*/ 89497 w 4042180"/>
                <a:gd name="connsiteY28" fmla="*/ 1929146 h 2239797"/>
                <a:gd name="connsiteX29" fmla="*/ 67 w 4042180"/>
                <a:gd name="connsiteY29" fmla="*/ 1633140 h 2239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4042180" h="2239797">
                  <a:moveTo>
                    <a:pt x="67" y="1633140"/>
                  </a:moveTo>
                  <a:cubicBezTo>
                    <a:pt x="-2025" y="1486182"/>
                    <a:pt x="45043" y="1353868"/>
                    <a:pt x="117215" y="1227307"/>
                  </a:cubicBezTo>
                  <a:cubicBezTo>
                    <a:pt x="157484" y="1157228"/>
                    <a:pt x="205075" y="1093425"/>
                    <a:pt x="260511" y="1035896"/>
                  </a:cubicBezTo>
                  <a:cubicBezTo>
                    <a:pt x="311240" y="983076"/>
                    <a:pt x="371906" y="941760"/>
                    <a:pt x="436755" y="907243"/>
                  </a:cubicBezTo>
                  <a:cubicBezTo>
                    <a:pt x="463427" y="892600"/>
                    <a:pt x="489576" y="876911"/>
                    <a:pt x="515725" y="861221"/>
                  </a:cubicBezTo>
                  <a:lnTo>
                    <a:pt x="516074" y="862065"/>
                  </a:lnTo>
                  <a:lnTo>
                    <a:pt x="516248" y="861745"/>
                  </a:lnTo>
                  <a:lnTo>
                    <a:pt x="1986346" y="10855"/>
                  </a:lnTo>
                  <a:cubicBezTo>
                    <a:pt x="2010403" y="-3265"/>
                    <a:pt x="2027661" y="-3788"/>
                    <a:pt x="2052241" y="10332"/>
                  </a:cubicBezTo>
                  <a:lnTo>
                    <a:pt x="3604447" y="907244"/>
                  </a:lnTo>
                  <a:cubicBezTo>
                    <a:pt x="3854954" y="1052109"/>
                    <a:pt x="3989882" y="1274899"/>
                    <a:pt x="4036427" y="1555739"/>
                  </a:cubicBezTo>
                  <a:cubicBezTo>
                    <a:pt x="4042180" y="1588687"/>
                    <a:pt x="4041657" y="1623203"/>
                    <a:pt x="4041657" y="1657198"/>
                  </a:cubicBezTo>
                  <a:cubicBezTo>
                    <a:pt x="4042180" y="1808339"/>
                    <a:pt x="4041134" y="2088656"/>
                    <a:pt x="4042180" y="2239797"/>
                  </a:cubicBezTo>
                  <a:cubicBezTo>
                    <a:pt x="4042180" y="2239797"/>
                    <a:pt x="4035904" y="2100162"/>
                    <a:pt x="3941245" y="1937515"/>
                  </a:cubicBezTo>
                  <a:cubicBezTo>
                    <a:pt x="3836126" y="1757086"/>
                    <a:pt x="3766570" y="1653014"/>
                    <a:pt x="3622750" y="1571952"/>
                  </a:cubicBezTo>
                  <a:lnTo>
                    <a:pt x="3407805" y="1448005"/>
                  </a:lnTo>
                  <a:lnTo>
                    <a:pt x="3095063" y="1269146"/>
                  </a:lnTo>
                  <a:cubicBezTo>
                    <a:pt x="2978438" y="1204296"/>
                    <a:pt x="2864952" y="1133694"/>
                    <a:pt x="2747805" y="1068845"/>
                  </a:cubicBezTo>
                  <a:cubicBezTo>
                    <a:pt x="2625427" y="1000857"/>
                    <a:pt x="2505665" y="927640"/>
                    <a:pt x="2384857" y="857560"/>
                  </a:cubicBezTo>
                  <a:lnTo>
                    <a:pt x="2038644" y="657259"/>
                  </a:lnTo>
                  <a:cubicBezTo>
                    <a:pt x="2024523" y="649414"/>
                    <a:pt x="2014063" y="650460"/>
                    <a:pt x="2000466" y="658305"/>
                  </a:cubicBezTo>
                  <a:lnTo>
                    <a:pt x="1651115" y="860175"/>
                  </a:lnTo>
                  <a:lnTo>
                    <a:pt x="1343603" y="1037466"/>
                  </a:lnTo>
                  <a:lnTo>
                    <a:pt x="1036091" y="1215802"/>
                  </a:lnTo>
                  <a:cubicBezTo>
                    <a:pt x="1013603" y="1228353"/>
                    <a:pt x="990592" y="1240382"/>
                    <a:pt x="968104" y="1253457"/>
                  </a:cubicBezTo>
                  <a:lnTo>
                    <a:pt x="543443" y="1497688"/>
                  </a:lnTo>
                  <a:lnTo>
                    <a:pt x="542312" y="1497509"/>
                  </a:lnTo>
                  <a:lnTo>
                    <a:pt x="463427" y="1542141"/>
                  </a:lnTo>
                  <a:cubicBezTo>
                    <a:pt x="295551" y="1629479"/>
                    <a:pt x="173696" y="1761270"/>
                    <a:pt x="89497" y="1929146"/>
                  </a:cubicBezTo>
                  <a:cubicBezTo>
                    <a:pt x="39291" y="1836579"/>
                    <a:pt x="11573" y="1737213"/>
                    <a:pt x="67" y="1633140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3"/>
                </a:gs>
                <a:gs pos="73000">
                  <a:schemeClr val="accent3">
                    <a:lumMod val="75000"/>
                  </a:schemeClr>
                </a:gs>
                <a:gs pos="100000">
                  <a:schemeClr val="accent3">
                    <a:lumMod val="50000"/>
                  </a:schemeClr>
                </a:gs>
              </a:gsLst>
              <a:lin ang="10800000" scaled="1"/>
              <a:tileRect/>
            </a:gradFill>
            <a:ln w="71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658" name="Freeform: Shape 657">
              <a:extLst>
                <a:ext uri="{FF2B5EF4-FFF2-40B4-BE49-F238E27FC236}">
                  <a16:creationId xmlns:a16="http://schemas.microsoft.com/office/drawing/2014/main" id="{52C0406A-3C0C-4F5E-8F65-2433BCBDDAD3}"/>
                </a:ext>
              </a:extLst>
            </p:cNvPr>
            <p:cNvSpPr/>
            <p:nvPr/>
          </p:nvSpPr>
          <p:spPr>
            <a:xfrm rot="5400000">
              <a:off x="5833416" y="2045285"/>
              <a:ext cx="265151" cy="567956"/>
            </a:xfrm>
            <a:custGeom>
              <a:avLst/>
              <a:gdLst>
                <a:gd name="connsiteX0" fmla="*/ 125992 w 362944"/>
                <a:gd name="connsiteY0" fmla="*/ 777431 h 777430"/>
                <a:gd name="connsiteX1" fmla="*/ 11454 w 362944"/>
                <a:gd name="connsiteY1" fmla="*/ 441690 h 777430"/>
                <a:gd name="connsiteX2" fmla="*/ 0 w 362944"/>
                <a:gd name="connsiteY2" fmla="*/ 360796 h 777430"/>
                <a:gd name="connsiteX3" fmla="*/ 72303 w 362944"/>
                <a:gd name="connsiteY3" fmla="*/ 0 h 777430"/>
                <a:gd name="connsiteX4" fmla="*/ 150332 w 362944"/>
                <a:gd name="connsiteY4" fmla="*/ 160354 h 777430"/>
                <a:gd name="connsiteX5" fmla="*/ 362944 w 362944"/>
                <a:gd name="connsiteY5" fmla="*/ 450280 h 777430"/>
                <a:gd name="connsiteX6" fmla="*/ 332162 w 362944"/>
                <a:gd name="connsiteY6" fmla="*/ 480346 h 777430"/>
                <a:gd name="connsiteX7" fmla="*/ 125992 w 362944"/>
                <a:gd name="connsiteY7" fmla="*/ 777431 h 7774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62944" h="777430">
                  <a:moveTo>
                    <a:pt x="125992" y="777431"/>
                  </a:moveTo>
                  <a:cubicBezTo>
                    <a:pt x="65144" y="673630"/>
                    <a:pt x="32214" y="559808"/>
                    <a:pt x="11454" y="441690"/>
                  </a:cubicBezTo>
                  <a:cubicBezTo>
                    <a:pt x="6443" y="414486"/>
                    <a:pt x="3579" y="387284"/>
                    <a:pt x="0" y="360796"/>
                  </a:cubicBezTo>
                  <a:cubicBezTo>
                    <a:pt x="0" y="235520"/>
                    <a:pt x="27203" y="115970"/>
                    <a:pt x="72303" y="0"/>
                  </a:cubicBezTo>
                  <a:cubicBezTo>
                    <a:pt x="98074" y="53690"/>
                    <a:pt x="122413" y="108096"/>
                    <a:pt x="150332" y="160354"/>
                  </a:cubicBezTo>
                  <a:cubicBezTo>
                    <a:pt x="206885" y="267734"/>
                    <a:pt x="282051" y="360796"/>
                    <a:pt x="362944" y="450280"/>
                  </a:cubicBezTo>
                  <a:cubicBezTo>
                    <a:pt x="352922" y="460302"/>
                    <a:pt x="342184" y="469608"/>
                    <a:pt x="332162" y="480346"/>
                  </a:cubicBezTo>
                  <a:cubicBezTo>
                    <a:pt x="249122" y="569114"/>
                    <a:pt x="183978" y="670051"/>
                    <a:pt x="125992" y="777431"/>
                  </a:cubicBez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 w="715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659" name="Freeform: Shape 658">
              <a:extLst>
                <a:ext uri="{FF2B5EF4-FFF2-40B4-BE49-F238E27FC236}">
                  <a16:creationId xmlns:a16="http://schemas.microsoft.com/office/drawing/2014/main" id="{6434C564-54EA-4D78-8A11-F020D800FB6A}"/>
                </a:ext>
              </a:extLst>
            </p:cNvPr>
            <p:cNvSpPr/>
            <p:nvPr/>
          </p:nvSpPr>
          <p:spPr>
            <a:xfrm rot="5400000">
              <a:off x="4605480" y="3230857"/>
              <a:ext cx="3781378" cy="2242293"/>
            </a:xfrm>
            <a:custGeom>
              <a:avLst/>
              <a:gdLst>
                <a:gd name="connsiteX0" fmla="*/ 0 w 3781378"/>
                <a:gd name="connsiteY0" fmla="*/ 1036030 h 2240454"/>
                <a:gd name="connsiteX1" fmla="*/ 271427 w 3781378"/>
                <a:gd name="connsiteY1" fmla="*/ 852987 h 2240454"/>
                <a:gd name="connsiteX2" fmla="*/ 442965 w 3781378"/>
                <a:gd name="connsiteY2" fmla="*/ 753621 h 2240454"/>
                <a:gd name="connsiteX3" fmla="*/ 555405 w 3781378"/>
                <a:gd name="connsiteY3" fmla="*/ 690863 h 2240454"/>
                <a:gd name="connsiteX4" fmla="*/ 556698 w 3781378"/>
                <a:gd name="connsiteY4" fmla="*/ 714694 h 2240454"/>
                <a:gd name="connsiteX5" fmla="*/ 558548 w 3781378"/>
                <a:gd name="connsiteY5" fmla="*/ 743434 h 2240454"/>
                <a:gd name="connsiteX6" fmla="*/ 557082 w 3781378"/>
                <a:gd name="connsiteY6" fmla="*/ 714929 h 2240454"/>
                <a:gd name="connsiteX7" fmla="*/ 555928 w 3781378"/>
                <a:gd name="connsiteY7" fmla="*/ 690863 h 2240454"/>
                <a:gd name="connsiteX8" fmla="*/ 1739955 w 3781378"/>
                <a:gd name="connsiteY8" fmla="*/ 5759 h 2240454"/>
                <a:gd name="connsiteX9" fmla="*/ 1776040 w 3781378"/>
                <a:gd name="connsiteY9" fmla="*/ 5236 h 2240454"/>
                <a:gd name="connsiteX10" fmla="*/ 3564633 w 3781378"/>
                <a:gd name="connsiteY10" fmla="*/ 1088329 h 2240454"/>
                <a:gd name="connsiteX11" fmla="*/ 3716297 w 3781378"/>
                <a:gd name="connsiteY11" fmla="*/ 1335175 h 2240454"/>
                <a:gd name="connsiteX12" fmla="*/ 3762842 w 3781378"/>
                <a:gd name="connsiteY12" fmla="*/ 1483701 h 2240454"/>
                <a:gd name="connsiteX13" fmla="*/ 3781146 w 3781378"/>
                <a:gd name="connsiteY13" fmla="*/ 1644257 h 2240454"/>
                <a:gd name="connsiteX14" fmla="*/ 3781146 w 3781378"/>
                <a:gd name="connsiteY14" fmla="*/ 2203845 h 2240454"/>
                <a:gd name="connsiteX15" fmla="*/ 3779054 w 3781378"/>
                <a:gd name="connsiteY15" fmla="*/ 2240454 h 2240454"/>
                <a:gd name="connsiteX16" fmla="*/ 3751860 w 3781378"/>
                <a:gd name="connsiteY16" fmla="*/ 2092450 h 2240454"/>
                <a:gd name="connsiteX17" fmla="*/ 3529069 w 3781378"/>
                <a:gd name="connsiteY17" fmla="*/ 1707537 h 2240454"/>
                <a:gd name="connsiteX18" fmla="*/ 3376360 w 3781378"/>
                <a:gd name="connsiteY18" fmla="*/ 1587775 h 2240454"/>
                <a:gd name="connsiteX19" fmla="*/ 1771334 w 3781378"/>
                <a:gd name="connsiteY19" fmla="*/ 658438 h 2240454"/>
                <a:gd name="connsiteX20" fmla="*/ 1738386 w 3781378"/>
                <a:gd name="connsiteY20" fmla="*/ 661577 h 2240454"/>
                <a:gd name="connsiteX21" fmla="*/ 601950 w 3781378"/>
                <a:gd name="connsiteY21" fmla="*/ 1315825 h 2240454"/>
                <a:gd name="connsiteX22" fmla="*/ 601353 w 3781378"/>
                <a:gd name="connsiteY22" fmla="*/ 1314076 h 2240454"/>
                <a:gd name="connsiteX23" fmla="*/ 601427 w 3781378"/>
                <a:gd name="connsiteY23" fmla="*/ 1315824 h 2240454"/>
                <a:gd name="connsiteX24" fmla="*/ 519842 w 3781378"/>
                <a:gd name="connsiteY24" fmla="*/ 1366030 h 2240454"/>
                <a:gd name="connsiteX25" fmla="*/ 163170 w 3781378"/>
                <a:gd name="connsiteY25" fmla="*/ 1161546 h 2240454"/>
                <a:gd name="connsiteX26" fmla="*/ 0 w 3781378"/>
                <a:gd name="connsiteY26" fmla="*/ 1036030 h 2240454"/>
                <a:gd name="connsiteX0" fmla="*/ 0 w 3781378"/>
                <a:gd name="connsiteY0" fmla="*/ 1084649 h 2289073"/>
                <a:gd name="connsiteX1" fmla="*/ 271427 w 3781378"/>
                <a:gd name="connsiteY1" fmla="*/ 901606 h 2289073"/>
                <a:gd name="connsiteX2" fmla="*/ 442965 w 3781378"/>
                <a:gd name="connsiteY2" fmla="*/ 802240 h 2289073"/>
                <a:gd name="connsiteX3" fmla="*/ 555405 w 3781378"/>
                <a:gd name="connsiteY3" fmla="*/ 739482 h 2289073"/>
                <a:gd name="connsiteX4" fmla="*/ 556698 w 3781378"/>
                <a:gd name="connsiteY4" fmla="*/ 763313 h 2289073"/>
                <a:gd name="connsiteX5" fmla="*/ 558548 w 3781378"/>
                <a:gd name="connsiteY5" fmla="*/ 792053 h 2289073"/>
                <a:gd name="connsiteX6" fmla="*/ 557082 w 3781378"/>
                <a:gd name="connsiteY6" fmla="*/ 763548 h 2289073"/>
                <a:gd name="connsiteX7" fmla="*/ 1739955 w 3781378"/>
                <a:gd name="connsiteY7" fmla="*/ 54378 h 2289073"/>
                <a:gd name="connsiteX8" fmla="*/ 1776040 w 3781378"/>
                <a:gd name="connsiteY8" fmla="*/ 53855 h 2289073"/>
                <a:gd name="connsiteX9" fmla="*/ 3564633 w 3781378"/>
                <a:gd name="connsiteY9" fmla="*/ 1136948 h 2289073"/>
                <a:gd name="connsiteX10" fmla="*/ 3716297 w 3781378"/>
                <a:gd name="connsiteY10" fmla="*/ 1383794 h 2289073"/>
                <a:gd name="connsiteX11" fmla="*/ 3762842 w 3781378"/>
                <a:gd name="connsiteY11" fmla="*/ 1532320 h 2289073"/>
                <a:gd name="connsiteX12" fmla="*/ 3781146 w 3781378"/>
                <a:gd name="connsiteY12" fmla="*/ 1692876 h 2289073"/>
                <a:gd name="connsiteX13" fmla="*/ 3781146 w 3781378"/>
                <a:gd name="connsiteY13" fmla="*/ 2252464 h 2289073"/>
                <a:gd name="connsiteX14" fmla="*/ 3779054 w 3781378"/>
                <a:gd name="connsiteY14" fmla="*/ 2289073 h 2289073"/>
                <a:gd name="connsiteX15" fmla="*/ 3751860 w 3781378"/>
                <a:gd name="connsiteY15" fmla="*/ 2141069 h 2289073"/>
                <a:gd name="connsiteX16" fmla="*/ 3529069 w 3781378"/>
                <a:gd name="connsiteY16" fmla="*/ 1756156 h 2289073"/>
                <a:gd name="connsiteX17" fmla="*/ 3376360 w 3781378"/>
                <a:gd name="connsiteY17" fmla="*/ 1636394 h 2289073"/>
                <a:gd name="connsiteX18" fmla="*/ 1771334 w 3781378"/>
                <a:gd name="connsiteY18" fmla="*/ 707057 h 2289073"/>
                <a:gd name="connsiteX19" fmla="*/ 1738386 w 3781378"/>
                <a:gd name="connsiteY19" fmla="*/ 710196 h 2289073"/>
                <a:gd name="connsiteX20" fmla="*/ 601950 w 3781378"/>
                <a:gd name="connsiteY20" fmla="*/ 1364444 h 2289073"/>
                <a:gd name="connsiteX21" fmla="*/ 601353 w 3781378"/>
                <a:gd name="connsiteY21" fmla="*/ 1362695 h 2289073"/>
                <a:gd name="connsiteX22" fmla="*/ 601427 w 3781378"/>
                <a:gd name="connsiteY22" fmla="*/ 1364443 h 2289073"/>
                <a:gd name="connsiteX23" fmla="*/ 519842 w 3781378"/>
                <a:gd name="connsiteY23" fmla="*/ 1414649 h 2289073"/>
                <a:gd name="connsiteX24" fmla="*/ 163170 w 3781378"/>
                <a:gd name="connsiteY24" fmla="*/ 1210165 h 2289073"/>
                <a:gd name="connsiteX25" fmla="*/ 0 w 3781378"/>
                <a:gd name="connsiteY25" fmla="*/ 1084649 h 2289073"/>
                <a:gd name="connsiteX0" fmla="*/ 0 w 3781378"/>
                <a:gd name="connsiteY0" fmla="*/ 1084649 h 2289073"/>
                <a:gd name="connsiteX1" fmla="*/ 271427 w 3781378"/>
                <a:gd name="connsiteY1" fmla="*/ 901606 h 2289073"/>
                <a:gd name="connsiteX2" fmla="*/ 442965 w 3781378"/>
                <a:gd name="connsiteY2" fmla="*/ 802240 h 2289073"/>
                <a:gd name="connsiteX3" fmla="*/ 555405 w 3781378"/>
                <a:gd name="connsiteY3" fmla="*/ 739482 h 2289073"/>
                <a:gd name="connsiteX4" fmla="*/ 556698 w 3781378"/>
                <a:gd name="connsiteY4" fmla="*/ 763313 h 2289073"/>
                <a:gd name="connsiteX5" fmla="*/ 557082 w 3781378"/>
                <a:gd name="connsiteY5" fmla="*/ 763548 h 2289073"/>
                <a:gd name="connsiteX6" fmla="*/ 1739955 w 3781378"/>
                <a:gd name="connsiteY6" fmla="*/ 54378 h 2289073"/>
                <a:gd name="connsiteX7" fmla="*/ 1776040 w 3781378"/>
                <a:gd name="connsiteY7" fmla="*/ 53855 h 2289073"/>
                <a:gd name="connsiteX8" fmla="*/ 3564633 w 3781378"/>
                <a:gd name="connsiteY8" fmla="*/ 1136948 h 2289073"/>
                <a:gd name="connsiteX9" fmla="*/ 3716297 w 3781378"/>
                <a:gd name="connsiteY9" fmla="*/ 1383794 h 2289073"/>
                <a:gd name="connsiteX10" fmla="*/ 3762842 w 3781378"/>
                <a:gd name="connsiteY10" fmla="*/ 1532320 h 2289073"/>
                <a:gd name="connsiteX11" fmla="*/ 3781146 w 3781378"/>
                <a:gd name="connsiteY11" fmla="*/ 1692876 h 2289073"/>
                <a:gd name="connsiteX12" fmla="*/ 3781146 w 3781378"/>
                <a:gd name="connsiteY12" fmla="*/ 2252464 h 2289073"/>
                <a:gd name="connsiteX13" fmla="*/ 3779054 w 3781378"/>
                <a:gd name="connsiteY13" fmla="*/ 2289073 h 2289073"/>
                <a:gd name="connsiteX14" fmla="*/ 3751860 w 3781378"/>
                <a:gd name="connsiteY14" fmla="*/ 2141069 h 2289073"/>
                <a:gd name="connsiteX15" fmla="*/ 3529069 w 3781378"/>
                <a:gd name="connsiteY15" fmla="*/ 1756156 h 2289073"/>
                <a:gd name="connsiteX16" fmla="*/ 3376360 w 3781378"/>
                <a:gd name="connsiteY16" fmla="*/ 1636394 h 2289073"/>
                <a:gd name="connsiteX17" fmla="*/ 1771334 w 3781378"/>
                <a:gd name="connsiteY17" fmla="*/ 707057 h 2289073"/>
                <a:gd name="connsiteX18" fmla="*/ 1738386 w 3781378"/>
                <a:gd name="connsiteY18" fmla="*/ 710196 h 2289073"/>
                <a:gd name="connsiteX19" fmla="*/ 601950 w 3781378"/>
                <a:gd name="connsiteY19" fmla="*/ 1364444 h 2289073"/>
                <a:gd name="connsiteX20" fmla="*/ 601353 w 3781378"/>
                <a:gd name="connsiteY20" fmla="*/ 1362695 h 2289073"/>
                <a:gd name="connsiteX21" fmla="*/ 601427 w 3781378"/>
                <a:gd name="connsiteY21" fmla="*/ 1364443 h 2289073"/>
                <a:gd name="connsiteX22" fmla="*/ 519842 w 3781378"/>
                <a:gd name="connsiteY22" fmla="*/ 1414649 h 2289073"/>
                <a:gd name="connsiteX23" fmla="*/ 163170 w 3781378"/>
                <a:gd name="connsiteY23" fmla="*/ 1210165 h 2289073"/>
                <a:gd name="connsiteX24" fmla="*/ 0 w 3781378"/>
                <a:gd name="connsiteY24" fmla="*/ 1084649 h 2289073"/>
                <a:gd name="connsiteX0" fmla="*/ 0 w 3781378"/>
                <a:gd name="connsiteY0" fmla="*/ 1084649 h 2289073"/>
                <a:gd name="connsiteX1" fmla="*/ 271427 w 3781378"/>
                <a:gd name="connsiteY1" fmla="*/ 901606 h 2289073"/>
                <a:gd name="connsiteX2" fmla="*/ 442965 w 3781378"/>
                <a:gd name="connsiteY2" fmla="*/ 802240 h 2289073"/>
                <a:gd name="connsiteX3" fmla="*/ 555405 w 3781378"/>
                <a:gd name="connsiteY3" fmla="*/ 739482 h 2289073"/>
                <a:gd name="connsiteX4" fmla="*/ 556698 w 3781378"/>
                <a:gd name="connsiteY4" fmla="*/ 763313 h 2289073"/>
                <a:gd name="connsiteX5" fmla="*/ 1739955 w 3781378"/>
                <a:gd name="connsiteY5" fmla="*/ 54378 h 2289073"/>
                <a:gd name="connsiteX6" fmla="*/ 1776040 w 3781378"/>
                <a:gd name="connsiteY6" fmla="*/ 53855 h 2289073"/>
                <a:gd name="connsiteX7" fmla="*/ 3564633 w 3781378"/>
                <a:gd name="connsiteY7" fmla="*/ 1136948 h 2289073"/>
                <a:gd name="connsiteX8" fmla="*/ 3716297 w 3781378"/>
                <a:gd name="connsiteY8" fmla="*/ 1383794 h 2289073"/>
                <a:gd name="connsiteX9" fmla="*/ 3762842 w 3781378"/>
                <a:gd name="connsiteY9" fmla="*/ 1532320 h 2289073"/>
                <a:gd name="connsiteX10" fmla="*/ 3781146 w 3781378"/>
                <a:gd name="connsiteY10" fmla="*/ 1692876 h 2289073"/>
                <a:gd name="connsiteX11" fmla="*/ 3781146 w 3781378"/>
                <a:gd name="connsiteY11" fmla="*/ 2252464 h 2289073"/>
                <a:gd name="connsiteX12" fmla="*/ 3779054 w 3781378"/>
                <a:gd name="connsiteY12" fmla="*/ 2289073 h 2289073"/>
                <a:gd name="connsiteX13" fmla="*/ 3751860 w 3781378"/>
                <a:gd name="connsiteY13" fmla="*/ 2141069 h 2289073"/>
                <a:gd name="connsiteX14" fmla="*/ 3529069 w 3781378"/>
                <a:gd name="connsiteY14" fmla="*/ 1756156 h 2289073"/>
                <a:gd name="connsiteX15" fmla="*/ 3376360 w 3781378"/>
                <a:gd name="connsiteY15" fmla="*/ 1636394 h 2289073"/>
                <a:gd name="connsiteX16" fmla="*/ 1771334 w 3781378"/>
                <a:gd name="connsiteY16" fmla="*/ 707057 h 2289073"/>
                <a:gd name="connsiteX17" fmla="*/ 1738386 w 3781378"/>
                <a:gd name="connsiteY17" fmla="*/ 710196 h 2289073"/>
                <a:gd name="connsiteX18" fmla="*/ 601950 w 3781378"/>
                <a:gd name="connsiteY18" fmla="*/ 1364444 h 2289073"/>
                <a:gd name="connsiteX19" fmla="*/ 601353 w 3781378"/>
                <a:gd name="connsiteY19" fmla="*/ 1362695 h 2289073"/>
                <a:gd name="connsiteX20" fmla="*/ 601427 w 3781378"/>
                <a:gd name="connsiteY20" fmla="*/ 1364443 h 2289073"/>
                <a:gd name="connsiteX21" fmla="*/ 519842 w 3781378"/>
                <a:gd name="connsiteY21" fmla="*/ 1414649 h 2289073"/>
                <a:gd name="connsiteX22" fmla="*/ 163170 w 3781378"/>
                <a:gd name="connsiteY22" fmla="*/ 1210165 h 2289073"/>
                <a:gd name="connsiteX23" fmla="*/ 0 w 3781378"/>
                <a:gd name="connsiteY23" fmla="*/ 1084649 h 2289073"/>
                <a:gd name="connsiteX0" fmla="*/ 0 w 3781378"/>
                <a:gd name="connsiteY0" fmla="*/ 1082869 h 2287293"/>
                <a:gd name="connsiteX1" fmla="*/ 271427 w 3781378"/>
                <a:gd name="connsiteY1" fmla="*/ 899826 h 2287293"/>
                <a:gd name="connsiteX2" fmla="*/ 442965 w 3781378"/>
                <a:gd name="connsiteY2" fmla="*/ 800460 h 2287293"/>
                <a:gd name="connsiteX3" fmla="*/ 555405 w 3781378"/>
                <a:gd name="connsiteY3" fmla="*/ 737702 h 2287293"/>
                <a:gd name="connsiteX4" fmla="*/ 1739955 w 3781378"/>
                <a:gd name="connsiteY4" fmla="*/ 52598 h 2287293"/>
                <a:gd name="connsiteX5" fmla="*/ 1776040 w 3781378"/>
                <a:gd name="connsiteY5" fmla="*/ 52075 h 2287293"/>
                <a:gd name="connsiteX6" fmla="*/ 3564633 w 3781378"/>
                <a:gd name="connsiteY6" fmla="*/ 1135168 h 2287293"/>
                <a:gd name="connsiteX7" fmla="*/ 3716297 w 3781378"/>
                <a:gd name="connsiteY7" fmla="*/ 1382014 h 2287293"/>
                <a:gd name="connsiteX8" fmla="*/ 3762842 w 3781378"/>
                <a:gd name="connsiteY8" fmla="*/ 1530540 h 2287293"/>
                <a:gd name="connsiteX9" fmla="*/ 3781146 w 3781378"/>
                <a:gd name="connsiteY9" fmla="*/ 1691096 h 2287293"/>
                <a:gd name="connsiteX10" fmla="*/ 3781146 w 3781378"/>
                <a:gd name="connsiteY10" fmla="*/ 2250684 h 2287293"/>
                <a:gd name="connsiteX11" fmla="*/ 3779054 w 3781378"/>
                <a:gd name="connsiteY11" fmla="*/ 2287293 h 2287293"/>
                <a:gd name="connsiteX12" fmla="*/ 3751860 w 3781378"/>
                <a:gd name="connsiteY12" fmla="*/ 2139289 h 2287293"/>
                <a:gd name="connsiteX13" fmla="*/ 3529069 w 3781378"/>
                <a:gd name="connsiteY13" fmla="*/ 1754376 h 2287293"/>
                <a:gd name="connsiteX14" fmla="*/ 3376360 w 3781378"/>
                <a:gd name="connsiteY14" fmla="*/ 1634614 h 2287293"/>
                <a:gd name="connsiteX15" fmla="*/ 1771334 w 3781378"/>
                <a:gd name="connsiteY15" fmla="*/ 705277 h 2287293"/>
                <a:gd name="connsiteX16" fmla="*/ 1738386 w 3781378"/>
                <a:gd name="connsiteY16" fmla="*/ 708416 h 2287293"/>
                <a:gd name="connsiteX17" fmla="*/ 601950 w 3781378"/>
                <a:gd name="connsiteY17" fmla="*/ 1362664 h 2287293"/>
                <a:gd name="connsiteX18" fmla="*/ 601353 w 3781378"/>
                <a:gd name="connsiteY18" fmla="*/ 1360915 h 2287293"/>
                <a:gd name="connsiteX19" fmla="*/ 601427 w 3781378"/>
                <a:gd name="connsiteY19" fmla="*/ 1362663 h 2287293"/>
                <a:gd name="connsiteX20" fmla="*/ 519842 w 3781378"/>
                <a:gd name="connsiteY20" fmla="*/ 1412869 h 2287293"/>
                <a:gd name="connsiteX21" fmla="*/ 163170 w 3781378"/>
                <a:gd name="connsiteY21" fmla="*/ 1208385 h 2287293"/>
                <a:gd name="connsiteX22" fmla="*/ 0 w 3781378"/>
                <a:gd name="connsiteY22" fmla="*/ 1082869 h 2287293"/>
                <a:gd name="connsiteX0" fmla="*/ 0 w 3781378"/>
                <a:gd name="connsiteY0" fmla="*/ 1087513 h 2291937"/>
                <a:gd name="connsiteX1" fmla="*/ 271427 w 3781378"/>
                <a:gd name="connsiteY1" fmla="*/ 904470 h 2291937"/>
                <a:gd name="connsiteX2" fmla="*/ 442965 w 3781378"/>
                <a:gd name="connsiteY2" fmla="*/ 805104 h 2291937"/>
                <a:gd name="connsiteX3" fmla="*/ 1739955 w 3781378"/>
                <a:gd name="connsiteY3" fmla="*/ 57242 h 2291937"/>
                <a:gd name="connsiteX4" fmla="*/ 1776040 w 3781378"/>
                <a:gd name="connsiteY4" fmla="*/ 56719 h 2291937"/>
                <a:gd name="connsiteX5" fmla="*/ 3564633 w 3781378"/>
                <a:gd name="connsiteY5" fmla="*/ 1139812 h 2291937"/>
                <a:gd name="connsiteX6" fmla="*/ 3716297 w 3781378"/>
                <a:gd name="connsiteY6" fmla="*/ 1386658 h 2291937"/>
                <a:gd name="connsiteX7" fmla="*/ 3762842 w 3781378"/>
                <a:gd name="connsiteY7" fmla="*/ 1535184 h 2291937"/>
                <a:gd name="connsiteX8" fmla="*/ 3781146 w 3781378"/>
                <a:gd name="connsiteY8" fmla="*/ 1695740 h 2291937"/>
                <a:gd name="connsiteX9" fmla="*/ 3781146 w 3781378"/>
                <a:gd name="connsiteY9" fmla="*/ 2255328 h 2291937"/>
                <a:gd name="connsiteX10" fmla="*/ 3779054 w 3781378"/>
                <a:gd name="connsiteY10" fmla="*/ 2291937 h 2291937"/>
                <a:gd name="connsiteX11" fmla="*/ 3751860 w 3781378"/>
                <a:gd name="connsiteY11" fmla="*/ 2143933 h 2291937"/>
                <a:gd name="connsiteX12" fmla="*/ 3529069 w 3781378"/>
                <a:gd name="connsiteY12" fmla="*/ 1759020 h 2291937"/>
                <a:gd name="connsiteX13" fmla="*/ 3376360 w 3781378"/>
                <a:gd name="connsiteY13" fmla="*/ 1639258 h 2291937"/>
                <a:gd name="connsiteX14" fmla="*/ 1771334 w 3781378"/>
                <a:gd name="connsiteY14" fmla="*/ 709921 h 2291937"/>
                <a:gd name="connsiteX15" fmla="*/ 1738386 w 3781378"/>
                <a:gd name="connsiteY15" fmla="*/ 713060 h 2291937"/>
                <a:gd name="connsiteX16" fmla="*/ 601950 w 3781378"/>
                <a:gd name="connsiteY16" fmla="*/ 1367308 h 2291937"/>
                <a:gd name="connsiteX17" fmla="*/ 601353 w 3781378"/>
                <a:gd name="connsiteY17" fmla="*/ 1365559 h 2291937"/>
                <a:gd name="connsiteX18" fmla="*/ 601427 w 3781378"/>
                <a:gd name="connsiteY18" fmla="*/ 1367307 h 2291937"/>
                <a:gd name="connsiteX19" fmla="*/ 519842 w 3781378"/>
                <a:gd name="connsiteY19" fmla="*/ 1417513 h 2291937"/>
                <a:gd name="connsiteX20" fmla="*/ 163170 w 3781378"/>
                <a:gd name="connsiteY20" fmla="*/ 1213029 h 2291937"/>
                <a:gd name="connsiteX21" fmla="*/ 0 w 3781378"/>
                <a:gd name="connsiteY21" fmla="*/ 1087513 h 2291937"/>
                <a:gd name="connsiteX0" fmla="*/ 0 w 3781378"/>
                <a:gd name="connsiteY0" fmla="*/ 1087513 h 2291937"/>
                <a:gd name="connsiteX1" fmla="*/ 271427 w 3781378"/>
                <a:gd name="connsiteY1" fmla="*/ 904470 h 2291937"/>
                <a:gd name="connsiteX2" fmla="*/ 442965 w 3781378"/>
                <a:gd name="connsiteY2" fmla="*/ 805104 h 2291937"/>
                <a:gd name="connsiteX3" fmla="*/ 1739955 w 3781378"/>
                <a:gd name="connsiteY3" fmla="*/ 57242 h 2291937"/>
                <a:gd name="connsiteX4" fmla="*/ 1776040 w 3781378"/>
                <a:gd name="connsiteY4" fmla="*/ 56719 h 2291937"/>
                <a:gd name="connsiteX5" fmla="*/ 3564633 w 3781378"/>
                <a:gd name="connsiteY5" fmla="*/ 1139812 h 2291937"/>
                <a:gd name="connsiteX6" fmla="*/ 3716297 w 3781378"/>
                <a:gd name="connsiteY6" fmla="*/ 1386658 h 2291937"/>
                <a:gd name="connsiteX7" fmla="*/ 3762842 w 3781378"/>
                <a:gd name="connsiteY7" fmla="*/ 1535184 h 2291937"/>
                <a:gd name="connsiteX8" fmla="*/ 3781146 w 3781378"/>
                <a:gd name="connsiteY8" fmla="*/ 1695740 h 2291937"/>
                <a:gd name="connsiteX9" fmla="*/ 3781146 w 3781378"/>
                <a:gd name="connsiteY9" fmla="*/ 2255328 h 2291937"/>
                <a:gd name="connsiteX10" fmla="*/ 3779054 w 3781378"/>
                <a:gd name="connsiteY10" fmla="*/ 2291937 h 2291937"/>
                <a:gd name="connsiteX11" fmla="*/ 3751860 w 3781378"/>
                <a:gd name="connsiteY11" fmla="*/ 2143933 h 2291937"/>
                <a:gd name="connsiteX12" fmla="*/ 3529069 w 3781378"/>
                <a:gd name="connsiteY12" fmla="*/ 1759020 h 2291937"/>
                <a:gd name="connsiteX13" fmla="*/ 3376360 w 3781378"/>
                <a:gd name="connsiteY13" fmla="*/ 1639258 h 2291937"/>
                <a:gd name="connsiteX14" fmla="*/ 1771334 w 3781378"/>
                <a:gd name="connsiteY14" fmla="*/ 709921 h 2291937"/>
                <a:gd name="connsiteX15" fmla="*/ 1738386 w 3781378"/>
                <a:gd name="connsiteY15" fmla="*/ 713060 h 2291937"/>
                <a:gd name="connsiteX16" fmla="*/ 601950 w 3781378"/>
                <a:gd name="connsiteY16" fmla="*/ 1367308 h 2291937"/>
                <a:gd name="connsiteX17" fmla="*/ 601353 w 3781378"/>
                <a:gd name="connsiteY17" fmla="*/ 1365559 h 2291937"/>
                <a:gd name="connsiteX18" fmla="*/ 519842 w 3781378"/>
                <a:gd name="connsiteY18" fmla="*/ 1417513 h 2291937"/>
                <a:gd name="connsiteX19" fmla="*/ 163170 w 3781378"/>
                <a:gd name="connsiteY19" fmla="*/ 1213029 h 2291937"/>
                <a:gd name="connsiteX20" fmla="*/ 0 w 3781378"/>
                <a:gd name="connsiteY20" fmla="*/ 1087513 h 2291937"/>
                <a:gd name="connsiteX0" fmla="*/ 0 w 3781378"/>
                <a:gd name="connsiteY0" fmla="*/ 1087513 h 2291937"/>
                <a:gd name="connsiteX1" fmla="*/ 271427 w 3781378"/>
                <a:gd name="connsiteY1" fmla="*/ 904470 h 2291937"/>
                <a:gd name="connsiteX2" fmla="*/ 442965 w 3781378"/>
                <a:gd name="connsiteY2" fmla="*/ 805104 h 2291937"/>
                <a:gd name="connsiteX3" fmla="*/ 1739955 w 3781378"/>
                <a:gd name="connsiteY3" fmla="*/ 57242 h 2291937"/>
                <a:gd name="connsiteX4" fmla="*/ 1776040 w 3781378"/>
                <a:gd name="connsiteY4" fmla="*/ 56719 h 2291937"/>
                <a:gd name="connsiteX5" fmla="*/ 3564633 w 3781378"/>
                <a:gd name="connsiteY5" fmla="*/ 1139812 h 2291937"/>
                <a:gd name="connsiteX6" fmla="*/ 3716297 w 3781378"/>
                <a:gd name="connsiteY6" fmla="*/ 1386658 h 2291937"/>
                <a:gd name="connsiteX7" fmla="*/ 3762842 w 3781378"/>
                <a:gd name="connsiteY7" fmla="*/ 1535184 h 2291937"/>
                <a:gd name="connsiteX8" fmla="*/ 3781146 w 3781378"/>
                <a:gd name="connsiteY8" fmla="*/ 1695740 h 2291937"/>
                <a:gd name="connsiteX9" fmla="*/ 3781146 w 3781378"/>
                <a:gd name="connsiteY9" fmla="*/ 2255328 h 2291937"/>
                <a:gd name="connsiteX10" fmla="*/ 3779054 w 3781378"/>
                <a:gd name="connsiteY10" fmla="*/ 2291937 h 2291937"/>
                <a:gd name="connsiteX11" fmla="*/ 3751860 w 3781378"/>
                <a:gd name="connsiteY11" fmla="*/ 2143933 h 2291937"/>
                <a:gd name="connsiteX12" fmla="*/ 3529069 w 3781378"/>
                <a:gd name="connsiteY12" fmla="*/ 1759020 h 2291937"/>
                <a:gd name="connsiteX13" fmla="*/ 3376360 w 3781378"/>
                <a:gd name="connsiteY13" fmla="*/ 1639258 h 2291937"/>
                <a:gd name="connsiteX14" fmla="*/ 1771334 w 3781378"/>
                <a:gd name="connsiteY14" fmla="*/ 709921 h 2291937"/>
                <a:gd name="connsiteX15" fmla="*/ 1738386 w 3781378"/>
                <a:gd name="connsiteY15" fmla="*/ 713060 h 2291937"/>
                <a:gd name="connsiteX16" fmla="*/ 601950 w 3781378"/>
                <a:gd name="connsiteY16" fmla="*/ 1367308 h 2291937"/>
                <a:gd name="connsiteX17" fmla="*/ 519842 w 3781378"/>
                <a:gd name="connsiteY17" fmla="*/ 1417513 h 2291937"/>
                <a:gd name="connsiteX18" fmla="*/ 163170 w 3781378"/>
                <a:gd name="connsiteY18" fmla="*/ 1213029 h 2291937"/>
                <a:gd name="connsiteX19" fmla="*/ 0 w 3781378"/>
                <a:gd name="connsiteY19" fmla="*/ 1087513 h 2291937"/>
                <a:gd name="connsiteX0" fmla="*/ 0 w 3781378"/>
                <a:gd name="connsiteY0" fmla="*/ 1087513 h 2291937"/>
                <a:gd name="connsiteX1" fmla="*/ 271427 w 3781378"/>
                <a:gd name="connsiteY1" fmla="*/ 904470 h 2291937"/>
                <a:gd name="connsiteX2" fmla="*/ 1739955 w 3781378"/>
                <a:gd name="connsiteY2" fmla="*/ 57242 h 2291937"/>
                <a:gd name="connsiteX3" fmla="*/ 1776040 w 3781378"/>
                <a:gd name="connsiteY3" fmla="*/ 56719 h 2291937"/>
                <a:gd name="connsiteX4" fmla="*/ 3564633 w 3781378"/>
                <a:gd name="connsiteY4" fmla="*/ 1139812 h 2291937"/>
                <a:gd name="connsiteX5" fmla="*/ 3716297 w 3781378"/>
                <a:gd name="connsiteY5" fmla="*/ 1386658 h 2291937"/>
                <a:gd name="connsiteX6" fmla="*/ 3762842 w 3781378"/>
                <a:gd name="connsiteY6" fmla="*/ 1535184 h 2291937"/>
                <a:gd name="connsiteX7" fmla="*/ 3781146 w 3781378"/>
                <a:gd name="connsiteY7" fmla="*/ 1695740 h 2291937"/>
                <a:gd name="connsiteX8" fmla="*/ 3781146 w 3781378"/>
                <a:gd name="connsiteY8" fmla="*/ 2255328 h 2291937"/>
                <a:gd name="connsiteX9" fmla="*/ 3779054 w 3781378"/>
                <a:gd name="connsiteY9" fmla="*/ 2291937 h 2291937"/>
                <a:gd name="connsiteX10" fmla="*/ 3751860 w 3781378"/>
                <a:gd name="connsiteY10" fmla="*/ 2143933 h 2291937"/>
                <a:gd name="connsiteX11" fmla="*/ 3529069 w 3781378"/>
                <a:gd name="connsiteY11" fmla="*/ 1759020 h 2291937"/>
                <a:gd name="connsiteX12" fmla="*/ 3376360 w 3781378"/>
                <a:gd name="connsiteY12" fmla="*/ 1639258 h 2291937"/>
                <a:gd name="connsiteX13" fmla="*/ 1771334 w 3781378"/>
                <a:gd name="connsiteY13" fmla="*/ 709921 h 2291937"/>
                <a:gd name="connsiteX14" fmla="*/ 1738386 w 3781378"/>
                <a:gd name="connsiteY14" fmla="*/ 713060 h 2291937"/>
                <a:gd name="connsiteX15" fmla="*/ 601950 w 3781378"/>
                <a:gd name="connsiteY15" fmla="*/ 1367308 h 2291937"/>
                <a:gd name="connsiteX16" fmla="*/ 519842 w 3781378"/>
                <a:gd name="connsiteY16" fmla="*/ 1417513 h 2291937"/>
                <a:gd name="connsiteX17" fmla="*/ 163170 w 3781378"/>
                <a:gd name="connsiteY17" fmla="*/ 1213029 h 2291937"/>
                <a:gd name="connsiteX18" fmla="*/ 0 w 3781378"/>
                <a:gd name="connsiteY18" fmla="*/ 1087513 h 2291937"/>
                <a:gd name="connsiteX0" fmla="*/ 0 w 3781378"/>
                <a:gd name="connsiteY0" fmla="*/ 1087513 h 2291937"/>
                <a:gd name="connsiteX1" fmla="*/ 271427 w 3781378"/>
                <a:gd name="connsiteY1" fmla="*/ 904470 h 2291937"/>
                <a:gd name="connsiteX2" fmla="*/ 1739955 w 3781378"/>
                <a:gd name="connsiteY2" fmla="*/ 57242 h 2291937"/>
                <a:gd name="connsiteX3" fmla="*/ 1776040 w 3781378"/>
                <a:gd name="connsiteY3" fmla="*/ 56719 h 2291937"/>
                <a:gd name="connsiteX4" fmla="*/ 3564633 w 3781378"/>
                <a:gd name="connsiteY4" fmla="*/ 1139812 h 2291937"/>
                <a:gd name="connsiteX5" fmla="*/ 3716297 w 3781378"/>
                <a:gd name="connsiteY5" fmla="*/ 1386658 h 2291937"/>
                <a:gd name="connsiteX6" fmla="*/ 3762842 w 3781378"/>
                <a:gd name="connsiteY6" fmla="*/ 1535184 h 2291937"/>
                <a:gd name="connsiteX7" fmla="*/ 3781146 w 3781378"/>
                <a:gd name="connsiteY7" fmla="*/ 1695740 h 2291937"/>
                <a:gd name="connsiteX8" fmla="*/ 3781146 w 3781378"/>
                <a:gd name="connsiteY8" fmla="*/ 2255328 h 2291937"/>
                <a:gd name="connsiteX9" fmla="*/ 3779054 w 3781378"/>
                <a:gd name="connsiteY9" fmla="*/ 2291937 h 2291937"/>
                <a:gd name="connsiteX10" fmla="*/ 3751860 w 3781378"/>
                <a:gd name="connsiteY10" fmla="*/ 2143933 h 2291937"/>
                <a:gd name="connsiteX11" fmla="*/ 3529069 w 3781378"/>
                <a:gd name="connsiteY11" fmla="*/ 1759020 h 2291937"/>
                <a:gd name="connsiteX12" fmla="*/ 3376360 w 3781378"/>
                <a:gd name="connsiteY12" fmla="*/ 1639258 h 2291937"/>
                <a:gd name="connsiteX13" fmla="*/ 1771334 w 3781378"/>
                <a:gd name="connsiteY13" fmla="*/ 709921 h 2291937"/>
                <a:gd name="connsiteX14" fmla="*/ 1738386 w 3781378"/>
                <a:gd name="connsiteY14" fmla="*/ 713060 h 2291937"/>
                <a:gd name="connsiteX15" fmla="*/ 519842 w 3781378"/>
                <a:gd name="connsiteY15" fmla="*/ 1417513 h 2291937"/>
                <a:gd name="connsiteX16" fmla="*/ 163170 w 3781378"/>
                <a:gd name="connsiteY16" fmla="*/ 1213029 h 2291937"/>
                <a:gd name="connsiteX17" fmla="*/ 0 w 3781378"/>
                <a:gd name="connsiteY17" fmla="*/ 1087513 h 2291937"/>
                <a:gd name="connsiteX0" fmla="*/ 0 w 3781378"/>
                <a:gd name="connsiteY0" fmla="*/ 1042306 h 2246730"/>
                <a:gd name="connsiteX1" fmla="*/ 271427 w 3781378"/>
                <a:gd name="connsiteY1" fmla="*/ 859263 h 2246730"/>
                <a:gd name="connsiteX2" fmla="*/ 1739955 w 3781378"/>
                <a:gd name="connsiteY2" fmla="*/ 12035 h 2246730"/>
                <a:gd name="connsiteX3" fmla="*/ 1776040 w 3781378"/>
                <a:gd name="connsiteY3" fmla="*/ 11512 h 2246730"/>
                <a:gd name="connsiteX4" fmla="*/ 3564633 w 3781378"/>
                <a:gd name="connsiteY4" fmla="*/ 1094605 h 2246730"/>
                <a:gd name="connsiteX5" fmla="*/ 3716297 w 3781378"/>
                <a:gd name="connsiteY5" fmla="*/ 1341451 h 2246730"/>
                <a:gd name="connsiteX6" fmla="*/ 3762842 w 3781378"/>
                <a:gd name="connsiteY6" fmla="*/ 1489977 h 2246730"/>
                <a:gd name="connsiteX7" fmla="*/ 3781146 w 3781378"/>
                <a:gd name="connsiteY7" fmla="*/ 1650533 h 2246730"/>
                <a:gd name="connsiteX8" fmla="*/ 3781146 w 3781378"/>
                <a:gd name="connsiteY8" fmla="*/ 2210121 h 2246730"/>
                <a:gd name="connsiteX9" fmla="*/ 3779054 w 3781378"/>
                <a:gd name="connsiteY9" fmla="*/ 2246730 h 2246730"/>
                <a:gd name="connsiteX10" fmla="*/ 3751860 w 3781378"/>
                <a:gd name="connsiteY10" fmla="*/ 2098726 h 2246730"/>
                <a:gd name="connsiteX11" fmla="*/ 3529069 w 3781378"/>
                <a:gd name="connsiteY11" fmla="*/ 1713813 h 2246730"/>
                <a:gd name="connsiteX12" fmla="*/ 3376360 w 3781378"/>
                <a:gd name="connsiteY12" fmla="*/ 1594051 h 2246730"/>
                <a:gd name="connsiteX13" fmla="*/ 1771334 w 3781378"/>
                <a:gd name="connsiteY13" fmla="*/ 664714 h 2246730"/>
                <a:gd name="connsiteX14" fmla="*/ 1738386 w 3781378"/>
                <a:gd name="connsiteY14" fmla="*/ 667853 h 2246730"/>
                <a:gd name="connsiteX15" fmla="*/ 519842 w 3781378"/>
                <a:gd name="connsiteY15" fmla="*/ 1372306 h 2246730"/>
                <a:gd name="connsiteX16" fmla="*/ 163170 w 3781378"/>
                <a:gd name="connsiteY16" fmla="*/ 1167822 h 2246730"/>
                <a:gd name="connsiteX17" fmla="*/ 0 w 3781378"/>
                <a:gd name="connsiteY17" fmla="*/ 1042306 h 2246730"/>
                <a:gd name="connsiteX0" fmla="*/ 0 w 3781378"/>
                <a:gd name="connsiteY0" fmla="*/ 1037869 h 2242293"/>
                <a:gd name="connsiteX1" fmla="*/ 271427 w 3781378"/>
                <a:gd name="connsiteY1" fmla="*/ 854826 h 2242293"/>
                <a:gd name="connsiteX2" fmla="*/ 1739955 w 3781378"/>
                <a:gd name="connsiteY2" fmla="*/ 7598 h 2242293"/>
                <a:gd name="connsiteX3" fmla="*/ 1776040 w 3781378"/>
                <a:gd name="connsiteY3" fmla="*/ 7075 h 2242293"/>
                <a:gd name="connsiteX4" fmla="*/ 3564633 w 3781378"/>
                <a:gd name="connsiteY4" fmla="*/ 1090168 h 2242293"/>
                <a:gd name="connsiteX5" fmla="*/ 3716297 w 3781378"/>
                <a:gd name="connsiteY5" fmla="*/ 1337014 h 2242293"/>
                <a:gd name="connsiteX6" fmla="*/ 3762842 w 3781378"/>
                <a:gd name="connsiteY6" fmla="*/ 1485540 h 2242293"/>
                <a:gd name="connsiteX7" fmla="*/ 3781146 w 3781378"/>
                <a:gd name="connsiteY7" fmla="*/ 1646096 h 2242293"/>
                <a:gd name="connsiteX8" fmla="*/ 3781146 w 3781378"/>
                <a:gd name="connsiteY8" fmla="*/ 2205684 h 2242293"/>
                <a:gd name="connsiteX9" fmla="*/ 3779054 w 3781378"/>
                <a:gd name="connsiteY9" fmla="*/ 2242293 h 2242293"/>
                <a:gd name="connsiteX10" fmla="*/ 3751860 w 3781378"/>
                <a:gd name="connsiteY10" fmla="*/ 2094289 h 2242293"/>
                <a:gd name="connsiteX11" fmla="*/ 3529069 w 3781378"/>
                <a:gd name="connsiteY11" fmla="*/ 1709376 h 2242293"/>
                <a:gd name="connsiteX12" fmla="*/ 3376360 w 3781378"/>
                <a:gd name="connsiteY12" fmla="*/ 1589614 h 2242293"/>
                <a:gd name="connsiteX13" fmla="*/ 1771334 w 3781378"/>
                <a:gd name="connsiteY13" fmla="*/ 660277 h 2242293"/>
                <a:gd name="connsiteX14" fmla="*/ 1738386 w 3781378"/>
                <a:gd name="connsiteY14" fmla="*/ 663416 h 2242293"/>
                <a:gd name="connsiteX15" fmla="*/ 519842 w 3781378"/>
                <a:gd name="connsiteY15" fmla="*/ 1367869 h 2242293"/>
                <a:gd name="connsiteX16" fmla="*/ 163170 w 3781378"/>
                <a:gd name="connsiteY16" fmla="*/ 1163385 h 2242293"/>
                <a:gd name="connsiteX17" fmla="*/ 0 w 3781378"/>
                <a:gd name="connsiteY17" fmla="*/ 1037869 h 2242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781378" h="2242293">
                  <a:moveTo>
                    <a:pt x="0" y="1037869"/>
                  </a:moveTo>
                  <a:cubicBezTo>
                    <a:pt x="77401" y="957330"/>
                    <a:pt x="177291" y="910262"/>
                    <a:pt x="271427" y="854826"/>
                  </a:cubicBezTo>
                  <a:lnTo>
                    <a:pt x="1739955" y="7598"/>
                  </a:lnTo>
                  <a:cubicBezTo>
                    <a:pt x="1760392" y="-4471"/>
                    <a:pt x="1762966" y="-247"/>
                    <a:pt x="1776040" y="7075"/>
                  </a:cubicBezTo>
                  <a:cubicBezTo>
                    <a:pt x="1849258" y="50482"/>
                    <a:pt x="3384727" y="854304"/>
                    <a:pt x="3564633" y="1090168"/>
                  </a:cubicBezTo>
                  <a:cubicBezTo>
                    <a:pt x="3627390" y="1164953"/>
                    <a:pt x="3678119" y="1247062"/>
                    <a:pt x="3716297" y="1337014"/>
                  </a:cubicBezTo>
                  <a:cubicBezTo>
                    <a:pt x="3719958" y="1345905"/>
                    <a:pt x="3752383" y="1444225"/>
                    <a:pt x="3762842" y="1485540"/>
                  </a:cubicBezTo>
                  <a:cubicBezTo>
                    <a:pt x="3775917" y="1538361"/>
                    <a:pt x="3781146" y="1592228"/>
                    <a:pt x="3781146" y="1646096"/>
                  </a:cubicBezTo>
                  <a:cubicBezTo>
                    <a:pt x="3781669" y="1832799"/>
                    <a:pt x="3781146" y="2018980"/>
                    <a:pt x="3781146" y="2205684"/>
                  </a:cubicBezTo>
                  <a:cubicBezTo>
                    <a:pt x="3781146" y="2217713"/>
                    <a:pt x="3779578" y="2229741"/>
                    <a:pt x="3779054" y="2242293"/>
                  </a:cubicBezTo>
                  <a:cubicBezTo>
                    <a:pt x="3774871" y="2192087"/>
                    <a:pt x="3766503" y="2142404"/>
                    <a:pt x="3751860" y="2094289"/>
                  </a:cubicBezTo>
                  <a:cubicBezTo>
                    <a:pt x="3735647" y="2041468"/>
                    <a:pt x="3614839" y="1796191"/>
                    <a:pt x="3529069" y="1709376"/>
                  </a:cubicBezTo>
                  <a:cubicBezTo>
                    <a:pt x="3523840" y="1703623"/>
                    <a:pt x="3426566" y="1618900"/>
                    <a:pt x="3376360" y="1589614"/>
                  </a:cubicBezTo>
                  <a:cubicBezTo>
                    <a:pt x="3264965" y="1523718"/>
                    <a:pt x="2024979" y="807758"/>
                    <a:pt x="1771334" y="660277"/>
                  </a:cubicBezTo>
                  <a:cubicBezTo>
                    <a:pt x="1757736" y="652432"/>
                    <a:pt x="1748845" y="657662"/>
                    <a:pt x="1738386" y="663416"/>
                  </a:cubicBezTo>
                  <a:lnTo>
                    <a:pt x="519842" y="1367869"/>
                  </a:lnTo>
                  <a:lnTo>
                    <a:pt x="163170" y="1163385"/>
                  </a:lnTo>
                  <a:cubicBezTo>
                    <a:pt x="103551" y="1128868"/>
                    <a:pt x="46545" y="1090167"/>
                    <a:pt x="0" y="1037869"/>
                  </a:cubicBezTo>
                  <a:close/>
                </a:path>
              </a:pathLst>
            </a:custGeom>
            <a:gradFill flip="none" rotWithShape="1">
              <a:gsLst>
                <a:gs pos="0">
                  <a:schemeClr val="accent1"/>
                </a:gs>
                <a:gs pos="73000">
                  <a:srgbClr val="0E8E88"/>
                </a:gs>
                <a:gs pos="100000">
                  <a:schemeClr val="accent1">
                    <a:lumMod val="50000"/>
                  </a:schemeClr>
                </a:gs>
              </a:gsLst>
              <a:lin ang="10800000" scaled="1"/>
              <a:tileRect/>
            </a:gradFill>
            <a:ln w="7150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660" name="Group 659">
            <a:extLst>
              <a:ext uri="{FF2B5EF4-FFF2-40B4-BE49-F238E27FC236}">
                <a16:creationId xmlns:a16="http://schemas.microsoft.com/office/drawing/2014/main" id="{0F98653B-D90C-47CA-9812-89D1CDA4624C}"/>
              </a:ext>
            </a:extLst>
          </p:cNvPr>
          <p:cNvGrpSpPr/>
          <p:nvPr/>
        </p:nvGrpSpPr>
        <p:grpSpPr>
          <a:xfrm>
            <a:off x="8150770" y="4229703"/>
            <a:ext cx="3454342" cy="868694"/>
            <a:chOff x="5940152" y="3724275"/>
            <a:chExt cx="3024336" cy="868694"/>
          </a:xfrm>
        </p:grpSpPr>
        <p:sp>
          <p:nvSpPr>
            <p:cNvPr id="661" name="TextBox 660">
              <a:extLst>
                <a:ext uri="{FF2B5EF4-FFF2-40B4-BE49-F238E27FC236}">
                  <a16:creationId xmlns:a16="http://schemas.microsoft.com/office/drawing/2014/main" id="{DABDBC32-DC7B-46EB-BDDB-23ED3A60E65A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2" name="TextBox 661">
              <a:extLst>
                <a:ext uri="{FF2B5EF4-FFF2-40B4-BE49-F238E27FC236}">
                  <a16:creationId xmlns:a16="http://schemas.microsoft.com/office/drawing/2014/main" id="{0F1093D1-34CB-4D4E-B98B-ABD346F7C034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63" name="Group 662">
            <a:extLst>
              <a:ext uri="{FF2B5EF4-FFF2-40B4-BE49-F238E27FC236}">
                <a16:creationId xmlns:a16="http://schemas.microsoft.com/office/drawing/2014/main" id="{353E5EC2-F544-4E1D-9B58-234EAE5634F3}"/>
              </a:ext>
            </a:extLst>
          </p:cNvPr>
          <p:cNvGrpSpPr/>
          <p:nvPr/>
        </p:nvGrpSpPr>
        <p:grpSpPr>
          <a:xfrm>
            <a:off x="8150770" y="5213853"/>
            <a:ext cx="3454342" cy="868694"/>
            <a:chOff x="5940152" y="4708425"/>
            <a:chExt cx="3024336" cy="868694"/>
          </a:xfrm>
        </p:grpSpPr>
        <p:sp>
          <p:nvSpPr>
            <p:cNvPr id="664" name="TextBox 663">
              <a:extLst>
                <a:ext uri="{FF2B5EF4-FFF2-40B4-BE49-F238E27FC236}">
                  <a16:creationId xmlns:a16="http://schemas.microsoft.com/office/drawing/2014/main" id="{71070AAA-4473-41BE-878A-82FD3061F279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5" name="TextBox 664">
              <a:extLst>
                <a:ext uri="{FF2B5EF4-FFF2-40B4-BE49-F238E27FC236}">
                  <a16:creationId xmlns:a16="http://schemas.microsoft.com/office/drawing/2014/main" id="{BE7D65B7-4AD5-4CAE-AFF0-8092BF850356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66" name="TextBox 665">
            <a:extLst>
              <a:ext uri="{FF2B5EF4-FFF2-40B4-BE49-F238E27FC236}">
                <a16:creationId xmlns:a16="http://schemas.microsoft.com/office/drawing/2014/main" id="{2368E931-FFFA-4869-A659-2162C32F0E2C}"/>
              </a:ext>
            </a:extLst>
          </p:cNvPr>
          <p:cNvSpPr txBox="1"/>
          <p:nvPr/>
        </p:nvSpPr>
        <p:spPr>
          <a:xfrm>
            <a:off x="8125370" y="3584626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667" name="Group 666">
            <a:extLst>
              <a:ext uri="{FF2B5EF4-FFF2-40B4-BE49-F238E27FC236}">
                <a16:creationId xmlns:a16="http://schemas.microsoft.com/office/drawing/2014/main" id="{3E94A2F9-F898-487D-B7EF-6B4615819AF4}"/>
              </a:ext>
            </a:extLst>
          </p:cNvPr>
          <p:cNvGrpSpPr/>
          <p:nvPr/>
        </p:nvGrpSpPr>
        <p:grpSpPr>
          <a:xfrm>
            <a:off x="586888" y="1679747"/>
            <a:ext cx="3522814" cy="868694"/>
            <a:chOff x="60897" y="2097773"/>
            <a:chExt cx="3024336" cy="868694"/>
          </a:xfrm>
        </p:grpSpPr>
        <p:sp>
          <p:nvSpPr>
            <p:cNvPr id="668" name="TextBox 667">
              <a:extLst>
                <a:ext uri="{FF2B5EF4-FFF2-40B4-BE49-F238E27FC236}">
                  <a16:creationId xmlns:a16="http://schemas.microsoft.com/office/drawing/2014/main" id="{52905219-FEDE-48B7-B0AF-618B3A55A0CE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69" name="TextBox 668">
              <a:extLst>
                <a:ext uri="{FF2B5EF4-FFF2-40B4-BE49-F238E27FC236}">
                  <a16:creationId xmlns:a16="http://schemas.microsoft.com/office/drawing/2014/main" id="{FE583904-BBF4-47FA-A6E7-477AEAFACDB7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70" name="Group 669">
            <a:extLst>
              <a:ext uri="{FF2B5EF4-FFF2-40B4-BE49-F238E27FC236}">
                <a16:creationId xmlns:a16="http://schemas.microsoft.com/office/drawing/2014/main" id="{4AA73479-E9AD-44B3-863D-1DDCE1D81638}"/>
              </a:ext>
            </a:extLst>
          </p:cNvPr>
          <p:cNvGrpSpPr/>
          <p:nvPr/>
        </p:nvGrpSpPr>
        <p:grpSpPr>
          <a:xfrm>
            <a:off x="586888" y="2663898"/>
            <a:ext cx="3522814" cy="868694"/>
            <a:chOff x="60897" y="3081923"/>
            <a:chExt cx="3024336" cy="868694"/>
          </a:xfrm>
        </p:grpSpPr>
        <p:sp>
          <p:nvSpPr>
            <p:cNvPr id="671" name="TextBox 670">
              <a:extLst>
                <a:ext uri="{FF2B5EF4-FFF2-40B4-BE49-F238E27FC236}">
                  <a16:creationId xmlns:a16="http://schemas.microsoft.com/office/drawing/2014/main" id="{029D28B8-E695-44A9-9B72-CE082215C93B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2" name="TextBox 671">
              <a:extLst>
                <a:ext uri="{FF2B5EF4-FFF2-40B4-BE49-F238E27FC236}">
                  <a16:creationId xmlns:a16="http://schemas.microsoft.com/office/drawing/2014/main" id="{5F32358A-56BF-4497-B542-1B42F2EC9427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73" name="TextBox 672">
            <a:extLst>
              <a:ext uri="{FF2B5EF4-FFF2-40B4-BE49-F238E27FC236}">
                <a16:creationId xmlns:a16="http://schemas.microsoft.com/office/drawing/2014/main" id="{55C12EB5-BDC7-42FF-A3A7-5FF7F3C2B35A}"/>
              </a:ext>
            </a:extLst>
          </p:cNvPr>
          <p:cNvSpPr txBox="1"/>
          <p:nvPr/>
        </p:nvSpPr>
        <p:spPr>
          <a:xfrm>
            <a:off x="1350155" y="3584626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11219</TotalTime>
  <Words>108</Words>
  <Application>Microsoft Office PowerPoint</Application>
  <PresentationFormat>Widescreen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28</cp:revision>
  <dcterms:created xsi:type="dcterms:W3CDTF">2018-02-18T19:39:47Z</dcterms:created>
  <dcterms:modified xsi:type="dcterms:W3CDTF">2021-04-15T01:39:58Z</dcterms:modified>
</cp:coreProperties>
</file>