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09E-41F6-9ECD-B1335FF146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09E-41F6-9ECD-B1335FF1463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09E-41F6-9ECD-B1335FF1463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09E-41F6-9ECD-B1335FF1463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65</c:v>
                </c:pt>
                <c:pt idx="2">
                  <c:v>82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09E-41F6-9ECD-B1335FF14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4AB-49BC-8092-EB0F5A05441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B4AB-49BC-8092-EB0F5A05441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B4AB-49BC-8092-EB0F5A05441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B4AB-49BC-8092-EB0F5A05441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90</c:v>
                </c:pt>
                <c:pt idx="3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4AB-49BC-8092-EB0F5A054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74" name="Chart 273">
            <a:extLst>
              <a:ext uri="{FF2B5EF4-FFF2-40B4-BE49-F238E27FC236}">
                <a16:creationId xmlns:a16="http://schemas.microsoft.com/office/drawing/2014/main" id="{ECA43D30-3BD6-4B30-AC25-101502F5BC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2854616"/>
              </p:ext>
            </p:extLst>
          </p:nvPr>
        </p:nvGraphicFramePr>
        <p:xfrm>
          <a:off x="2542671" y="4400121"/>
          <a:ext cx="4970357" cy="200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5" name="TextBox 274">
            <a:extLst>
              <a:ext uri="{FF2B5EF4-FFF2-40B4-BE49-F238E27FC236}">
                <a16:creationId xmlns:a16="http://schemas.microsoft.com/office/drawing/2014/main" id="{8B779053-CB1B-41DE-90D7-DD28E1955774}"/>
              </a:ext>
            </a:extLst>
          </p:cNvPr>
          <p:cNvSpPr txBox="1"/>
          <p:nvPr/>
        </p:nvSpPr>
        <p:spPr>
          <a:xfrm>
            <a:off x="7344467" y="499421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3C1A5880-4C50-4686-9767-3D1445A80B77}"/>
              </a:ext>
            </a:extLst>
          </p:cNvPr>
          <p:cNvSpPr txBox="1"/>
          <p:nvPr/>
        </p:nvSpPr>
        <p:spPr>
          <a:xfrm>
            <a:off x="6558429" y="544409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B111D231-62BB-4BD2-A91F-AD0F2A2401F1}"/>
              </a:ext>
            </a:extLst>
          </p:cNvPr>
          <p:cNvSpPr txBox="1"/>
          <p:nvPr/>
        </p:nvSpPr>
        <p:spPr>
          <a:xfrm>
            <a:off x="6081965" y="585922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B428BB71-1CC6-4E09-AA1C-379CEAF9F3D6}"/>
              </a:ext>
            </a:extLst>
          </p:cNvPr>
          <p:cNvSpPr txBox="1"/>
          <p:nvPr/>
        </p:nvSpPr>
        <p:spPr>
          <a:xfrm>
            <a:off x="1231259" y="46139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22910260-A4FD-4EB3-BFDC-2534CE4432E1}"/>
              </a:ext>
            </a:extLst>
          </p:cNvPr>
          <p:cNvSpPr txBox="1"/>
          <p:nvPr/>
        </p:nvSpPr>
        <p:spPr>
          <a:xfrm>
            <a:off x="1231259" y="5043639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6A05144B-41B4-45BA-B67D-E852D3DB0C8C}"/>
              </a:ext>
            </a:extLst>
          </p:cNvPr>
          <p:cNvSpPr/>
          <p:nvPr/>
        </p:nvSpPr>
        <p:spPr>
          <a:xfrm>
            <a:off x="894236" y="41231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12772C08-6FB7-40E6-8903-8E8D5893F2FB}"/>
              </a:ext>
            </a:extLst>
          </p:cNvPr>
          <p:cNvSpPr txBox="1"/>
          <p:nvPr/>
        </p:nvSpPr>
        <p:spPr>
          <a:xfrm>
            <a:off x="1231259" y="547334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7334D179-CCBA-4C84-9268-CD53D22450E0}"/>
              </a:ext>
            </a:extLst>
          </p:cNvPr>
          <p:cNvSpPr txBox="1"/>
          <p:nvPr/>
        </p:nvSpPr>
        <p:spPr>
          <a:xfrm>
            <a:off x="1231259" y="21545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BD83E41D-DF0F-4C2E-A3F6-1F2D7F784B0D}"/>
              </a:ext>
            </a:extLst>
          </p:cNvPr>
          <p:cNvSpPr txBox="1"/>
          <p:nvPr/>
        </p:nvSpPr>
        <p:spPr>
          <a:xfrm>
            <a:off x="1231259" y="25803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851DD25F-EAE7-41C6-AA24-2EDE8C579C42}"/>
              </a:ext>
            </a:extLst>
          </p:cNvPr>
          <p:cNvSpPr/>
          <p:nvPr/>
        </p:nvSpPr>
        <p:spPr>
          <a:xfrm>
            <a:off x="894236" y="16768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2555DE07-A682-4F71-8811-88448965A79F}"/>
              </a:ext>
            </a:extLst>
          </p:cNvPr>
          <p:cNvSpPr txBox="1"/>
          <p:nvPr/>
        </p:nvSpPr>
        <p:spPr>
          <a:xfrm>
            <a:off x="1231259" y="30062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86" name="Chart 7">
            <a:extLst>
              <a:ext uri="{FF2B5EF4-FFF2-40B4-BE49-F238E27FC236}">
                <a16:creationId xmlns:a16="http://schemas.microsoft.com/office/drawing/2014/main" id="{4B77BC0B-5095-46AE-898E-0B49D5DAA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9257187"/>
              </p:ext>
            </p:extLst>
          </p:nvPr>
        </p:nvGraphicFramePr>
        <p:xfrm>
          <a:off x="2542670" y="1945152"/>
          <a:ext cx="5040488" cy="200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7" name="TextBox 14">
            <a:extLst>
              <a:ext uri="{FF2B5EF4-FFF2-40B4-BE49-F238E27FC236}">
                <a16:creationId xmlns:a16="http://schemas.microsoft.com/office/drawing/2014/main" id="{A2F6E5AE-9F15-4AC5-AA50-807F03F43D41}"/>
              </a:ext>
            </a:extLst>
          </p:cNvPr>
          <p:cNvSpPr txBox="1"/>
          <p:nvPr/>
        </p:nvSpPr>
        <p:spPr>
          <a:xfrm>
            <a:off x="7775556" y="2529040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8" name="TextBox 15">
            <a:extLst>
              <a:ext uri="{FF2B5EF4-FFF2-40B4-BE49-F238E27FC236}">
                <a16:creationId xmlns:a16="http://schemas.microsoft.com/office/drawing/2014/main" id="{344EF5DD-F2A2-45B6-ADD9-38514C83A5F7}"/>
              </a:ext>
            </a:extLst>
          </p:cNvPr>
          <p:cNvSpPr txBox="1"/>
          <p:nvPr/>
        </p:nvSpPr>
        <p:spPr>
          <a:xfrm>
            <a:off x="5655258" y="297838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9" name="TextBox 20">
            <a:extLst>
              <a:ext uri="{FF2B5EF4-FFF2-40B4-BE49-F238E27FC236}">
                <a16:creationId xmlns:a16="http://schemas.microsoft.com/office/drawing/2014/main" id="{C571B6B8-9323-434B-B2E7-E48061AB90F3}"/>
              </a:ext>
            </a:extLst>
          </p:cNvPr>
          <p:cNvSpPr txBox="1"/>
          <p:nvPr/>
        </p:nvSpPr>
        <p:spPr>
          <a:xfrm>
            <a:off x="4935194" y="3415317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EE93325C-610B-4127-BD28-67D9026A2079}"/>
              </a:ext>
            </a:extLst>
          </p:cNvPr>
          <p:cNvSpPr txBox="1"/>
          <p:nvPr/>
        </p:nvSpPr>
        <p:spPr>
          <a:xfrm>
            <a:off x="5838349" y="455237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1" name="TextBox 14">
            <a:extLst>
              <a:ext uri="{FF2B5EF4-FFF2-40B4-BE49-F238E27FC236}">
                <a16:creationId xmlns:a16="http://schemas.microsoft.com/office/drawing/2014/main" id="{9A5882F1-E5E1-44C6-9FAC-584CF22C873F}"/>
              </a:ext>
            </a:extLst>
          </p:cNvPr>
          <p:cNvSpPr txBox="1"/>
          <p:nvPr/>
        </p:nvSpPr>
        <p:spPr>
          <a:xfrm>
            <a:off x="7405980" y="2104425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70A28A2B-BF23-4DA6-8B95-8AA259239598}"/>
              </a:ext>
            </a:extLst>
          </p:cNvPr>
          <p:cNvSpPr txBox="1"/>
          <p:nvPr/>
        </p:nvSpPr>
        <p:spPr>
          <a:xfrm>
            <a:off x="1231259" y="343209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5D421907-109B-4DC1-BD05-5F8FD6421EED}"/>
              </a:ext>
            </a:extLst>
          </p:cNvPr>
          <p:cNvSpPr txBox="1"/>
          <p:nvPr/>
        </p:nvSpPr>
        <p:spPr>
          <a:xfrm>
            <a:off x="1231259" y="590304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4" name="Freeform: Shape 293">
            <a:extLst>
              <a:ext uri="{FF2B5EF4-FFF2-40B4-BE49-F238E27FC236}">
                <a16:creationId xmlns:a16="http://schemas.microsoft.com/office/drawing/2014/main" id="{8BA0D77A-279B-4EF8-B607-0176B853E4EC}"/>
              </a:ext>
            </a:extLst>
          </p:cNvPr>
          <p:cNvSpPr/>
          <p:nvPr/>
        </p:nvSpPr>
        <p:spPr>
          <a:xfrm flipH="1">
            <a:off x="6436481" y="2073940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5" name="Freeform: Shape 294">
            <a:extLst>
              <a:ext uri="{FF2B5EF4-FFF2-40B4-BE49-F238E27FC236}">
                <a16:creationId xmlns:a16="http://schemas.microsoft.com/office/drawing/2014/main" id="{7AACAD00-D35A-4BC7-95B3-31FD791FF43C}"/>
              </a:ext>
            </a:extLst>
          </p:cNvPr>
          <p:cNvSpPr/>
          <p:nvPr/>
        </p:nvSpPr>
        <p:spPr>
          <a:xfrm flipH="1">
            <a:off x="6811581" y="2538968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6" name="Freeform: Shape 295">
            <a:extLst>
              <a:ext uri="{FF2B5EF4-FFF2-40B4-BE49-F238E27FC236}">
                <a16:creationId xmlns:a16="http://schemas.microsoft.com/office/drawing/2014/main" id="{7D3DAABE-051D-4ED3-AF2F-E49915840A19}"/>
              </a:ext>
            </a:extLst>
          </p:cNvPr>
          <p:cNvSpPr/>
          <p:nvPr/>
        </p:nvSpPr>
        <p:spPr>
          <a:xfrm flipH="1">
            <a:off x="4691283" y="2947620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1DD3210B-CED8-4D99-A7C1-9A2BE1FF3C02}"/>
              </a:ext>
            </a:extLst>
          </p:cNvPr>
          <p:cNvSpPr/>
          <p:nvPr/>
        </p:nvSpPr>
        <p:spPr>
          <a:xfrm flipH="1">
            <a:off x="3971219" y="3377289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8" name="Freeform: Shape 297">
            <a:extLst>
              <a:ext uri="{FF2B5EF4-FFF2-40B4-BE49-F238E27FC236}">
                <a16:creationId xmlns:a16="http://schemas.microsoft.com/office/drawing/2014/main" id="{717CA6F7-68C0-4602-93AD-FCCF47D235AD}"/>
              </a:ext>
            </a:extLst>
          </p:cNvPr>
          <p:cNvSpPr/>
          <p:nvPr/>
        </p:nvSpPr>
        <p:spPr>
          <a:xfrm flipH="1">
            <a:off x="4877281" y="4552477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9" name="Freeform: Shape 298">
            <a:extLst>
              <a:ext uri="{FF2B5EF4-FFF2-40B4-BE49-F238E27FC236}">
                <a16:creationId xmlns:a16="http://schemas.microsoft.com/office/drawing/2014/main" id="{935C4432-43F5-4934-A834-3A9B7956A91C}"/>
              </a:ext>
            </a:extLst>
          </p:cNvPr>
          <p:cNvSpPr/>
          <p:nvPr/>
        </p:nvSpPr>
        <p:spPr>
          <a:xfrm flipH="1">
            <a:off x="6384058" y="4981293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0" name="Freeform: Shape 299">
            <a:extLst>
              <a:ext uri="{FF2B5EF4-FFF2-40B4-BE49-F238E27FC236}">
                <a16:creationId xmlns:a16="http://schemas.microsoft.com/office/drawing/2014/main" id="{C08FC564-9A15-47E7-9B4B-FCCEEF4675F3}"/>
              </a:ext>
            </a:extLst>
          </p:cNvPr>
          <p:cNvSpPr/>
          <p:nvPr/>
        </p:nvSpPr>
        <p:spPr>
          <a:xfrm flipH="1">
            <a:off x="5594615" y="5408051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1" name="Freeform: Shape 300">
            <a:extLst>
              <a:ext uri="{FF2B5EF4-FFF2-40B4-BE49-F238E27FC236}">
                <a16:creationId xmlns:a16="http://schemas.microsoft.com/office/drawing/2014/main" id="{E311CC1E-B64D-4AE2-A49D-400D5D0FFF17}"/>
              </a:ext>
            </a:extLst>
          </p:cNvPr>
          <p:cNvSpPr/>
          <p:nvPr/>
        </p:nvSpPr>
        <p:spPr>
          <a:xfrm flipH="1">
            <a:off x="5109937" y="5837720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29F56368-A7E9-4D7B-AD53-509F5EA26D4D}"/>
              </a:ext>
            </a:extLst>
          </p:cNvPr>
          <p:cNvGrpSpPr/>
          <p:nvPr/>
        </p:nvGrpSpPr>
        <p:grpSpPr>
          <a:xfrm>
            <a:off x="9106123" y="1676881"/>
            <a:ext cx="2508008" cy="1132579"/>
            <a:chOff x="5769895" y="1706056"/>
            <a:chExt cx="2508008" cy="1132579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D8D999F0-D7F0-4172-98C3-22D65C7B3F48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82%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F73A03FC-AF19-4930-AAB2-F75D85C3C40E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05" name="TextBox 304">
                <a:extLst>
                  <a:ext uri="{FF2B5EF4-FFF2-40B4-BE49-F238E27FC236}">
                    <a16:creationId xmlns:a16="http://schemas.microsoft.com/office/drawing/2014/main" id="{875C5C7B-58AD-4516-9908-73BD1E31BAB3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06" name="TextBox 305">
                <a:extLst>
                  <a:ext uri="{FF2B5EF4-FFF2-40B4-BE49-F238E27FC236}">
                    <a16:creationId xmlns:a16="http://schemas.microsoft.com/office/drawing/2014/main" id="{4B409157-0137-40E0-B9F2-ECECC6CBC797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409ACF13-97F4-4173-BFA7-4CB9869D0017}"/>
              </a:ext>
            </a:extLst>
          </p:cNvPr>
          <p:cNvGrpSpPr/>
          <p:nvPr/>
        </p:nvGrpSpPr>
        <p:grpSpPr>
          <a:xfrm>
            <a:off x="9106123" y="2852876"/>
            <a:ext cx="2508008" cy="1132579"/>
            <a:chOff x="5769895" y="1706056"/>
            <a:chExt cx="2508008" cy="1132579"/>
          </a:xfrm>
        </p:grpSpPr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3861E55D-87BF-4EEE-A8A7-9BA8F3C70AF4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90%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6389F857-19BA-40E6-B06B-9B300A8FBD6E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10" name="TextBox 309">
                <a:extLst>
                  <a:ext uri="{FF2B5EF4-FFF2-40B4-BE49-F238E27FC236}">
                    <a16:creationId xmlns:a16="http://schemas.microsoft.com/office/drawing/2014/main" id="{5307F133-DE93-4082-8FD2-E4FADDB703DE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11" name="TextBox 310">
                <a:extLst>
                  <a:ext uri="{FF2B5EF4-FFF2-40B4-BE49-F238E27FC236}">
                    <a16:creationId xmlns:a16="http://schemas.microsoft.com/office/drawing/2014/main" id="{42DDC1AD-7F88-4DCC-BF02-95A21B6773C5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5E83C5E5-61D6-41D8-841E-A36BE6DE8F9C}"/>
              </a:ext>
            </a:extLst>
          </p:cNvPr>
          <p:cNvGrpSpPr/>
          <p:nvPr/>
        </p:nvGrpSpPr>
        <p:grpSpPr>
          <a:xfrm>
            <a:off x="9106123" y="4028871"/>
            <a:ext cx="2508008" cy="1132579"/>
            <a:chOff x="5769895" y="1706056"/>
            <a:chExt cx="2508008" cy="1132579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742416FF-002E-4510-B7C7-238A32E4357B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60FA36BB-34B5-47E1-8002-496B7277F28B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15" name="TextBox 314">
                <a:extLst>
                  <a:ext uri="{FF2B5EF4-FFF2-40B4-BE49-F238E27FC236}">
                    <a16:creationId xmlns:a16="http://schemas.microsoft.com/office/drawing/2014/main" id="{386A9F18-BEEF-46CB-8526-7FD1170C222A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E95DD562-4050-44FC-A123-5B1A30CD7289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1881E31F-49EC-4138-9FF3-72CD00F1403F}"/>
              </a:ext>
            </a:extLst>
          </p:cNvPr>
          <p:cNvGrpSpPr/>
          <p:nvPr/>
        </p:nvGrpSpPr>
        <p:grpSpPr>
          <a:xfrm>
            <a:off x="9106123" y="5204867"/>
            <a:ext cx="2508008" cy="1132579"/>
            <a:chOff x="5769895" y="1706056"/>
            <a:chExt cx="2508008" cy="1132579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AB18F378-0DCA-4866-99EB-8E12C6C6A0C9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9A125EC4-7AB2-43FB-9260-F7A58A887D33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20" name="TextBox 319">
                <a:extLst>
                  <a:ext uri="{FF2B5EF4-FFF2-40B4-BE49-F238E27FC236}">
                    <a16:creationId xmlns:a16="http://schemas.microsoft.com/office/drawing/2014/main" id="{251A4026-096A-4B5E-A530-1E0528CCF86C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F62EAA90-AC47-4907-B84F-A941B47D82A1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138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2021-04-15T04:55:05Z</dcterms:modified>
</cp:coreProperties>
</file>