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90" name="Graphic 14">
            <a:extLst>
              <a:ext uri="{FF2B5EF4-FFF2-40B4-BE49-F238E27FC236}">
                <a16:creationId xmlns:a16="http://schemas.microsoft.com/office/drawing/2014/main" id="{58A2ECBB-7EAA-492E-B9F9-56FD8EBEC86C}"/>
              </a:ext>
            </a:extLst>
          </p:cNvPr>
          <p:cNvGrpSpPr/>
          <p:nvPr/>
        </p:nvGrpSpPr>
        <p:grpSpPr>
          <a:xfrm>
            <a:off x="852556" y="2091528"/>
            <a:ext cx="4578499" cy="3601067"/>
            <a:chOff x="2444748" y="555045"/>
            <a:chExt cx="7282048" cy="5727454"/>
          </a:xfrm>
        </p:grpSpPr>
        <p:sp>
          <p:nvSpPr>
            <p:cNvPr id="1991" name="Freeform: Shape 1990">
              <a:extLst>
                <a:ext uri="{FF2B5EF4-FFF2-40B4-BE49-F238E27FC236}">
                  <a16:creationId xmlns:a16="http://schemas.microsoft.com/office/drawing/2014/main" id="{D323E817-B74C-4481-9A6E-54C407381E2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2" name="Freeform: Shape 1991">
              <a:extLst>
                <a:ext uri="{FF2B5EF4-FFF2-40B4-BE49-F238E27FC236}">
                  <a16:creationId xmlns:a16="http://schemas.microsoft.com/office/drawing/2014/main" id="{7877B25E-8B0C-46B3-8B00-DB1173DCE17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3" name="Freeform: Shape 1992">
              <a:extLst>
                <a:ext uri="{FF2B5EF4-FFF2-40B4-BE49-F238E27FC236}">
                  <a16:creationId xmlns:a16="http://schemas.microsoft.com/office/drawing/2014/main" id="{5F4635F7-323C-4D7A-AF08-5C093AD4084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4" name="Freeform: Shape 1993">
              <a:extLst>
                <a:ext uri="{FF2B5EF4-FFF2-40B4-BE49-F238E27FC236}">
                  <a16:creationId xmlns:a16="http://schemas.microsoft.com/office/drawing/2014/main" id="{ABD81EDD-851A-41D9-8E2F-7DA39AC7F88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5" name="Freeform: Shape 1994">
              <a:extLst>
                <a:ext uri="{FF2B5EF4-FFF2-40B4-BE49-F238E27FC236}">
                  <a16:creationId xmlns:a16="http://schemas.microsoft.com/office/drawing/2014/main" id="{4E07E41C-4888-4E81-A8A5-27F988D3452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6" name="Freeform: Shape 1995">
              <a:extLst>
                <a:ext uri="{FF2B5EF4-FFF2-40B4-BE49-F238E27FC236}">
                  <a16:creationId xmlns:a16="http://schemas.microsoft.com/office/drawing/2014/main" id="{3716D02F-31C3-4011-81E3-13D76A3F3FA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7" name="Freeform: Shape 1996">
              <a:extLst>
                <a:ext uri="{FF2B5EF4-FFF2-40B4-BE49-F238E27FC236}">
                  <a16:creationId xmlns:a16="http://schemas.microsoft.com/office/drawing/2014/main" id="{C203D7A4-9BFB-4F25-9032-0F9442EF5DA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8" name="Freeform: Shape 1997">
              <a:extLst>
                <a:ext uri="{FF2B5EF4-FFF2-40B4-BE49-F238E27FC236}">
                  <a16:creationId xmlns:a16="http://schemas.microsoft.com/office/drawing/2014/main" id="{3B571B84-50E6-4E1F-AD14-F06EBD76A60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99" name="Group 1998">
            <a:extLst>
              <a:ext uri="{FF2B5EF4-FFF2-40B4-BE49-F238E27FC236}">
                <a16:creationId xmlns:a16="http://schemas.microsoft.com/office/drawing/2014/main" id="{37267195-BA23-42F4-A3C9-8D4706F41546}"/>
              </a:ext>
            </a:extLst>
          </p:cNvPr>
          <p:cNvGrpSpPr/>
          <p:nvPr/>
        </p:nvGrpSpPr>
        <p:grpSpPr>
          <a:xfrm rot="2344525">
            <a:off x="2486872" y="3083912"/>
            <a:ext cx="627274" cy="599320"/>
            <a:chOff x="9233752" y="1035385"/>
            <a:chExt cx="2542649" cy="2429341"/>
          </a:xfrm>
        </p:grpSpPr>
        <p:sp>
          <p:nvSpPr>
            <p:cNvPr id="2000" name="Freeform: Shape 1999">
              <a:extLst>
                <a:ext uri="{FF2B5EF4-FFF2-40B4-BE49-F238E27FC236}">
                  <a16:creationId xmlns:a16="http://schemas.microsoft.com/office/drawing/2014/main" id="{F74753AD-1FFD-42C2-8ADE-2167AC9E2956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1" name="Freeform: Shape 2000">
              <a:extLst>
                <a:ext uri="{FF2B5EF4-FFF2-40B4-BE49-F238E27FC236}">
                  <a16:creationId xmlns:a16="http://schemas.microsoft.com/office/drawing/2014/main" id="{C76CA721-96E0-48B9-AFAD-8D8A6E6E9271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2" name="Freeform: Shape 2001">
              <a:extLst>
                <a:ext uri="{FF2B5EF4-FFF2-40B4-BE49-F238E27FC236}">
                  <a16:creationId xmlns:a16="http://schemas.microsoft.com/office/drawing/2014/main" id="{877B6FAB-0299-45E1-B167-5EE3051ED7FF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03" name="Group 2002">
            <a:extLst>
              <a:ext uri="{FF2B5EF4-FFF2-40B4-BE49-F238E27FC236}">
                <a16:creationId xmlns:a16="http://schemas.microsoft.com/office/drawing/2014/main" id="{2FAC286B-F1CC-4BFB-84F4-86B25A83CC86}"/>
              </a:ext>
            </a:extLst>
          </p:cNvPr>
          <p:cNvGrpSpPr/>
          <p:nvPr/>
        </p:nvGrpSpPr>
        <p:grpSpPr>
          <a:xfrm>
            <a:off x="2806412" y="1641749"/>
            <a:ext cx="3443563" cy="4670534"/>
            <a:chOff x="1943221" y="1390537"/>
            <a:chExt cx="3918465" cy="5314648"/>
          </a:xfrm>
        </p:grpSpPr>
        <p:grpSp>
          <p:nvGrpSpPr>
            <p:cNvPr id="2004" name="Group 2003">
              <a:extLst>
                <a:ext uri="{FF2B5EF4-FFF2-40B4-BE49-F238E27FC236}">
                  <a16:creationId xmlns:a16="http://schemas.microsoft.com/office/drawing/2014/main" id="{EFD63088-287A-44D3-B028-143633E1E295}"/>
                </a:ext>
              </a:extLst>
            </p:cNvPr>
            <p:cNvGrpSpPr/>
            <p:nvPr/>
          </p:nvGrpSpPr>
          <p:grpSpPr>
            <a:xfrm>
              <a:off x="1943221" y="1592548"/>
              <a:ext cx="3162552" cy="3162551"/>
              <a:chOff x="1619672" y="1809122"/>
              <a:chExt cx="2691826" cy="2691825"/>
            </a:xfrm>
          </p:grpSpPr>
          <p:sp>
            <p:nvSpPr>
              <p:cNvPr id="2006" name="Rounded Rectangle 43">
                <a:extLst>
                  <a:ext uri="{FF2B5EF4-FFF2-40B4-BE49-F238E27FC236}">
                    <a16:creationId xmlns:a16="http://schemas.microsoft.com/office/drawing/2014/main" id="{6F363A1D-423E-4508-9D09-0BD66F3CA8DF}"/>
                  </a:ext>
                </a:extLst>
              </p:cNvPr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avLst/>
                <a:gdLst/>
                <a:ahLst/>
                <a:cxnLst/>
                <a:rect l="l" t="t" r="r" b="b"/>
                <a:pathLst>
                  <a:path w="2427908" h="767653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007" name="Rounded Rectangle 45">
                <a:extLst>
                  <a:ext uri="{FF2B5EF4-FFF2-40B4-BE49-F238E27FC236}">
                    <a16:creationId xmlns:a16="http://schemas.microsoft.com/office/drawing/2014/main" id="{251A2CD2-549A-4231-83E2-6E3CEFE3C30C}"/>
                  </a:ext>
                </a:extLst>
              </p:cNvPr>
              <p:cNvSpPr/>
              <p:nvPr/>
            </p:nvSpPr>
            <p:spPr>
              <a:xfrm>
                <a:off x="1619672" y="3079589"/>
                <a:ext cx="2691826" cy="599365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008" name="Rounded Rectangle 47">
                <a:extLst>
                  <a:ext uri="{FF2B5EF4-FFF2-40B4-BE49-F238E27FC236}">
                    <a16:creationId xmlns:a16="http://schemas.microsoft.com/office/drawing/2014/main" id="{D115CBC1-03B7-450A-AC24-E9D9D00C8C08}"/>
                  </a:ext>
                </a:extLst>
              </p:cNvPr>
              <p:cNvSpPr/>
              <p:nvPr/>
            </p:nvSpPr>
            <p:spPr>
              <a:xfrm>
                <a:off x="1619672" y="2425884"/>
                <a:ext cx="2691826" cy="767653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009" name="Rounded Rectangle 49">
                <a:extLst>
                  <a:ext uri="{FF2B5EF4-FFF2-40B4-BE49-F238E27FC236}">
                    <a16:creationId xmlns:a16="http://schemas.microsoft.com/office/drawing/2014/main" id="{2AA61A97-C2AA-4086-9345-0EBD3EEF5272}"/>
                  </a:ext>
                </a:extLst>
              </p:cNvPr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avLst/>
                <a:gdLst/>
                <a:ahLst/>
                <a:cxnLst/>
                <a:rect l="l" t="t" r="r" b="b"/>
                <a:pathLst>
                  <a:path w="2392314" h="730710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2005" name="Round Same Side Corner Rectangle 9">
              <a:extLst>
                <a:ext uri="{FF2B5EF4-FFF2-40B4-BE49-F238E27FC236}">
                  <a16:creationId xmlns:a16="http://schemas.microsoft.com/office/drawing/2014/main" id="{14532FCE-0B28-4660-B591-3F13AD825D1F}"/>
                </a:ext>
              </a:extLst>
            </p:cNvPr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2010" name="TextBox 2009">
            <a:extLst>
              <a:ext uri="{FF2B5EF4-FFF2-40B4-BE49-F238E27FC236}">
                <a16:creationId xmlns:a16="http://schemas.microsoft.com/office/drawing/2014/main" id="{4A73D609-4B34-44F5-95BA-9CD7936D7DEA}"/>
              </a:ext>
            </a:extLst>
          </p:cNvPr>
          <p:cNvSpPr txBox="1"/>
          <p:nvPr/>
        </p:nvSpPr>
        <p:spPr>
          <a:xfrm>
            <a:off x="4078546" y="237916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11" name="TextBox 2010">
            <a:extLst>
              <a:ext uri="{FF2B5EF4-FFF2-40B4-BE49-F238E27FC236}">
                <a16:creationId xmlns:a16="http://schemas.microsoft.com/office/drawing/2014/main" id="{757BBD00-B7DD-471E-9A0A-6BC329B4422D}"/>
              </a:ext>
            </a:extLst>
          </p:cNvPr>
          <p:cNvSpPr txBox="1"/>
          <p:nvPr/>
        </p:nvSpPr>
        <p:spPr>
          <a:xfrm>
            <a:off x="4078546" y="289331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12" name="TextBox 2011">
            <a:extLst>
              <a:ext uri="{FF2B5EF4-FFF2-40B4-BE49-F238E27FC236}">
                <a16:creationId xmlns:a16="http://schemas.microsoft.com/office/drawing/2014/main" id="{C1478A26-3019-4240-A847-9FE9BC0B9945}"/>
              </a:ext>
            </a:extLst>
          </p:cNvPr>
          <p:cNvSpPr txBox="1"/>
          <p:nvPr/>
        </p:nvSpPr>
        <p:spPr>
          <a:xfrm>
            <a:off x="4078546" y="340747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13" name="TextBox 2012">
            <a:extLst>
              <a:ext uri="{FF2B5EF4-FFF2-40B4-BE49-F238E27FC236}">
                <a16:creationId xmlns:a16="http://schemas.microsoft.com/office/drawing/2014/main" id="{80080AA8-1D03-422E-8533-2332C3BB8E72}"/>
              </a:ext>
            </a:extLst>
          </p:cNvPr>
          <p:cNvSpPr txBox="1"/>
          <p:nvPr/>
        </p:nvSpPr>
        <p:spPr>
          <a:xfrm>
            <a:off x="4078546" y="392162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14" name="Oval 37">
            <a:extLst>
              <a:ext uri="{FF2B5EF4-FFF2-40B4-BE49-F238E27FC236}">
                <a16:creationId xmlns:a16="http://schemas.microsoft.com/office/drawing/2014/main" id="{B389ACE3-498B-4BF4-930C-DE54D4D25E94}"/>
              </a:ext>
            </a:extLst>
          </p:cNvPr>
          <p:cNvSpPr/>
          <p:nvPr/>
        </p:nvSpPr>
        <p:spPr>
          <a:xfrm>
            <a:off x="6689734" y="2148026"/>
            <a:ext cx="676755" cy="676755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15" name="TextBox 2014">
            <a:extLst>
              <a:ext uri="{FF2B5EF4-FFF2-40B4-BE49-F238E27FC236}">
                <a16:creationId xmlns:a16="http://schemas.microsoft.com/office/drawing/2014/main" id="{90188A16-23B4-4E63-B1DC-C17EB169BC05}"/>
              </a:ext>
            </a:extLst>
          </p:cNvPr>
          <p:cNvSpPr txBox="1"/>
          <p:nvPr/>
        </p:nvSpPr>
        <p:spPr>
          <a:xfrm>
            <a:off x="6726117" y="223793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16" name="Oval 40">
            <a:extLst>
              <a:ext uri="{FF2B5EF4-FFF2-40B4-BE49-F238E27FC236}">
                <a16:creationId xmlns:a16="http://schemas.microsoft.com/office/drawing/2014/main" id="{27749A71-953F-4D0D-BA87-192C3DF250E1}"/>
              </a:ext>
            </a:extLst>
          </p:cNvPr>
          <p:cNvSpPr/>
          <p:nvPr/>
        </p:nvSpPr>
        <p:spPr>
          <a:xfrm>
            <a:off x="6689734" y="3089496"/>
            <a:ext cx="676755" cy="676755"/>
          </a:xfrm>
          <a:prstGeom prst="rect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17" name="TextBox 2016">
            <a:extLst>
              <a:ext uri="{FF2B5EF4-FFF2-40B4-BE49-F238E27FC236}">
                <a16:creationId xmlns:a16="http://schemas.microsoft.com/office/drawing/2014/main" id="{7128FB95-9A30-46EA-A1FB-B2AD6FF676E9}"/>
              </a:ext>
            </a:extLst>
          </p:cNvPr>
          <p:cNvSpPr txBox="1"/>
          <p:nvPr/>
        </p:nvSpPr>
        <p:spPr>
          <a:xfrm>
            <a:off x="6726117" y="318895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18" name="Oval 43">
            <a:extLst>
              <a:ext uri="{FF2B5EF4-FFF2-40B4-BE49-F238E27FC236}">
                <a16:creationId xmlns:a16="http://schemas.microsoft.com/office/drawing/2014/main" id="{9C68D285-76E9-4F7C-A9DC-56D4FF8EFE91}"/>
              </a:ext>
            </a:extLst>
          </p:cNvPr>
          <p:cNvSpPr/>
          <p:nvPr/>
        </p:nvSpPr>
        <p:spPr>
          <a:xfrm>
            <a:off x="6689734" y="4030968"/>
            <a:ext cx="676755" cy="676756"/>
          </a:xfrm>
          <a:prstGeom prst="rect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19" name="TextBox 2018">
            <a:extLst>
              <a:ext uri="{FF2B5EF4-FFF2-40B4-BE49-F238E27FC236}">
                <a16:creationId xmlns:a16="http://schemas.microsoft.com/office/drawing/2014/main" id="{AC1097A3-876A-4F4B-ACF4-536333901C2C}"/>
              </a:ext>
            </a:extLst>
          </p:cNvPr>
          <p:cNvSpPr txBox="1"/>
          <p:nvPr/>
        </p:nvSpPr>
        <p:spPr>
          <a:xfrm>
            <a:off x="6726117" y="413997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20" name="Oval 46">
            <a:extLst>
              <a:ext uri="{FF2B5EF4-FFF2-40B4-BE49-F238E27FC236}">
                <a16:creationId xmlns:a16="http://schemas.microsoft.com/office/drawing/2014/main" id="{CBF8C139-4D1D-49B0-8C39-57954F08C2AA}"/>
              </a:ext>
            </a:extLst>
          </p:cNvPr>
          <p:cNvSpPr/>
          <p:nvPr/>
        </p:nvSpPr>
        <p:spPr>
          <a:xfrm>
            <a:off x="6689734" y="4972438"/>
            <a:ext cx="676755" cy="676756"/>
          </a:xfrm>
          <a:prstGeom prst="rect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21" name="TextBox 2020">
            <a:extLst>
              <a:ext uri="{FF2B5EF4-FFF2-40B4-BE49-F238E27FC236}">
                <a16:creationId xmlns:a16="http://schemas.microsoft.com/office/drawing/2014/main" id="{276E16A2-A960-4CEE-9E14-4E05BB3C61A9}"/>
              </a:ext>
            </a:extLst>
          </p:cNvPr>
          <p:cNvSpPr txBox="1"/>
          <p:nvPr/>
        </p:nvSpPr>
        <p:spPr>
          <a:xfrm>
            <a:off x="6726117" y="509098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22" name="Group 2021">
            <a:extLst>
              <a:ext uri="{FF2B5EF4-FFF2-40B4-BE49-F238E27FC236}">
                <a16:creationId xmlns:a16="http://schemas.microsoft.com/office/drawing/2014/main" id="{E159B6B0-8DBA-41A0-BA1E-F5981654216E}"/>
              </a:ext>
            </a:extLst>
          </p:cNvPr>
          <p:cNvGrpSpPr/>
          <p:nvPr/>
        </p:nvGrpSpPr>
        <p:grpSpPr>
          <a:xfrm>
            <a:off x="7535225" y="2091528"/>
            <a:ext cx="4038189" cy="760839"/>
            <a:chOff x="6565695" y="2005884"/>
            <a:chExt cx="2055606" cy="760839"/>
          </a:xfrm>
        </p:grpSpPr>
        <p:sp>
          <p:nvSpPr>
            <p:cNvPr id="2023" name="TextBox 2022">
              <a:extLst>
                <a:ext uri="{FF2B5EF4-FFF2-40B4-BE49-F238E27FC236}">
                  <a16:creationId xmlns:a16="http://schemas.microsoft.com/office/drawing/2014/main" id="{3CDFFD52-2866-4372-88DD-BF4C18CA3D6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4" name="TextBox 2023">
              <a:extLst>
                <a:ext uri="{FF2B5EF4-FFF2-40B4-BE49-F238E27FC236}">
                  <a16:creationId xmlns:a16="http://schemas.microsoft.com/office/drawing/2014/main" id="{E42578D8-F0EE-40B8-BB76-8DC51C141E6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5" name="Group 2024">
            <a:extLst>
              <a:ext uri="{FF2B5EF4-FFF2-40B4-BE49-F238E27FC236}">
                <a16:creationId xmlns:a16="http://schemas.microsoft.com/office/drawing/2014/main" id="{938462B0-8807-45C0-9175-9DF952034470}"/>
              </a:ext>
            </a:extLst>
          </p:cNvPr>
          <p:cNvGrpSpPr/>
          <p:nvPr/>
        </p:nvGrpSpPr>
        <p:grpSpPr>
          <a:xfrm>
            <a:off x="7535225" y="3037816"/>
            <a:ext cx="4038189" cy="760839"/>
            <a:chOff x="6565695" y="2005884"/>
            <a:chExt cx="2055606" cy="760839"/>
          </a:xfrm>
        </p:grpSpPr>
        <p:sp>
          <p:nvSpPr>
            <p:cNvPr id="2026" name="TextBox 2025">
              <a:extLst>
                <a:ext uri="{FF2B5EF4-FFF2-40B4-BE49-F238E27FC236}">
                  <a16:creationId xmlns:a16="http://schemas.microsoft.com/office/drawing/2014/main" id="{EDF243D6-783E-4F37-A552-DBEA636066B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7" name="TextBox 2026">
              <a:extLst>
                <a:ext uri="{FF2B5EF4-FFF2-40B4-BE49-F238E27FC236}">
                  <a16:creationId xmlns:a16="http://schemas.microsoft.com/office/drawing/2014/main" id="{E2FAEF93-523C-4CB6-A433-B3574FAD389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8" name="Group 2027">
            <a:extLst>
              <a:ext uri="{FF2B5EF4-FFF2-40B4-BE49-F238E27FC236}">
                <a16:creationId xmlns:a16="http://schemas.microsoft.com/office/drawing/2014/main" id="{EBF70403-518F-42C2-96FB-9B1047CC92F1}"/>
              </a:ext>
            </a:extLst>
          </p:cNvPr>
          <p:cNvGrpSpPr/>
          <p:nvPr/>
        </p:nvGrpSpPr>
        <p:grpSpPr>
          <a:xfrm>
            <a:off x="7535225" y="3984105"/>
            <a:ext cx="4038189" cy="760839"/>
            <a:chOff x="6565695" y="2005884"/>
            <a:chExt cx="2055606" cy="760839"/>
          </a:xfrm>
        </p:grpSpPr>
        <p:sp>
          <p:nvSpPr>
            <p:cNvPr id="2029" name="TextBox 2028">
              <a:extLst>
                <a:ext uri="{FF2B5EF4-FFF2-40B4-BE49-F238E27FC236}">
                  <a16:creationId xmlns:a16="http://schemas.microsoft.com/office/drawing/2014/main" id="{624077C4-3B0B-43AB-9FA8-4FCB360B519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0" name="TextBox 2029">
              <a:extLst>
                <a:ext uri="{FF2B5EF4-FFF2-40B4-BE49-F238E27FC236}">
                  <a16:creationId xmlns:a16="http://schemas.microsoft.com/office/drawing/2014/main" id="{A645B8A6-22AC-4E98-99C9-B5EB8D1AC6F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1" name="Group 2030">
            <a:extLst>
              <a:ext uri="{FF2B5EF4-FFF2-40B4-BE49-F238E27FC236}">
                <a16:creationId xmlns:a16="http://schemas.microsoft.com/office/drawing/2014/main" id="{7412915B-284C-4B15-B00F-BCAF347AE12A}"/>
              </a:ext>
            </a:extLst>
          </p:cNvPr>
          <p:cNvGrpSpPr/>
          <p:nvPr/>
        </p:nvGrpSpPr>
        <p:grpSpPr>
          <a:xfrm>
            <a:off x="7535225" y="4930394"/>
            <a:ext cx="4038189" cy="760839"/>
            <a:chOff x="6565695" y="2005884"/>
            <a:chExt cx="2055606" cy="760839"/>
          </a:xfrm>
        </p:grpSpPr>
        <p:sp>
          <p:nvSpPr>
            <p:cNvPr id="2032" name="TextBox 2031">
              <a:extLst>
                <a:ext uri="{FF2B5EF4-FFF2-40B4-BE49-F238E27FC236}">
                  <a16:creationId xmlns:a16="http://schemas.microsoft.com/office/drawing/2014/main" id="{C57244BE-A3EE-4DCB-B69F-FE5F70B0612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3" name="TextBox 2032">
              <a:extLst>
                <a:ext uri="{FF2B5EF4-FFF2-40B4-BE49-F238E27FC236}">
                  <a16:creationId xmlns:a16="http://schemas.microsoft.com/office/drawing/2014/main" id="{F7EDC4B8-7F6D-4B2A-9297-E3491B0A5EC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34" name="Block Arc 5">
            <a:extLst>
              <a:ext uri="{FF2B5EF4-FFF2-40B4-BE49-F238E27FC236}">
                <a16:creationId xmlns:a16="http://schemas.microsoft.com/office/drawing/2014/main" id="{6F250D3D-4FBF-4BE3-9A17-0F20C878AD2C}"/>
              </a:ext>
            </a:extLst>
          </p:cNvPr>
          <p:cNvSpPr>
            <a:spLocks noChangeAspect="1"/>
          </p:cNvSpPr>
          <p:nvPr/>
        </p:nvSpPr>
        <p:spPr>
          <a:xfrm rot="10800000">
            <a:off x="3525412" y="3344229"/>
            <a:ext cx="303965" cy="32778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35" name="Rectangle 1">
            <a:extLst>
              <a:ext uri="{FF2B5EF4-FFF2-40B4-BE49-F238E27FC236}">
                <a16:creationId xmlns:a16="http://schemas.microsoft.com/office/drawing/2014/main" id="{8D884AC2-209A-44C1-B6F3-020D8FEB340C}"/>
              </a:ext>
            </a:extLst>
          </p:cNvPr>
          <p:cNvSpPr>
            <a:spLocks noChangeAspect="1"/>
          </p:cNvSpPr>
          <p:nvPr/>
        </p:nvSpPr>
        <p:spPr>
          <a:xfrm>
            <a:off x="3536176" y="2901517"/>
            <a:ext cx="282438" cy="278264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36" name="Freeform 14">
            <a:extLst>
              <a:ext uri="{FF2B5EF4-FFF2-40B4-BE49-F238E27FC236}">
                <a16:creationId xmlns:a16="http://schemas.microsoft.com/office/drawing/2014/main" id="{D28C72DE-5A22-4932-8C4A-EF508A6EC0DA}"/>
              </a:ext>
            </a:extLst>
          </p:cNvPr>
          <p:cNvSpPr>
            <a:spLocks noChangeAspect="1"/>
          </p:cNvSpPr>
          <p:nvPr/>
        </p:nvSpPr>
        <p:spPr>
          <a:xfrm>
            <a:off x="3765953" y="3918096"/>
            <a:ext cx="287714" cy="327781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37" name="Round Same Side Corner Rectangle 2">
            <a:extLst>
              <a:ext uri="{FF2B5EF4-FFF2-40B4-BE49-F238E27FC236}">
                <a16:creationId xmlns:a16="http://schemas.microsoft.com/office/drawing/2014/main" id="{900C33BA-6591-4E94-BA63-F0716D23D9DA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3810953" y="2331372"/>
            <a:ext cx="156964" cy="318479"/>
          </a:xfrm>
          <a:custGeom>
            <a:avLst/>
            <a:gdLst/>
            <a:ahLst/>
            <a:cxnLst/>
            <a:rect l="l" t="t" r="r" b="b"/>
            <a:pathLst>
              <a:path w="1944216" h="3944787">
                <a:moveTo>
                  <a:pt x="970377" y="2108821"/>
                </a:moveTo>
                <a:lnTo>
                  <a:pt x="1212693" y="1866505"/>
                </a:lnTo>
                <a:lnTo>
                  <a:pt x="1043908" y="1866505"/>
                </a:lnTo>
                <a:lnTo>
                  <a:pt x="1043908" y="1030484"/>
                </a:lnTo>
                <a:cubicBezTo>
                  <a:pt x="1149578" y="1014542"/>
                  <a:pt x="1257691" y="1062194"/>
                  <a:pt x="1334021" y="1157305"/>
                </a:cubicBezTo>
                <a:cubicBezTo>
                  <a:pt x="1400801" y="1240514"/>
                  <a:pt x="1436140" y="1351366"/>
                  <a:pt x="1431423" y="1462876"/>
                </a:cubicBezTo>
                <a:cubicBezTo>
                  <a:pt x="1394088" y="1483130"/>
                  <a:pt x="1369945" y="1523015"/>
                  <a:pt x="1369945" y="1568539"/>
                </a:cubicBezTo>
                <a:cubicBezTo>
                  <a:pt x="1369945" y="1638127"/>
                  <a:pt x="1426357" y="1694539"/>
                  <a:pt x="1495945" y="1694539"/>
                </a:cubicBezTo>
                <a:cubicBezTo>
                  <a:pt x="1565533" y="1694539"/>
                  <a:pt x="1621945" y="1638127"/>
                  <a:pt x="1621945" y="1568539"/>
                </a:cubicBezTo>
                <a:cubicBezTo>
                  <a:pt x="1621945" y="1523726"/>
                  <a:pt x="1598550" y="1484377"/>
                  <a:pt x="1562086" y="1463967"/>
                </a:cubicBezTo>
                <a:cubicBezTo>
                  <a:pt x="1568570" y="1314745"/>
                  <a:pt x="1517753" y="1167492"/>
                  <a:pt x="1422952" y="1058709"/>
                </a:cubicBezTo>
                <a:cubicBezTo>
                  <a:pt x="1321954" y="942813"/>
                  <a:pt x="1182572" y="883624"/>
                  <a:pt x="1043908" y="894993"/>
                </a:cubicBezTo>
                <a:lnTo>
                  <a:pt x="1043908" y="817164"/>
                </a:lnTo>
                <a:cubicBezTo>
                  <a:pt x="1102028" y="791132"/>
                  <a:pt x="1141932" y="732565"/>
                  <a:pt x="1141932" y="664677"/>
                </a:cubicBezTo>
                <a:cubicBezTo>
                  <a:pt x="1141932" y="571048"/>
                  <a:pt x="1066031" y="495147"/>
                  <a:pt x="972402" y="495147"/>
                </a:cubicBezTo>
                <a:cubicBezTo>
                  <a:pt x="878773" y="495147"/>
                  <a:pt x="802872" y="571048"/>
                  <a:pt x="802872" y="664677"/>
                </a:cubicBezTo>
                <a:cubicBezTo>
                  <a:pt x="802872" y="730828"/>
                  <a:pt x="840760" y="788131"/>
                  <a:pt x="896846" y="814434"/>
                </a:cubicBezTo>
                <a:lnTo>
                  <a:pt x="896846" y="1098959"/>
                </a:lnTo>
                <a:cubicBezTo>
                  <a:pt x="790407" y="1076173"/>
                  <a:pt x="674866" y="1103676"/>
                  <a:pt x="576963" y="1173867"/>
                </a:cubicBezTo>
                <a:cubicBezTo>
                  <a:pt x="485156" y="1239689"/>
                  <a:pt x="416746" y="1337450"/>
                  <a:pt x="386455" y="1447617"/>
                </a:cubicBezTo>
                <a:lnTo>
                  <a:pt x="324077" y="1447617"/>
                </a:lnTo>
                <a:lnTo>
                  <a:pt x="324077" y="1699617"/>
                </a:lnTo>
                <a:lnTo>
                  <a:pt x="576077" y="1699617"/>
                </a:lnTo>
                <a:lnTo>
                  <a:pt x="576077" y="1447617"/>
                </a:lnTo>
                <a:lnTo>
                  <a:pt x="509350" y="1447617"/>
                </a:lnTo>
                <a:cubicBezTo>
                  <a:pt x="534293" y="1379572"/>
                  <a:pt x="578725" y="1319336"/>
                  <a:pt x="635319" y="1275757"/>
                </a:cubicBezTo>
                <a:cubicBezTo>
                  <a:pt x="715559" y="1213971"/>
                  <a:pt x="812010" y="1191930"/>
                  <a:pt x="896846" y="1216429"/>
                </a:cubicBezTo>
                <a:lnTo>
                  <a:pt x="896846" y="1866505"/>
                </a:lnTo>
                <a:lnTo>
                  <a:pt x="728061" y="1866505"/>
                </a:lnTo>
                <a:close/>
                <a:moveTo>
                  <a:pt x="932091" y="3163979"/>
                </a:moveTo>
                <a:lnTo>
                  <a:pt x="932091" y="3078707"/>
                </a:lnTo>
                <a:lnTo>
                  <a:pt x="850421" y="3078707"/>
                </a:lnTo>
                <a:lnTo>
                  <a:pt x="850421" y="2839940"/>
                </a:lnTo>
                <a:lnTo>
                  <a:pt x="932091" y="2839940"/>
                </a:lnTo>
                <a:lnTo>
                  <a:pt x="932091" y="2840377"/>
                </a:lnTo>
                <a:lnTo>
                  <a:pt x="1072095" y="2840377"/>
                </a:lnTo>
                <a:lnTo>
                  <a:pt x="1072095" y="2635722"/>
                </a:lnTo>
                <a:lnTo>
                  <a:pt x="1013761" y="2635722"/>
                </a:lnTo>
                <a:lnTo>
                  <a:pt x="1013761" y="2755105"/>
                </a:lnTo>
                <a:lnTo>
                  <a:pt x="932091" y="2755105"/>
                </a:lnTo>
                <a:lnTo>
                  <a:pt x="932091" y="2754668"/>
                </a:lnTo>
                <a:lnTo>
                  <a:pt x="792087" y="2754668"/>
                </a:lnTo>
                <a:lnTo>
                  <a:pt x="792087" y="3163979"/>
                </a:lnTo>
                <a:close/>
                <a:moveTo>
                  <a:pt x="684076" y="3628455"/>
                </a:moveTo>
                <a:lnTo>
                  <a:pt x="684076" y="3484455"/>
                </a:lnTo>
                <a:lnTo>
                  <a:pt x="468076" y="3484455"/>
                </a:lnTo>
                <a:lnTo>
                  <a:pt x="468076" y="3628455"/>
                </a:lnTo>
                <a:close/>
                <a:moveTo>
                  <a:pt x="1476164" y="3628455"/>
                </a:moveTo>
                <a:lnTo>
                  <a:pt x="1476164" y="3484455"/>
                </a:lnTo>
                <a:lnTo>
                  <a:pt x="1260164" y="3484455"/>
                </a:lnTo>
                <a:lnTo>
                  <a:pt x="1260164" y="3628455"/>
                </a:lnTo>
                <a:close/>
                <a:moveTo>
                  <a:pt x="1620181" y="3944787"/>
                </a:moveTo>
                <a:lnTo>
                  <a:pt x="1072096" y="3944787"/>
                </a:lnTo>
                <a:lnTo>
                  <a:pt x="1072096" y="3725440"/>
                </a:lnTo>
                <a:lnTo>
                  <a:pt x="935522" y="3725440"/>
                </a:lnTo>
                <a:lnTo>
                  <a:pt x="935522" y="3723724"/>
                </a:lnTo>
                <a:lnTo>
                  <a:pt x="853852" y="3723724"/>
                </a:lnTo>
                <a:lnTo>
                  <a:pt x="853852" y="3484957"/>
                </a:lnTo>
                <a:lnTo>
                  <a:pt x="935522" y="3484957"/>
                </a:lnTo>
                <a:lnTo>
                  <a:pt x="935522" y="3484455"/>
                </a:lnTo>
                <a:lnTo>
                  <a:pt x="1072096" y="3484455"/>
                </a:lnTo>
                <a:lnTo>
                  <a:pt x="1072096" y="3075144"/>
                </a:lnTo>
                <a:lnTo>
                  <a:pt x="932092" y="3075144"/>
                </a:lnTo>
                <a:lnTo>
                  <a:pt x="932092" y="3160416"/>
                </a:lnTo>
                <a:lnTo>
                  <a:pt x="1013762" y="3160416"/>
                </a:lnTo>
                <a:lnTo>
                  <a:pt x="1013762" y="3399183"/>
                </a:lnTo>
                <a:lnTo>
                  <a:pt x="932092" y="3399183"/>
                </a:lnTo>
                <a:lnTo>
                  <a:pt x="932092" y="3399685"/>
                </a:lnTo>
                <a:lnTo>
                  <a:pt x="795518" y="3399685"/>
                </a:lnTo>
                <a:lnTo>
                  <a:pt x="795518" y="3808996"/>
                </a:lnTo>
                <a:lnTo>
                  <a:pt x="932092" y="3808996"/>
                </a:lnTo>
                <a:lnTo>
                  <a:pt x="932092" y="3810712"/>
                </a:lnTo>
                <a:lnTo>
                  <a:pt x="1013762" y="3810712"/>
                </a:lnTo>
                <a:lnTo>
                  <a:pt x="1013762" y="3944787"/>
                </a:lnTo>
                <a:lnTo>
                  <a:pt x="324037" y="3944787"/>
                </a:lnTo>
                <a:lnTo>
                  <a:pt x="324037" y="2635721"/>
                </a:lnTo>
                <a:lnTo>
                  <a:pt x="0" y="2635721"/>
                </a:lnTo>
                <a:lnTo>
                  <a:pt x="0" y="324042"/>
                </a:lnTo>
                <a:cubicBezTo>
                  <a:pt x="0" y="145079"/>
                  <a:pt x="145079" y="0"/>
                  <a:pt x="324042" y="0"/>
                </a:cubicBez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2635721"/>
                </a:lnTo>
                <a:lnTo>
                  <a:pt x="1620181" y="26357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38" name="Group 2037">
            <a:extLst>
              <a:ext uri="{FF2B5EF4-FFF2-40B4-BE49-F238E27FC236}">
                <a16:creationId xmlns:a16="http://schemas.microsoft.com/office/drawing/2014/main" id="{3F62BA10-8E09-44BB-B942-81BF0B6EC08D}"/>
              </a:ext>
            </a:extLst>
          </p:cNvPr>
          <p:cNvGrpSpPr/>
          <p:nvPr/>
        </p:nvGrpSpPr>
        <p:grpSpPr>
          <a:xfrm rot="7952168">
            <a:off x="1397535" y="2434005"/>
            <a:ext cx="860315" cy="821976"/>
            <a:chOff x="9233752" y="1035385"/>
            <a:chExt cx="2542649" cy="2429341"/>
          </a:xfrm>
        </p:grpSpPr>
        <p:sp>
          <p:nvSpPr>
            <p:cNvPr id="2039" name="Freeform: Shape 2038">
              <a:extLst>
                <a:ext uri="{FF2B5EF4-FFF2-40B4-BE49-F238E27FC236}">
                  <a16:creationId xmlns:a16="http://schemas.microsoft.com/office/drawing/2014/main" id="{4CEB8156-DE22-40CB-A65F-853F61A95EBF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0" name="Freeform: Shape 2039">
              <a:extLst>
                <a:ext uri="{FF2B5EF4-FFF2-40B4-BE49-F238E27FC236}">
                  <a16:creationId xmlns:a16="http://schemas.microsoft.com/office/drawing/2014/main" id="{2A2C5FFE-B326-4C26-AB8B-0BBD1BD955AF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1" name="Freeform: Shape 2040">
              <a:extLst>
                <a:ext uri="{FF2B5EF4-FFF2-40B4-BE49-F238E27FC236}">
                  <a16:creationId xmlns:a16="http://schemas.microsoft.com/office/drawing/2014/main" id="{5620AF6C-04C3-4417-B17A-69AEC5CD3389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42" name="Group 2041">
            <a:extLst>
              <a:ext uri="{FF2B5EF4-FFF2-40B4-BE49-F238E27FC236}">
                <a16:creationId xmlns:a16="http://schemas.microsoft.com/office/drawing/2014/main" id="{0E0EBF12-7051-4A2B-B72F-F460B33B1C95}"/>
              </a:ext>
            </a:extLst>
          </p:cNvPr>
          <p:cNvGrpSpPr/>
          <p:nvPr/>
        </p:nvGrpSpPr>
        <p:grpSpPr>
          <a:xfrm rot="19801065">
            <a:off x="2570134" y="4017656"/>
            <a:ext cx="488090" cy="466339"/>
            <a:chOff x="9233752" y="1035385"/>
            <a:chExt cx="2542649" cy="2429341"/>
          </a:xfrm>
        </p:grpSpPr>
        <p:sp>
          <p:nvSpPr>
            <p:cNvPr id="2043" name="Freeform: Shape 2042">
              <a:extLst>
                <a:ext uri="{FF2B5EF4-FFF2-40B4-BE49-F238E27FC236}">
                  <a16:creationId xmlns:a16="http://schemas.microsoft.com/office/drawing/2014/main" id="{D9502342-D1DB-40B6-BF8E-43781264EC06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4" name="Freeform: Shape 2043">
              <a:extLst>
                <a:ext uri="{FF2B5EF4-FFF2-40B4-BE49-F238E27FC236}">
                  <a16:creationId xmlns:a16="http://schemas.microsoft.com/office/drawing/2014/main" id="{AC71910A-8C09-4D08-9D0F-A33037A7EA6E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5" name="Freeform: Shape 2044">
              <a:extLst>
                <a:ext uri="{FF2B5EF4-FFF2-40B4-BE49-F238E27FC236}">
                  <a16:creationId xmlns:a16="http://schemas.microsoft.com/office/drawing/2014/main" id="{0A7BF89D-A208-4E21-BEF2-A787E2CA8AFD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46" name="Group 2045">
            <a:extLst>
              <a:ext uri="{FF2B5EF4-FFF2-40B4-BE49-F238E27FC236}">
                <a16:creationId xmlns:a16="http://schemas.microsoft.com/office/drawing/2014/main" id="{911B321A-F1D9-4EDD-A8DE-52030F66B8AB}"/>
              </a:ext>
            </a:extLst>
          </p:cNvPr>
          <p:cNvGrpSpPr/>
          <p:nvPr/>
        </p:nvGrpSpPr>
        <p:grpSpPr>
          <a:xfrm rot="2332450">
            <a:off x="1249328" y="3719517"/>
            <a:ext cx="752369" cy="718841"/>
            <a:chOff x="9233752" y="1035385"/>
            <a:chExt cx="2542649" cy="2429341"/>
          </a:xfrm>
        </p:grpSpPr>
        <p:sp>
          <p:nvSpPr>
            <p:cNvPr id="2047" name="Freeform: Shape 2046">
              <a:extLst>
                <a:ext uri="{FF2B5EF4-FFF2-40B4-BE49-F238E27FC236}">
                  <a16:creationId xmlns:a16="http://schemas.microsoft.com/office/drawing/2014/main" id="{B4F0D90F-947A-4B40-9D25-A456E464AA37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8" name="Freeform: Shape 2047">
              <a:extLst>
                <a:ext uri="{FF2B5EF4-FFF2-40B4-BE49-F238E27FC236}">
                  <a16:creationId xmlns:a16="http://schemas.microsoft.com/office/drawing/2014/main" id="{489FB94C-E461-41BA-9E79-DBD0C65CC0D9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9" name="Freeform: Shape 2048">
              <a:extLst>
                <a:ext uri="{FF2B5EF4-FFF2-40B4-BE49-F238E27FC236}">
                  <a16:creationId xmlns:a16="http://schemas.microsoft.com/office/drawing/2014/main" id="{FEE7CF83-78F8-4305-A4B5-B8C731D97674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96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60</cp:revision>
  <dcterms:created xsi:type="dcterms:W3CDTF">2018-02-18T19:39:47Z</dcterms:created>
  <dcterms:modified xsi:type="dcterms:W3CDTF">2019-04-24T07:13:43Z</dcterms:modified>
</cp:coreProperties>
</file>