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58" r:id="rId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15817" y="2924178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915816" y="185167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076" y="343857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70" y="176808"/>
            <a:ext cx="3096342" cy="23222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9" y="470756"/>
            <a:ext cx="5616622" cy="421246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70" y="2634233"/>
            <a:ext cx="3096342" cy="23222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5993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Custom Design</vt:lpstr>
      <vt:lpstr>PowerPoint Presentation</vt:lpstr>
      <vt:lpstr> Click to add title</vt:lpstr>
      <vt:lpstr>Click to add title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2015-12-01T04:50:15Z</dcterms:modified>
</cp:coreProperties>
</file>