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1" d="100"/>
          <a:sy n="91" d="100"/>
        </p:scale>
        <p:origin x="660" y="372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70" name="Rounded Rectangle 8">
            <a:extLst>
              <a:ext uri="{FF2B5EF4-FFF2-40B4-BE49-F238E27FC236}">
                <a16:creationId xmlns:a16="http://schemas.microsoft.com/office/drawing/2014/main" id="{76EF471A-2822-466D-896A-7E639072BBFD}"/>
              </a:ext>
            </a:extLst>
          </p:cNvPr>
          <p:cNvSpPr>
            <a:spLocks noChangeAspect="1"/>
          </p:cNvSpPr>
          <p:nvPr/>
        </p:nvSpPr>
        <p:spPr>
          <a:xfrm>
            <a:off x="6225563" y="1711619"/>
            <a:ext cx="4522838" cy="2920264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71" name="Oval 7">
            <a:extLst>
              <a:ext uri="{FF2B5EF4-FFF2-40B4-BE49-F238E27FC236}">
                <a16:creationId xmlns:a16="http://schemas.microsoft.com/office/drawing/2014/main" id="{13205721-EB4D-4D6C-BC67-0FEA4FD1A210}"/>
              </a:ext>
            </a:extLst>
          </p:cNvPr>
          <p:cNvSpPr>
            <a:spLocks noChangeAspect="1"/>
          </p:cNvSpPr>
          <p:nvPr/>
        </p:nvSpPr>
        <p:spPr>
          <a:xfrm rot="19399853">
            <a:off x="10200431" y="4314324"/>
            <a:ext cx="1559161" cy="1899750"/>
          </a:xfrm>
          <a:custGeom>
            <a:avLst/>
            <a:gdLst>
              <a:gd name="connsiteX0" fmla="*/ 1048235 w 3149886"/>
              <a:gd name="connsiteY0" fmla="*/ 955278 h 3973870"/>
              <a:gd name="connsiteX1" fmla="*/ 1221426 w 3149886"/>
              <a:gd name="connsiteY1" fmla="*/ 1255837 h 3973870"/>
              <a:gd name="connsiteX2" fmla="*/ 1048235 w 3149886"/>
              <a:gd name="connsiteY2" fmla="*/ 1556396 h 3973870"/>
              <a:gd name="connsiteX3" fmla="*/ 875044 w 3149886"/>
              <a:gd name="connsiteY3" fmla="*/ 1255837 h 3973870"/>
              <a:gd name="connsiteX4" fmla="*/ 1048235 w 3149886"/>
              <a:gd name="connsiteY4" fmla="*/ 955278 h 3973870"/>
              <a:gd name="connsiteX5" fmla="*/ 805954 w 3149886"/>
              <a:gd name="connsiteY5" fmla="*/ 648071 h 3973870"/>
              <a:gd name="connsiteX6" fmla="*/ 805954 w 3149886"/>
              <a:gd name="connsiteY6" fmla="*/ 1853034 h 3973870"/>
              <a:gd name="connsiteX7" fmla="*/ 956357 w 3149886"/>
              <a:gd name="connsiteY7" fmla="*/ 2051540 h 3973870"/>
              <a:gd name="connsiteX8" fmla="*/ 956356 w 3149886"/>
              <a:gd name="connsiteY8" fmla="*/ 2473030 h 3973870"/>
              <a:gd name="connsiteX9" fmla="*/ 1047771 w 3149886"/>
              <a:gd name="connsiteY9" fmla="*/ 2564445 h 3973870"/>
              <a:gd name="connsiteX10" fmla="*/ 1139186 w 3149886"/>
              <a:gd name="connsiteY10" fmla="*/ 2473030 h 3973870"/>
              <a:gd name="connsiteX11" fmla="*/ 1139186 w 3149886"/>
              <a:gd name="connsiteY11" fmla="*/ 2051828 h 3973870"/>
              <a:gd name="connsiteX12" fmla="*/ 1290517 w 3149886"/>
              <a:gd name="connsiteY12" fmla="*/ 1853034 h 3973870"/>
              <a:gd name="connsiteX13" fmla="*/ 1290517 w 3149886"/>
              <a:gd name="connsiteY13" fmla="*/ 649328 h 3973870"/>
              <a:gd name="connsiteX14" fmla="*/ 2088232 w 3149886"/>
              <a:gd name="connsiteY14" fmla="*/ 1560875 h 3973870"/>
              <a:gd name="connsiteX15" fmla="*/ 2088232 w 3149886"/>
              <a:gd name="connsiteY15" fmla="*/ 2137870 h 3973870"/>
              <a:gd name="connsiteX16" fmla="*/ 2088233 w 3149886"/>
              <a:gd name="connsiteY16" fmla="*/ 2137870 h 3973870"/>
              <a:gd name="connsiteX17" fmla="*/ 2088233 w 3149886"/>
              <a:gd name="connsiteY17" fmla="*/ 3055870 h 3973870"/>
              <a:gd name="connsiteX18" fmla="*/ 1170233 w 3149886"/>
              <a:gd name="connsiteY18" fmla="*/ 3973870 h 3973870"/>
              <a:gd name="connsiteX19" fmla="*/ 918001 w 3149886"/>
              <a:gd name="connsiteY19" fmla="*/ 3973870 h 3973870"/>
              <a:gd name="connsiteX20" fmla="*/ 1 w 3149886"/>
              <a:gd name="connsiteY20" fmla="*/ 3055870 h 3973870"/>
              <a:gd name="connsiteX21" fmla="*/ 1 w 3149886"/>
              <a:gd name="connsiteY21" fmla="*/ 2152339 h 3973870"/>
              <a:gd name="connsiteX22" fmla="*/ 0 w 3149886"/>
              <a:gd name="connsiteY22" fmla="*/ 2152339 h 3973870"/>
              <a:gd name="connsiteX23" fmla="*/ 0 w 3149886"/>
              <a:gd name="connsiteY23" fmla="*/ 1560875 h 3973870"/>
              <a:gd name="connsiteX24" fmla="*/ 805954 w 3149886"/>
              <a:gd name="connsiteY24" fmla="*/ 648071 h 3973870"/>
              <a:gd name="connsiteX25" fmla="*/ 1619797 w 3149886"/>
              <a:gd name="connsiteY25" fmla="*/ 91 h 3973870"/>
              <a:gd name="connsiteX26" fmla="*/ 1945434 w 3149886"/>
              <a:gd name="connsiteY26" fmla="*/ 94215 h 3973870"/>
              <a:gd name="connsiteX27" fmla="*/ 2255221 w 3149886"/>
              <a:gd name="connsiteY27" fmla="*/ 627780 h 3973870"/>
              <a:gd name="connsiteX28" fmla="*/ 2257891 w 3149886"/>
              <a:gd name="connsiteY28" fmla="*/ 627572 h 3973870"/>
              <a:gd name="connsiteX29" fmla="*/ 2553934 w 3149886"/>
              <a:gd name="connsiteY29" fmla="*/ 1053951 h 3973870"/>
              <a:gd name="connsiteX30" fmla="*/ 3149886 w 3149886"/>
              <a:gd name="connsiteY30" fmla="*/ 152302 h 3973870"/>
              <a:gd name="connsiteX31" fmla="*/ 3025265 w 3149886"/>
              <a:gd name="connsiteY31" fmla="*/ 1181594 h 3973870"/>
              <a:gd name="connsiteX32" fmla="*/ 2497514 w 3149886"/>
              <a:gd name="connsiteY32" fmla="*/ 1175460 h 3973870"/>
              <a:gd name="connsiteX33" fmla="*/ 2128339 w 3149886"/>
              <a:gd name="connsiteY33" fmla="*/ 665512 h 3973870"/>
              <a:gd name="connsiteX34" fmla="*/ 2122734 w 3149886"/>
              <a:gd name="connsiteY34" fmla="*/ 665324 h 3973870"/>
              <a:gd name="connsiteX35" fmla="*/ 1875870 w 3149886"/>
              <a:gd name="connsiteY35" fmla="*/ 208708 h 3973870"/>
              <a:gd name="connsiteX36" fmla="*/ 1356867 w 3149886"/>
              <a:gd name="connsiteY36" fmla="*/ 199997 h 3973870"/>
              <a:gd name="connsiteX37" fmla="*/ 1094818 w 3149886"/>
              <a:gd name="connsiteY37" fmla="*/ 648071 h 3973870"/>
              <a:gd name="connsiteX38" fmla="*/ 960849 w 3149886"/>
              <a:gd name="connsiteY38" fmla="*/ 648071 h 3973870"/>
              <a:gd name="connsiteX39" fmla="*/ 1291185 w 3149886"/>
              <a:gd name="connsiteY39" fmla="*/ 83234 h 3973870"/>
              <a:gd name="connsiteX40" fmla="*/ 1619797 w 3149886"/>
              <a:gd name="connsiteY40" fmla="*/ 91 h 3973870"/>
              <a:gd name="connsiteX0" fmla="*/ 1048235 w 3298489"/>
              <a:gd name="connsiteY0" fmla="*/ 955278 h 3973870"/>
              <a:gd name="connsiteX1" fmla="*/ 1221426 w 3298489"/>
              <a:gd name="connsiteY1" fmla="*/ 1255837 h 3973870"/>
              <a:gd name="connsiteX2" fmla="*/ 1048235 w 3298489"/>
              <a:gd name="connsiteY2" fmla="*/ 1556396 h 3973870"/>
              <a:gd name="connsiteX3" fmla="*/ 875044 w 3298489"/>
              <a:gd name="connsiteY3" fmla="*/ 1255837 h 3973870"/>
              <a:gd name="connsiteX4" fmla="*/ 1048235 w 3298489"/>
              <a:gd name="connsiteY4" fmla="*/ 955278 h 3973870"/>
              <a:gd name="connsiteX5" fmla="*/ 805954 w 3298489"/>
              <a:gd name="connsiteY5" fmla="*/ 648071 h 3973870"/>
              <a:gd name="connsiteX6" fmla="*/ 805954 w 3298489"/>
              <a:gd name="connsiteY6" fmla="*/ 1853034 h 3973870"/>
              <a:gd name="connsiteX7" fmla="*/ 956357 w 3298489"/>
              <a:gd name="connsiteY7" fmla="*/ 2051540 h 3973870"/>
              <a:gd name="connsiteX8" fmla="*/ 956356 w 3298489"/>
              <a:gd name="connsiteY8" fmla="*/ 2473030 h 3973870"/>
              <a:gd name="connsiteX9" fmla="*/ 1047771 w 3298489"/>
              <a:gd name="connsiteY9" fmla="*/ 2564445 h 3973870"/>
              <a:gd name="connsiteX10" fmla="*/ 1139186 w 3298489"/>
              <a:gd name="connsiteY10" fmla="*/ 2473030 h 3973870"/>
              <a:gd name="connsiteX11" fmla="*/ 1139186 w 3298489"/>
              <a:gd name="connsiteY11" fmla="*/ 2051828 h 3973870"/>
              <a:gd name="connsiteX12" fmla="*/ 1290517 w 3298489"/>
              <a:gd name="connsiteY12" fmla="*/ 1853034 h 3973870"/>
              <a:gd name="connsiteX13" fmla="*/ 1290517 w 3298489"/>
              <a:gd name="connsiteY13" fmla="*/ 649328 h 3973870"/>
              <a:gd name="connsiteX14" fmla="*/ 2088232 w 3298489"/>
              <a:gd name="connsiteY14" fmla="*/ 1560875 h 3973870"/>
              <a:gd name="connsiteX15" fmla="*/ 2088232 w 3298489"/>
              <a:gd name="connsiteY15" fmla="*/ 2137870 h 3973870"/>
              <a:gd name="connsiteX16" fmla="*/ 2088233 w 3298489"/>
              <a:gd name="connsiteY16" fmla="*/ 2137870 h 3973870"/>
              <a:gd name="connsiteX17" fmla="*/ 2088233 w 3298489"/>
              <a:gd name="connsiteY17" fmla="*/ 3055870 h 3973870"/>
              <a:gd name="connsiteX18" fmla="*/ 1170233 w 3298489"/>
              <a:gd name="connsiteY18" fmla="*/ 3973870 h 3973870"/>
              <a:gd name="connsiteX19" fmla="*/ 918001 w 3298489"/>
              <a:gd name="connsiteY19" fmla="*/ 3973870 h 3973870"/>
              <a:gd name="connsiteX20" fmla="*/ 1 w 3298489"/>
              <a:gd name="connsiteY20" fmla="*/ 3055870 h 3973870"/>
              <a:gd name="connsiteX21" fmla="*/ 1 w 3298489"/>
              <a:gd name="connsiteY21" fmla="*/ 2152339 h 3973870"/>
              <a:gd name="connsiteX22" fmla="*/ 0 w 3298489"/>
              <a:gd name="connsiteY22" fmla="*/ 2152339 h 3973870"/>
              <a:gd name="connsiteX23" fmla="*/ 0 w 3298489"/>
              <a:gd name="connsiteY23" fmla="*/ 1560875 h 3973870"/>
              <a:gd name="connsiteX24" fmla="*/ 805954 w 3298489"/>
              <a:gd name="connsiteY24" fmla="*/ 648071 h 3973870"/>
              <a:gd name="connsiteX25" fmla="*/ 1619797 w 3298489"/>
              <a:gd name="connsiteY25" fmla="*/ 91 h 3973870"/>
              <a:gd name="connsiteX26" fmla="*/ 1945434 w 3298489"/>
              <a:gd name="connsiteY26" fmla="*/ 94215 h 3973870"/>
              <a:gd name="connsiteX27" fmla="*/ 2255221 w 3298489"/>
              <a:gd name="connsiteY27" fmla="*/ 627780 h 3973870"/>
              <a:gd name="connsiteX28" fmla="*/ 2257891 w 3298489"/>
              <a:gd name="connsiteY28" fmla="*/ 627572 h 3973870"/>
              <a:gd name="connsiteX29" fmla="*/ 2553934 w 3298489"/>
              <a:gd name="connsiteY29" fmla="*/ 1053951 h 3973870"/>
              <a:gd name="connsiteX30" fmla="*/ 3149886 w 3298489"/>
              <a:gd name="connsiteY30" fmla="*/ 152302 h 3973870"/>
              <a:gd name="connsiteX31" fmla="*/ 3298489 w 3298489"/>
              <a:gd name="connsiteY31" fmla="*/ 190914 h 3973870"/>
              <a:gd name="connsiteX32" fmla="*/ 2497514 w 3298489"/>
              <a:gd name="connsiteY32" fmla="*/ 1175460 h 3973870"/>
              <a:gd name="connsiteX33" fmla="*/ 2128339 w 3298489"/>
              <a:gd name="connsiteY33" fmla="*/ 665512 h 3973870"/>
              <a:gd name="connsiteX34" fmla="*/ 2122734 w 3298489"/>
              <a:gd name="connsiteY34" fmla="*/ 665324 h 3973870"/>
              <a:gd name="connsiteX35" fmla="*/ 1875870 w 3298489"/>
              <a:gd name="connsiteY35" fmla="*/ 208708 h 3973870"/>
              <a:gd name="connsiteX36" fmla="*/ 1356867 w 3298489"/>
              <a:gd name="connsiteY36" fmla="*/ 199997 h 3973870"/>
              <a:gd name="connsiteX37" fmla="*/ 1094818 w 3298489"/>
              <a:gd name="connsiteY37" fmla="*/ 648071 h 3973870"/>
              <a:gd name="connsiteX38" fmla="*/ 960849 w 3298489"/>
              <a:gd name="connsiteY38" fmla="*/ 648071 h 3973870"/>
              <a:gd name="connsiteX39" fmla="*/ 1291185 w 3298489"/>
              <a:gd name="connsiteY39" fmla="*/ 83234 h 3973870"/>
              <a:gd name="connsiteX40" fmla="*/ 1619797 w 3298489"/>
              <a:gd name="connsiteY40" fmla="*/ 91 h 3973870"/>
              <a:gd name="connsiteX0" fmla="*/ 1048235 w 3351708"/>
              <a:gd name="connsiteY0" fmla="*/ 955278 h 3973870"/>
              <a:gd name="connsiteX1" fmla="*/ 1221426 w 3351708"/>
              <a:gd name="connsiteY1" fmla="*/ 1255837 h 3973870"/>
              <a:gd name="connsiteX2" fmla="*/ 1048235 w 3351708"/>
              <a:gd name="connsiteY2" fmla="*/ 1556396 h 3973870"/>
              <a:gd name="connsiteX3" fmla="*/ 875044 w 3351708"/>
              <a:gd name="connsiteY3" fmla="*/ 1255837 h 3973870"/>
              <a:gd name="connsiteX4" fmla="*/ 1048235 w 3351708"/>
              <a:gd name="connsiteY4" fmla="*/ 955278 h 3973870"/>
              <a:gd name="connsiteX5" fmla="*/ 805954 w 3351708"/>
              <a:gd name="connsiteY5" fmla="*/ 648071 h 3973870"/>
              <a:gd name="connsiteX6" fmla="*/ 805954 w 3351708"/>
              <a:gd name="connsiteY6" fmla="*/ 1853034 h 3973870"/>
              <a:gd name="connsiteX7" fmla="*/ 956357 w 3351708"/>
              <a:gd name="connsiteY7" fmla="*/ 2051540 h 3973870"/>
              <a:gd name="connsiteX8" fmla="*/ 956356 w 3351708"/>
              <a:gd name="connsiteY8" fmla="*/ 2473030 h 3973870"/>
              <a:gd name="connsiteX9" fmla="*/ 1047771 w 3351708"/>
              <a:gd name="connsiteY9" fmla="*/ 2564445 h 3973870"/>
              <a:gd name="connsiteX10" fmla="*/ 1139186 w 3351708"/>
              <a:gd name="connsiteY10" fmla="*/ 2473030 h 3973870"/>
              <a:gd name="connsiteX11" fmla="*/ 1139186 w 3351708"/>
              <a:gd name="connsiteY11" fmla="*/ 2051828 h 3973870"/>
              <a:gd name="connsiteX12" fmla="*/ 1290517 w 3351708"/>
              <a:gd name="connsiteY12" fmla="*/ 1853034 h 3973870"/>
              <a:gd name="connsiteX13" fmla="*/ 1290517 w 3351708"/>
              <a:gd name="connsiteY13" fmla="*/ 649328 h 3973870"/>
              <a:gd name="connsiteX14" fmla="*/ 2088232 w 3351708"/>
              <a:gd name="connsiteY14" fmla="*/ 1560875 h 3973870"/>
              <a:gd name="connsiteX15" fmla="*/ 2088232 w 3351708"/>
              <a:gd name="connsiteY15" fmla="*/ 2137870 h 3973870"/>
              <a:gd name="connsiteX16" fmla="*/ 2088233 w 3351708"/>
              <a:gd name="connsiteY16" fmla="*/ 2137870 h 3973870"/>
              <a:gd name="connsiteX17" fmla="*/ 2088233 w 3351708"/>
              <a:gd name="connsiteY17" fmla="*/ 3055870 h 3973870"/>
              <a:gd name="connsiteX18" fmla="*/ 1170233 w 3351708"/>
              <a:gd name="connsiteY18" fmla="*/ 3973870 h 3973870"/>
              <a:gd name="connsiteX19" fmla="*/ 918001 w 3351708"/>
              <a:gd name="connsiteY19" fmla="*/ 3973870 h 3973870"/>
              <a:gd name="connsiteX20" fmla="*/ 1 w 3351708"/>
              <a:gd name="connsiteY20" fmla="*/ 3055870 h 3973870"/>
              <a:gd name="connsiteX21" fmla="*/ 1 w 3351708"/>
              <a:gd name="connsiteY21" fmla="*/ 2152339 h 3973870"/>
              <a:gd name="connsiteX22" fmla="*/ 0 w 3351708"/>
              <a:gd name="connsiteY22" fmla="*/ 2152339 h 3973870"/>
              <a:gd name="connsiteX23" fmla="*/ 0 w 3351708"/>
              <a:gd name="connsiteY23" fmla="*/ 1560875 h 3973870"/>
              <a:gd name="connsiteX24" fmla="*/ 805954 w 3351708"/>
              <a:gd name="connsiteY24" fmla="*/ 648071 h 3973870"/>
              <a:gd name="connsiteX25" fmla="*/ 1619797 w 3351708"/>
              <a:gd name="connsiteY25" fmla="*/ 91 h 3973870"/>
              <a:gd name="connsiteX26" fmla="*/ 1945434 w 3351708"/>
              <a:gd name="connsiteY26" fmla="*/ 94215 h 3973870"/>
              <a:gd name="connsiteX27" fmla="*/ 2255221 w 3351708"/>
              <a:gd name="connsiteY27" fmla="*/ 627780 h 3973870"/>
              <a:gd name="connsiteX28" fmla="*/ 2257891 w 3351708"/>
              <a:gd name="connsiteY28" fmla="*/ 627572 h 3973870"/>
              <a:gd name="connsiteX29" fmla="*/ 2553934 w 3351708"/>
              <a:gd name="connsiteY29" fmla="*/ 1053951 h 3973870"/>
              <a:gd name="connsiteX30" fmla="*/ 3149886 w 3351708"/>
              <a:gd name="connsiteY30" fmla="*/ 152302 h 3973870"/>
              <a:gd name="connsiteX31" fmla="*/ 3298489 w 3351708"/>
              <a:gd name="connsiteY31" fmla="*/ 190914 h 3973870"/>
              <a:gd name="connsiteX32" fmla="*/ 2497514 w 3351708"/>
              <a:gd name="connsiteY32" fmla="*/ 1175460 h 3973870"/>
              <a:gd name="connsiteX33" fmla="*/ 2128339 w 3351708"/>
              <a:gd name="connsiteY33" fmla="*/ 665512 h 3973870"/>
              <a:gd name="connsiteX34" fmla="*/ 2122734 w 3351708"/>
              <a:gd name="connsiteY34" fmla="*/ 665324 h 3973870"/>
              <a:gd name="connsiteX35" fmla="*/ 1875870 w 3351708"/>
              <a:gd name="connsiteY35" fmla="*/ 208708 h 3973870"/>
              <a:gd name="connsiteX36" fmla="*/ 1356867 w 3351708"/>
              <a:gd name="connsiteY36" fmla="*/ 199997 h 3973870"/>
              <a:gd name="connsiteX37" fmla="*/ 1094818 w 3351708"/>
              <a:gd name="connsiteY37" fmla="*/ 648071 h 3973870"/>
              <a:gd name="connsiteX38" fmla="*/ 960849 w 3351708"/>
              <a:gd name="connsiteY38" fmla="*/ 648071 h 3973870"/>
              <a:gd name="connsiteX39" fmla="*/ 1291185 w 3351708"/>
              <a:gd name="connsiteY39" fmla="*/ 83234 h 3973870"/>
              <a:gd name="connsiteX40" fmla="*/ 1619797 w 3351708"/>
              <a:gd name="connsiteY40" fmla="*/ 91 h 3973870"/>
              <a:gd name="connsiteX0" fmla="*/ 1048235 w 3351710"/>
              <a:gd name="connsiteY0" fmla="*/ 955278 h 3973870"/>
              <a:gd name="connsiteX1" fmla="*/ 1221426 w 3351710"/>
              <a:gd name="connsiteY1" fmla="*/ 1255837 h 3973870"/>
              <a:gd name="connsiteX2" fmla="*/ 1048235 w 3351710"/>
              <a:gd name="connsiteY2" fmla="*/ 1556396 h 3973870"/>
              <a:gd name="connsiteX3" fmla="*/ 875044 w 3351710"/>
              <a:gd name="connsiteY3" fmla="*/ 1255837 h 3973870"/>
              <a:gd name="connsiteX4" fmla="*/ 1048235 w 3351710"/>
              <a:gd name="connsiteY4" fmla="*/ 955278 h 3973870"/>
              <a:gd name="connsiteX5" fmla="*/ 805954 w 3351710"/>
              <a:gd name="connsiteY5" fmla="*/ 648071 h 3973870"/>
              <a:gd name="connsiteX6" fmla="*/ 805954 w 3351710"/>
              <a:gd name="connsiteY6" fmla="*/ 1853034 h 3973870"/>
              <a:gd name="connsiteX7" fmla="*/ 956357 w 3351710"/>
              <a:gd name="connsiteY7" fmla="*/ 2051540 h 3973870"/>
              <a:gd name="connsiteX8" fmla="*/ 956356 w 3351710"/>
              <a:gd name="connsiteY8" fmla="*/ 2473030 h 3973870"/>
              <a:gd name="connsiteX9" fmla="*/ 1047771 w 3351710"/>
              <a:gd name="connsiteY9" fmla="*/ 2564445 h 3973870"/>
              <a:gd name="connsiteX10" fmla="*/ 1139186 w 3351710"/>
              <a:gd name="connsiteY10" fmla="*/ 2473030 h 3973870"/>
              <a:gd name="connsiteX11" fmla="*/ 1139186 w 3351710"/>
              <a:gd name="connsiteY11" fmla="*/ 2051828 h 3973870"/>
              <a:gd name="connsiteX12" fmla="*/ 1290517 w 3351710"/>
              <a:gd name="connsiteY12" fmla="*/ 1853034 h 3973870"/>
              <a:gd name="connsiteX13" fmla="*/ 1290517 w 3351710"/>
              <a:gd name="connsiteY13" fmla="*/ 649328 h 3973870"/>
              <a:gd name="connsiteX14" fmla="*/ 2088232 w 3351710"/>
              <a:gd name="connsiteY14" fmla="*/ 1560875 h 3973870"/>
              <a:gd name="connsiteX15" fmla="*/ 2088232 w 3351710"/>
              <a:gd name="connsiteY15" fmla="*/ 2137870 h 3973870"/>
              <a:gd name="connsiteX16" fmla="*/ 2088233 w 3351710"/>
              <a:gd name="connsiteY16" fmla="*/ 2137870 h 3973870"/>
              <a:gd name="connsiteX17" fmla="*/ 2088233 w 3351710"/>
              <a:gd name="connsiteY17" fmla="*/ 3055870 h 3973870"/>
              <a:gd name="connsiteX18" fmla="*/ 1170233 w 3351710"/>
              <a:gd name="connsiteY18" fmla="*/ 3973870 h 3973870"/>
              <a:gd name="connsiteX19" fmla="*/ 918001 w 3351710"/>
              <a:gd name="connsiteY19" fmla="*/ 3973870 h 3973870"/>
              <a:gd name="connsiteX20" fmla="*/ 1 w 3351710"/>
              <a:gd name="connsiteY20" fmla="*/ 3055870 h 3973870"/>
              <a:gd name="connsiteX21" fmla="*/ 1 w 3351710"/>
              <a:gd name="connsiteY21" fmla="*/ 2152339 h 3973870"/>
              <a:gd name="connsiteX22" fmla="*/ 0 w 3351710"/>
              <a:gd name="connsiteY22" fmla="*/ 2152339 h 3973870"/>
              <a:gd name="connsiteX23" fmla="*/ 0 w 3351710"/>
              <a:gd name="connsiteY23" fmla="*/ 1560875 h 3973870"/>
              <a:gd name="connsiteX24" fmla="*/ 805954 w 3351710"/>
              <a:gd name="connsiteY24" fmla="*/ 648071 h 3973870"/>
              <a:gd name="connsiteX25" fmla="*/ 1619797 w 3351710"/>
              <a:gd name="connsiteY25" fmla="*/ 91 h 3973870"/>
              <a:gd name="connsiteX26" fmla="*/ 1945434 w 3351710"/>
              <a:gd name="connsiteY26" fmla="*/ 94215 h 3973870"/>
              <a:gd name="connsiteX27" fmla="*/ 2255221 w 3351710"/>
              <a:gd name="connsiteY27" fmla="*/ 627780 h 3973870"/>
              <a:gd name="connsiteX28" fmla="*/ 2257891 w 3351710"/>
              <a:gd name="connsiteY28" fmla="*/ 627572 h 3973870"/>
              <a:gd name="connsiteX29" fmla="*/ 2553934 w 3351710"/>
              <a:gd name="connsiteY29" fmla="*/ 1053951 h 3973870"/>
              <a:gd name="connsiteX30" fmla="*/ 3149886 w 3351710"/>
              <a:gd name="connsiteY30" fmla="*/ 152302 h 3973870"/>
              <a:gd name="connsiteX31" fmla="*/ 3298489 w 3351710"/>
              <a:gd name="connsiteY31" fmla="*/ 190914 h 3973870"/>
              <a:gd name="connsiteX32" fmla="*/ 2497514 w 3351710"/>
              <a:gd name="connsiteY32" fmla="*/ 1175460 h 3973870"/>
              <a:gd name="connsiteX33" fmla="*/ 2128339 w 3351710"/>
              <a:gd name="connsiteY33" fmla="*/ 665512 h 3973870"/>
              <a:gd name="connsiteX34" fmla="*/ 2122734 w 3351710"/>
              <a:gd name="connsiteY34" fmla="*/ 665324 h 3973870"/>
              <a:gd name="connsiteX35" fmla="*/ 1875870 w 3351710"/>
              <a:gd name="connsiteY35" fmla="*/ 208708 h 3973870"/>
              <a:gd name="connsiteX36" fmla="*/ 1356867 w 3351710"/>
              <a:gd name="connsiteY36" fmla="*/ 199997 h 3973870"/>
              <a:gd name="connsiteX37" fmla="*/ 1094818 w 3351710"/>
              <a:gd name="connsiteY37" fmla="*/ 648071 h 3973870"/>
              <a:gd name="connsiteX38" fmla="*/ 960849 w 3351710"/>
              <a:gd name="connsiteY38" fmla="*/ 648071 h 3973870"/>
              <a:gd name="connsiteX39" fmla="*/ 1291185 w 3351710"/>
              <a:gd name="connsiteY39" fmla="*/ 83234 h 3973870"/>
              <a:gd name="connsiteX40" fmla="*/ 1619797 w 3351710"/>
              <a:gd name="connsiteY40" fmla="*/ 91 h 3973870"/>
              <a:gd name="connsiteX0" fmla="*/ 1048235 w 3354135"/>
              <a:gd name="connsiteY0" fmla="*/ 955278 h 3973870"/>
              <a:gd name="connsiteX1" fmla="*/ 1221426 w 3354135"/>
              <a:gd name="connsiteY1" fmla="*/ 1255837 h 3973870"/>
              <a:gd name="connsiteX2" fmla="*/ 1048235 w 3354135"/>
              <a:gd name="connsiteY2" fmla="*/ 1556396 h 3973870"/>
              <a:gd name="connsiteX3" fmla="*/ 875044 w 3354135"/>
              <a:gd name="connsiteY3" fmla="*/ 1255837 h 3973870"/>
              <a:gd name="connsiteX4" fmla="*/ 1048235 w 3354135"/>
              <a:gd name="connsiteY4" fmla="*/ 955278 h 3973870"/>
              <a:gd name="connsiteX5" fmla="*/ 805954 w 3354135"/>
              <a:gd name="connsiteY5" fmla="*/ 648071 h 3973870"/>
              <a:gd name="connsiteX6" fmla="*/ 805954 w 3354135"/>
              <a:gd name="connsiteY6" fmla="*/ 1853034 h 3973870"/>
              <a:gd name="connsiteX7" fmla="*/ 956357 w 3354135"/>
              <a:gd name="connsiteY7" fmla="*/ 2051540 h 3973870"/>
              <a:gd name="connsiteX8" fmla="*/ 956356 w 3354135"/>
              <a:gd name="connsiteY8" fmla="*/ 2473030 h 3973870"/>
              <a:gd name="connsiteX9" fmla="*/ 1047771 w 3354135"/>
              <a:gd name="connsiteY9" fmla="*/ 2564445 h 3973870"/>
              <a:gd name="connsiteX10" fmla="*/ 1139186 w 3354135"/>
              <a:gd name="connsiteY10" fmla="*/ 2473030 h 3973870"/>
              <a:gd name="connsiteX11" fmla="*/ 1139186 w 3354135"/>
              <a:gd name="connsiteY11" fmla="*/ 2051828 h 3973870"/>
              <a:gd name="connsiteX12" fmla="*/ 1290517 w 3354135"/>
              <a:gd name="connsiteY12" fmla="*/ 1853034 h 3973870"/>
              <a:gd name="connsiteX13" fmla="*/ 1290517 w 3354135"/>
              <a:gd name="connsiteY13" fmla="*/ 649328 h 3973870"/>
              <a:gd name="connsiteX14" fmla="*/ 2088232 w 3354135"/>
              <a:gd name="connsiteY14" fmla="*/ 1560875 h 3973870"/>
              <a:gd name="connsiteX15" fmla="*/ 2088232 w 3354135"/>
              <a:gd name="connsiteY15" fmla="*/ 2137870 h 3973870"/>
              <a:gd name="connsiteX16" fmla="*/ 2088233 w 3354135"/>
              <a:gd name="connsiteY16" fmla="*/ 2137870 h 3973870"/>
              <a:gd name="connsiteX17" fmla="*/ 2088233 w 3354135"/>
              <a:gd name="connsiteY17" fmla="*/ 3055870 h 3973870"/>
              <a:gd name="connsiteX18" fmla="*/ 1170233 w 3354135"/>
              <a:gd name="connsiteY18" fmla="*/ 3973870 h 3973870"/>
              <a:gd name="connsiteX19" fmla="*/ 918001 w 3354135"/>
              <a:gd name="connsiteY19" fmla="*/ 3973870 h 3973870"/>
              <a:gd name="connsiteX20" fmla="*/ 1 w 3354135"/>
              <a:gd name="connsiteY20" fmla="*/ 3055870 h 3973870"/>
              <a:gd name="connsiteX21" fmla="*/ 1 w 3354135"/>
              <a:gd name="connsiteY21" fmla="*/ 2152339 h 3973870"/>
              <a:gd name="connsiteX22" fmla="*/ 0 w 3354135"/>
              <a:gd name="connsiteY22" fmla="*/ 2152339 h 3973870"/>
              <a:gd name="connsiteX23" fmla="*/ 0 w 3354135"/>
              <a:gd name="connsiteY23" fmla="*/ 1560875 h 3973870"/>
              <a:gd name="connsiteX24" fmla="*/ 805954 w 3354135"/>
              <a:gd name="connsiteY24" fmla="*/ 648071 h 3973870"/>
              <a:gd name="connsiteX25" fmla="*/ 1619797 w 3354135"/>
              <a:gd name="connsiteY25" fmla="*/ 91 h 3973870"/>
              <a:gd name="connsiteX26" fmla="*/ 1945434 w 3354135"/>
              <a:gd name="connsiteY26" fmla="*/ 94215 h 3973870"/>
              <a:gd name="connsiteX27" fmla="*/ 2255221 w 3354135"/>
              <a:gd name="connsiteY27" fmla="*/ 627780 h 3973870"/>
              <a:gd name="connsiteX28" fmla="*/ 2257891 w 3354135"/>
              <a:gd name="connsiteY28" fmla="*/ 627572 h 3973870"/>
              <a:gd name="connsiteX29" fmla="*/ 2553934 w 3354135"/>
              <a:gd name="connsiteY29" fmla="*/ 1053951 h 3973870"/>
              <a:gd name="connsiteX30" fmla="*/ 3149886 w 3354135"/>
              <a:gd name="connsiteY30" fmla="*/ 152302 h 3973870"/>
              <a:gd name="connsiteX31" fmla="*/ 3298489 w 3354135"/>
              <a:gd name="connsiteY31" fmla="*/ 190914 h 3973870"/>
              <a:gd name="connsiteX32" fmla="*/ 2497514 w 3354135"/>
              <a:gd name="connsiteY32" fmla="*/ 1175460 h 3973870"/>
              <a:gd name="connsiteX33" fmla="*/ 2128339 w 3354135"/>
              <a:gd name="connsiteY33" fmla="*/ 665512 h 3973870"/>
              <a:gd name="connsiteX34" fmla="*/ 2122734 w 3354135"/>
              <a:gd name="connsiteY34" fmla="*/ 665324 h 3973870"/>
              <a:gd name="connsiteX35" fmla="*/ 1875870 w 3354135"/>
              <a:gd name="connsiteY35" fmla="*/ 208708 h 3973870"/>
              <a:gd name="connsiteX36" fmla="*/ 1356867 w 3354135"/>
              <a:gd name="connsiteY36" fmla="*/ 199997 h 3973870"/>
              <a:gd name="connsiteX37" fmla="*/ 1094818 w 3354135"/>
              <a:gd name="connsiteY37" fmla="*/ 648071 h 3973870"/>
              <a:gd name="connsiteX38" fmla="*/ 960849 w 3354135"/>
              <a:gd name="connsiteY38" fmla="*/ 648071 h 3973870"/>
              <a:gd name="connsiteX39" fmla="*/ 1291185 w 3354135"/>
              <a:gd name="connsiteY39" fmla="*/ 83234 h 3973870"/>
              <a:gd name="connsiteX40" fmla="*/ 1619797 w 3354135"/>
              <a:gd name="connsiteY40" fmla="*/ 91 h 3973870"/>
              <a:gd name="connsiteX0" fmla="*/ 1048235 w 3354137"/>
              <a:gd name="connsiteY0" fmla="*/ 955278 h 3973870"/>
              <a:gd name="connsiteX1" fmla="*/ 1221426 w 3354137"/>
              <a:gd name="connsiteY1" fmla="*/ 1255837 h 3973870"/>
              <a:gd name="connsiteX2" fmla="*/ 1048235 w 3354137"/>
              <a:gd name="connsiteY2" fmla="*/ 1556396 h 3973870"/>
              <a:gd name="connsiteX3" fmla="*/ 875044 w 3354137"/>
              <a:gd name="connsiteY3" fmla="*/ 1255837 h 3973870"/>
              <a:gd name="connsiteX4" fmla="*/ 1048235 w 3354137"/>
              <a:gd name="connsiteY4" fmla="*/ 955278 h 3973870"/>
              <a:gd name="connsiteX5" fmla="*/ 805954 w 3354137"/>
              <a:gd name="connsiteY5" fmla="*/ 648071 h 3973870"/>
              <a:gd name="connsiteX6" fmla="*/ 805954 w 3354137"/>
              <a:gd name="connsiteY6" fmla="*/ 1853034 h 3973870"/>
              <a:gd name="connsiteX7" fmla="*/ 956357 w 3354137"/>
              <a:gd name="connsiteY7" fmla="*/ 2051540 h 3973870"/>
              <a:gd name="connsiteX8" fmla="*/ 956356 w 3354137"/>
              <a:gd name="connsiteY8" fmla="*/ 2473030 h 3973870"/>
              <a:gd name="connsiteX9" fmla="*/ 1047771 w 3354137"/>
              <a:gd name="connsiteY9" fmla="*/ 2564445 h 3973870"/>
              <a:gd name="connsiteX10" fmla="*/ 1139186 w 3354137"/>
              <a:gd name="connsiteY10" fmla="*/ 2473030 h 3973870"/>
              <a:gd name="connsiteX11" fmla="*/ 1139186 w 3354137"/>
              <a:gd name="connsiteY11" fmla="*/ 2051828 h 3973870"/>
              <a:gd name="connsiteX12" fmla="*/ 1290517 w 3354137"/>
              <a:gd name="connsiteY12" fmla="*/ 1853034 h 3973870"/>
              <a:gd name="connsiteX13" fmla="*/ 1290517 w 3354137"/>
              <a:gd name="connsiteY13" fmla="*/ 649328 h 3973870"/>
              <a:gd name="connsiteX14" fmla="*/ 2088232 w 3354137"/>
              <a:gd name="connsiteY14" fmla="*/ 1560875 h 3973870"/>
              <a:gd name="connsiteX15" fmla="*/ 2088232 w 3354137"/>
              <a:gd name="connsiteY15" fmla="*/ 2137870 h 3973870"/>
              <a:gd name="connsiteX16" fmla="*/ 2088233 w 3354137"/>
              <a:gd name="connsiteY16" fmla="*/ 2137870 h 3973870"/>
              <a:gd name="connsiteX17" fmla="*/ 2088233 w 3354137"/>
              <a:gd name="connsiteY17" fmla="*/ 3055870 h 3973870"/>
              <a:gd name="connsiteX18" fmla="*/ 1170233 w 3354137"/>
              <a:gd name="connsiteY18" fmla="*/ 3973870 h 3973870"/>
              <a:gd name="connsiteX19" fmla="*/ 918001 w 3354137"/>
              <a:gd name="connsiteY19" fmla="*/ 3973870 h 3973870"/>
              <a:gd name="connsiteX20" fmla="*/ 1 w 3354137"/>
              <a:gd name="connsiteY20" fmla="*/ 3055870 h 3973870"/>
              <a:gd name="connsiteX21" fmla="*/ 1 w 3354137"/>
              <a:gd name="connsiteY21" fmla="*/ 2152339 h 3973870"/>
              <a:gd name="connsiteX22" fmla="*/ 0 w 3354137"/>
              <a:gd name="connsiteY22" fmla="*/ 2152339 h 3973870"/>
              <a:gd name="connsiteX23" fmla="*/ 0 w 3354137"/>
              <a:gd name="connsiteY23" fmla="*/ 1560875 h 3973870"/>
              <a:gd name="connsiteX24" fmla="*/ 805954 w 3354137"/>
              <a:gd name="connsiteY24" fmla="*/ 648071 h 3973870"/>
              <a:gd name="connsiteX25" fmla="*/ 1619797 w 3354137"/>
              <a:gd name="connsiteY25" fmla="*/ 91 h 3973870"/>
              <a:gd name="connsiteX26" fmla="*/ 1945434 w 3354137"/>
              <a:gd name="connsiteY26" fmla="*/ 94215 h 3973870"/>
              <a:gd name="connsiteX27" fmla="*/ 2255221 w 3354137"/>
              <a:gd name="connsiteY27" fmla="*/ 627780 h 3973870"/>
              <a:gd name="connsiteX28" fmla="*/ 2257891 w 3354137"/>
              <a:gd name="connsiteY28" fmla="*/ 627572 h 3973870"/>
              <a:gd name="connsiteX29" fmla="*/ 2553934 w 3354137"/>
              <a:gd name="connsiteY29" fmla="*/ 1053951 h 3973870"/>
              <a:gd name="connsiteX30" fmla="*/ 3149886 w 3354137"/>
              <a:gd name="connsiteY30" fmla="*/ 152302 h 3973870"/>
              <a:gd name="connsiteX31" fmla="*/ 3298489 w 3354137"/>
              <a:gd name="connsiteY31" fmla="*/ 190914 h 3973870"/>
              <a:gd name="connsiteX32" fmla="*/ 2497514 w 3354137"/>
              <a:gd name="connsiteY32" fmla="*/ 1175460 h 3973870"/>
              <a:gd name="connsiteX33" fmla="*/ 2128339 w 3354137"/>
              <a:gd name="connsiteY33" fmla="*/ 665512 h 3973870"/>
              <a:gd name="connsiteX34" fmla="*/ 2122734 w 3354137"/>
              <a:gd name="connsiteY34" fmla="*/ 665324 h 3973870"/>
              <a:gd name="connsiteX35" fmla="*/ 1875870 w 3354137"/>
              <a:gd name="connsiteY35" fmla="*/ 208708 h 3973870"/>
              <a:gd name="connsiteX36" fmla="*/ 1356867 w 3354137"/>
              <a:gd name="connsiteY36" fmla="*/ 199997 h 3973870"/>
              <a:gd name="connsiteX37" fmla="*/ 1094818 w 3354137"/>
              <a:gd name="connsiteY37" fmla="*/ 648071 h 3973870"/>
              <a:gd name="connsiteX38" fmla="*/ 960849 w 3354137"/>
              <a:gd name="connsiteY38" fmla="*/ 648071 h 3973870"/>
              <a:gd name="connsiteX39" fmla="*/ 1291185 w 3354137"/>
              <a:gd name="connsiteY39" fmla="*/ 83234 h 3973870"/>
              <a:gd name="connsiteX40" fmla="*/ 1619797 w 3354137"/>
              <a:gd name="connsiteY40" fmla="*/ 91 h 3973870"/>
              <a:gd name="connsiteX0" fmla="*/ 1048235 w 3356560"/>
              <a:gd name="connsiteY0" fmla="*/ 955278 h 3973870"/>
              <a:gd name="connsiteX1" fmla="*/ 1221426 w 3356560"/>
              <a:gd name="connsiteY1" fmla="*/ 1255837 h 3973870"/>
              <a:gd name="connsiteX2" fmla="*/ 1048235 w 3356560"/>
              <a:gd name="connsiteY2" fmla="*/ 1556396 h 3973870"/>
              <a:gd name="connsiteX3" fmla="*/ 875044 w 3356560"/>
              <a:gd name="connsiteY3" fmla="*/ 1255837 h 3973870"/>
              <a:gd name="connsiteX4" fmla="*/ 1048235 w 3356560"/>
              <a:gd name="connsiteY4" fmla="*/ 955278 h 3973870"/>
              <a:gd name="connsiteX5" fmla="*/ 805954 w 3356560"/>
              <a:gd name="connsiteY5" fmla="*/ 648071 h 3973870"/>
              <a:gd name="connsiteX6" fmla="*/ 805954 w 3356560"/>
              <a:gd name="connsiteY6" fmla="*/ 1853034 h 3973870"/>
              <a:gd name="connsiteX7" fmla="*/ 956357 w 3356560"/>
              <a:gd name="connsiteY7" fmla="*/ 2051540 h 3973870"/>
              <a:gd name="connsiteX8" fmla="*/ 956356 w 3356560"/>
              <a:gd name="connsiteY8" fmla="*/ 2473030 h 3973870"/>
              <a:gd name="connsiteX9" fmla="*/ 1047771 w 3356560"/>
              <a:gd name="connsiteY9" fmla="*/ 2564445 h 3973870"/>
              <a:gd name="connsiteX10" fmla="*/ 1139186 w 3356560"/>
              <a:gd name="connsiteY10" fmla="*/ 2473030 h 3973870"/>
              <a:gd name="connsiteX11" fmla="*/ 1139186 w 3356560"/>
              <a:gd name="connsiteY11" fmla="*/ 2051828 h 3973870"/>
              <a:gd name="connsiteX12" fmla="*/ 1290517 w 3356560"/>
              <a:gd name="connsiteY12" fmla="*/ 1853034 h 3973870"/>
              <a:gd name="connsiteX13" fmla="*/ 1290517 w 3356560"/>
              <a:gd name="connsiteY13" fmla="*/ 649328 h 3973870"/>
              <a:gd name="connsiteX14" fmla="*/ 2088232 w 3356560"/>
              <a:gd name="connsiteY14" fmla="*/ 1560875 h 3973870"/>
              <a:gd name="connsiteX15" fmla="*/ 2088232 w 3356560"/>
              <a:gd name="connsiteY15" fmla="*/ 2137870 h 3973870"/>
              <a:gd name="connsiteX16" fmla="*/ 2088233 w 3356560"/>
              <a:gd name="connsiteY16" fmla="*/ 2137870 h 3973870"/>
              <a:gd name="connsiteX17" fmla="*/ 2088233 w 3356560"/>
              <a:gd name="connsiteY17" fmla="*/ 3055870 h 3973870"/>
              <a:gd name="connsiteX18" fmla="*/ 1170233 w 3356560"/>
              <a:gd name="connsiteY18" fmla="*/ 3973870 h 3973870"/>
              <a:gd name="connsiteX19" fmla="*/ 918001 w 3356560"/>
              <a:gd name="connsiteY19" fmla="*/ 3973870 h 3973870"/>
              <a:gd name="connsiteX20" fmla="*/ 1 w 3356560"/>
              <a:gd name="connsiteY20" fmla="*/ 3055870 h 3973870"/>
              <a:gd name="connsiteX21" fmla="*/ 1 w 3356560"/>
              <a:gd name="connsiteY21" fmla="*/ 2152339 h 3973870"/>
              <a:gd name="connsiteX22" fmla="*/ 0 w 3356560"/>
              <a:gd name="connsiteY22" fmla="*/ 2152339 h 3973870"/>
              <a:gd name="connsiteX23" fmla="*/ 0 w 3356560"/>
              <a:gd name="connsiteY23" fmla="*/ 1560875 h 3973870"/>
              <a:gd name="connsiteX24" fmla="*/ 805954 w 3356560"/>
              <a:gd name="connsiteY24" fmla="*/ 648071 h 3973870"/>
              <a:gd name="connsiteX25" fmla="*/ 1619797 w 3356560"/>
              <a:gd name="connsiteY25" fmla="*/ 91 h 3973870"/>
              <a:gd name="connsiteX26" fmla="*/ 1945434 w 3356560"/>
              <a:gd name="connsiteY26" fmla="*/ 94215 h 3973870"/>
              <a:gd name="connsiteX27" fmla="*/ 2255221 w 3356560"/>
              <a:gd name="connsiteY27" fmla="*/ 627780 h 3973870"/>
              <a:gd name="connsiteX28" fmla="*/ 2257891 w 3356560"/>
              <a:gd name="connsiteY28" fmla="*/ 627572 h 3973870"/>
              <a:gd name="connsiteX29" fmla="*/ 2553934 w 3356560"/>
              <a:gd name="connsiteY29" fmla="*/ 1053951 h 3973870"/>
              <a:gd name="connsiteX30" fmla="*/ 3149886 w 3356560"/>
              <a:gd name="connsiteY30" fmla="*/ 152302 h 3973870"/>
              <a:gd name="connsiteX31" fmla="*/ 3298489 w 3356560"/>
              <a:gd name="connsiteY31" fmla="*/ 190914 h 3973870"/>
              <a:gd name="connsiteX32" fmla="*/ 2497514 w 3356560"/>
              <a:gd name="connsiteY32" fmla="*/ 1175460 h 3973870"/>
              <a:gd name="connsiteX33" fmla="*/ 2128339 w 3356560"/>
              <a:gd name="connsiteY33" fmla="*/ 665512 h 3973870"/>
              <a:gd name="connsiteX34" fmla="*/ 2122734 w 3356560"/>
              <a:gd name="connsiteY34" fmla="*/ 665324 h 3973870"/>
              <a:gd name="connsiteX35" fmla="*/ 1875870 w 3356560"/>
              <a:gd name="connsiteY35" fmla="*/ 208708 h 3973870"/>
              <a:gd name="connsiteX36" fmla="*/ 1356867 w 3356560"/>
              <a:gd name="connsiteY36" fmla="*/ 199997 h 3973870"/>
              <a:gd name="connsiteX37" fmla="*/ 1094818 w 3356560"/>
              <a:gd name="connsiteY37" fmla="*/ 648071 h 3973870"/>
              <a:gd name="connsiteX38" fmla="*/ 960849 w 3356560"/>
              <a:gd name="connsiteY38" fmla="*/ 648071 h 3973870"/>
              <a:gd name="connsiteX39" fmla="*/ 1291185 w 3356560"/>
              <a:gd name="connsiteY39" fmla="*/ 83234 h 3973870"/>
              <a:gd name="connsiteX40" fmla="*/ 1619797 w 3356560"/>
              <a:gd name="connsiteY40" fmla="*/ 91 h 3973870"/>
              <a:gd name="connsiteX0" fmla="*/ 1048235 w 3342639"/>
              <a:gd name="connsiteY0" fmla="*/ 955278 h 3973870"/>
              <a:gd name="connsiteX1" fmla="*/ 1221426 w 3342639"/>
              <a:gd name="connsiteY1" fmla="*/ 1255837 h 3973870"/>
              <a:gd name="connsiteX2" fmla="*/ 1048235 w 3342639"/>
              <a:gd name="connsiteY2" fmla="*/ 1556396 h 3973870"/>
              <a:gd name="connsiteX3" fmla="*/ 875044 w 3342639"/>
              <a:gd name="connsiteY3" fmla="*/ 1255837 h 3973870"/>
              <a:gd name="connsiteX4" fmla="*/ 1048235 w 3342639"/>
              <a:gd name="connsiteY4" fmla="*/ 955278 h 3973870"/>
              <a:gd name="connsiteX5" fmla="*/ 805954 w 3342639"/>
              <a:gd name="connsiteY5" fmla="*/ 648071 h 3973870"/>
              <a:gd name="connsiteX6" fmla="*/ 805954 w 3342639"/>
              <a:gd name="connsiteY6" fmla="*/ 1853034 h 3973870"/>
              <a:gd name="connsiteX7" fmla="*/ 956357 w 3342639"/>
              <a:gd name="connsiteY7" fmla="*/ 2051540 h 3973870"/>
              <a:gd name="connsiteX8" fmla="*/ 956356 w 3342639"/>
              <a:gd name="connsiteY8" fmla="*/ 2473030 h 3973870"/>
              <a:gd name="connsiteX9" fmla="*/ 1047771 w 3342639"/>
              <a:gd name="connsiteY9" fmla="*/ 2564445 h 3973870"/>
              <a:gd name="connsiteX10" fmla="*/ 1139186 w 3342639"/>
              <a:gd name="connsiteY10" fmla="*/ 2473030 h 3973870"/>
              <a:gd name="connsiteX11" fmla="*/ 1139186 w 3342639"/>
              <a:gd name="connsiteY11" fmla="*/ 2051828 h 3973870"/>
              <a:gd name="connsiteX12" fmla="*/ 1290517 w 3342639"/>
              <a:gd name="connsiteY12" fmla="*/ 1853034 h 3973870"/>
              <a:gd name="connsiteX13" fmla="*/ 1290517 w 3342639"/>
              <a:gd name="connsiteY13" fmla="*/ 649328 h 3973870"/>
              <a:gd name="connsiteX14" fmla="*/ 2088232 w 3342639"/>
              <a:gd name="connsiteY14" fmla="*/ 1560875 h 3973870"/>
              <a:gd name="connsiteX15" fmla="*/ 2088232 w 3342639"/>
              <a:gd name="connsiteY15" fmla="*/ 2137870 h 3973870"/>
              <a:gd name="connsiteX16" fmla="*/ 2088233 w 3342639"/>
              <a:gd name="connsiteY16" fmla="*/ 2137870 h 3973870"/>
              <a:gd name="connsiteX17" fmla="*/ 2088233 w 3342639"/>
              <a:gd name="connsiteY17" fmla="*/ 3055870 h 3973870"/>
              <a:gd name="connsiteX18" fmla="*/ 1170233 w 3342639"/>
              <a:gd name="connsiteY18" fmla="*/ 3973870 h 3973870"/>
              <a:gd name="connsiteX19" fmla="*/ 918001 w 3342639"/>
              <a:gd name="connsiteY19" fmla="*/ 3973870 h 3973870"/>
              <a:gd name="connsiteX20" fmla="*/ 1 w 3342639"/>
              <a:gd name="connsiteY20" fmla="*/ 3055870 h 3973870"/>
              <a:gd name="connsiteX21" fmla="*/ 1 w 3342639"/>
              <a:gd name="connsiteY21" fmla="*/ 2152339 h 3973870"/>
              <a:gd name="connsiteX22" fmla="*/ 0 w 3342639"/>
              <a:gd name="connsiteY22" fmla="*/ 2152339 h 3973870"/>
              <a:gd name="connsiteX23" fmla="*/ 0 w 3342639"/>
              <a:gd name="connsiteY23" fmla="*/ 1560875 h 3973870"/>
              <a:gd name="connsiteX24" fmla="*/ 805954 w 3342639"/>
              <a:gd name="connsiteY24" fmla="*/ 648071 h 3973870"/>
              <a:gd name="connsiteX25" fmla="*/ 1619797 w 3342639"/>
              <a:gd name="connsiteY25" fmla="*/ 91 h 3973870"/>
              <a:gd name="connsiteX26" fmla="*/ 1945434 w 3342639"/>
              <a:gd name="connsiteY26" fmla="*/ 94215 h 3973870"/>
              <a:gd name="connsiteX27" fmla="*/ 2255221 w 3342639"/>
              <a:gd name="connsiteY27" fmla="*/ 627780 h 3973870"/>
              <a:gd name="connsiteX28" fmla="*/ 2257891 w 3342639"/>
              <a:gd name="connsiteY28" fmla="*/ 627572 h 3973870"/>
              <a:gd name="connsiteX29" fmla="*/ 2553934 w 3342639"/>
              <a:gd name="connsiteY29" fmla="*/ 1053951 h 3973870"/>
              <a:gd name="connsiteX30" fmla="*/ 3149886 w 3342639"/>
              <a:gd name="connsiteY30" fmla="*/ 152302 h 3973870"/>
              <a:gd name="connsiteX31" fmla="*/ 3298489 w 3342639"/>
              <a:gd name="connsiteY31" fmla="*/ 190914 h 3973870"/>
              <a:gd name="connsiteX32" fmla="*/ 2497514 w 3342639"/>
              <a:gd name="connsiteY32" fmla="*/ 1175460 h 3973870"/>
              <a:gd name="connsiteX33" fmla="*/ 2128339 w 3342639"/>
              <a:gd name="connsiteY33" fmla="*/ 665512 h 3973870"/>
              <a:gd name="connsiteX34" fmla="*/ 2122734 w 3342639"/>
              <a:gd name="connsiteY34" fmla="*/ 665324 h 3973870"/>
              <a:gd name="connsiteX35" fmla="*/ 1875870 w 3342639"/>
              <a:gd name="connsiteY35" fmla="*/ 208708 h 3973870"/>
              <a:gd name="connsiteX36" fmla="*/ 1356867 w 3342639"/>
              <a:gd name="connsiteY36" fmla="*/ 199997 h 3973870"/>
              <a:gd name="connsiteX37" fmla="*/ 1094818 w 3342639"/>
              <a:gd name="connsiteY37" fmla="*/ 648071 h 3973870"/>
              <a:gd name="connsiteX38" fmla="*/ 960849 w 3342639"/>
              <a:gd name="connsiteY38" fmla="*/ 648071 h 3973870"/>
              <a:gd name="connsiteX39" fmla="*/ 1291185 w 3342639"/>
              <a:gd name="connsiteY39" fmla="*/ 83234 h 3973870"/>
              <a:gd name="connsiteX40" fmla="*/ 1619797 w 3342639"/>
              <a:gd name="connsiteY40" fmla="*/ 91 h 3973870"/>
              <a:gd name="connsiteX0" fmla="*/ 1048235 w 3344629"/>
              <a:gd name="connsiteY0" fmla="*/ 955278 h 3973870"/>
              <a:gd name="connsiteX1" fmla="*/ 1221426 w 3344629"/>
              <a:gd name="connsiteY1" fmla="*/ 1255837 h 3973870"/>
              <a:gd name="connsiteX2" fmla="*/ 1048235 w 3344629"/>
              <a:gd name="connsiteY2" fmla="*/ 1556396 h 3973870"/>
              <a:gd name="connsiteX3" fmla="*/ 875044 w 3344629"/>
              <a:gd name="connsiteY3" fmla="*/ 1255837 h 3973870"/>
              <a:gd name="connsiteX4" fmla="*/ 1048235 w 3344629"/>
              <a:gd name="connsiteY4" fmla="*/ 955278 h 3973870"/>
              <a:gd name="connsiteX5" fmla="*/ 805954 w 3344629"/>
              <a:gd name="connsiteY5" fmla="*/ 648071 h 3973870"/>
              <a:gd name="connsiteX6" fmla="*/ 805954 w 3344629"/>
              <a:gd name="connsiteY6" fmla="*/ 1853034 h 3973870"/>
              <a:gd name="connsiteX7" fmla="*/ 956357 w 3344629"/>
              <a:gd name="connsiteY7" fmla="*/ 2051540 h 3973870"/>
              <a:gd name="connsiteX8" fmla="*/ 956356 w 3344629"/>
              <a:gd name="connsiteY8" fmla="*/ 2473030 h 3973870"/>
              <a:gd name="connsiteX9" fmla="*/ 1047771 w 3344629"/>
              <a:gd name="connsiteY9" fmla="*/ 2564445 h 3973870"/>
              <a:gd name="connsiteX10" fmla="*/ 1139186 w 3344629"/>
              <a:gd name="connsiteY10" fmla="*/ 2473030 h 3973870"/>
              <a:gd name="connsiteX11" fmla="*/ 1139186 w 3344629"/>
              <a:gd name="connsiteY11" fmla="*/ 2051828 h 3973870"/>
              <a:gd name="connsiteX12" fmla="*/ 1290517 w 3344629"/>
              <a:gd name="connsiteY12" fmla="*/ 1853034 h 3973870"/>
              <a:gd name="connsiteX13" fmla="*/ 1290517 w 3344629"/>
              <a:gd name="connsiteY13" fmla="*/ 649328 h 3973870"/>
              <a:gd name="connsiteX14" fmla="*/ 2088232 w 3344629"/>
              <a:gd name="connsiteY14" fmla="*/ 1560875 h 3973870"/>
              <a:gd name="connsiteX15" fmla="*/ 2088232 w 3344629"/>
              <a:gd name="connsiteY15" fmla="*/ 2137870 h 3973870"/>
              <a:gd name="connsiteX16" fmla="*/ 2088233 w 3344629"/>
              <a:gd name="connsiteY16" fmla="*/ 2137870 h 3973870"/>
              <a:gd name="connsiteX17" fmla="*/ 2088233 w 3344629"/>
              <a:gd name="connsiteY17" fmla="*/ 3055870 h 3973870"/>
              <a:gd name="connsiteX18" fmla="*/ 1170233 w 3344629"/>
              <a:gd name="connsiteY18" fmla="*/ 3973870 h 3973870"/>
              <a:gd name="connsiteX19" fmla="*/ 918001 w 3344629"/>
              <a:gd name="connsiteY19" fmla="*/ 3973870 h 3973870"/>
              <a:gd name="connsiteX20" fmla="*/ 1 w 3344629"/>
              <a:gd name="connsiteY20" fmla="*/ 3055870 h 3973870"/>
              <a:gd name="connsiteX21" fmla="*/ 1 w 3344629"/>
              <a:gd name="connsiteY21" fmla="*/ 2152339 h 3973870"/>
              <a:gd name="connsiteX22" fmla="*/ 0 w 3344629"/>
              <a:gd name="connsiteY22" fmla="*/ 2152339 h 3973870"/>
              <a:gd name="connsiteX23" fmla="*/ 0 w 3344629"/>
              <a:gd name="connsiteY23" fmla="*/ 1560875 h 3973870"/>
              <a:gd name="connsiteX24" fmla="*/ 805954 w 3344629"/>
              <a:gd name="connsiteY24" fmla="*/ 648071 h 3973870"/>
              <a:gd name="connsiteX25" fmla="*/ 1619797 w 3344629"/>
              <a:gd name="connsiteY25" fmla="*/ 91 h 3973870"/>
              <a:gd name="connsiteX26" fmla="*/ 1945434 w 3344629"/>
              <a:gd name="connsiteY26" fmla="*/ 94215 h 3973870"/>
              <a:gd name="connsiteX27" fmla="*/ 2255221 w 3344629"/>
              <a:gd name="connsiteY27" fmla="*/ 627780 h 3973870"/>
              <a:gd name="connsiteX28" fmla="*/ 2257891 w 3344629"/>
              <a:gd name="connsiteY28" fmla="*/ 627572 h 3973870"/>
              <a:gd name="connsiteX29" fmla="*/ 2553934 w 3344629"/>
              <a:gd name="connsiteY29" fmla="*/ 1053951 h 3973870"/>
              <a:gd name="connsiteX30" fmla="*/ 3149886 w 3344629"/>
              <a:gd name="connsiteY30" fmla="*/ 152302 h 3973870"/>
              <a:gd name="connsiteX31" fmla="*/ 3298489 w 3344629"/>
              <a:gd name="connsiteY31" fmla="*/ 190914 h 3973870"/>
              <a:gd name="connsiteX32" fmla="*/ 2497514 w 3344629"/>
              <a:gd name="connsiteY32" fmla="*/ 1175460 h 3973870"/>
              <a:gd name="connsiteX33" fmla="*/ 2128339 w 3344629"/>
              <a:gd name="connsiteY33" fmla="*/ 665512 h 3973870"/>
              <a:gd name="connsiteX34" fmla="*/ 2122734 w 3344629"/>
              <a:gd name="connsiteY34" fmla="*/ 665324 h 3973870"/>
              <a:gd name="connsiteX35" fmla="*/ 1875870 w 3344629"/>
              <a:gd name="connsiteY35" fmla="*/ 208708 h 3973870"/>
              <a:gd name="connsiteX36" fmla="*/ 1356867 w 3344629"/>
              <a:gd name="connsiteY36" fmla="*/ 199997 h 3973870"/>
              <a:gd name="connsiteX37" fmla="*/ 1094818 w 3344629"/>
              <a:gd name="connsiteY37" fmla="*/ 648071 h 3973870"/>
              <a:gd name="connsiteX38" fmla="*/ 960849 w 3344629"/>
              <a:gd name="connsiteY38" fmla="*/ 648071 h 3973870"/>
              <a:gd name="connsiteX39" fmla="*/ 1291185 w 3344629"/>
              <a:gd name="connsiteY39" fmla="*/ 83234 h 3973870"/>
              <a:gd name="connsiteX40" fmla="*/ 1619797 w 3344629"/>
              <a:gd name="connsiteY40" fmla="*/ 91 h 3973870"/>
              <a:gd name="connsiteX0" fmla="*/ 1048235 w 3428713"/>
              <a:gd name="connsiteY0" fmla="*/ 1120074 h 4138666"/>
              <a:gd name="connsiteX1" fmla="*/ 1221426 w 3428713"/>
              <a:gd name="connsiteY1" fmla="*/ 1420633 h 4138666"/>
              <a:gd name="connsiteX2" fmla="*/ 1048235 w 3428713"/>
              <a:gd name="connsiteY2" fmla="*/ 1721192 h 4138666"/>
              <a:gd name="connsiteX3" fmla="*/ 875044 w 3428713"/>
              <a:gd name="connsiteY3" fmla="*/ 1420633 h 4138666"/>
              <a:gd name="connsiteX4" fmla="*/ 1048235 w 3428713"/>
              <a:gd name="connsiteY4" fmla="*/ 1120074 h 4138666"/>
              <a:gd name="connsiteX5" fmla="*/ 805954 w 3428713"/>
              <a:gd name="connsiteY5" fmla="*/ 812867 h 4138666"/>
              <a:gd name="connsiteX6" fmla="*/ 805954 w 3428713"/>
              <a:gd name="connsiteY6" fmla="*/ 2017830 h 4138666"/>
              <a:gd name="connsiteX7" fmla="*/ 956357 w 3428713"/>
              <a:gd name="connsiteY7" fmla="*/ 2216336 h 4138666"/>
              <a:gd name="connsiteX8" fmla="*/ 956356 w 3428713"/>
              <a:gd name="connsiteY8" fmla="*/ 2637826 h 4138666"/>
              <a:gd name="connsiteX9" fmla="*/ 1047771 w 3428713"/>
              <a:gd name="connsiteY9" fmla="*/ 2729241 h 4138666"/>
              <a:gd name="connsiteX10" fmla="*/ 1139186 w 3428713"/>
              <a:gd name="connsiteY10" fmla="*/ 2637826 h 4138666"/>
              <a:gd name="connsiteX11" fmla="*/ 1139186 w 3428713"/>
              <a:gd name="connsiteY11" fmla="*/ 2216624 h 4138666"/>
              <a:gd name="connsiteX12" fmla="*/ 1290517 w 3428713"/>
              <a:gd name="connsiteY12" fmla="*/ 2017830 h 4138666"/>
              <a:gd name="connsiteX13" fmla="*/ 1290517 w 3428713"/>
              <a:gd name="connsiteY13" fmla="*/ 814124 h 4138666"/>
              <a:gd name="connsiteX14" fmla="*/ 2088232 w 3428713"/>
              <a:gd name="connsiteY14" fmla="*/ 1725671 h 4138666"/>
              <a:gd name="connsiteX15" fmla="*/ 2088232 w 3428713"/>
              <a:gd name="connsiteY15" fmla="*/ 2302666 h 4138666"/>
              <a:gd name="connsiteX16" fmla="*/ 2088233 w 3428713"/>
              <a:gd name="connsiteY16" fmla="*/ 2302666 h 4138666"/>
              <a:gd name="connsiteX17" fmla="*/ 2088233 w 3428713"/>
              <a:gd name="connsiteY17" fmla="*/ 3220666 h 4138666"/>
              <a:gd name="connsiteX18" fmla="*/ 1170233 w 3428713"/>
              <a:gd name="connsiteY18" fmla="*/ 4138666 h 4138666"/>
              <a:gd name="connsiteX19" fmla="*/ 918001 w 3428713"/>
              <a:gd name="connsiteY19" fmla="*/ 4138666 h 4138666"/>
              <a:gd name="connsiteX20" fmla="*/ 1 w 3428713"/>
              <a:gd name="connsiteY20" fmla="*/ 3220666 h 4138666"/>
              <a:gd name="connsiteX21" fmla="*/ 1 w 3428713"/>
              <a:gd name="connsiteY21" fmla="*/ 2317135 h 4138666"/>
              <a:gd name="connsiteX22" fmla="*/ 0 w 3428713"/>
              <a:gd name="connsiteY22" fmla="*/ 2317135 h 4138666"/>
              <a:gd name="connsiteX23" fmla="*/ 0 w 3428713"/>
              <a:gd name="connsiteY23" fmla="*/ 1725671 h 4138666"/>
              <a:gd name="connsiteX24" fmla="*/ 805954 w 3428713"/>
              <a:gd name="connsiteY24" fmla="*/ 812867 h 4138666"/>
              <a:gd name="connsiteX25" fmla="*/ 1619797 w 3428713"/>
              <a:gd name="connsiteY25" fmla="*/ 164887 h 4138666"/>
              <a:gd name="connsiteX26" fmla="*/ 1945434 w 3428713"/>
              <a:gd name="connsiteY26" fmla="*/ 259011 h 4138666"/>
              <a:gd name="connsiteX27" fmla="*/ 2255221 w 3428713"/>
              <a:gd name="connsiteY27" fmla="*/ 792576 h 4138666"/>
              <a:gd name="connsiteX28" fmla="*/ 2257891 w 3428713"/>
              <a:gd name="connsiteY28" fmla="*/ 792368 h 4138666"/>
              <a:gd name="connsiteX29" fmla="*/ 2553934 w 3428713"/>
              <a:gd name="connsiteY29" fmla="*/ 1218747 h 4138666"/>
              <a:gd name="connsiteX30" fmla="*/ 3149886 w 3428713"/>
              <a:gd name="connsiteY30" fmla="*/ 317098 h 4138666"/>
              <a:gd name="connsiteX31" fmla="*/ 3389624 w 3428713"/>
              <a:gd name="connsiteY31" fmla="*/ 4166 h 4138666"/>
              <a:gd name="connsiteX32" fmla="*/ 2497514 w 3428713"/>
              <a:gd name="connsiteY32" fmla="*/ 1340256 h 4138666"/>
              <a:gd name="connsiteX33" fmla="*/ 2128339 w 3428713"/>
              <a:gd name="connsiteY33" fmla="*/ 830308 h 4138666"/>
              <a:gd name="connsiteX34" fmla="*/ 2122734 w 3428713"/>
              <a:gd name="connsiteY34" fmla="*/ 830120 h 4138666"/>
              <a:gd name="connsiteX35" fmla="*/ 1875870 w 3428713"/>
              <a:gd name="connsiteY35" fmla="*/ 373504 h 4138666"/>
              <a:gd name="connsiteX36" fmla="*/ 1356867 w 3428713"/>
              <a:gd name="connsiteY36" fmla="*/ 364793 h 4138666"/>
              <a:gd name="connsiteX37" fmla="*/ 1094818 w 3428713"/>
              <a:gd name="connsiteY37" fmla="*/ 812867 h 4138666"/>
              <a:gd name="connsiteX38" fmla="*/ 960849 w 3428713"/>
              <a:gd name="connsiteY38" fmla="*/ 812867 h 4138666"/>
              <a:gd name="connsiteX39" fmla="*/ 1291185 w 3428713"/>
              <a:gd name="connsiteY39" fmla="*/ 248030 h 4138666"/>
              <a:gd name="connsiteX40" fmla="*/ 1619797 w 3428713"/>
              <a:gd name="connsiteY40" fmla="*/ 164887 h 4138666"/>
              <a:gd name="connsiteX0" fmla="*/ 1048235 w 3428713"/>
              <a:gd name="connsiteY0" fmla="*/ 1173011 h 4191603"/>
              <a:gd name="connsiteX1" fmla="*/ 1221426 w 3428713"/>
              <a:gd name="connsiteY1" fmla="*/ 1473570 h 4191603"/>
              <a:gd name="connsiteX2" fmla="*/ 1048235 w 3428713"/>
              <a:gd name="connsiteY2" fmla="*/ 1774129 h 4191603"/>
              <a:gd name="connsiteX3" fmla="*/ 875044 w 3428713"/>
              <a:gd name="connsiteY3" fmla="*/ 1473570 h 4191603"/>
              <a:gd name="connsiteX4" fmla="*/ 1048235 w 3428713"/>
              <a:gd name="connsiteY4" fmla="*/ 1173011 h 4191603"/>
              <a:gd name="connsiteX5" fmla="*/ 805954 w 3428713"/>
              <a:gd name="connsiteY5" fmla="*/ 865804 h 4191603"/>
              <a:gd name="connsiteX6" fmla="*/ 805954 w 3428713"/>
              <a:gd name="connsiteY6" fmla="*/ 2070767 h 4191603"/>
              <a:gd name="connsiteX7" fmla="*/ 956357 w 3428713"/>
              <a:gd name="connsiteY7" fmla="*/ 2269273 h 4191603"/>
              <a:gd name="connsiteX8" fmla="*/ 956356 w 3428713"/>
              <a:gd name="connsiteY8" fmla="*/ 2690763 h 4191603"/>
              <a:gd name="connsiteX9" fmla="*/ 1047771 w 3428713"/>
              <a:gd name="connsiteY9" fmla="*/ 2782178 h 4191603"/>
              <a:gd name="connsiteX10" fmla="*/ 1139186 w 3428713"/>
              <a:gd name="connsiteY10" fmla="*/ 2690763 h 4191603"/>
              <a:gd name="connsiteX11" fmla="*/ 1139186 w 3428713"/>
              <a:gd name="connsiteY11" fmla="*/ 2269561 h 4191603"/>
              <a:gd name="connsiteX12" fmla="*/ 1290517 w 3428713"/>
              <a:gd name="connsiteY12" fmla="*/ 2070767 h 4191603"/>
              <a:gd name="connsiteX13" fmla="*/ 1290517 w 3428713"/>
              <a:gd name="connsiteY13" fmla="*/ 867061 h 4191603"/>
              <a:gd name="connsiteX14" fmla="*/ 2088232 w 3428713"/>
              <a:gd name="connsiteY14" fmla="*/ 1778608 h 4191603"/>
              <a:gd name="connsiteX15" fmla="*/ 2088232 w 3428713"/>
              <a:gd name="connsiteY15" fmla="*/ 2355603 h 4191603"/>
              <a:gd name="connsiteX16" fmla="*/ 2088233 w 3428713"/>
              <a:gd name="connsiteY16" fmla="*/ 2355603 h 4191603"/>
              <a:gd name="connsiteX17" fmla="*/ 2088233 w 3428713"/>
              <a:gd name="connsiteY17" fmla="*/ 3273603 h 4191603"/>
              <a:gd name="connsiteX18" fmla="*/ 1170233 w 3428713"/>
              <a:gd name="connsiteY18" fmla="*/ 4191603 h 4191603"/>
              <a:gd name="connsiteX19" fmla="*/ 918001 w 3428713"/>
              <a:gd name="connsiteY19" fmla="*/ 4191603 h 4191603"/>
              <a:gd name="connsiteX20" fmla="*/ 1 w 3428713"/>
              <a:gd name="connsiteY20" fmla="*/ 3273603 h 4191603"/>
              <a:gd name="connsiteX21" fmla="*/ 1 w 3428713"/>
              <a:gd name="connsiteY21" fmla="*/ 2370072 h 4191603"/>
              <a:gd name="connsiteX22" fmla="*/ 0 w 3428713"/>
              <a:gd name="connsiteY22" fmla="*/ 2370072 h 4191603"/>
              <a:gd name="connsiteX23" fmla="*/ 0 w 3428713"/>
              <a:gd name="connsiteY23" fmla="*/ 1778608 h 4191603"/>
              <a:gd name="connsiteX24" fmla="*/ 805954 w 3428713"/>
              <a:gd name="connsiteY24" fmla="*/ 865804 h 4191603"/>
              <a:gd name="connsiteX25" fmla="*/ 1619797 w 3428713"/>
              <a:gd name="connsiteY25" fmla="*/ 217824 h 4191603"/>
              <a:gd name="connsiteX26" fmla="*/ 1945434 w 3428713"/>
              <a:gd name="connsiteY26" fmla="*/ 311948 h 4191603"/>
              <a:gd name="connsiteX27" fmla="*/ 2255221 w 3428713"/>
              <a:gd name="connsiteY27" fmla="*/ 845513 h 4191603"/>
              <a:gd name="connsiteX28" fmla="*/ 2257891 w 3428713"/>
              <a:gd name="connsiteY28" fmla="*/ 845305 h 4191603"/>
              <a:gd name="connsiteX29" fmla="*/ 2553934 w 3428713"/>
              <a:gd name="connsiteY29" fmla="*/ 1271684 h 4191603"/>
              <a:gd name="connsiteX30" fmla="*/ 3311656 w 3428713"/>
              <a:gd name="connsiteY30" fmla="*/ -1 h 4191603"/>
              <a:gd name="connsiteX31" fmla="*/ 3389624 w 3428713"/>
              <a:gd name="connsiteY31" fmla="*/ 57103 h 4191603"/>
              <a:gd name="connsiteX32" fmla="*/ 2497514 w 3428713"/>
              <a:gd name="connsiteY32" fmla="*/ 1393193 h 4191603"/>
              <a:gd name="connsiteX33" fmla="*/ 2128339 w 3428713"/>
              <a:gd name="connsiteY33" fmla="*/ 883245 h 4191603"/>
              <a:gd name="connsiteX34" fmla="*/ 2122734 w 3428713"/>
              <a:gd name="connsiteY34" fmla="*/ 883057 h 4191603"/>
              <a:gd name="connsiteX35" fmla="*/ 1875870 w 3428713"/>
              <a:gd name="connsiteY35" fmla="*/ 426441 h 4191603"/>
              <a:gd name="connsiteX36" fmla="*/ 1356867 w 3428713"/>
              <a:gd name="connsiteY36" fmla="*/ 417730 h 4191603"/>
              <a:gd name="connsiteX37" fmla="*/ 1094818 w 3428713"/>
              <a:gd name="connsiteY37" fmla="*/ 865804 h 4191603"/>
              <a:gd name="connsiteX38" fmla="*/ 960849 w 3428713"/>
              <a:gd name="connsiteY38" fmla="*/ 865804 h 4191603"/>
              <a:gd name="connsiteX39" fmla="*/ 1291185 w 3428713"/>
              <a:gd name="connsiteY39" fmla="*/ 300967 h 4191603"/>
              <a:gd name="connsiteX40" fmla="*/ 1619797 w 3428713"/>
              <a:gd name="connsiteY40" fmla="*/ 217824 h 4191603"/>
              <a:gd name="connsiteX0" fmla="*/ 1048235 w 3452885"/>
              <a:gd name="connsiteY0" fmla="*/ 1183346 h 4201938"/>
              <a:gd name="connsiteX1" fmla="*/ 1221426 w 3452885"/>
              <a:gd name="connsiteY1" fmla="*/ 1483905 h 4201938"/>
              <a:gd name="connsiteX2" fmla="*/ 1048235 w 3452885"/>
              <a:gd name="connsiteY2" fmla="*/ 1784464 h 4201938"/>
              <a:gd name="connsiteX3" fmla="*/ 875044 w 3452885"/>
              <a:gd name="connsiteY3" fmla="*/ 1483905 h 4201938"/>
              <a:gd name="connsiteX4" fmla="*/ 1048235 w 3452885"/>
              <a:gd name="connsiteY4" fmla="*/ 1183346 h 4201938"/>
              <a:gd name="connsiteX5" fmla="*/ 805954 w 3452885"/>
              <a:gd name="connsiteY5" fmla="*/ 876139 h 4201938"/>
              <a:gd name="connsiteX6" fmla="*/ 805954 w 3452885"/>
              <a:gd name="connsiteY6" fmla="*/ 2081102 h 4201938"/>
              <a:gd name="connsiteX7" fmla="*/ 956357 w 3452885"/>
              <a:gd name="connsiteY7" fmla="*/ 2279608 h 4201938"/>
              <a:gd name="connsiteX8" fmla="*/ 956356 w 3452885"/>
              <a:gd name="connsiteY8" fmla="*/ 2701098 h 4201938"/>
              <a:gd name="connsiteX9" fmla="*/ 1047771 w 3452885"/>
              <a:gd name="connsiteY9" fmla="*/ 2792513 h 4201938"/>
              <a:gd name="connsiteX10" fmla="*/ 1139186 w 3452885"/>
              <a:gd name="connsiteY10" fmla="*/ 2701098 h 4201938"/>
              <a:gd name="connsiteX11" fmla="*/ 1139186 w 3452885"/>
              <a:gd name="connsiteY11" fmla="*/ 2279896 h 4201938"/>
              <a:gd name="connsiteX12" fmla="*/ 1290517 w 3452885"/>
              <a:gd name="connsiteY12" fmla="*/ 2081102 h 4201938"/>
              <a:gd name="connsiteX13" fmla="*/ 1290517 w 3452885"/>
              <a:gd name="connsiteY13" fmla="*/ 877396 h 4201938"/>
              <a:gd name="connsiteX14" fmla="*/ 2088232 w 3452885"/>
              <a:gd name="connsiteY14" fmla="*/ 1788943 h 4201938"/>
              <a:gd name="connsiteX15" fmla="*/ 2088232 w 3452885"/>
              <a:gd name="connsiteY15" fmla="*/ 2365938 h 4201938"/>
              <a:gd name="connsiteX16" fmla="*/ 2088233 w 3452885"/>
              <a:gd name="connsiteY16" fmla="*/ 2365938 h 4201938"/>
              <a:gd name="connsiteX17" fmla="*/ 2088233 w 3452885"/>
              <a:gd name="connsiteY17" fmla="*/ 3283938 h 4201938"/>
              <a:gd name="connsiteX18" fmla="*/ 1170233 w 3452885"/>
              <a:gd name="connsiteY18" fmla="*/ 4201938 h 4201938"/>
              <a:gd name="connsiteX19" fmla="*/ 918001 w 3452885"/>
              <a:gd name="connsiteY19" fmla="*/ 4201938 h 4201938"/>
              <a:gd name="connsiteX20" fmla="*/ 1 w 3452885"/>
              <a:gd name="connsiteY20" fmla="*/ 3283938 h 4201938"/>
              <a:gd name="connsiteX21" fmla="*/ 1 w 3452885"/>
              <a:gd name="connsiteY21" fmla="*/ 2380407 h 4201938"/>
              <a:gd name="connsiteX22" fmla="*/ 0 w 3452885"/>
              <a:gd name="connsiteY22" fmla="*/ 2380407 h 4201938"/>
              <a:gd name="connsiteX23" fmla="*/ 0 w 3452885"/>
              <a:gd name="connsiteY23" fmla="*/ 1788943 h 4201938"/>
              <a:gd name="connsiteX24" fmla="*/ 805954 w 3452885"/>
              <a:gd name="connsiteY24" fmla="*/ 876139 h 4201938"/>
              <a:gd name="connsiteX25" fmla="*/ 1619797 w 3452885"/>
              <a:gd name="connsiteY25" fmla="*/ 228159 h 4201938"/>
              <a:gd name="connsiteX26" fmla="*/ 1945434 w 3452885"/>
              <a:gd name="connsiteY26" fmla="*/ 322283 h 4201938"/>
              <a:gd name="connsiteX27" fmla="*/ 2255221 w 3452885"/>
              <a:gd name="connsiteY27" fmla="*/ 855848 h 4201938"/>
              <a:gd name="connsiteX28" fmla="*/ 2257891 w 3452885"/>
              <a:gd name="connsiteY28" fmla="*/ 855640 h 4201938"/>
              <a:gd name="connsiteX29" fmla="*/ 2553934 w 3452885"/>
              <a:gd name="connsiteY29" fmla="*/ 1282019 h 4201938"/>
              <a:gd name="connsiteX30" fmla="*/ 3311656 w 3452885"/>
              <a:gd name="connsiteY30" fmla="*/ 10334 h 4201938"/>
              <a:gd name="connsiteX31" fmla="*/ 3414526 w 3452885"/>
              <a:gd name="connsiteY31" fmla="*/ 14892 h 4201938"/>
              <a:gd name="connsiteX32" fmla="*/ 2497514 w 3452885"/>
              <a:gd name="connsiteY32" fmla="*/ 1403528 h 4201938"/>
              <a:gd name="connsiteX33" fmla="*/ 2128339 w 3452885"/>
              <a:gd name="connsiteY33" fmla="*/ 893580 h 4201938"/>
              <a:gd name="connsiteX34" fmla="*/ 2122734 w 3452885"/>
              <a:gd name="connsiteY34" fmla="*/ 893392 h 4201938"/>
              <a:gd name="connsiteX35" fmla="*/ 1875870 w 3452885"/>
              <a:gd name="connsiteY35" fmla="*/ 436776 h 4201938"/>
              <a:gd name="connsiteX36" fmla="*/ 1356867 w 3452885"/>
              <a:gd name="connsiteY36" fmla="*/ 428065 h 4201938"/>
              <a:gd name="connsiteX37" fmla="*/ 1094818 w 3452885"/>
              <a:gd name="connsiteY37" fmla="*/ 876139 h 4201938"/>
              <a:gd name="connsiteX38" fmla="*/ 960849 w 3452885"/>
              <a:gd name="connsiteY38" fmla="*/ 876139 h 4201938"/>
              <a:gd name="connsiteX39" fmla="*/ 1291185 w 3452885"/>
              <a:gd name="connsiteY39" fmla="*/ 311302 h 4201938"/>
              <a:gd name="connsiteX40" fmla="*/ 1619797 w 3452885"/>
              <a:gd name="connsiteY40" fmla="*/ 228159 h 4201938"/>
              <a:gd name="connsiteX0" fmla="*/ 1048235 w 3452885"/>
              <a:gd name="connsiteY0" fmla="*/ 1186631 h 4205223"/>
              <a:gd name="connsiteX1" fmla="*/ 1221426 w 3452885"/>
              <a:gd name="connsiteY1" fmla="*/ 1487190 h 4205223"/>
              <a:gd name="connsiteX2" fmla="*/ 1048235 w 3452885"/>
              <a:gd name="connsiteY2" fmla="*/ 1787749 h 4205223"/>
              <a:gd name="connsiteX3" fmla="*/ 875044 w 3452885"/>
              <a:gd name="connsiteY3" fmla="*/ 1487190 h 4205223"/>
              <a:gd name="connsiteX4" fmla="*/ 1048235 w 3452885"/>
              <a:gd name="connsiteY4" fmla="*/ 1186631 h 4205223"/>
              <a:gd name="connsiteX5" fmla="*/ 805954 w 3452885"/>
              <a:gd name="connsiteY5" fmla="*/ 879424 h 4205223"/>
              <a:gd name="connsiteX6" fmla="*/ 805954 w 3452885"/>
              <a:gd name="connsiteY6" fmla="*/ 2084387 h 4205223"/>
              <a:gd name="connsiteX7" fmla="*/ 956357 w 3452885"/>
              <a:gd name="connsiteY7" fmla="*/ 2282893 h 4205223"/>
              <a:gd name="connsiteX8" fmla="*/ 956356 w 3452885"/>
              <a:gd name="connsiteY8" fmla="*/ 2704383 h 4205223"/>
              <a:gd name="connsiteX9" fmla="*/ 1047771 w 3452885"/>
              <a:gd name="connsiteY9" fmla="*/ 2795798 h 4205223"/>
              <a:gd name="connsiteX10" fmla="*/ 1139186 w 3452885"/>
              <a:gd name="connsiteY10" fmla="*/ 2704383 h 4205223"/>
              <a:gd name="connsiteX11" fmla="*/ 1139186 w 3452885"/>
              <a:gd name="connsiteY11" fmla="*/ 2283181 h 4205223"/>
              <a:gd name="connsiteX12" fmla="*/ 1290517 w 3452885"/>
              <a:gd name="connsiteY12" fmla="*/ 2084387 h 4205223"/>
              <a:gd name="connsiteX13" fmla="*/ 1290517 w 3452885"/>
              <a:gd name="connsiteY13" fmla="*/ 880681 h 4205223"/>
              <a:gd name="connsiteX14" fmla="*/ 2088232 w 3452885"/>
              <a:gd name="connsiteY14" fmla="*/ 1792228 h 4205223"/>
              <a:gd name="connsiteX15" fmla="*/ 2088232 w 3452885"/>
              <a:gd name="connsiteY15" fmla="*/ 2369223 h 4205223"/>
              <a:gd name="connsiteX16" fmla="*/ 2088233 w 3452885"/>
              <a:gd name="connsiteY16" fmla="*/ 2369223 h 4205223"/>
              <a:gd name="connsiteX17" fmla="*/ 2088233 w 3452885"/>
              <a:gd name="connsiteY17" fmla="*/ 3287223 h 4205223"/>
              <a:gd name="connsiteX18" fmla="*/ 1170233 w 3452885"/>
              <a:gd name="connsiteY18" fmla="*/ 4205223 h 4205223"/>
              <a:gd name="connsiteX19" fmla="*/ 918001 w 3452885"/>
              <a:gd name="connsiteY19" fmla="*/ 4205223 h 4205223"/>
              <a:gd name="connsiteX20" fmla="*/ 1 w 3452885"/>
              <a:gd name="connsiteY20" fmla="*/ 3287223 h 4205223"/>
              <a:gd name="connsiteX21" fmla="*/ 1 w 3452885"/>
              <a:gd name="connsiteY21" fmla="*/ 2383692 h 4205223"/>
              <a:gd name="connsiteX22" fmla="*/ 0 w 3452885"/>
              <a:gd name="connsiteY22" fmla="*/ 2383692 h 4205223"/>
              <a:gd name="connsiteX23" fmla="*/ 0 w 3452885"/>
              <a:gd name="connsiteY23" fmla="*/ 1792228 h 4205223"/>
              <a:gd name="connsiteX24" fmla="*/ 805954 w 3452885"/>
              <a:gd name="connsiteY24" fmla="*/ 879424 h 4205223"/>
              <a:gd name="connsiteX25" fmla="*/ 1619797 w 3452885"/>
              <a:gd name="connsiteY25" fmla="*/ 231444 h 4205223"/>
              <a:gd name="connsiteX26" fmla="*/ 1945434 w 3452885"/>
              <a:gd name="connsiteY26" fmla="*/ 325568 h 4205223"/>
              <a:gd name="connsiteX27" fmla="*/ 2255221 w 3452885"/>
              <a:gd name="connsiteY27" fmla="*/ 859133 h 4205223"/>
              <a:gd name="connsiteX28" fmla="*/ 2257891 w 3452885"/>
              <a:gd name="connsiteY28" fmla="*/ 858925 h 4205223"/>
              <a:gd name="connsiteX29" fmla="*/ 2553934 w 3452885"/>
              <a:gd name="connsiteY29" fmla="*/ 1285304 h 4205223"/>
              <a:gd name="connsiteX30" fmla="*/ 3293362 w 3452885"/>
              <a:gd name="connsiteY30" fmla="*/ -1 h 4205223"/>
              <a:gd name="connsiteX31" fmla="*/ 3414526 w 3452885"/>
              <a:gd name="connsiteY31" fmla="*/ 18177 h 4205223"/>
              <a:gd name="connsiteX32" fmla="*/ 2497514 w 3452885"/>
              <a:gd name="connsiteY32" fmla="*/ 1406813 h 4205223"/>
              <a:gd name="connsiteX33" fmla="*/ 2128339 w 3452885"/>
              <a:gd name="connsiteY33" fmla="*/ 896865 h 4205223"/>
              <a:gd name="connsiteX34" fmla="*/ 2122734 w 3452885"/>
              <a:gd name="connsiteY34" fmla="*/ 896677 h 4205223"/>
              <a:gd name="connsiteX35" fmla="*/ 1875870 w 3452885"/>
              <a:gd name="connsiteY35" fmla="*/ 440061 h 4205223"/>
              <a:gd name="connsiteX36" fmla="*/ 1356867 w 3452885"/>
              <a:gd name="connsiteY36" fmla="*/ 431350 h 4205223"/>
              <a:gd name="connsiteX37" fmla="*/ 1094818 w 3452885"/>
              <a:gd name="connsiteY37" fmla="*/ 879424 h 4205223"/>
              <a:gd name="connsiteX38" fmla="*/ 960849 w 3452885"/>
              <a:gd name="connsiteY38" fmla="*/ 879424 h 4205223"/>
              <a:gd name="connsiteX39" fmla="*/ 1291185 w 3452885"/>
              <a:gd name="connsiteY39" fmla="*/ 314587 h 4205223"/>
              <a:gd name="connsiteX40" fmla="*/ 1619797 w 3452885"/>
              <a:gd name="connsiteY40" fmla="*/ 231444 h 4205223"/>
              <a:gd name="connsiteX0" fmla="*/ 1048235 w 3455154"/>
              <a:gd name="connsiteY0" fmla="*/ 1186631 h 4205223"/>
              <a:gd name="connsiteX1" fmla="*/ 1221426 w 3455154"/>
              <a:gd name="connsiteY1" fmla="*/ 1487190 h 4205223"/>
              <a:gd name="connsiteX2" fmla="*/ 1048235 w 3455154"/>
              <a:gd name="connsiteY2" fmla="*/ 1787749 h 4205223"/>
              <a:gd name="connsiteX3" fmla="*/ 875044 w 3455154"/>
              <a:gd name="connsiteY3" fmla="*/ 1487190 h 4205223"/>
              <a:gd name="connsiteX4" fmla="*/ 1048235 w 3455154"/>
              <a:gd name="connsiteY4" fmla="*/ 1186631 h 4205223"/>
              <a:gd name="connsiteX5" fmla="*/ 805954 w 3455154"/>
              <a:gd name="connsiteY5" fmla="*/ 879424 h 4205223"/>
              <a:gd name="connsiteX6" fmla="*/ 805954 w 3455154"/>
              <a:gd name="connsiteY6" fmla="*/ 2084387 h 4205223"/>
              <a:gd name="connsiteX7" fmla="*/ 956357 w 3455154"/>
              <a:gd name="connsiteY7" fmla="*/ 2282893 h 4205223"/>
              <a:gd name="connsiteX8" fmla="*/ 956356 w 3455154"/>
              <a:gd name="connsiteY8" fmla="*/ 2704383 h 4205223"/>
              <a:gd name="connsiteX9" fmla="*/ 1047771 w 3455154"/>
              <a:gd name="connsiteY9" fmla="*/ 2795798 h 4205223"/>
              <a:gd name="connsiteX10" fmla="*/ 1139186 w 3455154"/>
              <a:gd name="connsiteY10" fmla="*/ 2704383 h 4205223"/>
              <a:gd name="connsiteX11" fmla="*/ 1139186 w 3455154"/>
              <a:gd name="connsiteY11" fmla="*/ 2283181 h 4205223"/>
              <a:gd name="connsiteX12" fmla="*/ 1290517 w 3455154"/>
              <a:gd name="connsiteY12" fmla="*/ 2084387 h 4205223"/>
              <a:gd name="connsiteX13" fmla="*/ 1290517 w 3455154"/>
              <a:gd name="connsiteY13" fmla="*/ 880681 h 4205223"/>
              <a:gd name="connsiteX14" fmla="*/ 2088232 w 3455154"/>
              <a:gd name="connsiteY14" fmla="*/ 1792228 h 4205223"/>
              <a:gd name="connsiteX15" fmla="*/ 2088232 w 3455154"/>
              <a:gd name="connsiteY15" fmla="*/ 2369223 h 4205223"/>
              <a:gd name="connsiteX16" fmla="*/ 2088233 w 3455154"/>
              <a:gd name="connsiteY16" fmla="*/ 2369223 h 4205223"/>
              <a:gd name="connsiteX17" fmla="*/ 2088233 w 3455154"/>
              <a:gd name="connsiteY17" fmla="*/ 3287223 h 4205223"/>
              <a:gd name="connsiteX18" fmla="*/ 1170233 w 3455154"/>
              <a:gd name="connsiteY18" fmla="*/ 4205223 h 4205223"/>
              <a:gd name="connsiteX19" fmla="*/ 918001 w 3455154"/>
              <a:gd name="connsiteY19" fmla="*/ 4205223 h 4205223"/>
              <a:gd name="connsiteX20" fmla="*/ 1 w 3455154"/>
              <a:gd name="connsiteY20" fmla="*/ 3287223 h 4205223"/>
              <a:gd name="connsiteX21" fmla="*/ 1 w 3455154"/>
              <a:gd name="connsiteY21" fmla="*/ 2383692 h 4205223"/>
              <a:gd name="connsiteX22" fmla="*/ 0 w 3455154"/>
              <a:gd name="connsiteY22" fmla="*/ 2383692 h 4205223"/>
              <a:gd name="connsiteX23" fmla="*/ 0 w 3455154"/>
              <a:gd name="connsiteY23" fmla="*/ 1792228 h 4205223"/>
              <a:gd name="connsiteX24" fmla="*/ 805954 w 3455154"/>
              <a:gd name="connsiteY24" fmla="*/ 879424 h 4205223"/>
              <a:gd name="connsiteX25" fmla="*/ 1619797 w 3455154"/>
              <a:gd name="connsiteY25" fmla="*/ 231444 h 4205223"/>
              <a:gd name="connsiteX26" fmla="*/ 1945434 w 3455154"/>
              <a:gd name="connsiteY26" fmla="*/ 325568 h 4205223"/>
              <a:gd name="connsiteX27" fmla="*/ 2255221 w 3455154"/>
              <a:gd name="connsiteY27" fmla="*/ 859133 h 4205223"/>
              <a:gd name="connsiteX28" fmla="*/ 2257891 w 3455154"/>
              <a:gd name="connsiteY28" fmla="*/ 858925 h 4205223"/>
              <a:gd name="connsiteX29" fmla="*/ 2553934 w 3455154"/>
              <a:gd name="connsiteY29" fmla="*/ 1285304 h 4205223"/>
              <a:gd name="connsiteX30" fmla="*/ 3293362 w 3455154"/>
              <a:gd name="connsiteY30" fmla="*/ -1 h 4205223"/>
              <a:gd name="connsiteX31" fmla="*/ 3416862 w 3455154"/>
              <a:gd name="connsiteY31" fmla="*/ 34136 h 4205223"/>
              <a:gd name="connsiteX32" fmla="*/ 2497514 w 3455154"/>
              <a:gd name="connsiteY32" fmla="*/ 1406813 h 4205223"/>
              <a:gd name="connsiteX33" fmla="*/ 2128339 w 3455154"/>
              <a:gd name="connsiteY33" fmla="*/ 896865 h 4205223"/>
              <a:gd name="connsiteX34" fmla="*/ 2122734 w 3455154"/>
              <a:gd name="connsiteY34" fmla="*/ 896677 h 4205223"/>
              <a:gd name="connsiteX35" fmla="*/ 1875870 w 3455154"/>
              <a:gd name="connsiteY35" fmla="*/ 440061 h 4205223"/>
              <a:gd name="connsiteX36" fmla="*/ 1356867 w 3455154"/>
              <a:gd name="connsiteY36" fmla="*/ 431350 h 4205223"/>
              <a:gd name="connsiteX37" fmla="*/ 1094818 w 3455154"/>
              <a:gd name="connsiteY37" fmla="*/ 879424 h 4205223"/>
              <a:gd name="connsiteX38" fmla="*/ 960849 w 3455154"/>
              <a:gd name="connsiteY38" fmla="*/ 879424 h 4205223"/>
              <a:gd name="connsiteX39" fmla="*/ 1291185 w 3455154"/>
              <a:gd name="connsiteY39" fmla="*/ 314587 h 4205223"/>
              <a:gd name="connsiteX40" fmla="*/ 1619797 w 3455154"/>
              <a:gd name="connsiteY40" fmla="*/ 231444 h 4205223"/>
              <a:gd name="connsiteX0" fmla="*/ 1048235 w 3427480"/>
              <a:gd name="connsiteY0" fmla="*/ 1186631 h 4205223"/>
              <a:gd name="connsiteX1" fmla="*/ 1221426 w 3427480"/>
              <a:gd name="connsiteY1" fmla="*/ 1487190 h 4205223"/>
              <a:gd name="connsiteX2" fmla="*/ 1048235 w 3427480"/>
              <a:gd name="connsiteY2" fmla="*/ 1787749 h 4205223"/>
              <a:gd name="connsiteX3" fmla="*/ 875044 w 3427480"/>
              <a:gd name="connsiteY3" fmla="*/ 1487190 h 4205223"/>
              <a:gd name="connsiteX4" fmla="*/ 1048235 w 3427480"/>
              <a:gd name="connsiteY4" fmla="*/ 1186631 h 4205223"/>
              <a:gd name="connsiteX5" fmla="*/ 805954 w 3427480"/>
              <a:gd name="connsiteY5" fmla="*/ 879424 h 4205223"/>
              <a:gd name="connsiteX6" fmla="*/ 805954 w 3427480"/>
              <a:gd name="connsiteY6" fmla="*/ 2084387 h 4205223"/>
              <a:gd name="connsiteX7" fmla="*/ 956357 w 3427480"/>
              <a:gd name="connsiteY7" fmla="*/ 2282893 h 4205223"/>
              <a:gd name="connsiteX8" fmla="*/ 956356 w 3427480"/>
              <a:gd name="connsiteY8" fmla="*/ 2704383 h 4205223"/>
              <a:gd name="connsiteX9" fmla="*/ 1047771 w 3427480"/>
              <a:gd name="connsiteY9" fmla="*/ 2795798 h 4205223"/>
              <a:gd name="connsiteX10" fmla="*/ 1139186 w 3427480"/>
              <a:gd name="connsiteY10" fmla="*/ 2704383 h 4205223"/>
              <a:gd name="connsiteX11" fmla="*/ 1139186 w 3427480"/>
              <a:gd name="connsiteY11" fmla="*/ 2283181 h 4205223"/>
              <a:gd name="connsiteX12" fmla="*/ 1290517 w 3427480"/>
              <a:gd name="connsiteY12" fmla="*/ 2084387 h 4205223"/>
              <a:gd name="connsiteX13" fmla="*/ 1290517 w 3427480"/>
              <a:gd name="connsiteY13" fmla="*/ 880681 h 4205223"/>
              <a:gd name="connsiteX14" fmla="*/ 2088232 w 3427480"/>
              <a:gd name="connsiteY14" fmla="*/ 1792228 h 4205223"/>
              <a:gd name="connsiteX15" fmla="*/ 2088232 w 3427480"/>
              <a:gd name="connsiteY15" fmla="*/ 2369223 h 4205223"/>
              <a:gd name="connsiteX16" fmla="*/ 2088233 w 3427480"/>
              <a:gd name="connsiteY16" fmla="*/ 2369223 h 4205223"/>
              <a:gd name="connsiteX17" fmla="*/ 2088233 w 3427480"/>
              <a:gd name="connsiteY17" fmla="*/ 3287223 h 4205223"/>
              <a:gd name="connsiteX18" fmla="*/ 1170233 w 3427480"/>
              <a:gd name="connsiteY18" fmla="*/ 4205223 h 4205223"/>
              <a:gd name="connsiteX19" fmla="*/ 918001 w 3427480"/>
              <a:gd name="connsiteY19" fmla="*/ 4205223 h 4205223"/>
              <a:gd name="connsiteX20" fmla="*/ 1 w 3427480"/>
              <a:gd name="connsiteY20" fmla="*/ 3287223 h 4205223"/>
              <a:gd name="connsiteX21" fmla="*/ 1 w 3427480"/>
              <a:gd name="connsiteY21" fmla="*/ 2383692 h 4205223"/>
              <a:gd name="connsiteX22" fmla="*/ 0 w 3427480"/>
              <a:gd name="connsiteY22" fmla="*/ 2383692 h 4205223"/>
              <a:gd name="connsiteX23" fmla="*/ 0 w 3427480"/>
              <a:gd name="connsiteY23" fmla="*/ 1792228 h 4205223"/>
              <a:gd name="connsiteX24" fmla="*/ 805954 w 3427480"/>
              <a:gd name="connsiteY24" fmla="*/ 879424 h 4205223"/>
              <a:gd name="connsiteX25" fmla="*/ 1619797 w 3427480"/>
              <a:gd name="connsiteY25" fmla="*/ 231444 h 4205223"/>
              <a:gd name="connsiteX26" fmla="*/ 1945434 w 3427480"/>
              <a:gd name="connsiteY26" fmla="*/ 325568 h 4205223"/>
              <a:gd name="connsiteX27" fmla="*/ 2255221 w 3427480"/>
              <a:gd name="connsiteY27" fmla="*/ 859133 h 4205223"/>
              <a:gd name="connsiteX28" fmla="*/ 2257891 w 3427480"/>
              <a:gd name="connsiteY28" fmla="*/ 858925 h 4205223"/>
              <a:gd name="connsiteX29" fmla="*/ 2553934 w 3427480"/>
              <a:gd name="connsiteY29" fmla="*/ 1285304 h 4205223"/>
              <a:gd name="connsiteX30" fmla="*/ 3293362 w 3427480"/>
              <a:gd name="connsiteY30" fmla="*/ -1 h 4205223"/>
              <a:gd name="connsiteX31" fmla="*/ 3388354 w 3427480"/>
              <a:gd name="connsiteY31" fmla="*/ 34235 h 4205223"/>
              <a:gd name="connsiteX32" fmla="*/ 2497514 w 3427480"/>
              <a:gd name="connsiteY32" fmla="*/ 1406813 h 4205223"/>
              <a:gd name="connsiteX33" fmla="*/ 2128339 w 3427480"/>
              <a:gd name="connsiteY33" fmla="*/ 896865 h 4205223"/>
              <a:gd name="connsiteX34" fmla="*/ 2122734 w 3427480"/>
              <a:gd name="connsiteY34" fmla="*/ 896677 h 4205223"/>
              <a:gd name="connsiteX35" fmla="*/ 1875870 w 3427480"/>
              <a:gd name="connsiteY35" fmla="*/ 440061 h 4205223"/>
              <a:gd name="connsiteX36" fmla="*/ 1356867 w 3427480"/>
              <a:gd name="connsiteY36" fmla="*/ 431350 h 4205223"/>
              <a:gd name="connsiteX37" fmla="*/ 1094818 w 3427480"/>
              <a:gd name="connsiteY37" fmla="*/ 879424 h 4205223"/>
              <a:gd name="connsiteX38" fmla="*/ 960849 w 3427480"/>
              <a:gd name="connsiteY38" fmla="*/ 879424 h 4205223"/>
              <a:gd name="connsiteX39" fmla="*/ 1291185 w 3427480"/>
              <a:gd name="connsiteY39" fmla="*/ 314587 h 4205223"/>
              <a:gd name="connsiteX40" fmla="*/ 1619797 w 3427480"/>
              <a:gd name="connsiteY40" fmla="*/ 231444 h 4205223"/>
              <a:gd name="connsiteX0" fmla="*/ 1048235 w 3427480"/>
              <a:gd name="connsiteY0" fmla="*/ 1186631 h 4205223"/>
              <a:gd name="connsiteX1" fmla="*/ 1221426 w 3427480"/>
              <a:gd name="connsiteY1" fmla="*/ 1487190 h 4205223"/>
              <a:gd name="connsiteX2" fmla="*/ 1048235 w 3427480"/>
              <a:gd name="connsiteY2" fmla="*/ 1787749 h 4205223"/>
              <a:gd name="connsiteX3" fmla="*/ 875044 w 3427480"/>
              <a:gd name="connsiteY3" fmla="*/ 1487190 h 4205223"/>
              <a:gd name="connsiteX4" fmla="*/ 1048235 w 3427480"/>
              <a:gd name="connsiteY4" fmla="*/ 1186631 h 4205223"/>
              <a:gd name="connsiteX5" fmla="*/ 805954 w 3427480"/>
              <a:gd name="connsiteY5" fmla="*/ 879424 h 4205223"/>
              <a:gd name="connsiteX6" fmla="*/ 805954 w 3427480"/>
              <a:gd name="connsiteY6" fmla="*/ 2084387 h 4205223"/>
              <a:gd name="connsiteX7" fmla="*/ 956357 w 3427480"/>
              <a:gd name="connsiteY7" fmla="*/ 2282893 h 4205223"/>
              <a:gd name="connsiteX8" fmla="*/ 956356 w 3427480"/>
              <a:gd name="connsiteY8" fmla="*/ 2704383 h 4205223"/>
              <a:gd name="connsiteX9" fmla="*/ 1047771 w 3427480"/>
              <a:gd name="connsiteY9" fmla="*/ 2795798 h 4205223"/>
              <a:gd name="connsiteX10" fmla="*/ 1139186 w 3427480"/>
              <a:gd name="connsiteY10" fmla="*/ 2704383 h 4205223"/>
              <a:gd name="connsiteX11" fmla="*/ 1139186 w 3427480"/>
              <a:gd name="connsiteY11" fmla="*/ 2283181 h 4205223"/>
              <a:gd name="connsiteX12" fmla="*/ 1290517 w 3427480"/>
              <a:gd name="connsiteY12" fmla="*/ 2084387 h 4205223"/>
              <a:gd name="connsiteX13" fmla="*/ 1290517 w 3427480"/>
              <a:gd name="connsiteY13" fmla="*/ 880681 h 4205223"/>
              <a:gd name="connsiteX14" fmla="*/ 2088232 w 3427480"/>
              <a:gd name="connsiteY14" fmla="*/ 1792228 h 4205223"/>
              <a:gd name="connsiteX15" fmla="*/ 2088232 w 3427480"/>
              <a:gd name="connsiteY15" fmla="*/ 2369223 h 4205223"/>
              <a:gd name="connsiteX16" fmla="*/ 2088233 w 3427480"/>
              <a:gd name="connsiteY16" fmla="*/ 2369223 h 4205223"/>
              <a:gd name="connsiteX17" fmla="*/ 2088233 w 3427480"/>
              <a:gd name="connsiteY17" fmla="*/ 3287223 h 4205223"/>
              <a:gd name="connsiteX18" fmla="*/ 1170233 w 3427480"/>
              <a:gd name="connsiteY18" fmla="*/ 4205223 h 4205223"/>
              <a:gd name="connsiteX19" fmla="*/ 918001 w 3427480"/>
              <a:gd name="connsiteY19" fmla="*/ 4205223 h 4205223"/>
              <a:gd name="connsiteX20" fmla="*/ 1 w 3427480"/>
              <a:gd name="connsiteY20" fmla="*/ 3287223 h 4205223"/>
              <a:gd name="connsiteX21" fmla="*/ 1 w 3427480"/>
              <a:gd name="connsiteY21" fmla="*/ 2383692 h 4205223"/>
              <a:gd name="connsiteX22" fmla="*/ 0 w 3427480"/>
              <a:gd name="connsiteY22" fmla="*/ 2383692 h 4205223"/>
              <a:gd name="connsiteX23" fmla="*/ 0 w 3427480"/>
              <a:gd name="connsiteY23" fmla="*/ 1792228 h 4205223"/>
              <a:gd name="connsiteX24" fmla="*/ 805954 w 3427480"/>
              <a:gd name="connsiteY24" fmla="*/ 879424 h 4205223"/>
              <a:gd name="connsiteX25" fmla="*/ 1619797 w 3427480"/>
              <a:gd name="connsiteY25" fmla="*/ 231444 h 4205223"/>
              <a:gd name="connsiteX26" fmla="*/ 1945434 w 3427480"/>
              <a:gd name="connsiteY26" fmla="*/ 325568 h 4205223"/>
              <a:gd name="connsiteX27" fmla="*/ 2255221 w 3427480"/>
              <a:gd name="connsiteY27" fmla="*/ 859133 h 4205223"/>
              <a:gd name="connsiteX28" fmla="*/ 2257891 w 3427480"/>
              <a:gd name="connsiteY28" fmla="*/ 858925 h 4205223"/>
              <a:gd name="connsiteX29" fmla="*/ 2553934 w 3427480"/>
              <a:gd name="connsiteY29" fmla="*/ 1285304 h 4205223"/>
              <a:gd name="connsiteX30" fmla="*/ 3293362 w 3427480"/>
              <a:gd name="connsiteY30" fmla="*/ -1 h 4205223"/>
              <a:gd name="connsiteX31" fmla="*/ 3388354 w 3427480"/>
              <a:gd name="connsiteY31" fmla="*/ 34235 h 4205223"/>
              <a:gd name="connsiteX32" fmla="*/ 2497514 w 3427480"/>
              <a:gd name="connsiteY32" fmla="*/ 1406813 h 4205223"/>
              <a:gd name="connsiteX33" fmla="*/ 2128339 w 3427480"/>
              <a:gd name="connsiteY33" fmla="*/ 896865 h 4205223"/>
              <a:gd name="connsiteX34" fmla="*/ 2122734 w 3427480"/>
              <a:gd name="connsiteY34" fmla="*/ 896677 h 4205223"/>
              <a:gd name="connsiteX35" fmla="*/ 1875870 w 3427480"/>
              <a:gd name="connsiteY35" fmla="*/ 440061 h 4205223"/>
              <a:gd name="connsiteX36" fmla="*/ 1356867 w 3427480"/>
              <a:gd name="connsiteY36" fmla="*/ 431350 h 4205223"/>
              <a:gd name="connsiteX37" fmla="*/ 1094818 w 3427480"/>
              <a:gd name="connsiteY37" fmla="*/ 879424 h 4205223"/>
              <a:gd name="connsiteX38" fmla="*/ 960849 w 3427480"/>
              <a:gd name="connsiteY38" fmla="*/ 879424 h 4205223"/>
              <a:gd name="connsiteX39" fmla="*/ 1291185 w 3427480"/>
              <a:gd name="connsiteY39" fmla="*/ 314587 h 4205223"/>
              <a:gd name="connsiteX40" fmla="*/ 1619797 w 3427480"/>
              <a:gd name="connsiteY40" fmla="*/ 231444 h 4205223"/>
              <a:gd name="connsiteX0" fmla="*/ 1048235 w 3427480"/>
              <a:gd name="connsiteY0" fmla="*/ 1186631 h 4205223"/>
              <a:gd name="connsiteX1" fmla="*/ 1221426 w 3427480"/>
              <a:gd name="connsiteY1" fmla="*/ 1487190 h 4205223"/>
              <a:gd name="connsiteX2" fmla="*/ 1048235 w 3427480"/>
              <a:gd name="connsiteY2" fmla="*/ 1787749 h 4205223"/>
              <a:gd name="connsiteX3" fmla="*/ 875044 w 3427480"/>
              <a:gd name="connsiteY3" fmla="*/ 1487190 h 4205223"/>
              <a:gd name="connsiteX4" fmla="*/ 1048235 w 3427480"/>
              <a:gd name="connsiteY4" fmla="*/ 1186631 h 4205223"/>
              <a:gd name="connsiteX5" fmla="*/ 805954 w 3427480"/>
              <a:gd name="connsiteY5" fmla="*/ 879424 h 4205223"/>
              <a:gd name="connsiteX6" fmla="*/ 805954 w 3427480"/>
              <a:gd name="connsiteY6" fmla="*/ 2084387 h 4205223"/>
              <a:gd name="connsiteX7" fmla="*/ 956357 w 3427480"/>
              <a:gd name="connsiteY7" fmla="*/ 2282893 h 4205223"/>
              <a:gd name="connsiteX8" fmla="*/ 956356 w 3427480"/>
              <a:gd name="connsiteY8" fmla="*/ 2704383 h 4205223"/>
              <a:gd name="connsiteX9" fmla="*/ 1047771 w 3427480"/>
              <a:gd name="connsiteY9" fmla="*/ 2795798 h 4205223"/>
              <a:gd name="connsiteX10" fmla="*/ 1139186 w 3427480"/>
              <a:gd name="connsiteY10" fmla="*/ 2704383 h 4205223"/>
              <a:gd name="connsiteX11" fmla="*/ 1139186 w 3427480"/>
              <a:gd name="connsiteY11" fmla="*/ 2283181 h 4205223"/>
              <a:gd name="connsiteX12" fmla="*/ 1290517 w 3427480"/>
              <a:gd name="connsiteY12" fmla="*/ 2084387 h 4205223"/>
              <a:gd name="connsiteX13" fmla="*/ 1290517 w 3427480"/>
              <a:gd name="connsiteY13" fmla="*/ 880681 h 4205223"/>
              <a:gd name="connsiteX14" fmla="*/ 2088232 w 3427480"/>
              <a:gd name="connsiteY14" fmla="*/ 1792228 h 4205223"/>
              <a:gd name="connsiteX15" fmla="*/ 2088232 w 3427480"/>
              <a:gd name="connsiteY15" fmla="*/ 2369223 h 4205223"/>
              <a:gd name="connsiteX16" fmla="*/ 2088233 w 3427480"/>
              <a:gd name="connsiteY16" fmla="*/ 2369223 h 4205223"/>
              <a:gd name="connsiteX17" fmla="*/ 2088233 w 3427480"/>
              <a:gd name="connsiteY17" fmla="*/ 3287223 h 4205223"/>
              <a:gd name="connsiteX18" fmla="*/ 1170233 w 3427480"/>
              <a:gd name="connsiteY18" fmla="*/ 4205223 h 4205223"/>
              <a:gd name="connsiteX19" fmla="*/ 918001 w 3427480"/>
              <a:gd name="connsiteY19" fmla="*/ 4205223 h 4205223"/>
              <a:gd name="connsiteX20" fmla="*/ 1 w 3427480"/>
              <a:gd name="connsiteY20" fmla="*/ 3287223 h 4205223"/>
              <a:gd name="connsiteX21" fmla="*/ 1 w 3427480"/>
              <a:gd name="connsiteY21" fmla="*/ 2383692 h 4205223"/>
              <a:gd name="connsiteX22" fmla="*/ 0 w 3427480"/>
              <a:gd name="connsiteY22" fmla="*/ 2383692 h 4205223"/>
              <a:gd name="connsiteX23" fmla="*/ 0 w 3427480"/>
              <a:gd name="connsiteY23" fmla="*/ 1792228 h 4205223"/>
              <a:gd name="connsiteX24" fmla="*/ 805954 w 3427480"/>
              <a:gd name="connsiteY24" fmla="*/ 879424 h 4205223"/>
              <a:gd name="connsiteX25" fmla="*/ 1619797 w 3427480"/>
              <a:gd name="connsiteY25" fmla="*/ 231444 h 4205223"/>
              <a:gd name="connsiteX26" fmla="*/ 1945434 w 3427480"/>
              <a:gd name="connsiteY26" fmla="*/ 325568 h 4205223"/>
              <a:gd name="connsiteX27" fmla="*/ 2255221 w 3427480"/>
              <a:gd name="connsiteY27" fmla="*/ 859133 h 4205223"/>
              <a:gd name="connsiteX28" fmla="*/ 2257891 w 3427480"/>
              <a:gd name="connsiteY28" fmla="*/ 858925 h 4205223"/>
              <a:gd name="connsiteX29" fmla="*/ 2553934 w 3427480"/>
              <a:gd name="connsiteY29" fmla="*/ 1285304 h 4205223"/>
              <a:gd name="connsiteX30" fmla="*/ 3293362 w 3427480"/>
              <a:gd name="connsiteY30" fmla="*/ -1 h 4205223"/>
              <a:gd name="connsiteX31" fmla="*/ 3388354 w 3427480"/>
              <a:gd name="connsiteY31" fmla="*/ 34235 h 4205223"/>
              <a:gd name="connsiteX32" fmla="*/ 2497514 w 3427480"/>
              <a:gd name="connsiteY32" fmla="*/ 1406813 h 4205223"/>
              <a:gd name="connsiteX33" fmla="*/ 2128339 w 3427480"/>
              <a:gd name="connsiteY33" fmla="*/ 896865 h 4205223"/>
              <a:gd name="connsiteX34" fmla="*/ 2122734 w 3427480"/>
              <a:gd name="connsiteY34" fmla="*/ 896677 h 4205223"/>
              <a:gd name="connsiteX35" fmla="*/ 1875870 w 3427480"/>
              <a:gd name="connsiteY35" fmla="*/ 440061 h 4205223"/>
              <a:gd name="connsiteX36" fmla="*/ 1356867 w 3427480"/>
              <a:gd name="connsiteY36" fmla="*/ 431350 h 4205223"/>
              <a:gd name="connsiteX37" fmla="*/ 1094818 w 3427480"/>
              <a:gd name="connsiteY37" fmla="*/ 879424 h 4205223"/>
              <a:gd name="connsiteX38" fmla="*/ 960849 w 3427480"/>
              <a:gd name="connsiteY38" fmla="*/ 879424 h 4205223"/>
              <a:gd name="connsiteX39" fmla="*/ 1291185 w 3427480"/>
              <a:gd name="connsiteY39" fmla="*/ 314587 h 4205223"/>
              <a:gd name="connsiteX40" fmla="*/ 1619797 w 3427480"/>
              <a:gd name="connsiteY40" fmla="*/ 231444 h 4205223"/>
              <a:gd name="connsiteX0" fmla="*/ 1048235 w 3427480"/>
              <a:gd name="connsiteY0" fmla="*/ 1186631 h 4205223"/>
              <a:gd name="connsiteX1" fmla="*/ 1221426 w 3427480"/>
              <a:gd name="connsiteY1" fmla="*/ 1487190 h 4205223"/>
              <a:gd name="connsiteX2" fmla="*/ 1048235 w 3427480"/>
              <a:gd name="connsiteY2" fmla="*/ 1787749 h 4205223"/>
              <a:gd name="connsiteX3" fmla="*/ 875044 w 3427480"/>
              <a:gd name="connsiteY3" fmla="*/ 1487190 h 4205223"/>
              <a:gd name="connsiteX4" fmla="*/ 1048235 w 3427480"/>
              <a:gd name="connsiteY4" fmla="*/ 1186631 h 4205223"/>
              <a:gd name="connsiteX5" fmla="*/ 805954 w 3427480"/>
              <a:gd name="connsiteY5" fmla="*/ 879424 h 4205223"/>
              <a:gd name="connsiteX6" fmla="*/ 805954 w 3427480"/>
              <a:gd name="connsiteY6" fmla="*/ 2084387 h 4205223"/>
              <a:gd name="connsiteX7" fmla="*/ 956357 w 3427480"/>
              <a:gd name="connsiteY7" fmla="*/ 2282893 h 4205223"/>
              <a:gd name="connsiteX8" fmla="*/ 956356 w 3427480"/>
              <a:gd name="connsiteY8" fmla="*/ 2704383 h 4205223"/>
              <a:gd name="connsiteX9" fmla="*/ 1047771 w 3427480"/>
              <a:gd name="connsiteY9" fmla="*/ 2795798 h 4205223"/>
              <a:gd name="connsiteX10" fmla="*/ 1139186 w 3427480"/>
              <a:gd name="connsiteY10" fmla="*/ 2704383 h 4205223"/>
              <a:gd name="connsiteX11" fmla="*/ 1139186 w 3427480"/>
              <a:gd name="connsiteY11" fmla="*/ 2283181 h 4205223"/>
              <a:gd name="connsiteX12" fmla="*/ 1290517 w 3427480"/>
              <a:gd name="connsiteY12" fmla="*/ 2084387 h 4205223"/>
              <a:gd name="connsiteX13" fmla="*/ 1290517 w 3427480"/>
              <a:gd name="connsiteY13" fmla="*/ 880681 h 4205223"/>
              <a:gd name="connsiteX14" fmla="*/ 2088232 w 3427480"/>
              <a:gd name="connsiteY14" fmla="*/ 1792228 h 4205223"/>
              <a:gd name="connsiteX15" fmla="*/ 2088232 w 3427480"/>
              <a:gd name="connsiteY15" fmla="*/ 2369223 h 4205223"/>
              <a:gd name="connsiteX16" fmla="*/ 2088233 w 3427480"/>
              <a:gd name="connsiteY16" fmla="*/ 2369223 h 4205223"/>
              <a:gd name="connsiteX17" fmla="*/ 2088233 w 3427480"/>
              <a:gd name="connsiteY17" fmla="*/ 3287223 h 4205223"/>
              <a:gd name="connsiteX18" fmla="*/ 1170233 w 3427480"/>
              <a:gd name="connsiteY18" fmla="*/ 4205223 h 4205223"/>
              <a:gd name="connsiteX19" fmla="*/ 918001 w 3427480"/>
              <a:gd name="connsiteY19" fmla="*/ 4205223 h 4205223"/>
              <a:gd name="connsiteX20" fmla="*/ 1 w 3427480"/>
              <a:gd name="connsiteY20" fmla="*/ 3287223 h 4205223"/>
              <a:gd name="connsiteX21" fmla="*/ 1 w 3427480"/>
              <a:gd name="connsiteY21" fmla="*/ 2383692 h 4205223"/>
              <a:gd name="connsiteX22" fmla="*/ 0 w 3427480"/>
              <a:gd name="connsiteY22" fmla="*/ 2383692 h 4205223"/>
              <a:gd name="connsiteX23" fmla="*/ 0 w 3427480"/>
              <a:gd name="connsiteY23" fmla="*/ 1792228 h 4205223"/>
              <a:gd name="connsiteX24" fmla="*/ 805954 w 3427480"/>
              <a:gd name="connsiteY24" fmla="*/ 879424 h 4205223"/>
              <a:gd name="connsiteX25" fmla="*/ 1619797 w 3427480"/>
              <a:gd name="connsiteY25" fmla="*/ 231444 h 4205223"/>
              <a:gd name="connsiteX26" fmla="*/ 1945434 w 3427480"/>
              <a:gd name="connsiteY26" fmla="*/ 325568 h 4205223"/>
              <a:gd name="connsiteX27" fmla="*/ 2255221 w 3427480"/>
              <a:gd name="connsiteY27" fmla="*/ 859133 h 4205223"/>
              <a:gd name="connsiteX28" fmla="*/ 2257891 w 3427480"/>
              <a:gd name="connsiteY28" fmla="*/ 858925 h 4205223"/>
              <a:gd name="connsiteX29" fmla="*/ 2823557 w 3427480"/>
              <a:gd name="connsiteY29" fmla="*/ 1429181 h 4205223"/>
              <a:gd name="connsiteX30" fmla="*/ 3293362 w 3427480"/>
              <a:gd name="connsiteY30" fmla="*/ -1 h 4205223"/>
              <a:gd name="connsiteX31" fmla="*/ 3388354 w 3427480"/>
              <a:gd name="connsiteY31" fmla="*/ 34235 h 4205223"/>
              <a:gd name="connsiteX32" fmla="*/ 2497514 w 3427480"/>
              <a:gd name="connsiteY32" fmla="*/ 1406813 h 4205223"/>
              <a:gd name="connsiteX33" fmla="*/ 2128339 w 3427480"/>
              <a:gd name="connsiteY33" fmla="*/ 896865 h 4205223"/>
              <a:gd name="connsiteX34" fmla="*/ 2122734 w 3427480"/>
              <a:gd name="connsiteY34" fmla="*/ 896677 h 4205223"/>
              <a:gd name="connsiteX35" fmla="*/ 1875870 w 3427480"/>
              <a:gd name="connsiteY35" fmla="*/ 440061 h 4205223"/>
              <a:gd name="connsiteX36" fmla="*/ 1356867 w 3427480"/>
              <a:gd name="connsiteY36" fmla="*/ 431350 h 4205223"/>
              <a:gd name="connsiteX37" fmla="*/ 1094818 w 3427480"/>
              <a:gd name="connsiteY37" fmla="*/ 879424 h 4205223"/>
              <a:gd name="connsiteX38" fmla="*/ 960849 w 3427480"/>
              <a:gd name="connsiteY38" fmla="*/ 879424 h 4205223"/>
              <a:gd name="connsiteX39" fmla="*/ 1291185 w 3427480"/>
              <a:gd name="connsiteY39" fmla="*/ 314587 h 4205223"/>
              <a:gd name="connsiteX40" fmla="*/ 1619797 w 3427480"/>
              <a:gd name="connsiteY40" fmla="*/ 231444 h 4205223"/>
              <a:gd name="connsiteX0" fmla="*/ 1048235 w 3443497"/>
              <a:gd name="connsiteY0" fmla="*/ 1186631 h 4205223"/>
              <a:gd name="connsiteX1" fmla="*/ 1221426 w 3443497"/>
              <a:gd name="connsiteY1" fmla="*/ 1487190 h 4205223"/>
              <a:gd name="connsiteX2" fmla="*/ 1048235 w 3443497"/>
              <a:gd name="connsiteY2" fmla="*/ 1787749 h 4205223"/>
              <a:gd name="connsiteX3" fmla="*/ 875044 w 3443497"/>
              <a:gd name="connsiteY3" fmla="*/ 1487190 h 4205223"/>
              <a:gd name="connsiteX4" fmla="*/ 1048235 w 3443497"/>
              <a:gd name="connsiteY4" fmla="*/ 1186631 h 4205223"/>
              <a:gd name="connsiteX5" fmla="*/ 805954 w 3443497"/>
              <a:gd name="connsiteY5" fmla="*/ 879424 h 4205223"/>
              <a:gd name="connsiteX6" fmla="*/ 805954 w 3443497"/>
              <a:gd name="connsiteY6" fmla="*/ 2084387 h 4205223"/>
              <a:gd name="connsiteX7" fmla="*/ 956357 w 3443497"/>
              <a:gd name="connsiteY7" fmla="*/ 2282893 h 4205223"/>
              <a:gd name="connsiteX8" fmla="*/ 956356 w 3443497"/>
              <a:gd name="connsiteY8" fmla="*/ 2704383 h 4205223"/>
              <a:gd name="connsiteX9" fmla="*/ 1047771 w 3443497"/>
              <a:gd name="connsiteY9" fmla="*/ 2795798 h 4205223"/>
              <a:gd name="connsiteX10" fmla="*/ 1139186 w 3443497"/>
              <a:gd name="connsiteY10" fmla="*/ 2704383 h 4205223"/>
              <a:gd name="connsiteX11" fmla="*/ 1139186 w 3443497"/>
              <a:gd name="connsiteY11" fmla="*/ 2283181 h 4205223"/>
              <a:gd name="connsiteX12" fmla="*/ 1290517 w 3443497"/>
              <a:gd name="connsiteY12" fmla="*/ 2084387 h 4205223"/>
              <a:gd name="connsiteX13" fmla="*/ 1290517 w 3443497"/>
              <a:gd name="connsiteY13" fmla="*/ 880681 h 4205223"/>
              <a:gd name="connsiteX14" fmla="*/ 2088232 w 3443497"/>
              <a:gd name="connsiteY14" fmla="*/ 1792228 h 4205223"/>
              <a:gd name="connsiteX15" fmla="*/ 2088232 w 3443497"/>
              <a:gd name="connsiteY15" fmla="*/ 2369223 h 4205223"/>
              <a:gd name="connsiteX16" fmla="*/ 2088233 w 3443497"/>
              <a:gd name="connsiteY16" fmla="*/ 2369223 h 4205223"/>
              <a:gd name="connsiteX17" fmla="*/ 2088233 w 3443497"/>
              <a:gd name="connsiteY17" fmla="*/ 3287223 h 4205223"/>
              <a:gd name="connsiteX18" fmla="*/ 1170233 w 3443497"/>
              <a:gd name="connsiteY18" fmla="*/ 4205223 h 4205223"/>
              <a:gd name="connsiteX19" fmla="*/ 918001 w 3443497"/>
              <a:gd name="connsiteY19" fmla="*/ 4205223 h 4205223"/>
              <a:gd name="connsiteX20" fmla="*/ 1 w 3443497"/>
              <a:gd name="connsiteY20" fmla="*/ 3287223 h 4205223"/>
              <a:gd name="connsiteX21" fmla="*/ 1 w 3443497"/>
              <a:gd name="connsiteY21" fmla="*/ 2383692 h 4205223"/>
              <a:gd name="connsiteX22" fmla="*/ 0 w 3443497"/>
              <a:gd name="connsiteY22" fmla="*/ 2383692 h 4205223"/>
              <a:gd name="connsiteX23" fmla="*/ 0 w 3443497"/>
              <a:gd name="connsiteY23" fmla="*/ 1792228 h 4205223"/>
              <a:gd name="connsiteX24" fmla="*/ 805954 w 3443497"/>
              <a:gd name="connsiteY24" fmla="*/ 879424 h 4205223"/>
              <a:gd name="connsiteX25" fmla="*/ 1619797 w 3443497"/>
              <a:gd name="connsiteY25" fmla="*/ 231444 h 4205223"/>
              <a:gd name="connsiteX26" fmla="*/ 1945434 w 3443497"/>
              <a:gd name="connsiteY26" fmla="*/ 325568 h 4205223"/>
              <a:gd name="connsiteX27" fmla="*/ 2255221 w 3443497"/>
              <a:gd name="connsiteY27" fmla="*/ 859133 h 4205223"/>
              <a:gd name="connsiteX28" fmla="*/ 2257891 w 3443497"/>
              <a:gd name="connsiteY28" fmla="*/ 858925 h 4205223"/>
              <a:gd name="connsiteX29" fmla="*/ 2823557 w 3443497"/>
              <a:gd name="connsiteY29" fmla="*/ 1429181 h 4205223"/>
              <a:gd name="connsiteX30" fmla="*/ 3293362 w 3443497"/>
              <a:gd name="connsiteY30" fmla="*/ -1 h 4205223"/>
              <a:gd name="connsiteX31" fmla="*/ 3388354 w 3443497"/>
              <a:gd name="connsiteY31" fmla="*/ 34235 h 4205223"/>
              <a:gd name="connsiteX32" fmla="*/ 2818412 w 3443497"/>
              <a:gd name="connsiteY32" fmla="*/ 1539106 h 4205223"/>
              <a:gd name="connsiteX33" fmla="*/ 2128339 w 3443497"/>
              <a:gd name="connsiteY33" fmla="*/ 896865 h 4205223"/>
              <a:gd name="connsiteX34" fmla="*/ 2122734 w 3443497"/>
              <a:gd name="connsiteY34" fmla="*/ 896677 h 4205223"/>
              <a:gd name="connsiteX35" fmla="*/ 1875870 w 3443497"/>
              <a:gd name="connsiteY35" fmla="*/ 440061 h 4205223"/>
              <a:gd name="connsiteX36" fmla="*/ 1356867 w 3443497"/>
              <a:gd name="connsiteY36" fmla="*/ 431350 h 4205223"/>
              <a:gd name="connsiteX37" fmla="*/ 1094818 w 3443497"/>
              <a:gd name="connsiteY37" fmla="*/ 879424 h 4205223"/>
              <a:gd name="connsiteX38" fmla="*/ 960849 w 3443497"/>
              <a:gd name="connsiteY38" fmla="*/ 879424 h 4205223"/>
              <a:gd name="connsiteX39" fmla="*/ 1291185 w 3443497"/>
              <a:gd name="connsiteY39" fmla="*/ 314587 h 4205223"/>
              <a:gd name="connsiteX40" fmla="*/ 1619797 w 3443497"/>
              <a:gd name="connsiteY40" fmla="*/ 231444 h 4205223"/>
              <a:gd name="connsiteX0" fmla="*/ 1048235 w 3442567"/>
              <a:gd name="connsiteY0" fmla="*/ 1186631 h 4205223"/>
              <a:gd name="connsiteX1" fmla="*/ 1221426 w 3442567"/>
              <a:gd name="connsiteY1" fmla="*/ 1487190 h 4205223"/>
              <a:gd name="connsiteX2" fmla="*/ 1048235 w 3442567"/>
              <a:gd name="connsiteY2" fmla="*/ 1787749 h 4205223"/>
              <a:gd name="connsiteX3" fmla="*/ 875044 w 3442567"/>
              <a:gd name="connsiteY3" fmla="*/ 1487190 h 4205223"/>
              <a:gd name="connsiteX4" fmla="*/ 1048235 w 3442567"/>
              <a:gd name="connsiteY4" fmla="*/ 1186631 h 4205223"/>
              <a:gd name="connsiteX5" fmla="*/ 805954 w 3442567"/>
              <a:gd name="connsiteY5" fmla="*/ 879424 h 4205223"/>
              <a:gd name="connsiteX6" fmla="*/ 805954 w 3442567"/>
              <a:gd name="connsiteY6" fmla="*/ 2084387 h 4205223"/>
              <a:gd name="connsiteX7" fmla="*/ 956357 w 3442567"/>
              <a:gd name="connsiteY7" fmla="*/ 2282893 h 4205223"/>
              <a:gd name="connsiteX8" fmla="*/ 956356 w 3442567"/>
              <a:gd name="connsiteY8" fmla="*/ 2704383 h 4205223"/>
              <a:gd name="connsiteX9" fmla="*/ 1047771 w 3442567"/>
              <a:gd name="connsiteY9" fmla="*/ 2795798 h 4205223"/>
              <a:gd name="connsiteX10" fmla="*/ 1139186 w 3442567"/>
              <a:gd name="connsiteY10" fmla="*/ 2704383 h 4205223"/>
              <a:gd name="connsiteX11" fmla="*/ 1139186 w 3442567"/>
              <a:gd name="connsiteY11" fmla="*/ 2283181 h 4205223"/>
              <a:gd name="connsiteX12" fmla="*/ 1290517 w 3442567"/>
              <a:gd name="connsiteY12" fmla="*/ 2084387 h 4205223"/>
              <a:gd name="connsiteX13" fmla="*/ 1290517 w 3442567"/>
              <a:gd name="connsiteY13" fmla="*/ 880681 h 4205223"/>
              <a:gd name="connsiteX14" fmla="*/ 2088232 w 3442567"/>
              <a:gd name="connsiteY14" fmla="*/ 1792228 h 4205223"/>
              <a:gd name="connsiteX15" fmla="*/ 2088232 w 3442567"/>
              <a:gd name="connsiteY15" fmla="*/ 2369223 h 4205223"/>
              <a:gd name="connsiteX16" fmla="*/ 2088233 w 3442567"/>
              <a:gd name="connsiteY16" fmla="*/ 2369223 h 4205223"/>
              <a:gd name="connsiteX17" fmla="*/ 2088233 w 3442567"/>
              <a:gd name="connsiteY17" fmla="*/ 3287223 h 4205223"/>
              <a:gd name="connsiteX18" fmla="*/ 1170233 w 3442567"/>
              <a:gd name="connsiteY18" fmla="*/ 4205223 h 4205223"/>
              <a:gd name="connsiteX19" fmla="*/ 918001 w 3442567"/>
              <a:gd name="connsiteY19" fmla="*/ 4205223 h 4205223"/>
              <a:gd name="connsiteX20" fmla="*/ 1 w 3442567"/>
              <a:gd name="connsiteY20" fmla="*/ 3287223 h 4205223"/>
              <a:gd name="connsiteX21" fmla="*/ 1 w 3442567"/>
              <a:gd name="connsiteY21" fmla="*/ 2383692 h 4205223"/>
              <a:gd name="connsiteX22" fmla="*/ 0 w 3442567"/>
              <a:gd name="connsiteY22" fmla="*/ 2383692 h 4205223"/>
              <a:gd name="connsiteX23" fmla="*/ 0 w 3442567"/>
              <a:gd name="connsiteY23" fmla="*/ 1792228 h 4205223"/>
              <a:gd name="connsiteX24" fmla="*/ 805954 w 3442567"/>
              <a:gd name="connsiteY24" fmla="*/ 879424 h 4205223"/>
              <a:gd name="connsiteX25" fmla="*/ 1619797 w 3442567"/>
              <a:gd name="connsiteY25" fmla="*/ 231444 h 4205223"/>
              <a:gd name="connsiteX26" fmla="*/ 1945434 w 3442567"/>
              <a:gd name="connsiteY26" fmla="*/ 325568 h 4205223"/>
              <a:gd name="connsiteX27" fmla="*/ 2255221 w 3442567"/>
              <a:gd name="connsiteY27" fmla="*/ 859133 h 4205223"/>
              <a:gd name="connsiteX28" fmla="*/ 2257891 w 3442567"/>
              <a:gd name="connsiteY28" fmla="*/ 858925 h 4205223"/>
              <a:gd name="connsiteX29" fmla="*/ 2823557 w 3442567"/>
              <a:gd name="connsiteY29" fmla="*/ 1429181 h 4205223"/>
              <a:gd name="connsiteX30" fmla="*/ 3293362 w 3442567"/>
              <a:gd name="connsiteY30" fmla="*/ -1 h 4205223"/>
              <a:gd name="connsiteX31" fmla="*/ 3388354 w 3442567"/>
              <a:gd name="connsiteY31" fmla="*/ 34235 h 4205223"/>
              <a:gd name="connsiteX32" fmla="*/ 2818412 w 3442567"/>
              <a:gd name="connsiteY32" fmla="*/ 1539106 h 4205223"/>
              <a:gd name="connsiteX33" fmla="*/ 2128339 w 3442567"/>
              <a:gd name="connsiteY33" fmla="*/ 896865 h 4205223"/>
              <a:gd name="connsiteX34" fmla="*/ 2122734 w 3442567"/>
              <a:gd name="connsiteY34" fmla="*/ 896677 h 4205223"/>
              <a:gd name="connsiteX35" fmla="*/ 1875870 w 3442567"/>
              <a:gd name="connsiteY35" fmla="*/ 440061 h 4205223"/>
              <a:gd name="connsiteX36" fmla="*/ 1356867 w 3442567"/>
              <a:gd name="connsiteY36" fmla="*/ 431350 h 4205223"/>
              <a:gd name="connsiteX37" fmla="*/ 1094818 w 3442567"/>
              <a:gd name="connsiteY37" fmla="*/ 879424 h 4205223"/>
              <a:gd name="connsiteX38" fmla="*/ 960849 w 3442567"/>
              <a:gd name="connsiteY38" fmla="*/ 879424 h 4205223"/>
              <a:gd name="connsiteX39" fmla="*/ 1291185 w 3442567"/>
              <a:gd name="connsiteY39" fmla="*/ 314587 h 4205223"/>
              <a:gd name="connsiteX40" fmla="*/ 1619797 w 3442567"/>
              <a:gd name="connsiteY40" fmla="*/ 231444 h 4205223"/>
              <a:gd name="connsiteX0" fmla="*/ 1048235 w 3442567"/>
              <a:gd name="connsiteY0" fmla="*/ 1186631 h 4205223"/>
              <a:gd name="connsiteX1" fmla="*/ 1221426 w 3442567"/>
              <a:gd name="connsiteY1" fmla="*/ 1487190 h 4205223"/>
              <a:gd name="connsiteX2" fmla="*/ 1048235 w 3442567"/>
              <a:gd name="connsiteY2" fmla="*/ 1787749 h 4205223"/>
              <a:gd name="connsiteX3" fmla="*/ 875044 w 3442567"/>
              <a:gd name="connsiteY3" fmla="*/ 1487190 h 4205223"/>
              <a:gd name="connsiteX4" fmla="*/ 1048235 w 3442567"/>
              <a:gd name="connsiteY4" fmla="*/ 1186631 h 4205223"/>
              <a:gd name="connsiteX5" fmla="*/ 805954 w 3442567"/>
              <a:gd name="connsiteY5" fmla="*/ 879424 h 4205223"/>
              <a:gd name="connsiteX6" fmla="*/ 805954 w 3442567"/>
              <a:gd name="connsiteY6" fmla="*/ 2084387 h 4205223"/>
              <a:gd name="connsiteX7" fmla="*/ 956357 w 3442567"/>
              <a:gd name="connsiteY7" fmla="*/ 2282893 h 4205223"/>
              <a:gd name="connsiteX8" fmla="*/ 956356 w 3442567"/>
              <a:gd name="connsiteY8" fmla="*/ 2704383 h 4205223"/>
              <a:gd name="connsiteX9" fmla="*/ 1047771 w 3442567"/>
              <a:gd name="connsiteY9" fmla="*/ 2795798 h 4205223"/>
              <a:gd name="connsiteX10" fmla="*/ 1139186 w 3442567"/>
              <a:gd name="connsiteY10" fmla="*/ 2704383 h 4205223"/>
              <a:gd name="connsiteX11" fmla="*/ 1139186 w 3442567"/>
              <a:gd name="connsiteY11" fmla="*/ 2283181 h 4205223"/>
              <a:gd name="connsiteX12" fmla="*/ 1290517 w 3442567"/>
              <a:gd name="connsiteY12" fmla="*/ 2084387 h 4205223"/>
              <a:gd name="connsiteX13" fmla="*/ 1290517 w 3442567"/>
              <a:gd name="connsiteY13" fmla="*/ 880681 h 4205223"/>
              <a:gd name="connsiteX14" fmla="*/ 2088232 w 3442567"/>
              <a:gd name="connsiteY14" fmla="*/ 1792228 h 4205223"/>
              <a:gd name="connsiteX15" fmla="*/ 2088232 w 3442567"/>
              <a:gd name="connsiteY15" fmla="*/ 2369223 h 4205223"/>
              <a:gd name="connsiteX16" fmla="*/ 2088233 w 3442567"/>
              <a:gd name="connsiteY16" fmla="*/ 2369223 h 4205223"/>
              <a:gd name="connsiteX17" fmla="*/ 2088233 w 3442567"/>
              <a:gd name="connsiteY17" fmla="*/ 3287223 h 4205223"/>
              <a:gd name="connsiteX18" fmla="*/ 1170233 w 3442567"/>
              <a:gd name="connsiteY18" fmla="*/ 4205223 h 4205223"/>
              <a:gd name="connsiteX19" fmla="*/ 918001 w 3442567"/>
              <a:gd name="connsiteY19" fmla="*/ 4205223 h 4205223"/>
              <a:gd name="connsiteX20" fmla="*/ 1 w 3442567"/>
              <a:gd name="connsiteY20" fmla="*/ 3287223 h 4205223"/>
              <a:gd name="connsiteX21" fmla="*/ 1 w 3442567"/>
              <a:gd name="connsiteY21" fmla="*/ 2383692 h 4205223"/>
              <a:gd name="connsiteX22" fmla="*/ 0 w 3442567"/>
              <a:gd name="connsiteY22" fmla="*/ 2383692 h 4205223"/>
              <a:gd name="connsiteX23" fmla="*/ 0 w 3442567"/>
              <a:gd name="connsiteY23" fmla="*/ 1792228 h 4205223"/>
              <a:gd name="connsiteX24" fmla="*/ 805954 w 3442567"/>
              <a:gd name="connsiteY24" fmla="*/ 879424 h 4205223"/>
              <a:gd name="connsiteX25" fmla="*/ 1619797 w 3442567"/>
              <a:gd name="connsiteY25" fmla="*/ 231444 h 4205223"/>
              <a:gd name="connsiteX26" fmla="*/ 1945434 w 3442567"/>
              <a:gd name="connsiteY26" fmla="*/ 325568 h 4205223"/>
              <a:gd name="connsiteX27" fmla="*/ 2255221 w 3442567"/>
              <a:gd name="connsiteY27" fmla="*/ 859133 h 4205223"/>
              <a:gd name="connsiteX28" fmla="*/ 2257891 w 3442567"/>
              <a:gd name="connsiteY28" fmla="*/ 858925 h 4205223"/>
              <a:gd name="connsiteX29" fmla="*/ 2823557 w 3442567"/>
              <a:gd name="connsiteY29" fmla="*/ 1429181 h 4205223"/>
              <a:gd name="connsiteX30" fmla="*/ 3293362 w 3442567"/>
              <a:gd name="connsiteY30" fmla="*/ -1 h 4205223"/>
              <a:gd name="connsiteX31" fmla="*/ 3388354 w 3442567"/>
              <a:gd name="connsiteY31" fmla="*/ 34235 h 4205223"/>
              <a:gd name="connsiteX32" fmla="*/ 2818412 w 3442567"/>
              <a:gd name="connsiteY32" fmla="*/ 1539106 h 4205223"/>
              <a:gd name="connsiteX33" fmla="*/ 2128339 w 3442567"/>
              <a:gd name="connsiteY33" fmla="*/ 896865 h 4205223"/>
              <a:gd name="connsiteX34" fmla="*/ 2122734 w 3442567"/>
              <a:gd name="connsiteY34" fmla="*/ 896677 h 4205223"/>
              <a:gd name="connsiteX35" fmla="*/ 1875870 w 3442567"/>
              <a:gd name="connsiteY35" fmla="*/ 440061 h 4205223"/>
              <a:gd name="connsiteX36" fmla="*/ 1356867 w 3442567"/>
              <a:gd name="connsiteY36" fmla="*/ 431350 h 4205223"/>
              <a:gd name="connsiteX37" fmla="*/ 1094818 w 3442567"/>
              <a:gd name="connsiteY37" fmla="*/ 879424 h 4205223"/>
              <a:gd name="connsiteX38" fmla="*/ 960849 w 3442567"/>
              <a:gd name="connsiteY38" fmla="*/ 879424 h 4205223"/>
              <a:gd name="connsiteX39" fmla="*/ 1291185 w 3442567"/>
              <a:gd name="connsiteY39" fmla="*/ 314587 h 4205223"/>
              <a:gd name="connsiteX40" fmla="*/ 1619797 w 3442567"/>
              <a:gd name="connsiteY40" fmla="*/ 231444 h 4205223"/>
              <a:gd name="connsiteX0" fmla="*/ 1048235 w 3442567"/>
              <a:gd name="connsiteY0" fmla="*/ 1186631 h 4205223"/>
              <a:gd name="connsiteX1" fmla="*/ 1221426 w 3442567"/>
              <a:gd name="connsiteY1" fmla="*/ 1487190 h 4205223"/>
              <a:gd name="connsiteX2" fmla="*/ 1048235 w 3442567"/>
              <a:gd name="connsiteY2" fmla="*/ 1787749 h 4205223"/>
              <a:gd name="connsiteX3" fmla="*/ 875044 w 3442567"/>
              <a:gd name="connsiteY3" fmla="*/ 1487190 h 4205223"/>
              <a:gd name="connsiteX4" fmla="*/ 1048235 w 3442567"/>
              <a:gd name="connsiteY4" fmla="*/ 1186631 h 4205223"/>
              <a:gd name="connsiteX5" fmla="*/ 805954 w 3442567"/>
              <a:gd name="connsiteY5" fmla="*/ 879424 h 4205223"/>
              <a:gd name="connsiteX6" fmla="*/ 805954 w 3442567"/>
              <a:gd name="connsiteY6" fmla="*/ 2084387 h 4205223"/>
              <a:gd name="connsiteX7" fmla="*/ 956357 w 3442567"/>
              <a:gd name="connsiteY7" fmla="*/ 2282893 h 4205223"/>
              <a:gd name="connsiteX8" fmla="*/ 956356 w 3442567"/>
              <a:gd name="connsiteY8" fmla="*/ 2704383 h 4205223"/>
              <a:gd name="connsiteX9" fmla="*/ 1047771 w 3442567"/>
              <a:gd name="connsiteY9" fmla="*/ 2795798 h 4205223"/>
              <a:gd name="connsiteX10" fmla="*/ 1139186 w 3442567"/>
              <a:gd name="connsiteY10" fmla="*/ 2704383 h 4205223"/>
              <a:gd name="connsiteX11" fmla="*/ 1139186 w 3442567"/>
              <a:gd name="connsiteY11" fmla="*/ 2283181 h 4205223"/>
              <a:gd name="connsiteX12" fmla="*/ 1290517 w 3442567"/>
              <a:gd name="connsiteY12" fmla="*/ 2084387 h 4205223"/>
              <a:gd name="connsiteX13" fmla="*/ 1290517 w 3442567"/>
              <a:gd name="connsiteY13" fmla="*/ 880681 h 4205223"/>
              <a:gd name="connsiteX14" fmla="*/ 2088232 w 3442567"/>
              <a:gd name="connsiteY14" fmla="*/ 1792228 h 4205223"/>
              <a:gd name="connsiteX15" fmla="*/ 2088232 w 3442567"/>
              <a:gd name="connsiteY15" fmla="*/ 2369223 h 4205223"/>
              <a:gd name="connsiteX16" fmla="*/ 2088233 w 3442567"/>
              <a:gd name="connsiteY16" fmla="*/ 2369223 h 4205223"/>
              <a:gd name="connsiteX17" fmla="*/ 2088233 w 3442567"/>
              <a:gd name="connsiteY17" fmla="*/ 3287223 h 4205223"/>
              <a:gd name="connsiteX18" fmla="*/ 1170233 w 3442567"/>
              <a:gd name="connsiteY18" fmla="*/ 4205223 h 4205223"/>
              <a:gd name="connsiteX19" fmla="*/ 918001 w 3442567"/>
              <a:gd name="connsiteY19" fmla="*/ 4205223 h 4205223"/>
              <a:gd name="connsiteX20" fmla="*/ 1 w 3442567"/>
              <a:gd name="connsiteY20" fmla="*/ 3287223 h 4205223"/>
              <a:gd name="connsiteX21" fmla="*/ 1 w 3442567"/>
              <a:gd name="connsiteY21" fmla="*/ 2383692 h 4205223"/>
              <a:gd name="connsiteX22" fmla="*/ 0 w 3442567"/>
              <a:gd name="connsiteY22" fmla="*/ 2383692 h 4205223"/>
              <a:gd name="connsiteX23" fmla="*/ 0 w 3442567"/>
              <a:gd name="connsiteY23" fmla="*/ 1792228 h 4205223"/>
              <a:gd name="connsiteX24" fmla="*/ 805954 w 3442567"/>
              <a:gd name="connsiteY24" fmla="*/ 879424 h 4205223"/>
              <a:gd name="connsiteX25" fmla="*/ 1619797 w 3442567"/>
              <a:gd name="connsiteY25" fmla="*/ 231444 h 4205223"/>
              <a:gd name="connsiteX26" fmla="*/ 1945434 w 3442567"/>
              <a:gd name="connsiteY26" fmla="*/ 325568 h 4205223"/>
              <a:gd name="connsiteX27" fmla="*/ 2255221 w 3442567"/>
              <a:gd name="connsiteY27" fmla="*/ 859133 h 4205223"/>
              <a:gd name="connsiteX28" fmla="*/ 2257891 w 3442567"/>
              <a:gd name="connsiteY28" fmla="*/ 858925 h 4205223"/>
              <a:gd name="connsiteX29" fmla="*/ 2823557 w 3442567"/>
              <a:gd name="connsiteY29" fmla="*/ 1429181 h 4205223"/>
              <a:gd name="connsiteX30" fmla="*/ 3293362 w 3442567"/>
              <a:gd name="connsiteY30" fmla="*/ -1 h 4205223"/>
              <a:gd name="connsiteX31" fmla="*/ 3388354 w 3442567"/>
              <a:gd name="connsiteY31" fmla="*/ 34235 h 4205223"/>
              <a:gd name="connsiteX32" fmla="*/ 2818412 w 3442567"/>
              <a:gd name="connsiteY32" fmla="*/ 1539106 h 4205223"/>
              <a:gd name="connsiteX33" fmla="*/ 2128339 w 3442567"/>
              <a:gd name="connsiteY33" fmla="*/ 896865 h 4205223"/>
              <a:gd name="connsiteX34" fmla="*/ 2122734 w 3442567"/>
              <a:gd name="connsiteY34" fmla="*/ 896677 h 4205223"/>
              <a:gd name="connsiteX35" fmla="*/ 1875870 w 3442567"/>
              <a:gd name="connsiteY35" fmla="*/ 440061 h 4205223"/>
              <a:gd name="connsiteX36" fmla="*/ 1356867 w 3442567"/>
              <a:gd name="connsiteY36" fmla="*/ 431350 h 4205223"/>
              <a:gd name="connsiteX37" fmla="*/ 1094818 w 3442567"/>
              <a:gd name="connsiteY37" fmla="*/ 879424 h 4205223"/>
              <a:gd name="connsiteX38" fmla="*/ 960849 w 3442567"/>
              <a:gd name="connsiteY38" fmla="*/ 879424 h 4205223"/>
              <a:gd name="connsiteX39" fmla="*/ 1291185 w 3442567"/>
              <a:gd name="connsiteY39" fmla="*/ 314587 h 4205223"/>
              <a:gd name="connsiteX40" fmla="*/ 1619797 w 3442567"/>
              <a:gd name="connsiteY40" fmla="*/ 231444 h 4205223"/>
              <a:gd name="connsiteX0" fmla="*/ 1048235 w 3441398"/>
              <a:gd name="connsiteY0" fmla="*/ 1186631 h 4205223"/>
              <a:gd name="connsiteX1" fmla="*/ 1221426 w 3441398"/>
              <a:gd name="connsiteY1" fmla="*/ 1487190 h 4205223"/>
              <a:gd name="connsiteX2" fmla="*/ 1048235 w 3441398"/>
              <a:gd name="connsiteY2" fmla="*/ 1787749 h 4205223"/>
              <a:gd name="connsiteX3" fmla="*/ 875044 w 3441398"/>
              <a:gd name="connsiteY3" fmla="*/ 1487190 h 4205223"/>
              <a:gd name="connsiteX4" fmla="*/ 1048235 w 3441398"/>
              <a:gd name="connsiteY4" fmla="*/ 1186631 h 4205223"/>
              <a:gd name="connsiteX5" fmla="*/ 805954 w 3441398"/>
              <a:gd name="connsiteY5" fmla="*/ 879424 h 4205223"/>
              <a:gd name="connsiteX6" fmla="*/ 805954 w 3441398"/>
              <a:gd name="connsiteY6" fmla="*/ 2084387 h 4205223"/>
              <a:gd name="connsiteX7" fmla="*/ 956357 w 3441398"/>
              <a:gd name="connsiteY7" fmla="*/ 2282893 h 4205223"/>
              <a:gd name="connsiteX8" fmla="*/ 956356 w 3441398"/>
              <a:gd name="connsiteY8" fmla="*/ 2704383 h 4205223"/>
              <a:gd name="connsiteX9" fmla="*/ 1047771 w 3441398"/>
              <a:gd name="connsiteY9" fmla="*/ 2795798 h 4205223"/>
              <a:gd name="connsiteX10" fmla="*/ 1139186 w 3441398"/>
              <a:gd name="connsiteY10" fmla="*/ 2704383 h 4205223"/>
              <a:gd name="connsiteX11" fmla="*/ 1139186 w 3441398"/>
              <a:gd name="connsiteY11" fmla="*/ 2283181 h 4205223"/>
              <a:gd name="connsiteX12" fmla="*/ 1290517 w 3441398"/>
              <a:gd name="connsiteY12" fmla="*/ 2084387 h 4205223"/>
              <a:gd name="connsiteX13" fmla="*/ 1290517 w 3441398"/>
              <a:gd name="connsiteY13" fmla="*/ 880681 h 4205223"/>
              <a:gd name="connsiteX14" fmla="*/ 2088232 w 3441398"/>
              <a:gd name="connsiteY14" fmla="*/ 1792228 h 4205223"/>
              <a:gd name="connsiteX15" fmla="*/ 2088232 w 3441398"/>
              <a:gd name="connsiteY15" fmla="*/ 2369223 h 4205223"/>
              <a:gd name="connsiteX16" fmla="*/ 2088233 w 3441398"/>
              <a:gd name="connsiteY16" fmla="*/ 2369223 h 4205223"/>
              <a:gd name="connsiteX17" fmla="*/ 2088233 w 3441398"/>
              <a:gd name="connsiteY17" fmla="*/ 3287223 h 4205223"/>
              <a:gd name="connsiteX18" fmla="*/ 1170233 w 3441398"/>
              <a:gd name="connsiteY18" fmla="*/ 4205223 h 4205223"/>
              <a:gd name="connsiteX19" fmla="*/ 918001 w 3441398"/>
              <a:gd name="connsiteY19" fmla="*/ 4205223 h 4205223"/>
              <a:gd name="connsiteX20" fmla="*/ 1 w 3441398"/>
              <a:gd name="connsiteY20" fmla="*/ 3287223 h 4205223"/>
              <a:gd name="connsiteX21" fmla="*/ 1 w 3441398"/>
              <a:gd name="connsiteY21" fmla="*/ 2383692 h 4205223"/>
              <a:gd name="connsiteX22" fmla="*/ 0 w 3441398"/>
              <a:gd name="connsiteY22" fmla="*/ 2383692 h 4205223"/>
              <a:gd name="connsiteX23" fmla="*/ 0 w 3441398"/>
              <a:gd name="connsiteY23" fmla="*/ 1792228 h 4205223"/>
              <a:gd name="connsiteX24" fmla="*/ 805954 w 3441398"/>
              <a:gd name="connsiteY24" fmla="*/ 879424 h 4205223"/>
              <a:gd name="connsiteX25" fmla="*/ 1619797 w 3441398"/>
              <a:gd name="connsiteY25" fmla="*/ 231444 h 4205223"/>
              <a:gd name="connsiteX26" fmla="*/ 1945434 w 3441398"/>
              <a:gd name="connsiteY26" fmla="*/ 325568 h 4205223"/>
              <a:gd name="connsiteX27" fmla="*/ 2255221 w 3441398"/>
              <a:gd name="connsiteY27" fmla="*/ 859133 h 4205223"/>
              <a:gd name="connsiteX28" fmla="*/ 2257891 w 3441398"/>
              <a:gd name="connsiteY28" fmla="*/ 858925 h 4205223"/>
              <a:gd name="connsiteX29" fmla="*/ 2823557 w 3441398"/>
              <a:gd name="connsiteY29" fmla="*/ 1429181 h 4205223"/>
              <a:gd name="connsiteX30" fmla="*/ 3293362 w 3441398"/>
              <a:gd name="connsiteY30" fmla="*/ -1 h 4205223"/>
              <a:gd name="connsiteX31" fmla="*/ 3388354 w 3441398"/>
              <a:gd name="connsiteY31" fmla="*/ 34235 h 4205223"/>
              <a:gd name="connsiteX32" fmla="*/ 2818412 w 3441398"/>
              <a:gd name="connsiteY32" fmla="*/ 1539106 h 4205223"/>
              <a:gd name="connsiteX33" fmla="*/ 2327169 w 3441398"/>
              <a:gd name="connsiteY33" fmla="*/ 1287061 h 4205223"/>
              <a:gd name="connsiteX34" fmla="*/ 2128339 w 3441398"/>
              <a:gd name="connsiteY34" fmla="*/ 896865 h 4205223"/>
              <a:gd name="connsiteX35" fmla="*/ 2122734 w 3441398"/>
              <a:gd name="connsiteY35" fmla="*/ 896677 h 4205223"/>
              <a:gd name="connsiteX36" fmla="*/ 1875870 w 3441398"/>
              <a:gd name="connsiteY36" fmla="*/ 440061 h 4205223"/>
              <a:gd name="connsiteX37" fmla="*/ 1356867 w 3441398"/>
              <a:gd name="connsiteY37" fmla="*/ 431350 h 4205223"/>
              <a:gd name="connsiteX38" fmla="*/ 1094818 w 3441398"/>
              <a:gd name="connsiteY38" fmla="*/ 879424 h 4205223"/>
              <a:gd name="connsiteX39" fmla="*/ 960849 w 3441398"/>
              <a:gd name="connsiteY39" fmla="*/ 879424 h 4205223"/>
              <a:gd name="connsiteX40" fmla="*/ 1291185 w 3441398"/>
              <a:gd name="connsiteY40" fmla="*/ 314587 h 4205223"/>
              <a:gd name="connsiteX41" fmla="*/ 1619797 w 3441398"/>
              <a:gd name="connsiteY41" fmla="*/ 231444 h 4205223"/>
              <a:gd name="connsiteX0" fmla="*/ 1048235 w 3443499"/>
              <a:gd name="connsiteY0" fmla="*/ 1186631 h 4205223"/>
              <a:gd name="connsiteX1" fmla="*/ 1221426 w 3443499"/>
              <a:gd name="connsiteY1" fmla="*/ 1487190 h 4205223"/>
              <a:gd name="connsiteX2" fmla="*/ 1048235 w 3443499"/>
              <a:gd name="connsiteY2" fmla="*/ 1787749 h 4205223"/>
              <a:gd name="connsiteX3" fmla="*/ 875044 w 3443499"/>
              <a:gd name="connsiteY3" fmla="*/ 1487190 h 4205223"/>
              <a:gd name="connsiteX4" fmla="*/ 1048235 w 3443499"/>
              <a:gd name="connsiteY4" fmla="*/ 1186631 h 4205223"/>
              <a:gd name="connsiteX5" fmla="*/ 805954 w 3443499"/>
              <a:gd name="connsiteY5" fmla="*/ 879424 h 4205223"/>
              <a:gd name="connsiteX6" fmla="*/ 805954 w 3443499"/>
              <a:gd name="connsiteY6" fmla="*/ 2084387 h 4205223"/>
              <a:gd name="connsiteX7" fmla="*/ 956357 w 3443499"/>
              <a:gd name="connsiteY7" fmla="*/ 2282893 h 4205223"/>
              <a:gd name="connsiteX8" fmla="*/ 956356 w 3443499"/>
              <a:gd name="connsiteY8" fmla="*/ 2704383 h 4205223"/>
              <a:gd name="connsiteX9" fmla="*/ 1047771 w 3443499"/>
              <a:gd name="connsiteY9" fmla="*/ 2795798 h 4205223"/>
              <a:gd name="connsiteX10" fmla="*/ 1139186 w 3443499"/>
              <a:gd name="connsiteY10" fmla="*/ 2704383 h 4205223"/>
              <a:gd name="connsiteX11" fmla="*/ 1139186 w 3443499"/>
              <a:gd name="connsiteY11" fmla="*/ 2283181 h 4205223"/>
              <a:gd name="connsiteX12" fmla="*/ 1290517 w 3443499"/>
              <a:gd name="connsiteY12" fmla="*/ 2084387 h 4205223"/>
              <a:gd name="connsiteX13" fmla="*/ 1290517 w 3443499"/>
              <a:gd name="connsiteY13" fmla="*/ 880681 h 4205223"/>
              <a:gd name="connsiteX14" fmla="*/ 2088232 w 3443499"/>
              <a:gd name="connsiteY14" fmla="*/ 1792228 h 4205223"/>
              <a:gd name="connsiteX15" fmla="*/ 2088232 w 3443499"/>
              <a:gd name="connsiteY15" fmla="*/ 2369223 h 4205223"/>
              <a:gd name="connsiteX16" fmla="*/ 2088233 w 3443499"/>
              <a:gd name="connsiteY16" fmla="*/ 2369223 h 4205223"/>
              <a:gd name="connsiteX17" fmla="*/ 2088233 w 3443499"/>
              <a:gd name="connsiteY17" fmla="*/ 3287223 h 4205223"/>
              <a:gd name="connsiteX18" fmla="*/ 1170233 w 3443499"/>
              <a:gd name="connsiteY18" fmla="*/ 4205223 h 4205223"/>
              <a:gd name="connsiteX19" fmla="*/ 918001 w 3443499"/>
              <a:gd name="connsiteY19" fmla="*/ 4205223 h 4205223"/>
              <a:gd name="connsiteX20" fmla="*/ 1 w 3443499"/>
              <a:gd name="connsiteY20" fmla="*/ 3287223 h 4205223"/>
              <a:gd name="connsiteX21" fmla="*/ 1 w 3443499"/>
              <a:gd name="connsiteY21" fmla="*/ 2383692 h 4205223"/>
              <a:gd name="connsiteX22" fmla="*/ 0 w 3443499"/>
              <a:gd name="connsiteY22" fmla="*/ 2383692 h 4205223"/>
              <a:gd name="connsiteX23" fmla="*/ 0 w 3443499"/>
              <a:gd name="connsiteY23" fmla="*/ 1792228 h 4205223"/>
              <a:gd name="connsiteX24" fmla="*/ 805954 w 3443499"/>
              <a:gd name="connsiteY24" fmla="*/ 879424 h 4205223"/>
              <a:gd name="connsiteX25" fmla="*/ 1619797 w 3443499"/>
              <a:gd name="connsiteY25" fmla="*/ 231444 h 4205223"/>
              <a:gd name="connsiteX26" fmla="*/ 1945434 w 3443499"/>
              <a:gd name="connsiteY26" fmla="*/ 325568 h 4205223"/>
              <a:gd name="connsiteX27" fmla="*/ 2255221 w 3443499"/>
              <a:gd name="connsiteY27" fmla="*/ 859133 h 4205223"/>
              <a:gd name="connsiteX28" fmla="*/ 2257891 w 3443499"/>
              <a:gd name="connsiteY28" fmla="*/ 858925 h 4205223"/>
              <a:gd name="connsiteX29" fmla="*/ 2823557 w 3443499"/>
              <a:gd name="connsiteY29" fmla="*/ 1429181 h 4205223"/>
              <a:gd name="connsiteX30" fmla="*/ 3293362 w 3443499"/>
              <a:gd name="connsiteY30" fmla="*/ -1 h 4205223"/>
              <a:gd name="connsiteX31" fmla="*/ 3388354 w 3443499"/>
              <a:gd name="connsiteY31" fmla="*/ 34235 h 4205223"/>
              <a:gd name="connsiteX32" fmla="*/ 2818412 w 3443499"/>
              <a:gd name="connsiteY32" fmla="*/ 1539106 h 4205223"/>
              <a:gd name="connsiteX33" fmla="*/ 2128339 w 3443499"/>
              <a:gd name="connsiteY33" fmla="*/ 896865 h 4205223"/>
              <a:gd name="connsiteX34" fmla="*/ 2122734 w 3443499"/>
              <a:gd name="connsiteY34" fmla="*/ 896677 h 4205223"/>
              <a:gd name="connsiteX35" fmla="*/ 1875870 w 3443499"/>
              <a:gd name="connsiteY35" fmla="*/ 440061 h 4205223"/>
              <a:gd name="connsiteX36" fmla="*/ 1356867 w 3443499"/>
              <a:gd name="connsiteY36" fmla="*/ 431350 h 4205223"/>
              <a:gd name="connsiteX37" fmla="*/ 1094818 w 3443499"/>
              <a:gd name="connsiteY37" fmla="*/ 879424 h 4205223"/>
              <a:gd name="connsiteX38" fmla="*/ 960849 w 3443499"/>
              <a:gd name="connsiteY38" fmla="*/ 879424 h 4205223"/>
              <a:gd name="connsiteX39" fmla="*/ 1291185 w 3443499"/>
              <a:gd name="connsiteY39" fmla="*/ 314587 h 4205223"/>
              <a:gd name="connsiteX40" fmla="*/ 1619797 w 3443499"/>
              <a:gd name="connsiteY40" fmla="*/ 231444 h 4205223"/>
              <a:gd name="connsiteX0" fmla="*/ 1048235 w 3443499"/>
              <a:gd name="connsiteY0" fmla="*/ 1186631 h 4205223"/>
              <a:gd name="connsiteX1" fmla="*/ 1221426 w 3443499"/>
              <a:gd name="connsiteY1" fmla="*/ 1487190 h 4205223"/>
              <a:gd name="connsiteX2" fmla="*/ 1048235 w 3443499"/>
              <a:gd name="connsiteY2" fmla="*/ 1787749 h 4205223"/>
              <a:gd name="connsiteX3" fmla="*/ 875044 w 3443499"/>
              <a:gd name="connsiteY3" fmla="*/ 1487190 h 4205223"/>
              <a:gd name="connsiteX4" fmla="*/ 1048235 w 3443499"/>
              <a:gd name="connsiteY4" fmla="*/ 1186631 h 4205223"/>
              <a:gd name="connsiteX5" fmla="*/ 805954 w 3443499"/>
              <a:gd name="connsiteY5" fmla="*/ 879424 h 4205223"/>
              <a:gd name="connsiteX6" fmla="*/ 805954 w 3443499"/>
              <a:gd name="connsiteY6" fmla="*/ 2084387 h 4205223"/>
              <a:gd name="connsiteX7" fmla="*/ 956357 w 3443499"/>
              <a:gd name="connsiteY7" fmla="*/ 2282893 h 4205223"/>
              <a:gd name="connsiteX8" fmla="*/ 956356 w 3443499"/>
              <a:gd name="connsiteY8" fmla="*/ 2704383 h 4205223"/>
              <a:gd name="connsiteX9" fmla="*/ 1047771 w 3443499"/>
              <a:gd name="connsiteY9" fmla="*/ 2795798 h 4205223"/>
              <a:gd name="connsiteX10" fmla="*/ 1139186 w 3443499"/>
              <a:gd name="connsiteY10" fmla="*/ 2704383 h 4205223"/>
              <a:gd name="connsiteX11" fmla="*/ 1139186 w 3443499"/>
              <a:gd name="connsiteY11" fmla="*/ 2283181 h 4205223"/>
              <a:gd name="connsiteX12" fmla="*/ 1290517 w 3443499"/>
              <a:gd name="connsiteY12" fmla="*/ 2084387 h 4205223"/>
              <a:gd name="connsiteX13" fmla="*/ 1290517 w 3443499"/>
              <a:gd name="connsiteY13" fmla="*/ 880681 h 4205223"/>
              <a:gd name="connsiteX14" fmla="*/ 2088232 w 3443499"/>
              <a:gd name="connsiteY14" fmla="*/ 1792228 h 4205223"/>
              <a:gd name="connsiteX15" fmla="*/ 2088232 w 3443499"/>
              <a:gd name="connsiteY15" fmla="*/ 2369223 h 4205223"/>
              <a:gd name="connsiteX16" fmla="*/ 2088233 w 3443499"/>
              <a:gd name="connsiteY16" fmla="*/ 2369223 h 4205223"/>
              <a:gd name="connsiteX17" fmla="*/ 2088233 w 3443499"/>
              <a:gd name="connsiteY17" fmla="*/ 3287223 h 4205223"/>
              <a:gd name="connsiteX18" fmla="*/ 1170233 w 3443499"/>
              <a:gd name="connsiteY18" fmla="*/ 4205223 h 4205223"/>
              <a:gd name="connsiteX19" fmla="*/ 918001 w 3443499"/>
              <a:gd name="connsiteY19" fmla="*/ 4205223 h 4205223"/>
              <a:gd name="connsiteX20" fmla="*/ 1 w 3443499"/>
              <a:gd name="connsiteY20" fmla="*/ 3287223 h 4205223"/>
              <a:gd name="connsiteX21" fmla="*/ 1 w 3443499"/>
              <a:gd name="connsiteY21" fmla="*/ 2383692 h 4205223"/>
              <a:gd name="connsiteX22" fmla="*/ 0 w 3443499"/>
              <a:gd name="connsiteY22" fmla="*/ 2383692 h 4205223"/>
              <a:gd name="connsiteX23" fmla="*/ 0 w 3443499"/>
              <a:gd name="connsiteY23" fmla="*/ 1792228 h 4205223"/>
              <a:gd name="connsiteX24" fmla="*/ 805954 w 3443499"/>
              <a:gd name="connsiteY24" fmla="*/ 879424 h 4205223"/>
              <a:gd name="connsiteX25" fmla="*/ 1619797 w 3443499"/>
              <a:gd name="connsiteY25" fmla="*/ 231444 h 4205223"/>
              <a:gd name="connsiteX26" fmla="*/ 1945434 w 3443499"/>
              <a:gd name="connsiteY26" fmla="*/ 325568 h 4205223"/>
              <a:gd name="connsiteX27" fmla="*/ 2255221 w 3443499"/>
              <a:gd name="connsiteY27" fmla="*/ 859133 h 4205223"/>
              <a:gd name="connsiteX28" fmla="*/ 2257891 w 3443499"/>
              <a:gd name="connsiteY28" fmla="*/ 858925 h 4205223"/>
              <a:gd name="connsiteX29" fmla="*/ 2823557 w 3443499"/>
              <a:gd name="connsiteY29" fmla="*/ 1429181 h 4205223"/>
              <a:gd name="connsiteX30" fmla="*/ 3293362 w 3443499"/>
              <a:gd name="connsiteY30" fmla="*/ -1 h 4205223"/>
              <a:gd name="connsiteX31" fmla="*/ 3388354 w 3443499"/>
              <a:gd name="connsiteY31" fmla="*/ 34235 h 4205223"/>
              <a:gd name="connsiteX32" fmla="*/ 2818412 w 3443499"/>
              <a:gd name="connsiteY32" fmla="*/ 1539106 h 4205223"/>
              <a:gd name="connsiteX33" fmla="*/ 2128339 w 3443499"/>
              <a:gd name="connsiteY33" fmla="*/ 896865 h 4205223"/>
              <a:gd name="connsiteX34" fmla="*/ 1875870 w 3443499"/>
              <a:gd name="connsiteY34" fmla="*/ 440061 h 4205223"/>
              <a:gd name="connsiteX35" fmla="*/ 1356867 w 3443499"/>
              <a:gd name="connsiteY35" fmla="*/ 431350 h 4205223"/>
              <a:gd name="connsiteX36" fmla="*/ 1094818 w 3443499"/>
              <a:gd name="connsiteY36" fmla="*/ 879424 h 4205223"/>
              <a:gd name="connsiteX37" fmla="*/ 960849 w 3443499"/>
              <a:gd name="connsiteY37" fmla="*/ 879424 h 4205223"/>
              <a:gd name="connsiteX38" fmla="*/ 1291185 w 3443499"/>
              <a:gd name="connsiteY38" fmla="*/ 314587 h 4205223"/>
              <a:gd name="connsiteX39" fmla="*/ 1619797 w 3443499"/>
              <a:gd name="connsiteY39" fmla="*/ 231444 h 4205223"/>
              <a:gd name="connsiteX0" fmla="*/ 1048235 w 3443499"/>
              <a:gd name="connsiteY0" fmla="*/ 1186631 h 4205223"/>
              <a:gd name="connsiteX1" fmla="*/ 1221426 w 3443499"/>
              <a:gd name="connsiteY1" fmla="*/ 1487190 h 4205223"/>
              <a:gd name="connsiteX2" fmla="*/ 1048235 w 3443499"/>
              <a:gd name="connsiteY2" fmla="*/ 1787749 h 4205223"/>
              <a:gd name="connsiteX3" fmla="*/ 875044 w 3443499"/>
              <a:gd name="connsiteY3" fmla="*/ 1487190 h 4205223"/>
              <a:gd name="connsiteX4" fmla="*/ 1048235 w 3443499"/>
              <a:gd name="connsiteY4" fmla="*/ 1186631 h 4205223"/>
              <a:gd name="connsiteX5" fmla="*/ 805954 w 3443499"/>
              <a:gd name="connsiteY5" fmla="*/ 879424 h 4205223"/>
              <a:gd name="connsiteX6" fmla="*/ 805954 w 3443499"/>
              <a:gd name="connsiteY6" fmla="*/ 2084387 h 4205223"/>
              <a:gd name="connsiteX7" fmla="*/ 956357 w 3443499"/>
              <a:gd name="connsiteY7" fmla="*/ 2282893 h 4205223"/>
              <a:gd name="connsiteX8" fmla="*/ 956356 w 3443499"/>
              <a:gd name="connsiteY8" fmla="*/ 2704383 h 4205223"/>
              <a:gd name="connsiteX9" fmla="*/ 1047771 w 3443499"/>
              <a:gd name="connsiteY9" fmla="*/ 2795798 h 4205223"/>
              <a:gd name="connsiteX10" fmla="*/ 1139186 w 3443499"/>
              <a:gd name="connsiteY10" fmla="*/ 2704383 h 4205223"/>
              <a:gd name="connsiteX11" fmla="*/ 1139186 w 3443499"/>
              <a:gd name="connsiteY11" fmla="*/ 2283181 h 4205223"/>
              <a:gd name="connsiteX12" fmla="*/ 1290517 w 3443499"/>
              <a:gd name="connsiteY12" fmla="*/ 2084387 h 4205223"/>
              <a:gd name="connsiteX13" fmla="*/ 1290517 w 3443499"/>
              <a:gd name="connsiteY13" fmla="*/ 880681 h 4205223"/>
              <a:gd name="connsiteX14" fmla="*/ 2088232 w 3443499"/>
              <a:gd name="connsiteY14" fmla="*/ 1792228 h 4205223"/>
              <a:gd name="connsiteX15" fmla="*/ 2088232 w 3443499"/>
              <a:gd name="connsiteY15" fmla="*/ 2369223 h 4205223"/>
              <a:gd name="connsiteX16" fmla="*/ 2088233 w 3443499"/>
              <a:gd name="connsiteY16" fmla="*/ 2369223 h 4205223"/>
              <a:gd name="connsiteX17" fmla="*/ 2088233 w 3443499"/>
              <a:gd name="connsiteY17" fmla="*/ 3287223 h 4205223"/>
              <a:gd name="connsiteX18" fmla="*/ 1170233 w 3443499"/>
              <a:gd name="connsiteY18" fmla="*/ 4205223 h 4205223"/>
              <a:gd name="connsiteX19" fmla="*/ 918001 w 3443499"/>
              <a:gd name="connsiteY19" fmla="*/ 4205223 h 4205223"/>
              <a:gd name="connsiteX20" fmla="*/ 1 w 3443499"/>
              <a:gd name="connsiteY20" fmla="*/ 3287223 h 4205223"/>
              <a:gd name="connsiteX21" fmla="*/ 1 w 3443499"/>
              <a:gd name="connsiteY21" fmla="*/ 2383692 h 4205223"/>
              <a:gd name="connsiteX22" fmla="*/ 0 w 3443499"/>
              <a:gd name="connsiteY22" fmla="*/ 2383692 h 4205223"/>
              <a:gd name="connsiteX23" fmla="*/ 0 w 3443499"/>
              <a:gd name="connsiteY23" fmla="*/ 1792228 h 4205223"/>
              <a:gd name="connsiteX24" fmla="*/ 805954 w 3443499"/>
              <a:gd name="connsiteY24" fmla="*/ 879424 h 4205223"/>
              <a:gd name="connsiteX25" fmla="*/ 1619797 w 3443499"/>
              <a:gd name="connsiteY25" fmla="*/ 231444 h 4205223"/>
              <a:gd name="connsiteX26" fmla="*/ 1945434 w 3443499"/>
              <a:gd name="connsiteY26" fmla="*/ 325568 h 4205223"/>
              <a:gd name="connsiteX27" fmla="*/ 2255221 w 3443499"/>
              <a:gd name="connsiteY27" fmla="*/ 859133 h 4205223"/>
              <a:gd name="connsiteX28" fmla="*/ 2257891 w 3443499"/>
              <a:gd name="connsiteY28" fmla="*/ 858925 h 4205223"/>
              <a:gd name="connsiteX29" fmla="*/ 2823557 w 3443499"/>
              <a:gd name="connsiteY29" fmla="*/ 1429181 h 4205223"/>
              <a:gd name="connsiteX30" fmla="*/ 3293362 w 3443499"/>
              <a:gd name="connsiteY30" fmla="*/ -1 h 4205223"/>
              <a:gd name="connsiteX31" fmla="*/ 3388354 w 3443499"/>
              <a:gd name="connsiteY31" fmla="*/ 34235 h 4205223"/>
              <a:gd name="connsiteX32" fmla="*/ 2818412 w 3443499"/>
              <a:gd name="connsiteY32" fmla="*/ 1539106 h 4205223"/>
              <a:gd name="connsiteX33" fmla="*/ 2128339 w 3443499"/>
              <a:gd name="connsiteY33" fmla="*/ 896865 h 4205223"/>
              <a:gd name="connsiteX34" fmla="*/ 1875870 w 3443499"/>
              <a:gd name="connsiteY34" fmla="*/ 440061 h 4205223"/>
              <a:gd name="connsiteX35" fmla="*/ 1356867 w 3443499"/>
              <a:gd name="connsiteY35" fmla="*/ 431350 h 4205223"/>
              <a:gd name="connsiteX36" fmla="*/ 1094818 w 3443499"/>
              <a:gd name="connsiteY36" fmla="*/ 879424 h 4205223"/>
              <a:gd name="connsiteX37" fmla="*/ 960849 w 3443499"/>
              <a:gd name="connsiteY37" fmla="*/ 879424 h 4205223"/>
              <a:gd name="connsiteX38" fmla="*/ 1291185 w 3443499"/>
              <a:gd name="connsiteY38" fmla="*/ 314587 h 4205223"/>
              <a:gd name="connsiteX39" fmla="*/ 1619797 w 3443499"/>
              <a:gd name="connsiteY39" fmla="*/ 231444 h 4205223"/>
              <a:gd name="connsiteX0" fmla="*/ 1048235 w 3443499"/>
              <a:gd name="connsiteY0" fmla="*/ 1186631 h 4205223"/>
              <a:gd name="connsiteX1" fmla="*/ 1221426 w 3443499"/>
              <a:gd name="connsiteY1" fmla="*/ 1487190 h 4205223"/>
              <a:gd name="connsiteX2" fmla="*/ 1048235 w 3443499"/>
              <a:gd name="connsiteY2" fmla="*/ 1787749 h 4205223"/>
              <a:gd name="connsiteX3" fmla="*/ 875044 w 3443499"/>
              <a:gd name="connsiteY3" fmla="*/ 1487190 h 4205223"/>
              <a:gd name="connsiteX4" fmla="*/ 1048235 w 3443499"/>
              <a:gd name="connsiteY4" fmla="*/ 1186631 h 4205223"/>
              <a:gd name="connsiteX5" fmla="*/ 805954 w 3443499"/>
              <a:gd name="connsiteY5" fmla="*/ 879424 h 4205223"/>
              <a:gd name="connsiteX6" fmla="*/ 805954 w 3443499"/>
              <a:gd name="connsiteY6" fmla="*/ 2084387 h 4205223"/>
              <a:gd name="connsiteX7" fmla="*/ 956357 w 3443499"/>
              <a:gd name="connsiteY7" fmla="*/ 2282893 h 4205223"/>
              <a:gd name="connsiteX8" fmla="*/ 956356 w 3443499"/>
              <a:gd name="connsiteY8" fmla="*/ 2704383 h 4205223"/>
              <a:gd name="connsiteX9" fmla="*/ 1047771 w 3443499"/>
              <a:gd name="connsiteY9" fmla="*/ 2795798 h 4205223"/>
              <a:gd name="connsiteX10" fmla="*/ 1139186 w 3443499"/>
              <a:gd name="connsiteY10" fmla="*/ 2704383 h 4205223"/>
              <a:gd name="connsiteX11" fmla="*/ 1139186 w 3443499"/>
              <a:gd name="connsiteY11" fmla="*/ 2283181 h 4205223"/>
              <a:gd name="connsiteX12" fmla="*/ 1290517 w 3443499"/>
              <a:gd name="connsiteY12" fmla="*/ 2084387 h 4205223"/>
              <a:gd name="connsiteX13" fmla="*/ 1290517 w 3443499"/>
              <a:gd name="connsiteY13" fmla="*/ 880681 h 4205223"/>
              <a:gd name="connsiteX14" fmla="*/ 2088232 w 3443499"/>
              <a:gd name="connsiteY14" fmla="*/ 1792228 h 4205223"/>
              <a:gd name="connsiteX15" fmla="*/ 2088232 w 3443499"/>
              <a:gd name="connsiteY15" fmla="*/ 2369223 h 4205223"/>
              <a:gd name="connsiteX16" fmla="*/ 2088233 w 3443499"/>
              <a:gd name="connsiteY16" fmla="*/ 2369223 h 4205223"/>
              <a:gd name="connsiteX17" fmla="*/ 2088233 w 3443499"/>
              <a:gd name="connsiteY17" fmla="*/ 3287223 h 4205223"/>
              <a:gd name="connsiteX18" fmla="*/ 1170233 w 3443499"/>
              <a:gd name="connsiteY18" fmla="*/ 4205223 h 4205223"/>
              <a:gd name="connsiteX19" fmla="*/ 918001 w 3443499"/>
              <a:gd name="connsiteY19" fmla="*/ 4205223 h 4205223"/>
              <a:gd name="connsiteX20" fmla="*/ 1 w 3443499"/>
              <a:gd name="connsiteY20" fmla="*/ 3287223 h 4205223"/>
              <a:gd name="connsiteX21" fmla="*/ 1 w 3443499"/>
              <a:gd name="connsiteY21" fmla="*/ 2383692 h 4205223"/>
              <a:gd name="connsiteX22" fmla="*/ 0 w 3443499"/>
              <a:gd name="connsiteY22" fmla="*/ 2383692 h 4205223"/>
              <a:gd name="connsiteX23" fmla="*/ 0 w 3443499"/>
              <a:gd name="connsiteY23" fmla="*/ 1792228 h 4205223"/>
              <a:gd name="connsiteX24" fmla="*/ 805954 w 3443499"/>
              <a:gd name="connsiteY24" fmla="*/ 879424 h 4205223"/>
              <a:gd name="connsiteX25" fmla="*/ 1619797 w 3443499"/>
              <a:gd name="connsiteY25" fmla="*/ 231444 h 4205223"/>
              <a:gd name="connsiteX26" fmla="*/ 1945434 w 3443499"/>
              <a:gd name="connsiteY26" fmla="*/ 325568 h 4205223"/>
              <a:gd name="connsiteX27" fmla="*/ 2255221 w 3443499"/>
              <a:gd name="connsiteY27" fmla="*/ 859133 h 4205223"/>
              <a:gd name="connsiteX28" fmla="*/ 2257891 w 3443499"/>
              <a:gd name="connsiteY28" fmla="*/ 858925 h 4205223"/>
              <a:gd name="connsiteX29" fmla="*/ 2823557 w 3443499"/>
              <a:gd name="connsiteY29" fmla="*/ 1429181 h 4205223"/>
              <a:gd name="connsiteX30" fmla="*/ 3293362 w 3443499"/>
              <a:gd name="connsiteY30" fmla="*/ -1 h 4205223"/>
              <a:gd name="connsiteX31" fmla="*/ 3388354 w 3443499"/>
              <a:gd name="connsiteY31" fmla="*/ 34235 h 4205223"/>
              <a:gd name="connsiteX32" fmla="*/ 2818412 w 3443499"/>
              <a:gd name="connsiteY32" fmla="*/ 1539106 h 4205223"/>
              <a:gd name="connsiteX33" fmla="*/ 2128339 w 3443499"/>
              <a:gd name="connsiteY33" fmla="*/ 896865 h 4205223"/>
              <a:gd name="connsiteX34" fmla="*/ 1875870 w 3443499"/>
              <a:gd name="connsiteY34" fmla="*/ 440061 h 4205223"/>
              <a:gd name="connsiteX35" fmla="*/ 1356867 w 3443499"/>
              <a:gd name="connsiteY35" fmla="*/ 431350 h 4205223"/>
              <a:gd name="connsiteX36" fmla="*/ 1094818 w 3443499"/>
              <a:gd name="connsiteY36" fmla="*/ 879424 h 4205223"/>
              <a:gd name="connsiteX37" fmla="*/ 960849 w 3443499"/>
              <a:gd name="connsiteY37" fmla="*/ 879424 h 4205223"/>
              <a:gd name="connsiteX38" fmla="*/ 1291185 w 3443499"/>
              <a:gd name="connsiteY38" fmla="*/ 314587 h 4205223"/>
              <a:gd name="connsiteX39" fmla="*/ 1619797 w 3443499"/>
              <a:gd name="connsiteY39" fmla="*/ 231444 h 4205223"/>
              <a:gd name="connsiteX0" fmla="*/ 1048235 w 3443499"/>
              <a:gd name="connsiteY0" fmla="*/ 1186631 h 4205223"/>
              <a:gd name="connsiteX1" fmla="*/ 1221426 w 3443499"/>
              <a:gd name="connsiteY1" fmla="*/ 1487190 h 4205223"/>
              <a:gd name="connsiteX2" fmla="*/ 1048235 w 3443499"/>
              <a:gd name="connsiteY2" fmla="*/ 1787749 h 4205223"/>
              <a:gd name="connsiteX3" fmla="*/ 875044 w 3443499"/>
              <a:gd name="connsiteY3" fmla="*/ 1487190 h 4205223"/>
              <a:gd name="connsiteX4" fmla="*/ 1048235 w 3443499"/>
              <a:gd name="connsiteY4" fmla="*/ 1186631 h 4205223"/>
              <a:gd name="connsiteX5" fmla="*/ 805954 w 3443499"/>
              <a:gd name="connsiteY5" fmla="*/ 879424 h 4205223"/>
              <a:gd name="connsiteX6" fmla="*/ 805954 w 3443499"/>
              <a:gd name="connsiteY6" fmla="*/ 2084387 h 4205223"/>
              <a:gd name="connsiteX7" fmla="*/ 956357 w 3443499"/>
              <a:gd name="connsiteY7" fmla="*/ 2282893 h 4205223"/>
              <a:gd name="connsiteX8" fmla="*/ 956356 w 3443499"/>
              <a:gd name="connsiteY8" fmla="*/ 2704383 h 4205223"/>
              <a:gd name="connsiteX9" fmla="*/ 1047771 w 3443499"/>
              <a:gd name="connsiteY9" fmla="*/ 2795798 h 4205223"/>
              <a:gd name="connsiteX10" fmla="*/ 1139186 w 3443499"/>
              <a:gd name="connsiteY10" fmla="*/ 2704383 h 4205223"/>
              <a:gd name="connsiteX11" fmla="*/ 1139186 w 3443499"/>
              <a:gd name="connsiteY11" fmla="*/ 2283181 h 4205223"/>
              <a:gd name="connsiteX12" fmla="*/ 1290517 w 3443499"/>
              <a:gd name="connsiteY12" fmla="*/ 2084387 h 4205223"/>
              <a:gd name="connsiteX13" fmla="*/ 1290517 w 3443499"/>
              <a:gd name="connsiteY13" fmla="*/ 880681 h 4205223"/>
              <a:gd name="connsiteX14" fmla="*/ 2088232 w 3443499"/>
              <a:gd name="connsiteY14" fmla="*/ 1792228 h 4205223"/>
              <a:gd name="connsiteX15" fmla="*/ 2088232 w 3443499"/>
              <a:gd name="connsiteY15" fmla="*/ 2369223 h 4205223"/>
              <a:gd name="connsiteX16" fmla="*/ 2088233 w 3443499"/>
              <a:gd name="connsiteY16" fmla="*/ 2369223 h 4205223"/>
              <a:gd name="connsiteX17" fmla="*/ 2088233 w 3443499"/>
              <a:gd name="connsiteY17" fmla="*/ 3287223 h 4205223"/>
              <a:gd name="connsiteX18" fmla="*/ 1170233 w 3443499"/>
              <a:gd name="connsiteY18" fmla="*/ 4205223 h 4205223"/>
              <a:gd name="connsiteX19" fmla="*/ 918001 w 3443499"/>
              <a:gd name="connsiteY19" fmla="*/ 4205223 h 4205223"/>
              <a:gd name="connsiteX20" fmla="*/ 1 w 3443499"/>
              <a:gd name="connsiteY20" fmla="*/ 3287223 h 4205223"/>
              <a:gd name="connsiteX21" fmla="*/ 1 w 3443499"/>
              <a:gd name="connsiteY21" fmla="*/ 2383692 h 4205223"/>
              <a:gd name="connsiteX22" fmla="*/ 0 w 3443499"/>
              <a:gd name="connsiteY22" fmla="*/ 2383692 h 4205223"/>
              <a:gd name="connsiteX23" fmla="*/ 0 w 3443499"/>
              <a:gd name="connsiteY23" fmla="*/ 1792228 h 4205223"/>
              <a:gd name="connsiteX24" fmla="*/ 805954 w 3443499"/>
              <a:gd name="connsiteY24" fmla="*/ 879424 h 4205223"/>
              <a:gd name="connsiteX25" fmla="*/ 1619797 w 3443499"/>
              <a:gd name="connsiteY25" fmla="*/ 231444 h 4205223"/>
              <a:gd name="connsiteX26" fmla="*/ 1945434 w 3443499"/>
              <a:gd name="connsiteY26" fmla="*/ 325568 h 4205223"/>
              <a:gd name="connsiteX27" fmla="*/ 2255221 w 3443499"/>
              <a:gd name="connsiteY27" fmla="*/ 859133 h 4205223"/>
              <a:gd name="connsiteX28" fmla="*/ 2257891 w 3443499"/>
              <a:gd name="connsiteY28" fmla="*/ 858925 h 4205223"/>
              <a:gd name="connsiteX29" fmla="*/ 2823557 w 3443499"/>
              <a:gd name="connsiteY29" fmla="*/ 1429181 h 4205223"/>
              <a:gd name="connsiteX30" fmla="*/ 3293362 w 3443499"/>
              <a:gd name="connsiteY30" fmla="*/ -1 h 4205223"/>
              <a:gd name="connsiteX31" fmla="*/ 3388354 w 3443499"/>
              <a:gd name="connsiteY31" fmla="*/ 34235 h 4205223"/>
              <a:gd name="connsiteX32" fmla="*/ 2818412 w 3443499"/>
              <a:gd name="connsiteY32" fmla="*/ 1539106 h 4205223"/>
              <a:gd name="connsiteX33" fmla="*/ 2128339 w 3443499"/>
              <a:gd name="connsiteY33" fmla="*/ 896865 h 4205223"/>
              <a:gd name="connsiteX34" fmla="*/ 1875870 w 3443499"/>
              <a:gd name="connsiteY34" fmla="*/ 440061 h 4205223"/>
              <a:gd name="connsiteX35" fmla="*/ 1356867 w 3443499"/>
              <a:gd name="connsiteY35" fmla="*/ 431350 h 4205223"/>
              <a:gd name="connsiteX36" fmla="*/ 1094818 w 3443499"/>
              <a:gd name="connsiteY36" fmla="*/ 879424 h 4205223"/>
              <a:gd name="connsiteX37" fmla="*/ 960849 w 3443499"/>
              <a:gd name="connsiteY37" fmla="*/ 879424 h 4205223"/>
              <a:gd name="connsiteX38" fmla="*/ 1291185 w 3443499"/>
              <a:gd name="connsiteY38" fmla="*/ 314587 h 4205223"/>
              <a:gd name="connsiteX39" fmla="*/ 1619797 w 3443499"/>
              <a:gd name="connsiteY39" fmla="*/ 231444 h 4205223"/>
              <a:gd name="connsiteX0" fmla="*/ 1048235 w 3443499"/>
              <a:gd name="connsiteY0" fmla="*/ 1186631 h 4205223"/>
              <a:gd name="connsiteX1" fmla="*/ 1221426 w 3443499"/>
              <a:gd name="connsiteY1" fmla="*/ 1487190 h 4205223"/>
              <a:gd name="connsiteX2" fmla="*/ 1048235 w 3443499"/>
              <a:gd name="connsiteY2" fmla="*/ 1787749 h 4205223"/>
              <a:gd name="connsiteX3" fmla="*/ 875044 w 3443499"/>
              <a:gd name="connsiteY3" fmla="*/ 1487190 h 4205223"/>
              <a:gd name="connsiteX4" fmla="*/ 1048235 w 3443499"/>
              <a:gd name="connsiteY4" fmla="*/ 1186631 h 4205223"/>
              <a:gd name="connsiteX5" fmla="*/ 805954 w 3443499"/>
              <a:gd name="connsiteY5" fmla="*/ 879424 h 4205223"/>
              <a:gd name="connsiteX6" fmla="*/ 805954 w 3443499"/>
              <a:gd name="connsiteY6" fmla="*/ 2084387 h 4205223"/>
              <a:gd name="connsiteX7" fmla="*/ 956357 w 3443499"/>
              <a:gd name="connsiteY7" fmla="*/ 2282893 h 4205223"/>
              <a:gd name="connsiteX8" fmla="*/ 956356 w 3443499"/>
              <a:gd name="connsiteY8" fmla="*/ 2704383 h 4205223"/>
              <a:gd name="connsiteX9" fmla="*/ 1047771 w 3443499"/>
              <a:gd name="connsiteY9" fmla="*/ 2795798 h 4205223"/>
              <a:gd name="connsiteX10" fmla="*/ 1139186 w 3443499"/>
              <a:gd name="connsiteY10" fmla="*/ 2704383 h 4205223"/>
              <a:gd name="connsiteX11" fmla="*/ 1139186 w 3443499"/>
              <a:gd name="connsiteY11" fmla="*/ 2283181 h 4205223"/>
              <a:gd name="connsiteX12" fmla="*/ 1290517 w 3443499"/>
              <a:gd name="connsiteY12" fmla="*/ 2084387 h 4205223"/>
              <a:gd name="connsiteX13" fmla="*/ 1290517 w 3443499"/>
              <a:gd name="connsiteY13" fmla="*/ 880681 h 4205223"/>
              <a:gd name="connsiteX14" fmla="*/ 2088232 w 3443499"/>
              <a:gd name="connsiteY14" fmla="*/ 1792228 h 4205223"/>
              <a:gd name="connsiteX15" fmla="*/ 2088232 w 3443499"/>
              <a:gd name="connsiteY15" fmla="*/ 2369223 h 4205223"/>
              <a:gd name="connsiteX16" fmla="*/ 2088233 w 3443499"/>
              <a:gd name="connsiteY16" fmla="*/ 2369223 h 4205223"/>
              <a:gd name="connsiteX17" fmla="*/ 2088233 w 3443499"/>
              <a:gd name="connsiteY17" fmla="*/ 3287223 h 4205223"/>
              <a:gd name="connsiteX18" fmla="*/ 1170233 w 3443499"/>
              <a:gd name="connsiteY18" fmla="*/ 4205223 h 4205223"/>
              <a:gd name="connsiteX19" fmla="*/ 918001 w 3443499"/>
              <a:gd name="connsiteY19" fmla="*/ 4205223 h 4205223"/>
              <a:gd name="connsiteX20" fmla="*/ 1 w 3443499"/>
              <a:gd name="connsiteY20" fmla="*/ 3287223 h 4205223"/>
              <a:gd name="connsiteX21" fmla="*/ 1 w 3443499"/>
              <a:gd name="connsiteY21" fmla="*/ 2383692 h 4205223"/>
              <a:gd name="connsiteX22" fmla="*/ 0 w 3443499"/>
              <a:gd name="connsiteY22" fmla="*/ 2383692 h 4205223"/>
              <a:gd name="connsiteX23" fmla="*/ 0 w 3443499"/>
              <a:gd name="connsiteY23" fmla="*/ 1792228 h 4205223"/>
              <a:gd name="connsiteX24" fmla="*/ 805954 w 3443499"/>
              <a:gd name="connsiteY24" fmla="*/ 879424 h 4205223"/>
              <a:gd name="connsiteX25" fmla="*/ 1619797 w 3443499"/>
              <a:gd name="connsiteY25" fmla="*/ 231444 h 4205223"/>
              <a:gd name="connsiteX26" fmla="*/ 1945434 w 3443499"/>
              <a:gd name="connsiteY26" fmla="*/ 325568 h 4205223"/>
              <a:gd name="connsiteX27" fmla="*/ 2255221 w 3443499"/>
              <a:gd name="connsiteY27" fmla="*/ 859133 h 4205223"/>
              <a:gd name="connsiteX28" fmla="*/ 2257891 w 3443499"/>
              <a:gd name="connsiteY28" fmla="*/ 858925 h 4205223"/>
              <a:gd name="connsiteX29" fmla="*/ 2823557 w 3443499"/>
              <a:gd name="connsiteY29" fmla="*/ 1429181 h 4205223"/>
              <a:gd name="connsiteX30" fmla="*/ 3293362 w 3443499"/>
              <a:gd name="connsiteY30" fmla="*/ -1 h 4205223"/>
              <a:gd name="connsiteX31" fmla="*/ 3388354 w 3443499"/>
              <a:gd name="connsiteY31" fmla="*/ 34235 h 4205223"/>
              <a:gd name="connsiteX32" fmla="*/ 2818412 w 3443499"/>
              <a:gd name="connsiteY32" fmla="*/ 1539106 h 4205223"/>
              <a:gd name="connsiteX33" fmla="*/ 2128339 w 3443499"/>
              <a:gd name="connsiteY33" fmla="*/ 896865 h 4205223"/>
              <a:gd name="connsiteX34" fmla="*/ 1875870 w 3443499"/>
              <a:gd name="connsiteY34" fmla="*/ 440061 h 4205223"/>
              <a:gd name="connsiteX35" fmla="*/ 1356867 w 3443499"/>
              <a:gd name="connsiteY35" fmla="*/ 431350 h 4205223"/>
              <a:gd name="connsiteX36" fmla="*/ 1094818 w 3443499"/>
              <a:gd name="connsiteY36" fmla="*/ 879424 h 4205223"/>
              <a:gd name="connsiteX37" fmla="*/ 960849 w 3443499"/>
              <a:gd name="connsiteY37" fmla="*/ 879424 h 4205223"/>
              <a:gd name="connsiteX38" fmla="*/ 1291185 w 3443499"/>
              <a:gd name="connsiteY38" fmla="*/ 314587 h 4205223"/>
              <a:gd name="connsiteX39" fmla="*/ 1619797 w 3443499"/>
              <a:gd name="connsiteY39" fmla="*/ 231444 h 4205223"/>
              <a:gd name="connsiteX0" fmla="*/ 1048235 w 3443499"/>
              <a:gd name="connsiteY0" fmla="*/ 1186631 h 4205223"/>
              <a:gd name="connsiteX1" fmla="*/ 1221426 w 3443499"/>
              <a:gd name="connsiteY1" fmla="*/ 1487190 h 4205223"/>
              <a:gd name="connsiteX2" fmla="*/ 1048235 w 3443499"/>
              <a:gd name="connsiteY2" fmla="*/ 1787749 h 4205223"/>
              <a:gd name="connsiteX3" fmla="*/ 875044 w 3443499"/>
              <a:gd name="connsiteY3" fmla="*/ 1487190 h 4205223"/>
              <a:gd name="connsiteX4" fmla="*/ 1048235 w 3443499"/>
              <a:gd name="connsiteY4" fmla="*/ 1186631 h 4205223"/>
              <a:gd name="connsiteX5" fmla="*/ 805954 w 3443499"/>
              <a:gd name="connsiteY5" fmla="*/ 879424 h 4205223"/>
              <a:gd name="connsiteX6" fmla="*/ 805954 w 3443499"/>
              <a:gd name="connsiteY6" fmla="*/ 2084387 h 4205223"/>
              <a:gd name="connsiteX7" fmla="*/ 956357 w 3443499"/>
              <a:gd name="connsiteY7" fmla="*/ 2282893 h 4205223"/>
              <a:gd name="connsiteX8" fmla="*/ 956356 w 3443499"/>
              <a:gd name="connsiteY8" fmla="*/ 2704383 h 4205223"/>
              <a:gd name="connsiteX9" fmla="*/ 1047771 w 3443499"/>
              <a:gd name="connsiteY9" fmla="*/ 2795798 h 4205223"/>
              <a:gd name="connsiteX10" fmla="*/ 1139186 w 3443499"/>
              <a:gd name="connsiteY10" fmla="*/ 2704383 h 4205223"/>
              <a:gd name="connsiteX11" fmla="*/ 1139186 w 3443499"/>
              <a:gd name="connsiteY11" fmla="*/ 2283181 h 4205223"/>
              <a:gd name="connsiteX12" fmla="*/ 1290517 w 3443499"/>
              <a:gd name="connsiteY12" fmla="*/ 2084387 h 4205223"/>
              <a:gd name="connsiteX13" fmla="*/ 1290517 w 3443499"/>
              <a:gd name="connsiteY13" fmla="*/ 880681 h 4205223"/>
              <a:gd name="connsiteX14" fmla="*/ 2088232 w 3443499"/>
              <a:gd name="connsiteY14" fmla="*/ 1792228 h 4205223"/>
              <a:gd name="connsiteX15" fmla="*/ 2088232 w 3443499"/>
              <a:gd name="connsiteY15" fmla="*/ 2369223 h 4205223"/>
              <a:gd name="connsiteX16" fmla="*/ 2088233 w 3443499"/>
              <a:gd name="connsiteY16" fmla="*/ 2369223 h 4205223"/>
              <a:gd name="connsiteX17" fmla="*/ 2088233 w 3443499"/>
              <a:gd name="connsiteY17" fmla="*/ 3287223 h 4205223"/>
              <a:gd name="connsiteX18" fmla="*/ 1170233 w 3443499"/>
              <a:gd name="connsiteY18" fmla="*/ 4205223 h 4205223"/>
              <a:gd name="connsiteX19" fmla="*/ 918001 w 3443499"/>
              <a:gd name="connsiteY19" fmla="*/ 4205223 h 4205223"/>
              <a:gd name="connsiteX20" fmla="*/ 1 w 3443499"/>
              <a:gd name="connsiteY20" fmla="*/ 3287223 h 4205223"/>
              <a:gd name="connsiteX21" fmla="*/ 1 w 3443499"/>
              <a:gd name="connsiteY21" fmla="*/ 2383692 h 4205223"/>
              <a:gd name="connsiteX22" fmla="*/ 0 w 3443499"/>
              <a:gd name="connsiteY22" fmla="*/ 2383692 h 4205223"/>
              <a:gd name="connsiteX23" fmla="*/ 0 w 3443499"/>
              <a:gd name="connsiteY23" fmla="*/ 1792228 h 4205223"/>
              <a:gd name="connsiteX24" fmla="*/ 805954 w 3443499"/>
              <a:gd name="connsiteY24" fmla="*/ 879424 h 4205223"/>
              <a:gd name="connsiteX25" fmla="*/ 1619797 w 3443499"/>
              <a:gd name="connsiteY25" fmla="*/ 231444 h 4205223"/>
              <a:gd name="connsiteX26" fmla="*/ 1945434 w 3443499"/>
              <a:gd name="connsiteY26" fmla="*/ 325568 h 4205223"/>
              <a:gd name="connsiteX27" fmla="*/ 2255221 w 3443499"/>
              <a:gd name="connsiteY27" fmla="*/ 859133 h 4205223"/>
              <a:gd name="connsiteX28" fmla="*/ 2257891 w 3443499"/>
              <a:gd name="connsiteY28" fmla="*/ 858925 h 4205223"/>
              <a:gd name="connsiteX29" fmla="*/ 2823557 w 3443499"/>
              <a:gd name="connsiteY29" fmla="*/ 1429181 h 4205223"/>
              <a:gd name="connsiteX30" fmla="*/ 3293362 w 3443499"/>
              <a:gd name="connsiteY30" fmla="*/ -1 h 4205223"/>
              <a:gd name="connsiteX31" fmla="*/ 3388354 w 3443499"/>
              <a:gd name="connsiteY31" fmla="*/ 34235 h 4205223"/>
              <a:gd name="connsiteX32" fmla="*/ 2818412 w 3443499"/>
              <a:gd name="connsiteY32" fmla="*/ 1539106 h 4205223"/>
              <a:gd name="connsiteX33" fmla="*/ 2128339 w 3443499"/>
              <a:gd name="connsiteY33" fmla="*/ 896865 h 4205223"/>
              <a:gd name="connsiteX34" fmla="*/ 1875870 w 3443499"/>
              <a:gd name="connsiteY34" fmla="*/ 440061 h 4205223"/>
              <a:gd name="connsiteX35" fmla="*/ 1356867 w 3443499"/>
              <a:gd name="connsiteY35" fmla="*/ 431350 h 4205223"/>
              <a:gd name="connsiteX36" fmla="*/ 1094818 w 3443499"/>
              <a:gd name="connsiteY36" fmla="*/ 879424 h 4205223"/>
              <a:gd name="connsiteX37" fmla="*/ 960849 w 3443499"/>
              <a:gd name="connsiteY37" fmla="*/ 879424 h 4205223"/>
              <a:gd name="connsiteX38" fmla="*/ 1291185 w 3443499"/>
              <a:gd name="connsiteY38" fmla="*/ 314587 h 4205223"/>
              <a:gd name="connsiteX39" fmla="*/ 1619797 w 3443499"/>
              <a:gd name="connsiteY39" fmla="*/ 231444 h 4205223"/>
              <a:gd name="connsiteX0" fmla="*/ 1048235 w 3443499"/>
              <a:gd name="connsiteY0" fmla="*/ 1186631 h 4205223"/>
              <a:gd name="connsiteX1" fmla="*/ 1221426 w 3443499"/>
              <a:gd name="connsiteY1" fmla="*/ 1487190 h 4205223"/>
              <a:gd name="connsiteX2" fmla="*/ 1048235 w 3443499"/>
              <a:gd name="connsiteY2" fmla="*/ 1787749 h 4205223"/>
              <a:gd name="connsiteX3" fmla="*/ 875044 w 3443499"/>
              <a:gd name="connsiteY3" fmla="*/ 1487190 h 4205223"/>
              <a:gd name="connsiteX4" fmla="*/ 1048235 w 3443499"/>
              <a:gd name="connsiteY4" fmla="*/ 1186631 h 4205223"/>
              <a:gd name="connsiteX5" fmla="*/ 805954 w 3443499"/>
              <a:gd name="connsiteY5" fmla="*/ 879424 h 4205223"/>
              <a:gd name="connsiteX6" fmla="*/ 805954 w 3443499"/>
              <a:gd name="connsiteY6" fmla="*/ 2084387 h 4205223"/>
              <a:gd name="connsiteX7" fmla="*/ 956357 w 3443499"/>
              <a:gd name="connsiteY7" fmla="*/ 2282893 h 4205223"/>
              <a:gd name="connsiteX8" fmla="*/ 956356 w 3443499"/>
              <a:gd name="connsiteY8" fmla="*/ 2704383 h 4205223"/>
              <a:gd name="connsiteX9" fmla="*/ 1047771 w 3443499"/>
              <a:gd name="connsiteY9" fmla="*/ 2795798 h 4205223"/>
              <a:gd name="connsiteX10" fmla="*/ 1139186 w 3443499"/>
              <a:gd name="connsiteY10" fmla="*/ 2704383 h 4205223"/>
              <a:gd name="connsiteX11" fmla="*/ 1139186 w 3443499"/>
              <a:gd name="connsiteY11" fmla="*/ 2283181 h 4205223"/>
              <a:gd name="connsiteX12" fmla="*/ 1290517 w 3443499"/>
              <a:gd name="connsiteY12" fmla="*/ 2084387 h 4205223"/>
              <a:gd name="connsiteX13" fmla="*/ 1290517 w 3443499"/>
              <a:gd name="connsiteY13" fmla="*/ 880681 h 4205223"/>
              <a:gd name="connsiteX14" fmla="*/ 2088232 w 3443499"/>
              <a:gd name="connsiteY14" fmla="*/ 1792228 h 4205223"/>
              <a:gd name="connsiteX15" fmla="*/ 2088232 w 3443499"/>
              <a:gd name="connsiteY15" fmla="*/ 2369223 h 4205223"/>
              <a:gd name="connsiteX16" fmla="*/ 2088233 w 3443499"/>
              <a:gd name="connsiteY16" fmla="*/ 2369223 h 4205223"/>
              <a:gd name="connsiteX17" fmla="*/ 2088233 w 3443499"/>
              <a:gd name="connsiteY17" fmla="*/ 3287223 h 4205223"/>
              <a:gd name="connsiteX18" fmla="*/ 1170233 w 3443499"/>
              <a:gd name="connsiteY18" fmla="*/ 4205223 h 4205223"/>
              <a:gd name="connsiteX19" fmla="*/ 918001 w 3443499"/>
              <a:gd name="connsiteY19" fmla="*/ 4205223 h 4205223"/>
              <a:gd name="connsiteX20" fmla="*/ 1 w 3443499"/>
              <a:gd name="connsiteY20" fmla="*/ 3287223 h 4205223"/>
              <a:gd name="connsiteX21" fmla="*/ 1 w 3443499"/>
              <a:gd name="connsiteY21" fmla="*/ 2383692 h 4205223"/>
              <a:gd name="connsiteX22" fmla="*/ 0 w 3443499"/>
              <a:gd name="connsiteY22" fmla="*/ 2383692 h 4205223"/>
              <a:gd name="connsiteX23" fmla="*/ 0 w 3443499"/>
              <a:gd name="connsiteY23" fmla="*/ 1792228 h 4205223"/>
              <a:gd name="connsiteX24" fmla="*/ 805954 w 3443499"/>
              <a:gd name="connsiteY24" fmla="*/ 879424 h 4205223"/>
              <a:gd name="connsiteX25" fmla="*/ 1619797 w 3443499"/>
              <a:gd name="connsiteY25" fmla="*/ 231444 h 4205223"/>
              <a:gd name="connsiteX26" fmla="*/ 1945434 w 3443499"/>
              <a:gd name="connsiteY26" fmla="*/ 325568 h 4205223"/>
              <a:gd name="connsiteX27" fmla="*/ 2255221 w 3443499"/>
              <a:gd name="connsiteY27" fmla="*/ 859133 h 4205223"/>
              <a:gd name="connsiteX28" fmla="*/ 2257891 w 3443499"/>
              <a:gd name="connsiteY28" fmla="*/ 858925 h 4205223"/>
              <a:gd name="connsiteX29" fmla="*/ 2823557 w 3443499"/>
              <a:gd name="connsiteY29" fmla="*/ 1429181 h 4205223"/>
              <a:gd name="connsiteX30" fmla="*/ 3293362 w 3443499"/>
              <a:gd name="connsiteY30" fmla="*/ -1 h 4205223"/>
              <a:gd name="connsiteX31" fmla="*/ 3388354 w 3443499"/>
              <a:gd name="connsiteY31" fmla="*/ 34235 h 4205223"/>
              <a:gd name="connsiteX32" fmla="*/ 2818412 w 3443499"/>
              <a:gd name="connsiteY32" fmla="*/ 1539106 h 4205223"/>
              <a:gd name="connsiteX33" fmla="*/ 2128339 w 3443499"/>
              <a:gd name="connsiteY33" fmla="*/ 896865 h 4205223"/>
              <a:gd name="connsiteX34" fmla="*/ 1875870 w 3443499"/>
              <a:gd name="connsiteY34" fmla="*/ 440061 h 4205223"/>
              <a:gd name="connsiteX35" fmla="*/ 1356867 w 3443499"/>
              <a:gd name="connsiteY35" fmla="*/ 431350 h 4205223"/>
              <a:gd name="connsiteX36" fmla="*/ 1094818 w 3443499"/>
              <a:gd name="connsiteY36" fmla="*/ 879424 h 4205223"/>
              <a:gd name="connsiteX37" fmla="*/ 960849 w 3443499"/>
              <a:gd name="connsiteY37" fmla="*/ 879424 h 4205223"/>
              <a:gd name="connsiteX38" fmla="*/ 1291185 w 3443499"/>
              <a:gd name="connsiteY38" fmla="*/ 314587 h 4205223"/>
              <a:gd name="connsiteX39" fmla="*/ 1619797 w 3443499"/>
              <a:gd name="connsiteY39" fmla="*/ 231444 h 4205223"/>
              <a:gd name="connsiteX0" fmla="*/ 1048235 w 3448920"/>
              <a:gd name="connsiteY0" fmla="*/ 1186631 h 4205223"/>
              <a:gd name="connsiteX1" fmla="*/ 1221426 w 3448920"/>
              <a:gd name="connsiteY1" fmla="*/ 1487190 h 4205223"/>
              <a:gd name="connsiteX2" fmla="*/ 1048235 w 3448920"/>
              <a:gd name="connsiteY2" fmla="*/ 1787749 h 4205223"/>
              <a:gd name="connsiteX3" fmla="*/ 875044 w 3448920"/>
              <a:gd name="connsiteY3" fmla="*/ 1487190 h 4205223"/>
              <a:gd name="connsiteX4" fmla="*/ 1048235 w 3448920"/>
              <a:gd name="connsiteY4" fmla="*/ 1186631 h 4205223"/>
              <a:gd name="connsiteX5" fmla="*/ 805954 w 3448920"/>
              <a:gd name="connsiteY5" fmla="*/ 879424 h 4205223"/>
              <a:gd name="connsiteX6" fmla="*/ 805954 w 3448920"/>
              <a:gd name="connsiteY6" fmla="*/ 2084387 h 4205223"/>
              <a:gd name="connsiteX7" fmla="*/ 956357 w 3448920"/>
              <a:gd name="connsiteY7" fmla="*/ 2282893 h 4205223"/>
              <a:gd name="connsiteX8" fmla="*/ 956356 w 3448920"/>
              <a:gd name="connsiteY8" fmla="*/ 2704383 h 4205223"/>
              <a:gd name="connsiteX9" fmla="*/ 1047771 w 3448920"/>
              <a:gd name="connsiteY9" fmla="*/ 2795798 h 4205223"/>
              <a:gd name="connsiteX10" fmla="*/ 1139186 w 3448920"/>
              <a:gd name="connsiteY10" fmla="*/ 2704383 h 4205223"/>
              <a:gd name="connsiteX11" fmla="*/ 1139186 w 3448920"/>
              <a:gd name="connsiteY11" fmla="*/ 2283181 h 4205223"/>
              <a:gd name="connsiteX12" fmla="*/ 1290517 w 3448920"/>
              <a:gd name="connsiteY12" fmla="*/ 2084387 h 4205223"/>
              <a:gd name="connsiteX13" fmla="*/ 1290517 w 3448920"/>
              <a:gd name="connsiteY13" fmla="*/ 880681 h 4205223"/>
              <a:gd name="connsiteX14" fmla="*/ 2088232 w 3448920"/>
              <a:gd name="connsiteY14" fmla="*/ 1792228 h 4205223"/>
              <a:gd name="connsiteX15" fmla="*/ 2088232 w 3448920"/>
              <a:gd name="connsiteY15" fmla="*/ 2369223 h 4205223"/>
              <a:gd name="connsiteX16" fmla="*/ 2088233 w 3448920"/>
              <a:gd name="connsiteY16" fmla="*/ 2369223 h 4205223"/>
              <a:gd name="connsiteX17" fmla="*/ 2088233 w 3448920"/>
              <a:gd name="connsiteY17" fmla="*/ 3287223 h 4205223"/>
              <a:gd name="connsiteX18" fmla="*/ 1170233 w 3448920"/>
              <a:gd name="connsiteY18" fmla="*/ 4205223 h 4205223"/>
              <a:gd name="connsiteX19" fmla="*/ 918001 w 3448920"/>
              <a:gd name="connsiteY19" fmla="*/ 4205223 h 4205223"/>
              <a:gd name="connsiteX20" fmla="*/ 1 w 3448920"/>
              <a:gd name="connsiteY20" fmla="*/ 3287223 h 4205223"/>
              <a:gd name="connsiteX21" fmla="*/ 1 w 3448920"/>
              <a:gd name="connsiteY21" fmla="*/ 2383692 h 4205223"/>
              <a:gd name="connsiteX22" fmla="*/ 0 w 3448920"/>
              <a:gd name="connsiteY22" fmla="*/ 2383692 h 4205223"/>
              <a:gd name="connsiteX23" fmla="*/ 0 w 3448920"/>
              <a:gd name="connsiteY23" fmla="*/ 1792228 h 4205223"/>
              <a:gd name="connsiteX24" fmla="*/ 805954 w 3448920"/>
              <a:gd name="connsiteY24" fmla="*/ 879424 h 4205223"/>
              <a:gd name="connsiteX25" fmla="*/ 1619797 w 3448920"/>
              <a:gd name="connsiteY25" fmla="*/ 231444 h 4205223"/>
              <a:gd name="connsiteX26" fmla="*/ 1945434 w 3448920"/>
              <a:gd name="connsiteY26" fmla="*/ 325568 h 4205223"/>
              <a:gd name="connsiteX27" fmla="*/ 2255221 w 3448920"/>
              <a:gd name="connsiteY27" fmla="*/ 859133 h 4205223"/>
              <a:gd name="connsiteX28" fmla="*/ 2257891 w 3448920"/>
              <a:gd name="connsiteY28" fmla="*/ 858925 h 4205223"/>
              <a:gd name="connsiteX29" fmla="*/ 2823557 w 3448920"/>
              <a:gd name="connsiteY29" fmla="*/ 1429181 h 4205223"/>
              <a:gd name="connsiteX30" fmla="*/ 3293362 w 3448920"/>
              <a:gd name="connsiteY30" fmla="*/ -1 h 4205223"/>
              <a:gd name="connsiteX31" fmla="*/ 3388354 w 3448920"/>
              <a:gd name="connsiteY31" fmla="*/ 34235 h 4205223"/>
              <a:gd name="connsiteX32" fmla="*/ 2889300 w 3448920"/>
              <a:gd name="connsiteY32" fmla="*/ 1611595 h 4205223"/>
              <a:gd name="connsiteX33" fmla="*/ 2128339 w 3448920"/>
              <a:gd name="connsiteY33" fmla="*/ 896865 h 4205223"/>
              <a:gd name="connsiteX34" fmla="*/ 1875870 w 3448920"/>
              <a:gd name="connsiteY34" fmla="*/ 440061 h 4205223"/>
              <a:gd name="connsiteX35" fmla="*/ 1356867 w 3448920"/>
              <a:gd name="connsiteY35" fmla="*/ 431350 h 4205223"/>
              <a:gd name="connsiteX36" fmla="*/ 1094818 w 3448920"/>
              <a:gd name="connsiteY36" fmla="*/ 879424 h 4205223"/>
              <a:gd name="connsiteX37" fmla="*/ 960849 w 3448920"/>
              <a:gd name="connsiteY37" fmla="*/ 879424 h 4205223"/>
              <a:gd name="connsiteX38" fmla="*/ 1291185 w 3448920"/>
              <a:gd name="connsiteY38" fmla="*/ 314587 h 4205223"/>
              <a:gd name="connsiteX39" fmla="*/ 1619797 w 3448920"/>
              <a:gd name="connsiteY39" fmla="*/ 231444 h 4205223"/>
              <a:gd name="connsiteX0" fmla="*/ 1048235 w 3448920"/>
              <a:gd name="connsiteY0" fmla="*/ 1186631 h 4205223"/>
              <a:gd name="connsiteX1" fmla="*/ 1221426 w 3448920"/>
              <a:gd name="connsiteY1" fmla="*/ 1487190 h 4205223"/>
              <a:gd name="connsiteX2" fmla="*/ 1048235 w 3448920"/>
              <a:gd name="connsiteY2" fmla="*/ 1787749 h 4205223"/>
              <a:gd name="connsiteX3" fmla="*/ 875044 w 3448920"/>
              <a:gd name="connsiteY3" fmla="*/ 1487190 h 4205223"/>
              <a:gd name="connsiteX4" fmla="*/ 1048235 w 3448920"/>
              <a:gd name="connsiteY4" fmla="*/ 1186631 h 4205223"/>
              <a:gd name="connsiteX5" fmla="*/ 805954 w 3448920"/>
              <a:gd name="connsiteY5" fmla="*/ 879424 h 4205223"/>
              <a:gd name="connsiteX6" fmla="*/ 805954 w 3448920"/>
              <a:gd name="connsiteY6" fmla="*/ 2084387 h 4205223"/>
              <a:gd name="connsiteX7" fmla="*/ 956357 w 3448920"/>
              <a:gd name="connsiteY7" fmla="*/ 2282893 h 4205223"/>
              <a:gd name="connsiteX8" fmla="*/ 956356 w 3448920"/>
              <a:gd name="connsiteY8" fmla="*/ 2704383 h 4205223"/>
              <a:gd name="connsiteX9" fmla="*/ 1047771 w 3448920"/>
              <a:gd name="connsiteY9" fmla="*/ 2795798 h 4205223"/>
              <a:gd name="connsiteX10" fmla="*/ 1139186 w 3448920"/>
              <a:gd name="connsiteY10" fmla="*/ 2704383 h 4205223"/>
              <a:gd name="connsiteX11" fmla="*/ 1139186 w 3448920"/>
              <a:gd name="connsiteY11" fmla="*/ 2283181 h 4205223"/>
              <a:gd name="connsiteX12" fmla="*/ 1290517 w 3448920"/>
              <a:gd name="connsiteY12" fmla="*/ 2084387 h 4205223"/>
              <a:gd name="connsiteX13" fmla="*/ 1290517 w 3448920"/>
              <a:gd name="connsiteY13" fmla="*/ 880681 h 4205223"/>
              <a:gd name="connsiteX14" fmla="*/ 2088232 w 3448920"/>
              <a:gd name="connsiteY14" fmla="*/ 1792228 h 4205223"/>
              <a:gd name="connsiteX15" fmla="*/ 2088232 w 3448920"/>
              <a:gd name="connsiteY15" fmla="*/ 2369223 h 4205223"/>
              <a:gd name="connsiteX16" fmla="*/ 2088233 w 3448920"/>
              <a:gd name="connsiteY16" fmla="*/ 2369223 h 4205223"/>
              <a:gd name="connsiteX17" fmla="*/ 2088233 w 3448920"/>
              <a:gd name="connsiteY17" fmla="*/ 3287223 h 4205223"/>
              <a:gd name="connsiteX18" fmla="*/ 1170233 w 3448920"/>
              <a:gd name="connsiteY18" fmla="*/ 4205223 h 4205223"/>
              <a:gd name="connsiteX19" fmla="*/ 918001 w 3448920"/>
              <a:gd name="connsiteY19" fmla="*/ 4205223 h 4205223"/>
              <a:gd name="connsiteX20" fmla="*/ 1 w 3448920"/>
              <a:gd name="connsiteY20" fmla="*/ 3287223 h 4205223"/>
              <a:gd name="connsiteX21" fmla="*/ 1 w 3448920"/>
              <a:gd name="connsiteY21" fmla="*/ 2383692 h 4205223"/>
              <a:gd name="connsiteX22" fmla="*/ 0 w 3448920"/>
              <a:gd name="connsiteY22" fmla="*/ 2383692 h 4205223"/>
              <a:gd name="connsiteX23" fmla="*/ 0 w 3448920"/>
              <a:gd name="connsiteY23" fmla="*/ 1792228 h 4205223"/>
              <a:gd name="connsiteX24" fmla="*/ 805954 w 3448920"/>
              <a:gd name="connsiteY24" fmla="*/ 879424 h 4205223"/>
              <a:gd name="connsiteX25" fmla="*/ 1619797 w 3448920"/>
              <a:gd name="connsiteY25" fmla="*/ 231444 h 4205223"/>
              <a:gd name="connsiteX26" fmla="*/ 1945434 w 3448920"/>
              <a:gd name="connsiteY26" fmla="*/ 325568 h 4205223"/>
              <a:gd name="connsiteX27" fmla="*/ 2255221 w 3448920"/>
              <a:gd name="connsiteY27" fmla="*/ 859133 h 4205223"/>
              <a:gd name="connsiteX28" fmla="*/ 2257891 w 3448920"/>
              <a:gd name="connsiteY28" fmla="*/ 858925 h 4205223"/>
              <a:gd name="connsiteX29" fmla="*/ 2842719 w 3448920"/>
              <a:gd name="connsiteY29" fmla="*/ 1482878 h 4205223"/>
              <a:gd name="connsiteX30" fmla="*/ 3293362 w 3448920"/>
              <a:gd name="connsiteY30" fmla="*/ -1 h 4205223"/>
              <a:gd name="connsiteX31" fmla="*/ 3388354 w 3448920"/>
              <a:gd name="connsiteY31" fmla="*/ 34235 h 4205223"/>
              <a:gd name="connsiteX32" fmla="*/ 2889300 w 3448920"/>
              <a:gd name="connsiteY32" fmla="*/ 1611595 h 4205223"/>
              <a:gd name="connsiteX33" fmla="*/ 2128339 w 3448920"/>
              <a:gd name="connsiteY33" fmla="*/ 896865 h 4205223"/>
              <a:gd name="connsiteX34" fmla="*/ 1875870 w 3448920"/>
              <a:gd name="connsiteY34" fmla="*/ 440061 h 4205223"/>
              <a:gd name="connsiteX35" fmla="*/ 1356867 w 3448920"/>
              <a:gd name="connsiteY35" fmla="*/ 431350 h 4205223"/>
              <a:gd name="connsiteX36" fmla="*/ 1094818 w 3448920"/>
              <a:gd name="connsiteY36" fmla="*/ 879424 h 4205223"/>
              <a:gd name="connsiteX37" fmla="*/ 960849 w 3448920"/>
              <a:gd name="connsiteY37" fmla="*/ 879424 h 4205223"/>
              <a:gd name="connsiteX38" fmla="*/ 1291185 w 3448920"/>
              <a:gd name="connsiteY38" fmla="*/ 314587 h 4205223"/>
              <a:gd name="connsiteX39" fmla="*/ 1619797 w 3448920"/>
              <a:gd name="connsiteY39" fmla="*/ 231444 h 4205223"/>
              <a:gd name="connsiteX0" fmla="*/ 1048235 w 3450897"/>
              <a:gd name="connsiteY0" fmla="*/ 1186631 h 4205223"/>
              <a:gd name="connsiteX1" fmla="*/ 1221426 w 3450897"/>
              <a:gd name="connsiteY1" fmla="*/ 1487190 h 4205223"/>
              <a:gd name="connsiteX2" fmla="*/ 1048235 w 3450897"/>
              <a:gd name="connsiteY2" fmla="*/ 1787749 h 4205223"/>
              <a:gd name="connsiteX3" fmla="*/ 875044 w 3450897"/>
              <a:gd name="connsiteY3" fmla="*/ 1487190 h 4205223"/>
              <a:gd name="connsiteX4" fmla="*/ 1048235 w 3450897"/>
              <a:gd name="connsiteY4" fmla="*/ 1186631 h 4205223"/>
              <a:gd name="connsiteX5" fmla="*/ 805954 w 3450897"/>
              <a:gd name="connsiteY5" fmla="*/ 879424 h 4205223"/>
              <a:gd name="connsiteX6" fmla="*/ 805954 w 3450897"/>
              <a:gd name="connsiteY6" fmla="*/ 2084387 h 4205223"/>
              <a:gd name="connsiteX7" fmla="*/ 956357 w 3450897"/>
              <a:gd name="connsiteY7" fmla="*/ 2282893 h 4205223"/>
              <a:gd name="connsiteX8" fmla="*/ 956356 w 3450897"/>
              <a:gd name="connsiteY8" fmla="*/ 2704383 h 4205223"/>
              <a:gd name="connsiteX9" fmla="*/ 1047771 w 3450897"/>
              <a:gd name="connsiteY9" fmla="*/ 2795798 h 4205223"/>
              <a:gd name="connsiteX10" fmla="*/ 1139186 w 3450897"/>
              <a:gd name="connsiteY10" fmla="*/ 2704383 h 4205223"/>
              <a:gd name="connsiteX11" fmla="*/ 1139186 w 3450897"/>
              <a:gd name="connsiteY11" fmla="*/ 2283181 h 4205223"/>
              <a:gd name="connsiteX12" fmla="*/ 1290517 w 3450897"/>
              <a:gd name="connsiteY12" fmla="*/ 2084387 h 4205223"/>
              <a:gd name="connsiteX13" fmla="*/ 1290517 w 3450897"/>
              <a:gd name="connsiteY13" fmla="*/ 880681 h 4205223"/>
              <a:gd name="connsiteX14" fmla="*/ 2088232 w 3450897"/>
              <a:gd name="connsiteY14" fmla="*/ 1792228 h 4205223"/>
              <a:gd name="connsiteX15" fmla="*/ 2088232 w 3450897"/>
              <a:gd name="connsiteY15" fmla="*/ 2369223 h 4205223"/>
              <a:gd name="connsiteX16" fmla="*/ 2088233 w 3450897"/>
              <a:gd name="connsiteY16" fmla="*/ 2369223 h 4205223"/>
              <a:gd name="connsiteX17" fmla="*/ 2088233 w 3450897"/>
              <a:gd name="connsiteY17" fmla="*/ 3287223 h 4205223"/>
              <a:gd name="connsiteX18" fmla="*/ 1170233 w 3450897"/>
              <a:gd name="connsiteY18" fmla="*/ 4205223 h 4205223"/>
              <a:gd name="connsiteX19" fmla="*/ 918001 w 3450897"/>
              <a:gd name="connsiteY19" fmla="*/ 4205223 h 4205223"/>
              <a:gd name="connsiteX20" fmla="*/ 1 w 3450897"/>
              <a:gd name="connsiteY20" fmla="*/ 3287223 h 4205223"/>
              <a:gd name="connsiteX21" fmla="*/ 1 w 3450897"/>
              <a:gd name="connsiteY21" fmla="*/ 2383692 h 4205223"/>
              <a:gd name="connsiteX22" fmla="*/ 0 w 3450897"/>
              <a:gd name="connsiteY22" fmla="*/ 2383692 h 4205223"/>
              <a:gd name="connsiteX23" fmla="*/ 0 w 3450897"/>
              <a:gd name="connsiteY23" fmla="*/ 1792228 h 4205223"/>
              <a:gd name="connsiteX24" fmla="*/ 805954 w 3450897"/>
              <a:gd name="connsiteY24" fmla="*/ 879424 h 4205223"/>
              <a:gd name="connsiteX25" fmla="*/ 1619797 w 3450897"/>
              <a:gd name="connsiteY25" fmla="*/ 231444 h 4205223"/>
              <a:gd name="connsiteX26" fmla="*/ 1945434 w 3450897"/>
              <a:gd name="connsiteY26" fmla="*/ 325568 h 4205223"/>
              <a:gd name="connsiteX27" fmla="*/ 2255221 w 3450897"/>
              <a:gd name="connsiteY27" fmla="*/ 859133 h 4205223"/>
              <a:gd name="connsiteX28" fmla="*/ 2257891 w 3450897"/>
              <a:gd name="connsiteY28" fmla="*/ 858925 h 4205223"/>
              <a:gd name="connsiteX29" fmla="*/ 2842719 w 3450897"/>
              <a:gd name="connsiteY29" fmla="*/ 1482878 h 4205223"/>
              <a:gd name="connsiteX30" fmla="*/ 3293362 w 3450897"/>
              <a:gd name="connsiteY30" fmla="*/ -1 h 4205223"/>
              <a:gd name="connsiteX31" fmla="*/ 3388354 w 3450897"/>
              <a:gd name="connsiteY31" fmla="*/ 34235 h 4205223"/>
              <a:gd name="connsiteX32" fmla="*/ 2889300 w 3450897"/>
              <a:gd name="connsiteY32" fmla="*/ 1611595 h 4205223"/>
              <a:gd name="connsiteX33" fmla="*/ 2128339 w 3450897"/>
              <a:gd name="connsiteY33" fmla="*/ 896865 h 4205223"/>
              <a:gd name="connsiteX34" fmla="*/ 1875870 w 3450897"/>
              <a:gd name="connsiteY34" fmla="*/ 440061 h 4205223"/>
              <a:gd name="connsiteX35" fmla="*/ 1356867 w 3450897"/>
              <a:gd name="connsiteY35" fmla="*/ 431350 h 4205223"/>
              <a:gd name="connsiteX36" fmla="*/ 1094818 w 3450897"/>
              <a:gd name="connsiteY36" fmla="*/ 879424 h 4205223"/>
              <a:gd name="connsiteX37" fmla="*/ 960849 w 3450897"/>
              <a:gd name="connsiteY37" fmla="*/ 879424 h 4205223"/>
              <a:gd name="connsiteX38" fmla="*/ 1291185 w 3450897"/>
              <a:gd name="connsiteY38" fmla="*/ 314587 h 4205223"/>
              <a:gd name="connsiteX39" fmla="*/ 1619797 w 3450897"/>
              <a:gd name="connsiteY39" fmla="*/ 231444 h 4205223"/>
              <a:gd name="connsiteX0" fmla="*/ 1048235 w 3446036"/>
              <a:gd name="connsiteY0" fmla="*/ 1186631 h 4205223"/>
              <a:gd name="connsiteX1" fmla="*/ 1221426 w 3446036"/>
              <a:gd name="connsiteY1" fmla="*/ 1487190 h 4205223"/>
              <a:gd name="connsiteX2" fmla="*/ 1048235 w 3446036"/>
              <a:gd name="connsiteY2" fmla="*/ 1787749 h 4205223"/>
              <a:gd name="connsiteX3" fmla="*/ 875044 w 3446036"/>
              <a:gd name="connsiteY3" fmla="*/ 1487190 h 4205223"/>
              <a:gd name="connsiteX4" fmla="*/ 1048235 w 3446036"/>
              <a:gd name="connsiteY4" fmla="*/ 1186631 h 4205223"/>
              <a:gd name="connsiteX5" fmla="*/ 805954 w 3446036"/>
              <a:gd name="connsiteY5" fmla="*/ 879424 h 4205223"/>
              <a:gd name="connsiteX6" fmla="*/ 805954 w 3446036"/>
              <a:gd name="connsiteY6" fmla="*/ 2084387 h 4205223"/>
              <a:gd name="connsiteX7" fmla="*/ 956357 w 3446036"/>
              <a:gd name="connsiteY7" fmla="*/ 2282893 h 4205223"/>
              <a:gd name="connsiteX8" fmla="*/ 956356 w 3446036"/>
              <a:gd name="connsiteY8" fmla="*/ 2704383 h 4205223"/>
              <a:gd name="connsiteX9" fmla="*/ 1047771 w 3446036"/>
              <a:gd name="connsiteY9" fmla="*/ 2795798 h 4205223"/>
              <a:gd name="connsiteX10" fmla="*/ 1139186 w 3446036"/>
              <a:gd name="connsiteY10" fmla="*/ 2704383 h 4205223"/>
              <a:gd name="connsiteX11" fmla="*/ 1139186 w 3446036"/>
              <a:gd name="connsiteY11" fmla="*/ 2283181 h 4205223"/>
              <a:gd name="connsiteX12" fmla="*/ 1290517 w 3446036"/>
              <a:gd name="connsiteY12" fmla="*/ 2084387 h 4205223"/>
              <a:gd name="connsiteX13" fmla="*/ 1290517 w 3446036"/>
              <a:gd name="connsiteY13" fmla="*/ 880681 h 4205223"/>
              <a:gd name="connsiteX14" fmla="*/ 2088232 w 3446036"/>
              <a:gd name="connsiteY14" fmla="*/ 1792228 h 4205223"/>
              <a:gd name="connsiteX15" fmla="*/ 2088232 w 3446036"/>
              <a:gd name="connsiteY15" fmla="*/ 2369223 h 4205223"/>
              <a:gd name="connsiteX16" fmla="*/ 2088233 w 3446036"/>
              <a:gd name="connsiteY16" fmla="*/ 2369223 h 4205223"/>
              <a:gd name="connsiteX17" fmla="*/ 2088233 w 3446036"/>
              <a:gd name="connsiteY17" fmla="*/ 3287223 h 4205223"/>
              <a:gd name="connsiteX18" fmla="*/ 1170233 w 3446036"/>
              <a:gd name="connsiteY18" fmla="*/ 4205223 h 4205223"/>
              <a:gd name="connsiteX19" fmla="*/ 918001 w 3446036"/>
              <a:gd name="connsiteY19" fmla="*/ 4205223 h 4205223"/>
              <a:gd name="connsiteX20" fmla="*/ 1 w 3446036"/>
              <a:gd name="connsiteY20" fmla="*/ 3287223 h 4205223"/>
              <a:gd name="connsiteX21" fmla="*/ 1 w 3446036"/>
              <a:gd name="connsiteY21" fmla="*/ 2383692 h 4205223"/>
              <a:gd name="connsiteX22" fmla="*/ 0 w 3446036"/>
              <a:gd name="connsiteY22" fmla="*/ 2383692 h 4205223"/>
              <a:gd name="connsiteX23" fmla="*/ 0 w 3446036"/>
              <a:gd name="connsiteY23" fmla="*/ 1792228 h 4205223"/>
              <a:gd name="connsiteX24" fmla="*/ 805954 w 3446036"/>
              <a:gd name="connsiteY24" fmla="*/ 879424 h 4205223"/>
              <a:gd name="connsiteX25" fmla="*/ 1619797 w 3446036"/>
              <a:gd name="connsiteY25" fmla="*/ 231444 h 4205223"/>
              <a:gd name="connsiteX26" fmla="*/ 1945434 w 3446036"/>
              <a:gd name="connsiteY26" fmla="*/ 325568 h 4205223"/>
              <a:gd name="connsiteX27" fmla="*/ 2255221 w 3446036"/>
              <a:gd name="connsiteY27" fmla="*/ 859133 h 4205223"/>
              <a:gd name="connsiteX28" fmla="*/ 2257891 w 3446036"/>
              <a:gd name="connsiteY28" fmla="*/ 858925 h 4205223"/>
              <a:gd name="connsiteX29" fmla="*/ 2842719 w 3446036"/>
              <a:gd name="connsiteY29" fmla="*/ 1482878 h 4205223"/>
              <a:gd name="connsiteX30" fmla="*/ 3293362 w 3446036"/>
              <a:gd name="connsiteY30" fmla="*/ -1 h 4205223"/>
              <a:gd name="connsiteX31" fmla="*/ 3388354 w 3446036"/>
              <a:gd name="connsiteY31" fmla="*/ 34235 h 4205223"/>
              <a:gd name="connsiteX32" fmla="*/ 2830202 w 3446036"/>
              <a:gd name="connsiteY32" fmla="*/ 1593881 h 4205223"/>
              <a:gd name="connsiteX33" fmla="*/ 2128339 w 3446036"/>
              <a:gd name="connsiteY33" fmla="*/ 896865 h 4205223"/>
              <a:gd name="connsiteX34" fmla="*/ 1875870 w 3446036"/>
              <a:gd name="connsiteY34" fmla="*/ 440061 h 4205223"/>
              <a:gd name="connsiteX35" fmla="*/ 1356867 w 3446036"/>
              <a:gd name="connsiteY35" fmla="*/ 431350 h 4205223"/>
              <a:gd name="connsiteX36" fmla="*/ 1094818 w 3446036"/>
              <a:gd name="connsiteY36" fmla="*/ 879424 h 4205223"/>
              <a:gd name="connsiteX37" fmla="*/ 960849 w 3446036"/>
              <a:gd name="connsiteY37" fmla="*/ 879424 h 4205223"/>
              <a:gd name="connsiteX38" fmla="*/ 1291185 w 3446036"/>
              <a:gd name="connsiteY38" fmla="*/ 314587 h 4205223"/>
              <a:gd name="connsiteX39" fmla="*/ 1619797 w 3446036"/>
              <a:gd name="connsiteY39" fmla="*/ 231444 h 4205223"/>
              <a:gd name="connsiteX0" fmla="*/ 1048235 w 3446346"/>
              <a:gd name="connsiteY0" fmla="*/ 1186631 h 4205223"/>
              <a:gd name="connsiteX1" fmla="*/ 1221426 w 3446346"/>
              <a:gd name="connsiteY1" fmla="*/ 1487190 h 4205223"/>
              <a:gd name="connsiteX2" fmla="*/ 1048235 w 3446346"/>
              <a:gd name="connsiteY2" fmla="*/ 1787749 h 4205223"/>
              <a:gd name="connsiteX3" fmla="*/ 875044 w 3446346"/>
              <a:gd name="connsiteY3" fmla="*/ 1487190 h 4205223"/>
              <a:gd name="connsiteX4" fmla="*/ 1048235 w 3446346"/>
              <a:gd name="connsiteY4" fmla="*/ 1186631 h 4205223"/>
              <a:gd name="connsiteX5" fmla="*/ 805954 w 3446346"/>
              <a:gd name="connsiteY5" fmla="*/ 879424 h 4205223"/>
              <a:gd name="connsiteX6" fmla="*/ 805954 w 3446346"/>
              <a:gd name="connsiteY6" fmla="*/ 2084387 h 4205223"/>
              <a:gd name="connsiteX7" fmla="*/ 956357 w 3446346"/>
              <a:gd name="connsiteY7" fmla="*/ 2282893 h 4205223"/>
              <a:gd name="connsiteX8" fmla="*/ 956356 w 3446346"/>
              <a:gd name="connsiteY8" fmla="*/ 2704383 h 4205223"/>
              <a:gd name="connsiteX9" fmla="*/ 1047771 w 3446346"/>
              <a:gd name="connsiteY9" fmla="*/ 2795798 h 4205223"/>
              <a:gd name="connsiteX10" fmla="*/ 1139186 w 3446346"/>
              <a:gd name="connsiteY10" fmla="*/ 2704383 h 4205223"/>
              <a:gd name="connsiteX11" fmla="*/ 1139186 w 3446346"/>
              <a:gd name="connsiteY11" fmla="*/ 2283181 h 4205223"/>
              <a:gd name="connsiteX12" fmla="*/ 1290517 w 3446346"/>
              <a:gd name="connsiteY12" fmla="*/ 2084387 h 4205223"/>
              <a:gd name="connsiteX13" fmla="*/ 1290517 w 3446346"/>
              <a:gd name="connsiteY13" fmla="*/ 880681 h 4205223"/>
              <a:gd name="connsiteX14" fmla="*/ 2088232 w 3446346"/>
              <a:gd name="connsiteY14" fmla="*/ 1792228 h 4205223"/>
              <a:gd name="connsiteX15" fmla="*/ 2088232 w 3446346"/>
              <a:gd name="connsiteY15" fmla="*/ 2369223 h 4205223"/>
              <a:gd name="connsiteX16" fmla="*/ 2088233 w 3446346"/>
              <a:gd name="connsiteY16" fmla="*/ 2369223 h 4205223"/>
              <a:gd name="connsiteX17" fmla="*/ 2088233 w 3446346"/>
              <a:gd name="connsiteY17" fmla="*/ 3287223 h 4205223"/>
              <a:gd name="connsiteX18" fmla="*/ 1170233 w 3446346"/>
              <a:gd name="connsiteY18" fmla="*/ 4205223 h 4205223"/>
              <a:gd name="connsiteX19" fmla="*/ 918001 w 3446346"/>
              <a:gd name="connsiteY19" fmla="*/ 4205223 h 4205223"/>
              <a:gd name="connsiteX20" fmla="*/ 1 w 3446346"/>
              <a:gd name="connsiteY20" fmla="*/ 3287223 h 4205223"/>
              <a:gd name="connsiteX21" fmla="*/ 1 w 3446346"/>
              <a:gd name="connsiteY21" fmla="*/ 2383692 h 4205223"/>
              <a:gd name="connsiteX22" fmla="*/ 0 w 3446346"/>
              <a:gd name="connsiteY22" fmla="*/ 2383692 h 4205223"/>
              <a:gd name="connsiteX23" fmla="*/ 0 w 3446346"/>
              <a:gd name="connsiteY23" fmla="*/ 1792228 h 4205223"/>
              <a:gd name="connsiteX24" fmla="*/ 805954 w 3446346"/>
              <a:gd name="connsiteY24" fmla="*/ 879424 h 4205223"/>
              <a:gd name="connsiteX25" fmla="*/ 1619797 w 3446346"/>
              <a:gd name="connsiteY25" fmla="*/ 231444 h 4205223"/>
              <a:gd name="connsiteX26" fmla="*/ 1945434 w 3446346"/>
              <a:gd name="connsiteY26" fmla="*/ 325568 h 4205223"/>
              <a:gd name="connsiteX27" fmla="*/ 2255221 w 3446346"/>
              <a:gd name="connsiteY27" fmla="*/ 859133 h 4205223"/>
              <a:gd name="connsiteX28" fmla="*/ 2257891 w 3446346"/>
              <a:gd name="connsiteY28" fmla="*/ 858925 h 4205223"/>
              <a:gd name="connsiteX29" fmla="*/ 2842719 w 3446346"/>
              <a:gd name="connsiteY29" fmla="*/ 1482878 h 4205223"/>
              <a:gd name="connsiteX30" fmla="*/ 3293362 w 3446346"/>
              <a:gd name="connsiteY30" fmla="*/ -1 h 4205223"/>
              <a:gd name="connsiteX31" fmla="*/ 3388354 w 3446346"/>
              <a:gd name="connsiteY31" fmla="*/ 34235 h 4205223"/>
              <a:gd name="connsiteX32" fmla="*/ 2830202 w 3446346"/>
              <a:gd name="connsiteY32" fmla="*/ 1593881 h 4205223"/>
              <a:gd name="connsiteX33" fmla="*/ 2128339 w 3446346"/>
              <a:gd name="connsiteY33" fmla="*/ 896865 h 4205223"/>
              <a:gd name="connsiteX34" fmla="*/ 1875870 w 3446346"/>
              <a:gd name="connsiteY34" fmla="*/ 440061 h 4205223"/>
              <a:gd name="connsiteX35" fmla="*/ 1356867 w 3446346"/>
              <a:gd name="connsiteY35" fmla="*/ 431350 h 4205223"/>
              <a:gd name="connsiteX36" fmla="*/ 1094818 w 3446346"/>
              <a:gd name="connsiteY36" fmla="*/ 879424 h 4205223"/>
              <a:gd name="connsiteX37" fmla="*/ 960849 w 3446346"/>
              <a:gd name="connsiteY37" fmla="*/ 879424 h 4205223"/>
              <a:gd name="connsiteX38" fmla="*/ 1291185 w 3446346"/>
              <a:gd name="connsiteY38" fmla="*/ 314587 h 4205223"/>
              <a:gd name="connsiteX39" fmla="*/ 1619797 w 3446346"/>
              <a:gd name="connsiteY39" fmla="*/ 231444 h 4205223"/>
              <a:gd name="connsiteX0" fmla="*/ 1048235 w 3446390"/>
              <a:gd name="connsiteY0" fmla="*/ 1186631 h 4205223"/>
              <a:gd name="connsiteX1" fmla="*/ 1221426 w 3446390"/>
              <a:gd name="connsiteY1" fmla="*/ 1487190 h 4205223"/>
              <a:gd name="connsiteX2" fmla="*/ 1048235 w 3446390"/>
              <a:gd name="connsiteY2" fmla="*/ 1787749 h 4205223"/>
              <a:gd name="connsiteX3" fmla="*/ 875044 w 3446390"/>
              <a:gd name="connsiteY3" fmla="*/ 1487190 h 4205223"/>
              <a:gd name="connsiteX4" fmla="*/ 1048235 w 3446390"/>
              <a:gd name="connsiteY4" fmla="*/ 1186631 h 4205223"/>
              <a:gd name="connsiteX5" fmla="*/ 805954 w 3446390"/>
              <a:gd name="connsiteY5" fmla="*/ 879424 h 4205223"/>
              <a:gd name="connsiteX6" fmla="*/ 805954 w 3446390"/>
              <a:gd name="connsiteY6" fmla="*/ 2084387 h 4205223"/>
              <a:gd name="connsiteX7" fmla="*/ 956357 w 3446390"/>
              <a:gd name="connsiteY7" fmla="*/ 2282893 h 4205223"/>
              <a:gd name="connsiteX8" fmla="*/ 956356 w 3446390"/>
              <a:gd name="connsiteY8" fmla="*/ 2704383 h 4205223"/>
              <a:gd name="connsiteX9" fmla="*/ 1047771 w 3446390"/>
              <a:gd name="connsiteY9" fmla="*/ 2795798 h 4205223"/>
              <a:gd name="connsiteX10" fmla="*/ 1139186 w 3446390"/>
              <a:gd name="connsiteY10" fmla="*/ 2704383 h 4205223"/>
              <a:gd name="connsiteX11" fmla="*/ 1139186 w 3446390"/>
              <a:gd name="connsiteY11" fmla="*/ 2283181 h 4205223"/>
              <a:gd name="connsiteX12" fmla="*/ 1290517 w 3446390"/>
              <a:gd name="connsiteY12" fmla="*/ 2084387 h 4205223"/>
              <a:gd name="connsiteX13" fmla="*/ 1290517 w 3446390"/>
              <a:gd name="connsiteY13" fmla="*/ 880681 h 4205223"/>
              <a:gd name="connsiteX14" fmla="*/ 2088232 w 3446390"/>
              <a:gd name="connsiteY14" fmla="*/ 1792228 h 4205223"/>
              <a:gd name="connsiteX15" fmla="*/ 2088232 w 3446390"/>
              <a:gd name="connsiteY15" fmla="*/ 2369223 h 4205223"/>
              <a:gd name="connsiteX16" fmla="*/ 2088233 w 3446390"/>
              <a:gd name="connsiteY16" fmla="*/ 2369223 h 4205223"/>
              <a:gd name="connsiteX17" fmla="*/ 2088233 w 3446390"/>
              <a:gd name="connsiteY17" fmla="*/ 3287223 h 4205223"/>
              <a:gd name="connsiteX18" fmla="*/ 1170233 w 3446390"/>
              <a:gd name="connsiteY18" fmla="*/ 4205223 h 4205223"/>
              <a:gd name="connsiteX19" fmla="*/ 918001 w 3446390"/>
              <a:gd name="connsiteY19" fmla="*/ 4205223 h 4205223"/>
              <a:gd name="connsiteX20" fmla="*/ 1 w 3446390"/>
              <a:gd name="connsiteY20" fmla="*/ 3287223 h 4205223"/>
              <a:gd name="connsiteX21" fmla="*/ 1 w 3446390"/>
              <a:gd name="connsiteY21" fmla="*/ 2383692 h 4205223"/>
              <a:gd name="connsiteX22" fmla="*/ 0 w 3446390"/>
              <a:gd name="connsiteY22" fmla="*/ 2383692 h 4205223"/>
              <a:gd name="connsiteX23" fmla="*/ 0 w 3446390"/>
              <a:gd name="connsiteY23" fmla="*/ 1792228 h 4205223"/>
              <a:gd name="connsiteX24" fmla="*/ 805954 w 3446390"/>
              <a:gd name="connsiteY24" fmla="*/ 879424 h 4205223"/>
              <a:gd name="connsiteX25" fmla="*/ 1619797 w 3446390"/>
              <a:gd name="connsiteY25" fmla="*/ 231444 h 4205223"/>
              <a:gd name="connsiteX26" fmla="*/ 1945434 w 3446390"/>
              <a:gd name="connsiteY26" fmla="*/ 325568 h 4205223"/>
              <a:gd name="connsiteX27" fmla="*/ 2255221 w 3446390"/>
              <a:gd name="connsiteY27" fmla="*/ 859133 h 4205223"/>
              <a:gd name="connsiteX28" fmla="*/ 2257891 w 3446390"/>
              <a:gd name="connsiteY28" fmla="*/ 858925 h 4205223"/>
              <a:gd name="connsiteX29" fmla="*/ 2842719 w 3446390"/>
              <a:gd name="connsiteY29" fmla="*/ 1482878 h 4205223"/>
              <a:gd name="connsiteX30" fmla="*/ 3293362 w 3446390"/>
              <a:gd name="connsiteY30" fmla="*/ -1 h 4205223"/>
              <a:gd name="connsiteX31" fmla="*/ 3388354 w 3446390"/>
              <a:gd name="connsiteY31" fmla="*/ 34235 h 4205223"/>
              <a:gd name="connsiteX32" fmla="*/ 2830202 w 3446390"/>
              <a:gd name="connsiteY32" fmla="*/ 1593881 h 4205223"/>
              <a:gd name="connsiteX33" fmla="*/ 2128339 w 3446390"/>
              <a:gd name="connsiteY33" fmla="*/ 896865 h 4205223"/>
              <a:gd name="connsiteX34" fmla="*/ 1875870 w 3446390"/>
              <a:gd name="connsiteY34" fmla="*/ 440061 h 4205223"/>
              <a:gd name="connsiteX35" fmla="*/ 1356867 w 3446390"/>
              <a:gd name="connsiteY35" fmla="*/ 431350 h 4205223"/>
              <a:gd name="connsiteX36" fmla="*/ 1094818 w 3446390"/>
              <a:gd name="connsiteY36" fmla="*/ 879424 h 4205223"/>
              <a:gd name="connsiteX37" fmla="*/ 960849 w 3446390"/>
              <a:gd name="connsiteY37" fmla="*/ 879424 h 4205223"/>
              <a:gd name="connsiteX38" fmla="*/ 1291185 w 3446390"/>
              <a:gd name="connsiteY38" fmla="*/ 314587 h 4205223"/>
              <a:gd name="connsiteX39" fmla="*/ 1619797 w 3446390"/>
              <a:gd name="connsiteY39" fmla="*/ 231444 h 4205223"/>
              <a:gd name="connsiteX0" fmla="*/ 1048235 w 3446390"/>
              <a:gd name="connsiteY0" fmla="*/ 1186631 h 4205223"/>
              <a:gd name="connsiteX1" fmla="*/ 1221426 w 3446390"/>
              <a:gd name="connsiteY1" fmla="*/ 1487190 h 4205223"/>
              <a:gd name="connsiteX2" fmla="*/ 1048235 w 3446390"/>
              <a:gd name="connsiteY2" fmla="*/ 1787749 h 4205223"/>
              <a:gd name="connsiteX3" fmla="*/ 875044 w 3446390"/>
              <a:gd name="connsiteY3" fmla="*/ 1487190 h 4205223"/>
              <a:gd name="connsiteX4" fmla="*/ 1048235 w 3446390"/>
              <a:gd name="connsiteY4" fmla="*/ 1186631 h 4205223"/>
              <a:gd name="connsiteX5" fmla="*/ 805954 w 3446390"/>
              <a:gd name="connsiteY5" fmla="*/ 879424 h 4205223"/>
              <a:gd name="connsiteX6" fmla="*/ 805954 w 3446390"/>
              <a:gd name="connsiteY6" fmla="*/ 2084387 h 4205223"/>
              <a:gd name="connsiteX7" fmla="*/ 956357 w 3446390"/>
              <a:gd name="connsiteY7" fmla="*/ 2282893 h 4205223"/>
              <a:gd name="connsiteX8" fmla="*/ 956356 w 3446390"/>
              <a:gd name="connsiteY8" fmla="*/ 2704383 h 4205223"/>
              <a:gd name="connsiteX9" fmla="*/ 1047771 w 3446390"/>
              <a:gd name="connsiteY9" fmla="*/ 2795798 h 4205223"/>
              <a:gd name="connsiteX10" fmla="*/ 1139186 w 3446390"/>
              <a:gd name="connsiteY10" fmla="*/ 2704383 h 4205223"/>
              <a:gd name="connsiteX11" fmla="*/ 1139186 w 3446390"/>
              <a:gd name="connsiteY11" fmla="*/ 2283181 h 4205223"/>
              <a:gd name="connsiteX12" fmla="*/ 1290517 w 3446390"/>
              <a:gd name="connsiteY12" fmla="*/ 2084387 h 4205223"/>
              <a:gd name="connsiteX13" fmla="*/ 1290517 w 3446390"/>
              <a:gd name="connsiteY13" fmla="*/ 880681 h 4205223"/>
              <a:gd name="connsiteX14" fmla="*/ 2088232 w 3446390"/>
              <a:gd name="connsiteY14" fmla="*/ 1792228 h 4205223"/>
              <a:gd name="connsiteX15" fmla="*/ 2088232 w 3446390"/>
              <a:gd name="connsiteY15" fmla="*/ 2369223 h 4205223"/>
              <a:gd name="connsiteX16" fmla="*/ 2088233 w 3446390"/>
              <a:gd name="connsiteY16" fmla="*/ 2369223 h 4205223"/>
              <a:gd name="connsiteX17" fmla="*/ 2088233 w 3446390"/>
              <a:gd name="connsiteY17" fmla="*/ 3287223 h 4205223"/>
              <a:gd name="connsiteX18" fmla="*/ 1170233 w 3446390"/>
              <a:gd name="connsiteY18" fmla="*/ 4205223 h 4205223"/>
              <a:gd name="connsiteX19" fmla="*/ 918001 w 3446390"/>
              <a:gd name="connsiteY19" fmla="*/ 4205223 h 4205223"/>
              <a:gd name="connsiteX20" fmla="*/ 1 w 3446390"/>
              <a:gd name="connsiteY20" fmla="*/ 3287223 h 4205223"/>
              <a:gd name="connsiteX21" fmla="*/ 1 w 3446390"/>
              <a:gd name="connsiteY21" fmla="*/ 2383692 h 4205223"/>
              <a:gd name="connsiteX22" fmla="*/ 0 w 3446390"/>
              <a:gd name="connsiteY22" fmla="*/ 2383692 h 4205223"/>
              <a:gd name="connsiteX23" fmla="*/ 0 w 3446390"/>
              <a:gd name="connsiteY23" fmla="*/ 1792228 h 4205223"/>
              <a:gd name="connsiteX24" fmla="*/ 805954 w 3446390"/>
              <a:gd name="connsiteY24" fmla="*/ 879424 h 4205223"/>
              <a:gd name="connsiteX25" fmla="*/ 1619797 w 3446390"/>
              <a:gd name="connsiteY25" fmla="*/ 231444 h 4205223"/>
              <a:gd name="connsiteX26" fmla="*/ 1945434 w 3446390"/>
              <a:gd name="connsiteY26" fmla="*/ 325568 h 4205223"/>
              <a:gd name="connsiteX27" fmla="*/ 2255221 w 3446390"/>
              <a:gd name="connsiteY27" fmla="*/ 859133 h 4205223"/>
              <a:gd name="connsiteX28" fmla="*/ 2257891 w 3446390"/>
              <a:gd name="connsiteY28" fmla="*/ 858925 h 4205223"/>
              <a:gd name="connsiteX29" fmla="*/ 2842719 w 3446390"/>
              <a:gd name="connsiteY29" fmla="*/ 1482878 h 4205223"/>
              <a:gd name="connsiteX30" fmla="*/ 3293362 w 3446390"/>
              <a:gd name="connsiteY30" fmla="*/ -1 h 4205223"/>
              <a:gd name="connsiteX31" fmla="*/ 3388354 w 3446390"/>
              <a:gd name="connsiteY31" fmla="*/ 34235 h 4205223"/>
              <a:gd name="connsiteX32" fmla="*/ 2830202 w 3446390"/>
              <a:gd name="connsiteY32" fmla="*/ 1593881 h 4205223"/>
              <a:gd name="connsiteX33" fmla="*/ 2128339 w 3446390"/>
              <a:gd name="connsiteY33" fmla="*/ 896865 h 4205223"/>
              <a:gd name="connsiteX34" fmla="*/ 1875870 w 3446390"/>
              <a:gd name="connsiteY34" fmla="*/ 440061 h 4205223"/>
              <a:gd name="connsiteX35" fmla="*/ 1356867 w 3446390"/>
              <a:gd name="connsiteY35" fmla="*/ 431350 h 4205223"/>
              <a:gd name="connsiteX36" fmla="*/ 1094818 w 3446390"/>
              <a:gd name="connsiteY36" fmla="*/ 879424 h 4205223"/>
              <a:gd name="connsiteX37" fmla="*/ 960849 w 3446390"/>
              <a:gd name="connsiteY37" fmla="*/ 879424 h 4205223"/>
              <a:gd name="connsiteX38" fmla="*/ 1291185 w 3446390"/>
              <a:gd name="connsiteY38" fmla="*/ 314587 h 4205223"/>
              <a:gd name="connsiteX39" fmla="*/ 1619797 w 3446390"/>
              <a:gd name="connsiteY39" fmla="*/ 231444 h 4205223"/>
              <a:gd name="connsiteX0" fmla="*/ 1048235 w 3446390"/>
              <a:gd name="connsiteY0" fmla="*/ 1186631 h 4205223"/>
              <a:gd name="connsiteX1" fmla="*/ 1221426 w 3446390"/>
              <a:gd name="connsiteY1" fmla="*/ 1487190 h 4205223"/>
              <a:gd name="connsiteX2" fmla="*/ 1048235 w 3446390"/>
              <a:gd name="connsiteY2" fmla="*/ 1787749 h 4205223"/>
              <a:gd name="connsiteX3" fmla="*/ 875044 w 3446390"/>
              <a:gd name="connsiteY3" fmla="*/ 1487190 h 4205223"/>
              <a:gd name="connsiteX4" fmla="*/ 1048235 w 3446390"/>
              <a:gd name="connsiteY4" fmla="*/ 1186631 h 4205223"/>
              <a:gd name="connsiteX5" fmla="*/ 805954 w 3446390"/>
              <a:gd name="connsiteY5" fmla="*/ 879424 h 4205223"/>
              <a:gd name="connsiteX6" fmla="*/ 805954 w 3446390"/>
              <a:gd name="connsiteY6" fmla="*/ 2084387 h 4205223"/>
              <a:gd name="connsiteX7" fmla="*/ 956357 w 3446390"/>
              <a:gd name="connsiteY7" fmla="*/ 2282893 h 4205223"/>
              <a:gd name="connsiteX8" fmla="*/ 956356 w 3446390"/>
              <a:gd name="connsiteY8" fmla="*/ 2704383 h 4205223"/>
              <a:gd name="connsiteX9" fmla="*/ 1047771 w 3446390"/>
              <a:gd name="connsiteY9" fmla="*/ 2795798 h 4205223"/>
              <a:gd name="connsiteX10" fmla="*/ 1139186 w 3446390"/>
              <a:gd name="connsiteY10" fmla="*/ 2704383 h 4205223"/>
              <a:gd name="connsiteX11" fmla="*/ 1139186 w 3446390"/>
              <a:gd name="connsiteY11" fmla="*/ 2283181 h 4205223"/>
              <a:gd name="connsiteX12" fmla="*/ 1290517 w 3446390"/>
              <a:gd name="connsiteY12" fmla="*/ 2084387 h 4205223"/>
              <a:gd name="connsiteX13" fmla="*/ 1290517 w 3446390"/>
              <a:gd name="connsiteY13" fmla="*/ 880681 h 4205223"/>
              <a:gd name="connsiteX14" fmla="*/ 2088232 w 3446390"/>
              <a:gd name="connsiteY14" fmla="*/ 1792228 h 4205223"/>
              <a:gd name="connsiteX15" fmla="*/ 2088232 w 3446390"/>
              <a:gd name="connsiteY15" fmla="*/ 2369223 h 4205223"/>
              <a:gd name="connsiteX16" fmla="*/ 2088233 w 3446390"/>
              <a:gd name="connsiteY16" fmla="*/ 2369223 h 4205223"/>
              <a:gd name="connsiteX17" fmla="*/ 2088233 w 3446390"/>
              <a:gd name="connsiteY17" fmla="*/ 3287223 h 4205223"/>
              <a:gd name="connsiteX18" fmla="*/ 1170233 w 3446390"/>
              <a:gd name="connsiteY18" fmla="*/ 4205223 h 4205223"/>
              <a:gd name="connsiteX19" fmla="*/ 918001 w 3446390"/>
              <a:gd name="connsiteY19" fmla="*/ 4205223 h 4205223"/>
              <a:gd name="connsiteX20" fmla="*/ 1 w 3446390"/>
              <a:gd name="connsiteY20" fmla="*/ 3287223 h 4205223"/>
              <a:gd name="connsiteX21" fmla="*/ 1 w 3446390"/>
              <a:gd name="connsiteY21" fmla="*/ 2383692 h 4205223"/>
              <a:gd name="connsiteX22" fmla="*/ 0 w 3446390"/>
              <a:gd name="connsiteY22" fmla="*/ 2383692 h 4205223"/>
              <a:gd name="connsiteX23" fmla="*/ 0 w 3446390"/>
              <a:gd name="connsiteY23" fmla="*/ 1792228 h 4205223"/>
              <a:gd name="connsiteX24" fmla="*/ 805954 w 3446390"/>
              <a:gd name="connsiteY24" fmla="*/ 879424 h 4205223"/>
              <a:gd name="connsiteX25" fmla="*/ 1619797 w 3446390"/>
              <a:gd name="connsiteY25" fmla="*/ 231444 h 4205223"/>
              <a:gd name="connsiteX26" fmla="*/ 1945434 w 3446390"/>
              <a:gd name="connsiteY26" fmla="*/ 325568 h 4205223"/>
              <a:gd name="connsiteX27" fmla="*/ 2255221 w 3446390"/>
              <a:gd name="connsiteY27" fmla="*/ 859133 h 4205223"/>
              <a:gd name="connsiteX28" fmla="*/ 2257891 w 3446390"/>
              <a:gd name="connsiteY28" fmla="*/ 858925 h 4205223"/>
              <a:gd name="connsiteX29" fmla="*/ 2842719 w 3446390"/>
              <a:gd name="connsiteY29" fmla="*/ 1482878 h 4205223"/>
              <a:gd name="connsiteX30" fmla="*/ 3293362 w 3446390"/>
              <a:gd name="connsiteY30" fmla="*/ -1 h 4205223"/>
              <a:gd name="connsiteX31" fmla="*/ 3388354 w 3446390"/>
              <a:gd name="connsiteY31" fmla="*/ 34235 h 4205223"/>
              <a:gd name="connsiteX32" fmla="*/ 2830202 w 3446390"/>
              <a:gd name="connsiteY32" fmla="*/ 1593881 h 4205223"/>
              <a:gd name="connsiteX33" fmla="*/ 2128339 w 3446390"/>
              <a:gd name="connsiteY33" fmla="*/ 896865 h 4205223"/>
              <a:gd name="connsiteX34" fmla="*/ 1875870 w 3446390"/>
              <a:gd name="connsiteY34" fmla="*/ 440061 h 4205223"/>
              <a:gd name="connsiteX35" fmla="*/ 1356867 w 3446390"/>
              <a:gd name="connsiteY35" fmla="*/ 431350 h 4205223"/>
              <a:gd name="connsiteX36" fmla="*/ 1094818 w 3446390"/>
              <a:gd name="connsiteY36" fmla="*/ 879424 h 4205223"/>
              <a:gd name="connsiteX37" fmla="*/ 960849 w 3446390"/>
              <a:gd name="connsiteY37" fmla="*/ 879424 h 4205223"/>
              <a:gd name="connsiteX38" fmla="*/ 1291185 w 3446390"/>
              <a:gd name="connsiteY38" fmla="*/ 314587 h 4205223"/>
              <a:gd name="connsiteX39" fmla="*/ 1619797 w 3446390"/>
              <a:gd name="connsiteY39" fmla="*/ 231444 h 4205223"/>
              <a:gd name="connsiteX0" fmla="*/ 1048235 w 3446390"/>
              <a:gd name="connsiteY0" fmla="*/ 1186631 h 4205223"/>
              <a:gd name="connsiteX1" fmla="*/ 1221426 w 3446390"/>
              <a:gd name="connsiteY1" fmla="*/ 1487190 h 4205223"/>
              <a:gd name="connsiteX2" fmla="*/ 1048235 w 3446390"/>
              <a:gd name="connsiteY2" fmla="*/ 1787749 h 4205223"/>
              <a:gd name="connsiteX3" fmla="*/ 875044 w 3446390"/>
              <a:gd name="connsiteY3" fmla="*/ 1487190 h 4205223"/>
              <a:gd name="connsiteX4" fmla="*/ 1048235 w 3446390"/>
              <a:gd name="connsiteY4" fmla="*/ 1186631 h 4205223"/>
              <a:gd name="connsiteX5" fmla="*/ 805954 w 3446390"/>
              <a:gd name="connsiteY5" fmla="*/ 879424 h 4205223"/>
              <a:gd name="connsiteX6" fmla="*/ 805954 w 3446390"/>
              <a:gd name="connsiteY6" fmla="*/ 2084387 h 4205223"/>
              <a:gd name="connsiteX7" fmla="*/ 956357 w 3446390"/>
              <a:gd name="connsiteY7" fmla="*/ 2282893 h 4205223"/>
              <a:gd name="connsiteX8" fmla="*/ 956356 w 3446390"/>
              <a:gd name="connsiteY8" fmla="*/ 2704383 h 4205223"/>
              <a:gd name="connsiteX9" fmla="*/ 1047771 w 3446390"/>
              <a:gd name="connsiteY9" fmla="*/ 2795798 h 4205223"/>
              <a:gd name="connsiteX10" fmla="*/ 1139186 w 3446390"/>
              <a:gd name="connsiteY10" fmla="*/ 2704383 h 4205223"/>
              <a:gd name="connsiteX11" fmla="*/ 1139186 w 3446390"/>
              <a:gd name="connsiteY11" fmla="*/ 2283181 h 4205223"/>
              <a:gd name="connsiteX12" fmla="*/ 1290517 w 3446390"/>
              <a:gd name="connsiteY12" fmla="*/ 2084387 h 4205223"/>
              <a:gd name="connsiteX13" fmla="*/ 1290517 w 3446390"/>
              <a:gd name="connsiteY13" fmla="*/ 880681 h 4205223"/>
              <a:gd name="connsiteX14" fmla="*/ 2088232 w 3446390"/>
              <a:gd name="connsiteY14" fmla="*/ 1792228 h 4205223"/>
              <a:gd name="connsiteX15" fmla="*/ 2088232 w 3446390"/>
              <a:gd name="connsiteY15" fmla="*/ 2369223 h 4205223"/>
              <a:gd name="connsiteX16" fmla="*/ 2088233 w 3446390"/>
              <a:gd name="connsiteY16" fmla="*/ 2369223 h 4205223"/>
              <a:gd name="connsiteX17" fmla="*/ 2088233 w 3446390"/>
              <a:gd name="connsiteY17" fmla="*/ 3287223 h 4205223"/>
              <a:gd name="connsiteX18" fmla="*/ 1170233 w 3446390"/>
              <a:gd name="connsiteY18" fmla="*/ 4205223 h 4205223"/>
              <a:gd name="connsiteX19" fmla="*/ 918001 w 3446390"/>
              <a:gd name="connsiteY19" fmla="*/ 4205223 h 4205223"/>
              <a:gd name="connsiteX20" fmla="*/ 1 w 3446390"/>
              <a:gd name="connsiteY20" fmla="*/ 3287223 h 4205223"/>
              <a:gd name="connsiteX21" fmla="*/ 1 w 3446390"/>
              <a:gd name="connsiteY21" fmla="*/ 2383692 h 4205223"/>
              <a:gd name="connsiteX22" fmla="*/ 0 w 3446390"/>
              <a:gd name="connsiteY22" fmla="*/ 2383692 h 4205223"/>
              <a:gd name="connsiteX23" fmla="*/ 0 w 3446390"/>
              <a:gd name="connsiteY23" fmla="*/ 1792228 h 4205223"/>
              <a:gd name="connsiteX24" fmla="*/ 805954 w 3446390"/>
              <a:gd name="connsiteY24" fmla="*/ 879424 h 4205223"/>
              <a:gd name="connsiteX25" fmla="*/ 1619797 w 3446390"/>
              <a:gd name="connsiteY25" fmla="*/ 231444 h 4205223"/>
              <a:gd name="connsiteX26" fmla="*/ 1945434 w 3446390"/>
              <a:gd name="connsiteY26" fmla="*/ 325568 h 4205223"/>
              <a:gd name="connsiteX27" fmla="*/ 2255221 w 3446390"/>
              <a:gd name="connsiteY27" fmla="*/ 859133 h 4205223"/>
              <a:gd name="connsiteX28" fmla="*/ 2257891 w 3446390"/>
              <a:gd name="connsiteY28" fmla="*/ 858925 h 4205223"/>
              <a:gd name="connsiteX29" fmla="*/ 2842719 w 3446390"/>
              <a:gd name="connsiteY29" fmla="*/ 1482878 h 4205223"/>
              <a:gd name="connsiteX30" fmla="*/ 3293362 w 3446390"/>
              <a:gd name="connsiteY30" fmla="*/ -1 h 4205223"/>
              <a:gd name="connsiteX31" fmla="*/ 3388354 w 3446390"/>
              <a:gd name="connsiteY31" fmla="*/ 34235 h 4205223"/>
              <a:gd name="connsiteX32" fmla="*/ 2830202 w 3446390"/>
              <a:gd name="connsiteY32" fmla="*/ 1593881 h 4205223"/>
              <a:gd name="connsiteX33" fmla="*/ 2128339 w 3446390"/>
              <a:gd name="connsiteY33" fmla="*/ 896865 h 4205223"/>
              <a:gd name="connsiteX34" fmla="*/ 1875870 w 3446390"/>
              <a:gd name="connsiteY34" fmla="*/ 440061 h 4205223"/>
              <a:gd name="connsiteX35" fmla="*/ 1356867 w 3446390"/>
              <a:gd name="connsiteY35" fmla="*/ 431350 h 4205223"/>
              <a:gd name="connsiteX36" fmla="*/ 1094818 w 3446390"/>
              <a:gd name="connsiteY36" fmla="*/ 879424 h 4205223"/>
              <a:gd name="connsiteX37" fmla="*/ 960849 w 3446390"/>
              <a:gd name="connsiteY37" fmla="*/ 879424 h 4205223"/>
              <a:gd name="connsiteX38" fmla="*/ 1291185 w 3446390"/>
              <a:gd name="connsiteY38" fmla="*/ 314587 h 4205223"/>
              <a:gd name="connsiteX39" fmla="*/ 1619797 w 3446390"/>
              <a:gd name="connsiteY39" fmla="*/ 231444 h 4205223"/>
              <a:gd name="connsiteX0" fmla="*/ 1048235 w 3446390"/>
              <a:gd name="connsiteY0" fmla="*/ 1186631 h 4205223"/>
              <a:gd name="connsiteX1" fmla="*/ 1221426 w 3446390"/>
              <a:gd name="connsiteY1" fmla="*/ 1487190 h 4205223"/>
              <a:gd name="connsiteX2" fmla="*/ 1048235 w 3446390"/>
              <a:gd name="connsiteY2" fmla="*/ 1787749 h 4205223"/>
              <a:gd name="connsiteX3" fmla="*/ 875044 w 3446390"/>
              <a:gd name="connsiteY3" fmla="*/ 1487190 h 4205223"/>
              <a:gd name="connsiteX4" fmla="*/ 1048235 w 3446390"/>
              <a:gd name="connsiteY4" fmla="*/ 1186631 h 4205223"/>
              <a:gd name="connsiteX5" fmla="*/ 805954 w 3446390"/>
              <a:gd name="connsiteY5" fmla="*/ 879424 h 4205223"/>
              <a:gd name="connsiteX6" fmla="*/ 805954 w 3446390"/>
              <a:gd name="connsiteY6" fmla="*/ 2084387 h 4205223"/>
              <a:gd name="connsiteX7" fmla="*/ 956357 w 3446390"/>
              <a:gd name="connsiteY7" fmla="*/ 2282893 h 4205223"/>
              <a:gd name="connsiteX8" fmla="*/ 956356 w 3446390"/>
              <a:gd name="connsiteY8" fmla="*/ 2704383 h 4205223"/>
              <a:gd name="connsiteX9" fmla="*/ 1047771 w 3446390"/>
              <a:gd name="connsiteY9" fmla="*/ 2795798 h 4205223"/>
              <a:gd name="connsiteX10" fmla="*/ 1139186 w 3446390"/>
              <a:gd name="connsiteY10" fmla="*/ 2704383 h 4205223"/>
              <a:gd name="connsiteX11" fmla="*/ 1139186 w 3446390"/>
              <a:gd name="connsiteY11" fmla="*/ 2283181 h 4205223"/>
              <a:gd name="connsiteX12" fmla="*/ 1290517 w 3446390"/>
              <a:gd name="connsiteY12" fmla="*/ 2084387 h 4205223"/>
              <a:gd name="connsiteX13" fmla="*/ 1290517 w 3446390"/>
              <a:gd name="connsiteY13" fmla="*/ 880681 h 4205223"/>
              <a:gd name="connsiteX14" fmla="*/ 2088232 w 3446390"/>
              <a:gd name="connsiteY14" fmla="*/ 1792228 h 4205223"/>
              <a:gd name="connsiteX15" fmla="*/ 2088232 w 3446390"/>
              <a:gd name="connsiteY15" fmla="*/ 2369223 h 4205223"/>
              <a:gd name="connsiteX16" fmla="*/ 2088233 w 3446390"/>
              <a:gd name="connsiteY16" fmla="*/ 2369223 h 4205223"/>
              <a:gd name="connsiteX17" fmla="*/ 2088233 w 3446390"/>
              <a:gd name="connsiteY17" fmla="*/ 3287223 h 4205223"/>
              <a:gd name="connsiteX18" fmla="*/ 1170233 w 3446390"/>
              <a:gd name="connsiteY18" fmla="*/ 4205223 h 4205223"/>
              <a:gd name="connsiteX19" fmla="*/ 918001 w 3446390"/>
              <a:gd name="connsiteY19" fmla="*/ 4205223 h 4205223"/>
              <a:gd name="connsiteX20" fmla="*/ 1 w 3446390"/>
              <a:gd name="connsiteY20" fmla="*/ 3287223 h 4205223"/>
              <a:gd name="connsiteX21" fmla="*/ 1 w 3446390"/>
              <a:gd name="connsiteY21" fmla="*/ 2383692 h 4205223"/>
              <a:gd name="connsiteX22" fmla="*/ 0 w 3446390"/>
              <a:gd name="connsiteY22" fmla="*/ 2383692 h 4205223"/>
              <a:gd name="connsiteX23" fmla="*/ 0 w 3446390"/>
              <a:gd name="connsiteY23" fmla="*/ 1792228 h 4205223"/>
              <a:gd name="connsiteX24" fmla="*/ 805954 w 3446390"/>
              <a:gd name="connsiteY24" fmla="*/ 879424 h 4205223"/>
              <a:gd name="connsiteX25" fmla="*/ 1619797 w 3446390"/>
              <a:gd name="connsiteY25" fmla="*/ 231444 h 4205223"/>
              <a:gd name="connsiteX26" fmla="*/ 1945434 w 3446390"/>
              <a:gd name="connsiteY26" fmla="*/ 325568 h 4205223"/>
              <a:gd name="connsiteX27" fmla="*/ 2255221 w 3446390"/>
              <a:gd name="connsiteY27" fmla="*/ 859133 h 4205223"/>
              <a:gd name="connsiteX28" fmla="*/ 2257891 w 3446390"/>
              <a:gd name="connsiteY28" fmla="*/ 858925 h 4205223"/>
              <a:gd name="connsiteX29" fmla="*/ 2842719 w 3446390"/>
              <a:gd name="connsiteY29" fmla="*/ 1482878 h 4205223"/>
              <a:gd name="connsiteX30" fmla="*/ 3293362 w 3446390"/>
              <a:gd name="connsiteY30" fmla="*/ -1 h 4205223"/>
              <a:gd name="connsiteX31" fmla="*/ 3388354 w 3446390"/>
              <a:gd name="connsiteY31" fmla="*/ 34235 h 4205223"/>
              <a:gd name="connsiteX32" fmla="*/ 2830202 w 3446390"/>
              <a:gd name="connsiteY32" fmla="*/ 1593881 h 4205223"/>
              <a:gd name="connsiteX33" fmla="*/ 2128339 w 3446390"/>
              <a:gd name="connsiteY33" fmla="*/ 896865 h 4205223"/>
              <a:gd name="connsiteX34" fmla="*/ 1875870 w 3446390"/>
              <a:gd name="connsiteY34" fmla="*/ 440061 h 4205223"/>
              <a:gd name="connsiteX35" fmla="*/ 1356867 w 3446390"/>
              <a:gd name="connsiteY35" fmla="*/ 431350 h 4205223"/>
              <a:gd name="connsiteX36" fmla="*/ 1094818 w 3446390"/>
              <a:gd name="connsiteY36" fmla="*/ 879424 h 4205223"/>
              <a:gd name="connsiteX37" fmla="*/ 960849 w 3446390"/>
              <a:gd name="connsiteY37" fmla="*/ 879424 h 4205223"/>
              <a:gd name="connsiteX38" fmla="*/ 1291185 w 3446390"/>
              <a:gd name="connsiteY38" fmla="*/ 314587 h 4205223"/>
              <a:gd name="connsiteX39" fmla="*/ 1619797 w 3446390"/>
              <a:gd name="connsiteY39" fmla="*/ 231444 h 4205223"/>
              <a:gd name="connsiteX0" fmla="*/ 1048235 w 3446474"/>
              <a:gd name="connsiteY0" fmla="*/ 1186631 h 4205223"/>
              <a:gd name="connsiteX1" fmla="*/ 1221426 w 3446474"/>
              <a:gd name="connsiteY1" fmla="*/ 1487190 h 4205223"/>
              <a:gd name="connsiteX2" fmla="*/ 1048235 w 3446474"/>
              <a:gd name="connsiteY2" fmla="*/ 1787749 h 4205223"/>
              <a:gd name="connsiteX3" fmla="*/ 875044 w 3446474"/>
              <a:gd name="connsiteY3" fmla="*/ 1487190 h 4205223"/>
              <a:gd name="connsiteX4" fmla="*/ 1048235 w 3446474"/>
              <a:gd name="connsiteY4" fmla="*/ 1186631 h 4205223"/>
              <a:gd name="connsiteX5" fmla="*/ 805954 w 3446474"/>
              <a:gd name="connsiteY5" fmla="*/ 879424 h 4205223"/>
              <a:gd name="connsiteX6" fmla="*/ 805954 w 3446474"/>
              <a:gd name="connsiteY6" fmla="*/ 2084387 h 4205223"/>
              <a:gd name="connsiteX7" fmla="*/ 956357 w 3446474"/>
              <a:gd name="connsiteY7" fmla="*/ 2282893 h 4205223"/>
              <a:gd name="connsiteX8" fmla="*/ 956356 w 3446474"/>
              <a:gd name="connsiteY8" fmla="*/ 2704383 h 4205223"/>
              <a:gd name="connsiteX9" fmla="*/ 1047771 w 3446474"/>
              <a:gd name="connsiteY9" fmla="*/ 2795798 h 4205223"/>
              <a:gd name="connsiteX10" fmla="*/ 1139186 w 3446474"/>
              <a:gd name="connsiteY10" fmla="*/ 2704383 h 4205223"/>
              <a:gd name="connsiteX11" fmla="*/ 1139186 w 3446474"/>
              <a:gd name="connsiteY11" fmla="*/ 2283181 h 4205223"/>
              <a:gd name="connsiteX12" fmla="*/ 1290517 w 3446474"/>
              <a:gd name="connsiteY12" fmla="*/ 2084387 h 4205223"/>
              <a:gd name="connsiteX13" fmla="*/ 1290517 w 3446474"/>
              <a:gd name="connsiteY13" fmla="*/ 880681 h 4205223"/>
              <a:gd name="connsiteX14" fmla="*/ 2088232 w 3446474"/>
              <a:gd name="connsiteY14" fmla="*/ 1792228 h 4205223"/>
              <a:gd name="connsiteX15" fmla="*/ 2088232 w 3446474"/>
              <a:gd name="connsiteY15" fmla="*/ 2369223 h 4205223"/>
              <a:gd name="connsiteX16" fmla="*/ 2088233 w 3446474"/>
              <a:gd name="connsiteY16" fmla="*/ 2369223 h 4205223"/>
              <a:gd name="connsiteX17" fmla="*/ 2088233 w 3446474"/>
              <a:gd name="connsiteY17" fmla="*/ 3287223 h 4205223"/>
              <a:gd name="connsiteX18" fmla="*/ 1170233 w 3446474"/>
              <a:gd name="connsiteY18" fmla="*/ 4205223 h 4205223"/>
              <a:gd name="connsiteX19" fmla="*/ 918001 w 3446474"/>
              <a:gd name="connsiteY19" fmla="*/ 4205223 h 4205223"/>
              <a:gd name="connsiteX20" fmla="*/ 1 w 3446474"/>
              <a:gd name="connsiteY20" fmla="*/ 3287223 h 4205223"/>
              <a:gd name="connsiteX21" fmla="*/ 1 w 3446474"/>
              <a:gd name="connsiteY21" fmla="*/ 2383692 h 4205223"/>
              <a:gd name="connsiteX22" fmla="*/ 0 w 3446474"/>
              <a:gd name="connsiteY22" fmla="*/ 2383692 h 4205223"/>
              <a:gd name="connsiteX23" fmla="*/ 0 w 3446474"/>
              <a:gd name="connsiteY23" fmla="*/ 1792228 h 4205223"/>
              <a:gd name="connsiteX24" fmla="*/ 805954 w 3446474"/>
              <a:gd name="connsiteY24" fmla="*/ 879424 h 4205223"/>
              <a:gd name="connsiteX25" fmla="*/ 1619797 w 3446474"/>
              <a:gd name="connsiteY25" fmla="*/ 231444 h 4205223"/>
              <a:gd name="connsiteX26" fmla="*/ 1945434 w 3446474"/>
              <a:gd name="connsiteY26" fmla="*/ 325568 h 4205223"/>
              <a:gd name="connsiteX27" fmla="*/ 2255221 w 3446474"/>
              <a:gd name="connsiteY27" fmla="*/ 859133 h 4205223"/>
              <a:gd name="connsiteX28" fmla="*/ 2257891 w 3446474"/>
              <a:gd name="connsiteY28" fmla="*/ 858925 h 4205223"/>
              <a:gd name="connsiteX29" fmla="*/ 2842719 w 3446474"/>
              <a:gd name="connsiteY29" fmla="*/ 1482878 h 4205223"/>
              <a:gd name="connsiteX30" fmla="*/ 3293362 w 3446474"/>
              <a:gd name="connsiteY30" fmla="*/ -1 h 4205223"/>
              <a:gd name="connsiteX31" fmla="*/ 3388354 w 3446474"/>
              <a:gd name="connsiteY31" fmla="*/ 34235 h 4205223"/>
              <a:gd name="connsiteX32" fmla="*/ 2830202 w 3446474"/>
              <a:gd name="connsiteY32" fmla="*/ 1593881 h 4205223"/>
              <a:gd name="connsiteX33" fmla="*/ 2128339 w 3446474"/>
              <a:gd name="connsiteY33" fmla="*/ 896865 h 4205223"/>
              <a:gd name="connsiteX34" fmla="*/ 1875870 w 3446474"/>
              <a:gd name="connsiteY34" fmla="*/ 440061 h 4205223"/>
              <a:gd name="connsiteX35" fmla="*/ 1356867 w 3446474"/>
              <a:gd name="connsiteY35" fmla="*/ 431350 h 4205223"/>
              <a:gd name="connsiteX36" fmla="*/ 1094818 w 3446474"/>
              <a:gd name="connsiteY36" fmla="*/ 879424 h 4205223"/>
              <a:gd name="connsiteX37" fmla="*/ 960849 w 3446474"/>
              <a:gd name="connsiteY37" fmla="*/ 879424 h 4205223"/>
              <a:gd name="connsiteX38" fmla="*/ 1291185 w 3446474"/>
              <a:gd name="connsiteY38" fmla="*/ 314587 h 4205223"/>
              <a:gd name="connsiteX39" fmla="*/ 1619797 w 3446474"/>
              <a:gd name="connsiteY39" fmla="*/ 231444 h 4205223"/>
              <a:gd name="connsiteX0" fmla="*/ 1048235 w 3446474"/>
              <a:gd name="connsiteY0" fmla="*/ 1186631 h 4205223"/>
              <a:gd name="connsiteX1" fmla="*/ 1221426 w 3446474"/>
              <a:gd name="connsiteY1" fmla="*/ 1487190 h 4205223"/>
              <a:gd name="connsiteX2" fmla="*/ 1048235 w 3446474"/>
              <a:gd name="connsiteY2" fmla="*/ 1787749 h 4205223"/>
              <a:gd name="connsiteX3" fmla="*/ 875044 w 3446474"/>
              <a:gd name="connsiteY3" fmla="*/ 1487190 h 4205223"/>
              <a:gd name="connsiteX4" fmla="*/ 1048235 w 3446474"/>
              <a:gd name="connsiteY4" fmla="*/ 1186631 h 4205223"/>
              <a:gd name="connsiteX5" fmla="*/ 805954 w 3446474"/>
              <a:gd name="connsiteY5" fmla="*/ 879424 h 4205223"/>
              <a:gd name="connsiteX6" fmla="*/ 805954 w 3446474"/>
              <a:gd name="connsiteY6" fmla="*/ 2084387 h 4205223"/>
              <a:gd name="connsiteX7" fmla="*/ 956357 w 3446474"/>
              <a:gd name="connsiteY7" fmla="*/ 2282893 h 4205223"/>
              <a:gd name="connsiteX8" fmla="*/ 956356 w 3446474"/>
              <a:gd name="connsiteY8" fmla="*/ 2704383 h 4205223"/>
              <a:gd name="connsiteX9" fmla="*/ 1047771 w 3446474"/>
              <a:gd name="connsiteY9" fmla="*/ 2795798 h 4205223"/>
              <a:gd name="connsiteX10" fmla="*/ 1139186 w 3446474"/>
              <a:gd name="connsiteY10" fmla="*/ 2704383 h 4205223"/>
              <a:gd name="connsiteX11" fmla="*/ 1139186 w 3446474"/>
              <a:gd name="connsiteY11" fmla="*/ 2283181 h 4205223"/>
              <a:gd name="connsiteX12" fmla="*/ 1290517 w 3446474"/>
              <a:gd name="connsiteY12" fmla="*/ 2084387 h 4205223"/>
              <a:gd name="connsiteX13" fmla="*/ 1290517 w 3446474"/>
              <a:gd name="connsiteY13" fmla="*/ 880681 h 4205223"/>
              <a:gd name="connsiteX14" fmla="*/ 2088232 w 3446474"/>
              <a:gd name="connsiteY14" fmla="*/ 1792228 h 4205223"/>
              <a:gd name="connsiteX15" fmla="*/ 2088232 w 3446474"/>
              <a:gd name="connsiteY15" fmla="*/ 2369223 h 4205223"/>
              <a:gd name="connsiteX16" fmla="*/ 2088233 w 3446474"/>
              <a:gd name="connsiteY16" fmla="*/ 2369223 h 4205223"/>
              <a:gd name="connsiteX17" fmla="*/ 2088233 w 3446474"/>
              <a:gd name="connsiteY17" fmla="*/ 3287223 h 4205223"/>
              <a:gd name="connsiteX18" fmla="*/ 1170233 w 3446474"/>
              <a:gd name="connsiteY18" fmla="*/ 4205223 h 4205223"/>
              <a:gd name="connsiteX19" fmla="*/ 918001 w 3446474"/>
              <a:gd name="connsiteY19" fmla="*/ 4205223 h 4205223"/>
              <a:gd name="connsiteX20" fmla="*/ 1 w 3446474"/>
              <a:gd name="connsiteY20" fmla="*/ 3287223 h 4205223"/>
              <a:gd name="connsiteX21" fmla="*/ 1 w 3446474"/>
              <a:gd name="connsiteY21" fmla="*/ 2383692 h 4205223"/>
              <a:gd name="connsiteX22" fmla="*/ 0 w 3446474"/>
              <a:gd name="connsiteY22" fmla="*/ 2383692 h 4205223"/>
              <a:gd name="connsiteX23" fmla="*/ 0 w 3446474"/>
              <a:gd name="connsiteY23" fmla="*/ 1792228 h 4205223"/>
              <a:gd name="connsiteX24" fmla="*/ 805954 w 3446474"/>
              <a:gd name="connsiteY24" fmla="*/ 879424 h 4205223"/>
              <a:gd name="connsiteX25" fmla="*/ 1619797 w 3446474"/>
              <a:gd name="connsiteY25" fmla="*/ 231444 h 4205223"/>
              <a:gd name="connsiteX26" fmla="*/ 1945434 w 3446474"/>
              <a:gd name="connsiteY26" fmla="*/ 325568 h 4205223"/>
              <a:gd name="connsiteX27" fmla="*/ 2255221 w 3446474"/>
              <a:gd name="connsiteY27" fmla="*/ 859133 h 4205223"/>
              <a:gd name="connsiteX28" fmla="*/ 2257891 w 3446474"/>
              <a:gd name="connsiteY28" fmla="*/ 858925 h 4205223"/>
              <a:gd name="connsiteX29" fmla="*/ 2842719 w 3446474"/>
              <a:gd name="connsiteY29" fmla="*/ 1482878 h 4205223"/>
              <a:gd name="connsiteX30" fmla="*/ 3293362 w 3446474"/>
              <a:gd name="connsiteY30" fmla="*/ -1 h 4205223"/>
              <a:gd name="connsiteX31" fmla="*/ 3388354 w 3446474"/>
              <a:gd name="connsiteY31" fmla="*/ 34235 h 4205223"/>
              <a:gd name="connsiteX32" fmla="*/ 2830202 w 3446474"/>
              <a:gd name="connsiteY32" fmla="*/ 1593881 h 4205223"/>
              <a:gd name="connsiteX33" fmla="*/ 2128339 w 3446474"/>
              <a:gd name="connsiteY33" fmla="*/ 896865 h 4205223"/>
              <a:gd name="connsiteX34" fmla="*/ 1875870 w 3446474"/>
              <a:gd name="connsiteY34" fmla="*/ 440061 h 4205223"/>
              <a:gd name="connsiteX35" fmla="*/ 1356867 w 3446474"/>
              <a:gd name="connsiteY35" fmla="*/ 431350 h 4205223"/>
              <a:gd name="connsiteX36" fmla="*/ 1094818 w 3446474"/>
              <a:gd name="connsiteY36" fmla="*/ 879424 h 4205223"/>
              <a:gd name="connsiteX37" fmla="*/ 960849 w 3446474"/>
              <a:gd name="connsiteY37" fmla="*/ 879424 h 4205223"/>
              <a:gd name="connsiteX38" fmla="*/ 1291185 w 3446474"/>
              <a:gd name="connsiteY38" fmla="*/ 314587 h 4205223"/>
              <a:gd name="connsiteX39" fmla="*/ 1619797 w 3446474"/>
              <a:gd name="connsiteY39" fmla="*/ 231444 h 4205223"/>
              <a:gd name="connsiteX0" fmla="*/ 1048235 w 3451295"/>
              <a:gd name="connsiteY0" fmla="*/ 1186631 h 4205223"/>
              <a:gd name="connsiteX1" fmla="*/ 1221426 w 3451295"/>
              <a:gd name="connsiteY1" fmla="*/ 1487190 h 4205223"/>
              <a:gd name="connsiteX2" fmla="*/ 1048235 w 3451295"/>
              <a:gd name="connsiteY2" fmla="*/ 1787749 h 4205223"/>
              <a:gd name="connsiteX3" fmla="*/ 875044 w 3451295"/>
              <a:gd name="connsiteY3" fmla="*/ 1487190 h 4205223"/>
              <a:gd name="connsiteX4" fmla="*/ 1048235 w 3451295"/>
              <a:gd name="connsiteY4" fmla="*/ 1186631 h 4205223"/>
              <a:gd name="connsiteX5" fmla="*/ 805954 w 3451295"/>
              <a:gd name="connsiteY5" fmla="*/ 879424 h 4205223"/>
              <a:gd name="connsiteX6" fmla="*/ 805954 w 3451295"/>
              <a:gd name="connsiteY6" fmla="*/ 2084387 h 4205223"/>
              <a:gd name="connsiteX7" fmla="*/ 956357 w 3451295"/>
              <a:gd name="connsiteY7" fmla="*/ 2282893 h 4205223"/>
              <a:gd name="connsiteX8" fmla="*/ 956356 w 3451295"/>
              <a:gd name="connsiteY8" fmla="*/ 2704383 h 4205223"/>
              <a:gd name="connsiteX9" fmla="*/ 1047771 w 3451295"/>
              <a:gd name="connsiteY9" fmla="*/ 2795798 h 4205223"/>
              <a:gd name="connsiteX10" fmla="*/ 1139186 w 3451295"/>
              <a:gd name="connsiteY10" fmla="*/ 2704383 h 4205223"/>
              <a:gd name="connsiteX11" fmla="*/ 1139186 w 3451295"/>
              <a:gd name="connsiteY11" fmla="*/ 2283181 h 4205223"/>
              <a:gd name="connsiteX12" fmla="*/ 1290517 w 3451295"/>
              <a:gd name="connsiteY12" fmla="*/ 2084387 h 4205223"/>
              <a:gd name="connsiteX13" fmla="*/ 1290517 w 3451295"/>
              <a:gd name="connsiteY13" fmla="*/ 880681 h 4205223"/>
              <a:gd name="connsiteX14" fmla="*/ 2088232 w 3451295"/>
              <a:gd name="connsiteY14" fmla="*/ 1792228 h 4205223"/>
              <a:gd name="connsiteX15" fmla="*/ 2088232 w 3451295"/>
              <a:gd name="connsiteY15" fmla="*/ 2369223 h 4205223"/>
              <a:gd name="connsiteX16" fmla="*/ 2088233 w 3451295"/>
              <a:gd name="connsiteY16" fmla="*/ 2369223 h 4205223"/>
              <a:gd name="connsiteX17" fmla="*/ 2088233 w 3451295"/>
              <a:gd name="connsiteY17" fmla="*/ 3287223 h 4205223"/>
              <a:gd name="connsiteX18" fmla="*/ 1170233 w 3451295"/>
              <a:gd name="connsiteY18" fmla="*/ 4205223 h 4205223"/>
              <a:gd name="connsiteX19" fmla="*/ 918001 w 3451295"/>
              <a:gd name="connsiteY19" fmla="*/ 4205223 h 4205223"/>
              <a:gd name="connsiteX20" fmla="*/ 1 w 3451295"/>
              <a:gd name="connsiteY20" fmla="*/ 3287223 h 4205223"/>
              <a:gd name="connsiteX21" fmla="*/ 1 w 3451295"/>
              <a:gd name="connsiteY21" fmla="*/ 2383692 h 4205223"/>
              <a:gd name="connsiteX22" fmla="*/ 0 w 3451295"/>
              <a:gd name="connsiteY22" fmla="*/ 2383692 h 4205223"/>
              <a:gd name="connsiteX23" fmla="*/ 0 w 3451295"/>
              <a:gd name="connsiteY23" fmla="*/ 1792228 h 4205223"/>
              <a:gd name="connsiteX24" fmla="*/ 805954 w 3451295"/>
              <a:gd name="connsiteY24" fmla="*/ 879424 h 4205223"/>
              <a:gd name="connsiteX25" fmla="*/ 1619797 w 3451295"/>
              <a:gd name="connsiteY25" fmla="*/ 231444 h 4205223"/>
              <a:gd name="connsiteX26" fmla="*/ 1945434 w 3451295"/>
              <a:gd name="connsiteY26" fmla="*/ 325568 h 4205223"/>
              <a:gd name="connsiteX27" fmla="*/ 2255221 w 3451295"/>
              <a:gd name="connsiteY27" fmla="*/ 859133 h 4205223"/>
              <a:gd name="connsiteX28" fmla="*/ 2257891 w 3451295"/>
              <a:gd name="connsiteY28" fmla="*/ 858925 h 4205223"/>
              <a:gd name="connsiteX29" fmla="*/ 2842719 w 3451295"/>
              <a:gd name="connsiteY29" fmla="*/ 1482878 h 4205223"/>
              <a:gd name="connsiteX30" fmla="*/ 3293362 w 3451295"/>
              <a:gd name="connsiteY30" fmla="*/ -1 h 4205223"/>
              <a:gd name="connsiteX31" fmla="*/ 3388354 w 3451295"/>
              <a:gd name="connsiteY31" fmla="*/ 34235 h 4205223"/>
              <a:gd name="connsiteX32" fmla="*/ 2830202 w 3451295"/>
              <a:gd name="connsiteY32" fmla="*/ 1593881 h 4205223"/>
              <a:gd name="connsiteX33" fmla="*/ 2128339 w 3451295"/>
              <a:gd name="connsiteY33" fmla="*/ 896865 h 4205223"/>
              <a:gd name="connsiteX34" fmla="*/ 1875870 w 3451295"/>
              <a:gd name="connsiteY34" fmla="*/ 440061 h 4205223"/>
              <a:gd name="connsiteX35" fmla="*/ 1356867 w 3451295"/>
              <a:gd name="connsiteY35" fmla="*/ 431350 h 4205223"/>
              <a:gd name="connsiteX36" fmla="*/ 1094818 w 3451295"/>
              <a:gd name="connsiteY36" fmla="*/ 879424 h 4205223"/>
              <a:gd name="connsiteX37" fmla="*/ 960849 w 3451295"/>
              <a:gd name="connsiteY37" fmla="*/ 879424 h 4205223"/>
              <a:gd name="connsiteX38" fmla="*/ 1291185 w 3451295"/>
              <a:gd name="connsiteY38" fmla="*/ 314587 h 4205223"/>
              <a:gd name="connsiteX39" fmla="*/ 1619797 w 3451295"/>
              <a:gd name="connsiteY39" fmla="*/ 231444 h 4205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451295" h="4205223">
                <a:moveTo>
                  <a:pt x="1048235" y="1186631"/>
                </a:moveTo>
                <a:cubicBezTo>
                  <a:pt x="1143886" y="1186631"/>
                  <a:pt x="1221426" y="1321196"/>
                  <a:pt x="1221426" y="1487190"/>
                </a:cubicBezTo>
                <a:cubicBezTo>
                  <a:pt x="1221426" y="1653184"/>
                  <a:pt x="1143886" y="1787749"/>
                  <a:pt x="1048235" y="1787749"/>
                </a:cubicBezTo>
                <a:cubicBezTo>
                  <a:pt x="952584" y="1787749"/>
                  <a:pt x="875044" y="1653184"/>
                  <a:pt x="875044" y="1487190"/>
                </a:cubicBezTo>
                <a:cubicBezTo>
                  <a:pt x="875044" y="1321196"/>
                  <a:pt x="952584" y="1186631"/>
                  <a:pt x="1048235" y="1186631"/>
                </a:cubicBezTo>
                <a:close/>
                <a:moveTo>
                  <a:pt x="805954" y="879424"/>
                </a:moveTo>
                <a:lnTo>
                  <a:pt x="805954" y="2084387"/>
                </a:lnTo>
                <a:cubicBezTo>
                  <a:pt x="805954" y="2179077"/>
                  <a:pt x="869395" y="2258950"/>
                  <a:pt x="956357" y="2282893"/>
                </a:cubicBezTo>
                <a:cubicBezTo>
                  <a:pt x="956357" y="2423390"/>
                  <a:pt x="956356" y="2563886"/>
                  <a:pt x="956356" y="2704383"/>
                </a:cubicBezTo>
                <a:cubicBezTo>
                  <a:pt x="956356" y="2754870"/>
                  <a:pt x="997284" y="2795798"/>
                  <a:pt x="1047771" y="2795798"/>
                </a:cubicBezTo>
                <a:cubicBezTo>
                  <a:pt x="1098258" y="2795798"/>
                  <a:pt x="1139186" y="2754870"/>
                  <a:pt x="1139186" y="2704383"/>
                </a:cubicBezTo>
                <a:lnTo>
                  <a:pt x="1139186" y="2283181"/>
                </a:lnTo>
                <a:cubicBezTo>
                  <a:pt x="1226618" y="2259526"/>
                  <a:pt x="1290517" y="2179419"/>
                  <a:pt x="1290517" y="2084387"/>
                </a:cubicBezTo>
                <a:lnTo>
                  <a:pt x="1290517" y="880681"/>
                </a:lnTo>
                <a:cubicBezTo>
                  <a:pt x="1740927" y="939860"/>
                  <a:pt x="2088232" y="1325485"/>
                  <a:pt x="2088232" y="1792228"/>
                </a:cubicBezTo>
                <a:lnTo>
                  <a:pt x="2088232" y="2369223"/>
                </a:lnTo>
                <a:lnTo>
                  <a:pt x="2088233" y="2369223"/>
                </a:lnTo>
                <a:lnTo>
                  <a:pt x="2088233" y="3287223"/>
                </a:lnTo>
                <a:cubicBezTo>
                  <a:pt x="2088233" y="3794220"/>
                  <a:pt x="1677230" y="4205223"/>
                  <a:pt x="1170233" y="4205223"/>
                </a:cubicBezTo>
                <a:lnTo>
                  <a:pt x="918001" y="4205223"/>
                </a:lnTo>
                <a:cubicBezTo>
                  <a:pt x="411004" y="4205223"/>
                  <a:pt x="1" y="3794220"/>
                  <a:pt x="1" y="3287223"/>
                </a:cubicBezTo>
                <a:lnTo>
                  <a:pt x="1" y="2383692"/>
                </a:lnTo>
                <a:lnTo>
                  <a:pt x="0" y="2383692"/>
                </a:lnTo>
                <a:lnTo>
                  <a:pt x="0" y="1792228"/>
                </a:lnTo>
                <a:cubicBezTo>
                  <a:pt x="0" y="1322631"/>
                  <a:pt x="351565" y="935147"/>
                  <a:pt x="805954" y="879424"/>
                </a:cubicBezTo>
                <a:close/>
                <a:moveTo>
                  <a:pt x="1619797" y="231444"/>
                </a:moveTo>
                <a:cubicBezTo>
                  <a:pt x="1732841" y="233341"/>
                  <a:pt x="1845389" y="264783"/>
                  <a:pt x="1945434" y="325568"/>
                </a:cubicBezTo>
                <a:cubicBezTo>
                  <a:pt x="2133478" y="439821"/>
                  <a:pt x="2249869" y="641045"/>
                  <a:pt x="2255221" y="859133"/>
                </a:cubicBezTo>
                <a:lnTo>
                  <a:pt x="2257891" y="858925"/>
                </a:lnTo>
                <a:cubicBezTo>
                  <a:pt x="2296441" y="1311778"/>
                  <a:pt x="2646049" y="1462530"/>
                  <a:pt x="2842719" y="1482878"/>
                </a:cubicBezTo>
                <a:cubicBezTo>
                  <a:pt x="3083525" y="1507792"/>
                  <a:pt x="3512430" y="1171440"/>
                  <a:pt x="3293362" y="-1"/>
                </a:cubicBezTo>
                <a:cubicBezTo>
                  <a:pt x="3293362" y="49700"/>
                  <a:pt x="3345156" y="23454"/>
                  <a:pt x="3388354" y="34235"/>
                </a:cubicBezTo>
                <a:cubicBezTo>
                  <a:pt x="3626611" y="1227199"/>
                  <a:pt x="3133131" y="1624940"/>
                  <a:pt x="2830202" y="1593881"/>
                </a:cubicBezTo>
                <a:cubicBezTo>
                  <a:pt x="2583965" y="1568635"/>
                  <a:pt x="2163276" y="1351059"/>
                  <a:pt x="2128339" y="896865"/>
                </a:cubicBezTo>
                <a:cubicBezTo>
                  <a:pt x="2129473" y="739492"/>
                  <a:pt x="2004449" y="517647"/>
                  <a:pt x="1875870" y="440061"/>
                </a:cubicBezTo>
                <a:cubicBezTo>
                  <a:pt x="1747291" y="362475"/>
                  <a:pt x="1518741" y="340291"/>
                  <a:pt x="1356867" y="431350"/>
                </a:cubicBezTo>
                <a:cubicBezTo>
                  <a:pt x="1194993" y="522409"/>
                  <a:pt x="1094818" y="693697"/>
                  <a:pt x="1094818" y="879424"/>
                </a:cubicBezTo>
                <a:lnTo>
                  <a:pt x="960849" y="879424"/>
                </a:lnTo>
                <a:cubicBezTo>
                  <a:pt x="960849" y="645298"/>
                  <a:pt x="1087128" y="429374"/>
                  <a:pt x="1291185" y="314587"/>
                </a:cubicBezTo>
                <a:cubicBezTo>
                  <a:pt x="1393213" y="257193"/>
                  <a:pt x="1506753" y="229546"/>
                  <a:pt x="1619797" y="2314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872" name="Group 1871">
            <a:extLst>
              <a:ext uri="{FF2B5EF4-FFF2-40B4-BE49-F238E27FC236}">
                <a16:creationId xmlns:a16="http://schemas.microsoft.com/office/drawing/2014/main" id="{86883D72-FA0D-469D-BD9C-FEE93D712D28}"/>
              </a:ext>
            </a:extLst>
          </p:cNvPr>
          <p:cNvGrpSpPr/>
          <p:nvPr/>
        </p:nvGrpSpPr>
        <p:grpSpPr>
          <a:xfrm>
            <a:off x="7172450" y="2204123"/>
            <a:ext cx="1100489" cy="1100489"/>
            <a:chOff x="1040873" y="920491"/>
            <a:chExt cx="1920240" cy="1920240"/>
          </a:xfrm>
        </p:grpSpPr>
        <p:grpSp>
          <p:nvGrpSpPr>
            <p:cNvPr id="1873" name="Group 1872">
              <a:extLst>
                <a:ext uri="{FF2B5EF4-FFF2-40B4-BE49-F238E27FC236}">
                  <a16:creationId xmlns:a16="http://schemas.microsoft.com/office/drawing/2014/main" id="{F8180393-4237-42B9-8E6C-B1A4B2A4AC6F}"/>
                </a:ext>
              </a:extLst>
            </p:cNvPr>
            <p:cNvGrpSpPr/>
            <p:nvPr/>
          </p:nvGrpSpPr>
          <p:grpSpPr>
            <a:xfrm>
              <a:off x="1040873" y="920491"/>
              <a:ext cx="1920240" cy="1920240"/>
              <a:chOff x="8924548" y="2159923"/>
              <a:chExt cx="1770525" cy="1770525"/>
            </a:xfrm>
          </p:grpSpPr>
          <p:sp>
            <p:nvSpPr>
              <p:cNvPr id="1878" name="Rectangle: Rounded Corners 1877">
                <a:extLst>
                  <a:ext uri="{FF2B5EF4-FFF2-40B4-BE49-F238E27FC236}">
                    <a16:creationId xmlns:a16="http://schemas.microsoft.com/office/drawing/2014/main" id="{D06950EF-D55A-46C0-8D8F-970AB3B1F13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8924548" y="2159923"/>
                <a:ext cx="1770525" cy="1770525"/>
              </a:xfrm>
              <a:prstGeom prst="roundRect">
                <a:avLst>
                  <a:gd name="adj" fmla="val 6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9" name="Rectangle: Rounded Corners 1878">
                <a:extLst>
                  <a:ext uri="{FF2B5EF4-FFF2-40B4-BE49-F238E27FC236}">
                    <a16:creationId xmlns:a16="http://schemas.microsoft.com/office/drawing/2014/main" id="{D22CF2C1-713A-4ECA-ABD9-7372EDB4006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051014" y="2286389"/>
                <a:ext cx="1517593" cy="1517593"/>
              </a:xfrm>
              <a:prstGeom prst="roundRect">
                <a:avLst>
                  <a:gd name="adj" fmla="val 62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80" name="Rectangle: Rounded Corners 1879">
                <a:extLst>
                  <a:ext uri="{FF2B5EF4-FFF2-40B4-BE49-F238E27FC236}">
                    <a16:creationId xmlns:a16="http://schemas.microsoft.com/office/drawing/2014/main" id="{087BAC3C-9984-440F-8923-CFFAD211572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135325" y="2370700"/>
                <a:ext cx="1348971" cy="1348971"/>
              </a:xfrm>
              <a:prstGeom prst="roundRect">
                <a:avLst>
                  <a:gd name="adj" fmla="val 622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874" name="Group 1873">
              <a:extLst>
                <a:ext uri="{FF2B5EF4-FFF2-40B4-BE49-F238E27FC236}">
                  <a16:creationId xmlns:a16="http://schemas.microsoft.com/office/drawing/2014/main" id="{1EB0E9EB-F838-4239-A03A-F6A4CF925432}"/>
                </a:ext>
              </a:extLst>
            </p:cNvPr>
            <p:cNvGrpSpPr/>
            <p:nvPr/>
          </p:nvGrpSpPr>
          <p:grpSpPr>
            <a:xfrm>
              <a:off x="1709341" y="1886805"/>
              <a:ext cx="580670" cy="590010"/>
              <a:chOff x="9271654" y="605192"/>
              <a:chExt cx="1690381" cy="17175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876" name="Freeform: Shape 1875">
                <a:extLst>
                  <a:ext uri="{FF2B5EF4-FFF2-40B4-BE49-F238E27FC236}">
                    <a16:creationId xmlns:a16="http://schemas.microsoft.com/office/drawing/2014/main" id="{30C0C925-6354-48E4-851E-225A5668AF6D}"/>
                  </a:ext>
                </a:extLst>
              </p:cNvPr>
              <p:cNvSpPr/>
              <p:nvPr/>
            </p:nvSpPr>
            <p:spPr>
              <a:xfrm rot="2411044">
                <a:off x="9825716" y="605192"/>
                <a:ext cx="487931" cy="1717565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7" name="Freeform: Shape 1876">
                <a:extLst>
                  <a:ext uri="{FF2B5EF4-FFF2-40B4-BE49-F238E27FC236}">
                    <a16:creationId xmlns:a16="http://schemas.microsoft.com/office/drawing/2014/main" id="{F2222153-0FE6-41A6-BE79-AC9EC50B2110}"/>
                  </a:ext>
                </a:extLst>
              </p:cNvPr>
              <p:cNvSpPr/>
              <p:nvPr/>
            </p:nvSpPr>
            <p:spPr>
              <a:xfrm rot="18712925">
                <a:off x="9675221" y="698332"/>
                <a:ext cx="883248" cy="1690381"/>
              </a:xfrm>
              <a:custGeom>
                <a:avLst/>
                <a:gdLst>
                  <a:gd name="connsiteX0" fmla="*/ 335181 w 883249"/>
                  <a:gd name="connsiteY0" fmla="*/ 0 h 1563687"/>
                  <a:gd name="connsiteX1" fmla="*/ 631293 w 883249"/>
                  <a:gd name="connsiteY1" fmla="*/ 0 h 1563687"/>
                  <a:gd name="connsiteX2" fmla="*/ 665062 w 883249"/>
                  <a:gd name="connsiteY2" fmla="*/ 49352 h 1563687"/>
                  <a:gd name="connsiteX3" fmla="*/ 717011 w 883249"/>
                  <a:gd name="connsiteY3" fmla="*/ 49352 h 1563687"/>
                  <a:gd name="connsiteX4" fmla="*/ 750778 w 883249"/>
                  <a:gd name="connsiteY4" fmla="*/ 0 h 1563687"/>
                  <a:gd name="connsiteX5" fmla="*/ 844287 w 883249"/>
                  <a:gd name="connsiteY5" fmla="*/ 0 h 1563687"/>
                  <a:gd name="connsiteX6" fmla="*/ 883249 w 883249"/>
                  <a:gd name="connsiteY6" fmla="*/ 111692 h 1563687"/>
                  <a:gd name="connsiteX7" fmla="*/ 844287 w 883249"/>
                  <a:gd name="connsiteY7" fmla="*/ 223384 h 1563687"/>
                  <a:gd name="connsiteX8" fmla="*/ 750778 w 883249"/>
                  <a:gd name="connsiteY8" fmla="*/ 223384 h 1563687"/>
                  <a:gd name="connsiteX9" fmla="*/ 750777 w 883249"/>
                  <a:gd name="connsiteY9" fmla="*/ 223384 h 1563687"/>
                  <a:gd name="connsiteX10" fmla="*/ 748180 w 883249"/>
                  <a:gd name="connsiteY10" fmla="*/ 223384 h 1563687"/>
                  <a:gd name="connsiteX11" fmla="*/ 714413 w 883249"/>
                  <a:gd name="connsiteY11" fmla="*/ 174032 h 1563687"/>
                  <a:gd name="connsiteX12" fmla="*/ 665062 w 883249"/>
                  <a:gd name="connsiteY12" fmla="*/ 174032 h 1563687"/>
                  <a:gd name="connsiteX13" fmla="*/ 659785 w 883249"/>
                  <a:gd name="connsiteY13" fmla="*/ 200372 h 1563687"/>
                  <a:gd name="connsiteX14" fmla="*/ 631293 w 883249"/>
                  <a:gd name="connsiteY14" fmla="*/ 223384 h 1563687"/>
                  <a:gd name="connsiteX15" fmla="*/ 532589 w 883249"/>
                  <a:gd name="connsiteY15" fmla="*/ 223384 h 1563687"/>
                  <a:gd name="connsiteX16" fmla="*/ 532589 w 883249"/>
                  <a:gd name="connsiteY16" fmla="*/ 737686 h 1563687"/>
                  <a:gd name="connsiteX17" fmla="*/ 529992 w 883249"/>
                  <a:gd name="connsiteY17" fmla="*/ 737686 h 1563687"/>
                  <a:gd name="connsiteX18" fmla="*/ 529992 w 883249"/>
                  <a:gd name="connsiteY18" fmla="*/ 748076 h 1563687"/>
                  <a:gd name="connsiteX19" fmla="*/ 558564 w 883249"/>
                  <a:gd name="connsiteY19" fmla="*/ 781843 h 1563687"/>
                  <a:gd name="connsiteX20" fmla="*/ 581942 w 883249"/>
                  <a:gd name="connsiteY20" fmla="*/ 1355888 h 1563687"/>
                  <a:gd name="connsiteX21" fmla="*/ 537784 w 883249"/>
                  <a:gd name="connsiteY21" fmla="*/ 1501346 h 1563687"/>
                  <a:gd name="connsiteX22" fmla="*/ 467652 w 883249"/>
                  <a:gd name="connsiteY22" fmla="*/ 1563687 h 1563687"/>
                  <a:gd name="connsiteX23" fmla="*/ 397520 w 883249"/>
                  <a:gd name="connsiteY23" fmla="*/ 1501346 h 1563687"/>
                  <a:gd name="connsiteX24" fmla="*/ 353363 w 883249"/>
                  <a:gd name="connsiteY24" fmla="*/ 1355888 h 1563687"/>
                  <a:gd name="connsiteX25" fmla="*/ 376740 w 883249"/>
                  <a:gd name="connsiteY25" fmla="*/ 781843 h 1563687"/>
                  <a:gd name="connsiteX26" fmla="*/ 405313 w 883249"/>
                  <a:gd name="connsiteY26" fmla="*/ 748076 h 1563687"/>
                  <a:gd name="connsiteX27" fmla="*/ 405313 w 883249"/>
                  <a:gd name="connsiteY27" fmla="*/ 225982 h 1563687"/>
                  <a:gd name="connsiteX28" fmla="*/ 332583 w 883249"/>
                  <a:gd name="connsiteY28" fmla="*/ 225982 h 1563687"/>
                  <a:gd name="connsiteX29" fmla="*/ 327389 w 883249"/>
                  <a:gd name="connsiteY29" fmla="*/ 223384 h 1563687"/>
                  <a:gd name="connsiteX30" fmla="*/ 114395 w 883249"/>
                  <a:gd name="connsiteY30" fmla="*/ 238969 h 1563687"/>
                  <a:gd name="connsiteX31" fmla="*/ 41665 w 883249"/>
                  <a:gd name="connsiteY31" fmla="*/ 277932 h 1563687"/>
                  <a:gd name="connsiteX32" fmla="*/ 28678 w 883249"/>
                  <a:gd name="connsiteY32" fmla="*/ 280529 h 1563687"/>
                  <a:gd name="connsiteX33" fmla="*/ 2703 w 883249"/>
                  <a:gd name="connsiteY33" fmla="*/ 262346 h 1563687"/>
                  <a:gd name="connsiteX34" fmla="*/ 430 w 883249"/>
                  <a:gd name="connsiteY34" fmla="*/ 245788 h 1563687"/>
                  <a:gd name="connsiteX35" fmla="*/ 711 w 883249"/>
                  <a:gd name="connsiteY35" fmla="*/ 245238 h 1563687"/>
                  <a:gd name="connsiteX36" fmla="*/ 430 w 883249"/>
                  <a:gd name="connsiteY36" fmla="*/ 243190 h 1563687"/>
                  <a:gd name="connsiteX37" fmla="*/ 7897 w 883249"/>
                  <a:gd name="connsiteY37" fmla="*/ 228579 h 1563687"/>
                  <a:gd name="connsiteX38" fmla="*/ 54653 w 883249"/>
                  <a:gd name="connsiteY38" fmla="*/ 176630 h 1563687"/>
                  <a:gd name="connsiteX39" fmla="*/ 335181 w 883249"/>
                  <a:gd name="connsiteY39" fmla="*/ 0 h 156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83249" h="1563687">
                    <a:moveTo>
                      <a:pt x="335181" y="0"/>
                    </a:moveTo>
                    <a:lnTo>
                      <a:pt x="631293" y="0"/>
                    </a:lnTo>
                    <a:cubicBezTo>
                      <a:pt x="646879" y="0"/>
                      <a:pt x="659866" y="5195"/>
                      <a:pt x="665062" y="49352"/>
                    </a:cubicBezTo>
                    <a:lnTo>
                      <a:pt x="717011" y="49352"/>
                    </a:lnTo>
                    <a:cubicBezTo>
                      <a:pt x="722205" y="5195"/>
                      <a:pt x="735193" y="0"/>
                      <a:pt x="750778" y="0"/>
                    </a:cubicBezTo>
                    <a:lnTo>
                      <a:pt x="844287" y="0"/>
                    </a:lnTo>
                    <a:cubicBezTo>
                      <a:pt x="865067" y="0"/>
                      <a:pt x="883249" y="36365"/>
                      <a:pt x="883249" y="111692"/>
                    </a:cubicBezTo>
                    <a:cubicBezTo>
                      <a:pt x="883249" y="187019"/>
                      <a:pt x="865067" y="223384"/>
                      <a:pt x="844287" y="223384"/>
                    </a:cubicBezTo>
                    <a:lnTo>
                      <a:pt x="750778" y="223384"/>
                    </a:lnTo>
                    <a:lnTo>
                      <a:pt x="750777" y="223384"/>
                    </a:lnTo>
                    <a:lnTo>
                      <a:pt x="748180" y="223384"/>
                    </a:lnTo>
                    <a:cubicBezTo>
                      <a:pt x="732596" y="223384"/>
                      <a:pt x="719608" y="218190"/>
                      <a:pt x="714413" y="174032"/>
                    </a:cubicBezTo>
                    <a:lnTo>
                      <a:pt x="665062" y="174032"/>
                    </a:lnTo>
                    <a:lnTo>
                      <a:pt x="659785" y="200372"/>
                    </a:lnTo>
                    <a:cubicBezTo>
                      <a:pt x="653210" y="220462"/>
                      <a:pt x="642982" y="223384"/>
                      <a:pt x="631293" y="223384"/>
                    </a:cubicBezTo>
                    <a:lnTo>
                      <a:pt x="532589" y="223384"/>
                    </a:lnTo>
                    <a:lnTo>
                      <a:pt x="532589" y="737686"/>
                    </a:lnTo>
                    <a:lnTo>
                      <a:pt x="529992" y="737686"/>
                    </a:lnTo>
                    <a:lnTo>
                      <a:pt x="529992" y="748076"/>
                    </a:lnTo>
                    <a:cubicBezTo>
                      <a:pt x="545576" y="750674"/>
                      <a:pt x="555967" y="763662"/>
                      <a:pt x="558564" y="781843"/>
                    </a:cubicBezTo>
                    <a:lnTo>
                      <a:pt x="581942" y="1355888"/>
                    </a:lnTo>
                    <a:cubicBezTo>
                      <a:pt x="584539" y="1410434"/>
                      <a:pt x="568954" y="1462384"/>
                      <a:pt x="537784" y="1501346"/>
                    </a:cubicBezTo>
                    <a:cubicBezTo>
                      <a:pt x="506614" y="1540309"/>
                      <a:pt x="514406" y="1563687"/>
                      <a:pt x="467652" y="1563687"/>
                    </a:cubicBezTo>
                    <a:cubicBezTo>
                      <a:pt x="420898" y="1563687"/>
                      <a:pt x="428690" y="1540309"/>
                      <a:pt x="397520" y="1501346"/>
                    </a:cubicBezTo>
                    <a:cubicBezTo>
                      <a:pt x="363753" y="1462384"/>
                      <a:pt x="348168" y="1407837"/>
                      <a:pt x="353363" y="1355888"/>
                    </a:cubicBezTo>
                    <a:lnTo>
                      <a:pt x="376740" y="781843"/>
                    </a:lnTo>
                    <a:cubicBezTo>
                      <a:pt x="376740" y="763662"/>
                      <a:pt x="389727" y="750674"/>
                      <a:pt x="405313" y="748076"/>
                    </a:cubicBezTo>
                    <a:lnTo>
                      <a:pt x="405313" y="225982"/>
                    </a:lnTo>
                    <a:lnTo>
                      <a:pt x="332583" y="225982"/>
                    </a:lnTo>
                    <a:lnTo>
                      <a:pt x="327389" y="223384"/>
                    </a:lnTo>
                    <a:cubicBezTo>
                      <a:pt x="241671" y="189617"/>
                      <a:pt x="197514" y="197409"/>
                      <a:pt x="114395" y="238969"/>
                    </a:cubicBezTo>
                    <a:lnTo>
                      <a:pt x="41665" y="277932"/>
                    </a:lnTo>
                    <a:cubicBezTo>
                      <a:pt x="39067" y="280529"/>
                      <a:pt x="33872" y="280529"/>
                      <a:pt x="28678" y="280529"/>
                    </a:cubicBezTo>
                    <a:cubicBezTo>
                      <a:pt x="18288" y="280529"/>
                      <a:pt x="7897" y="272737"/>
                      <a:pt x="2703" y="262346"/>
                    </a:cubicBezTo>
                    <a:cubicBezTo>
                      <a:pt x="106" y="257151"/>
                      <a:pt x="-544" y="251307"/>
                      <a:pt x="430" y="245788"/>
                    </a:cubicBezTo>
                    <a:lnTo>
                      <a:pt x="711" y="245238"/>
                    </a:lnTo>
                    <a:lnTo>
                      <a:pt x="430" y="243190"/>
                    </a:lnTo>
                    <a:cubicBezTo>
                      <a:pt x="1404" y="237670"/>
                      <a:pt x="4001" y="232475"/>
                      <a:pt x="7897" y="228579"/>
                    </a:cubicBezTo>
                    <a:lnTo>
                      <a:pt x="54653" y="176630"/>
                    </a:lnTo>
                    <a:cubicBezTo>
                      <a:pt x="145565" y="75327"/>
                      <a:pt x="207904" y="49352"/>
                      <a:pt x="335181" y="0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75" name="Text Placeholder 1">
              <a:extLst>
                <a:ext uri="{FF2B5EF4-FFF2-40B4-BE49-F238E27FC236}">
                  <a16:creationId xmlns:a16="http://schemas.microsoft.com/office/drawing/2014/main" id="{6CF04F2B-5158-430B-8E44-F97155DEC9A5}"/>
                </a:ext>
              </a:extLst>
            </p:cNvPr>
            <p:cNvSpPr txBox="1">
              <a:spLocks/>
            </p:cNvSpPr>
            <p:nvPr/>
          </p:nvSpPr>
          <p:spPr>
            <a:xfrm>
              <a:off x="1183824" y="1469615"/>
              <a:ext cx="1631704" cy="319109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altLang="ko-KR" sz="1400" b="1" dirty="0"/>
                <a:t>UNDER</a:t>
              </a:r>
              <a:r>
                <a:rPr lang="ko-KR" altLang="en-US" sz="1400" b="1" dirty="0"/>
                <a:t> </a:t>
              </a:r>
              <a:endParaRPr lang="en-US" sz="1400" b="1" dirty="0"/>
            </a:p>
          </p:txBody>
        </p:sp>
      </p:grpSp>
      <p:sp>
        <p:nvSpPr>
          <p:cNvPr id="1881" name="Arrow: Pentagon 1880">
            <a:extLst>
              <a:ext uri="{FF2B5EF4-FFF2-40B4-BE49-F238E27FC236}">
                <a16:creationId xmlns:a16="http://schemas.microsoft.com/office/drawing/2014/main" id="{2137CC83-F7EC-40CA-8D91-EEE99988F76E}"/>
              </a:ext>
            </a:extLst>
          </p:cNvPr>
          <p:cNvSpPr/>
          <p:nvPr/>
        </p:nvSpPr>
        <p:spPr>
          <a:xfrm>
            <a:off x="0" y="2181370"/>
            <a:ext cx="1738265" cy="1030107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2" name="Arrow: Pentagon 1881">
            <a:extLst>
              <a:ext uri="{FF2B5EF4-FFF2-40B4-BE49-F238E27FC236}">
                <a16:creationId xmlns:a16="http://schemas.microsoft.com/office/drawing/2014/main" id="{54295640-230C-4ECD-8A82-3056E08E4A4B}"/>
              </a:ext>
            </a:extLst>
          </p:cNvPr>
          <p:cNvSpPr/>
          <p:nvPr/>
        </p:nvSpPr>
        <p:spPr>
          <a:xfrm>
            <a:off x="0" y="3381081"/>
            <a:ext cx="1738265" cy="1030107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3" name="Arrow: Pentagon 1882">
            <a:extLst>
              <a:ext uri="{FF2B5EF4-FFF2-40B4-BE49-F238E27FC236}">
                <a16:creationId xmlns:a16="http://schemas.microsoft.com/office/drawing/2014/main" id="{F7FCBC2A-48A2-4DAC-AD40-02D53C369A44}"/>
              </a:ext>
            </a:extLst>
          </p:cNvPr>
          <p:cNvSpPr/>
          <p:nvPr/>
        </p:nvSpPr>
        <p:spPr>
          <a:xfrm>
            <a:off x="0" y="4580792"/>
            <a:ext cx="1738265" cy="103010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4" name="Block Arc 5">
            <a:extLst>
              <a:ext uri="{FF2B5EF4-FFF2-40B4-BE49-F238E27FC236}">
                <a16:creationId xmlns:a16="http://schemas.microsoft.com/office/drawing/2014/main" id="{791E46A8-1013-4442-B723-6AD44E7DD184}"/>
              </a:ext>
            </a:extLst>
          </p:cNvPr>
          <p:cNvSpPr>
            <a:spLocks noChangeAspect="1"/>
          </p:cNvSpPr>
          <p:nvPr/>
        </p:nvSpPr>
        <p:spPr>
          <a:xfrm rot="10800000">
            <a:off x="609921" y="3657349"/>
            <a:ext cx="429646" cy="463309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85" name="Rectangle 1">
            <a:extLst>
              <a:ext uri="{FF2B5EF4-FFF2-40B4-BE49-F238E27FC236}">
                <a16:creationId xmlns:a16="http://schemas.microsoft.com/office/drawing/2014/main" id="{99F29742-A400-41F2-B308-C0C8C81A14BC}"/>
              </a:ext>
            </a:extLst>
          </p:cNvPr>
          <p:cNvSpPr>
            <a:spLocks noChangeAspect="1"/>
          </p:cNvSpPr>
          <p:nvPr/>
        </p:nvSpPr>
        <p:spPr>
          <a:xfrm>
            <a:off x="609921" y="4950607"/>
            <a:ext cx="369353" cy="36389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86" name="Freeform 14">
            <a:extLst>
              <a:ext uri="{FF2B5EF4-FFF2-40B4-BE49-F238E27FC236}">
                <a16:creationId xmlns:a16="http://schemas.microsoft.com/office/drawing/2014/main" id="{BEE77EC4-636F-4B8B-B4C2-474E9BC97B9B}"/>
              </a:ext>
            </a:extLst>
          </p:cNvPr>
          <p:cNvSpPr>
            <a:spLocks noChangeAspect="1"/>
          </p:cNvSpPr>
          <p:nvPr/>
        </p:nvSpPr>
        <p:spPr>
          <a:xfrm>
            <a:off x="609921" y="2498762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87" name="TextBox 1886">
            <a:extLst>
              <a:ext uri="{FF2B5EF4-FFF2-40B4-BE49-F238E27FC236}">
                <a16:creationId xmlns:a16="http://schemas.microsoft.com/office/drawing/2014/main" id="{E81D83C1-A7FE-43E2-892E-0893205247C6}"/>
              </a:ext>
            </a:extLst>
          </p:cNvPr>
          <p:cNvSpPr txBox="1"/>
          <p:nvPr/>
        </p:nvSpPr>
        <p:spPr>
          <a:xfrm>
            <a:off x="1880404" y="2594337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888" name="TextBox 1887">
            <a:extLst>
              <a:ext uri="{FF2B5EF4-FFF2-40B4-BE49-F238E27FC236}">
                <a16:creationId xmlns:a16="http://schemas.microsoft.com/office/drawing/2014/main" id="{752D84B3-20C1-419F-9E8A-2AACE709C053}"/>
              </a:ext>
            </a:extLst>
          </p:cNvPr>
          <p:cNvSpPr txBox="1"/>
          <p:nvPr/>
        </p:nvSpPr>
        <p:spPr>
          <a:xfrm>
            <a:off x="1880404" y="500636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889" name="TextBox 1888">
            <a:extLst>
              <a:ext uri="{FF2B5EF4-FFF2-40B4-BE49-F238E27FC236}">
                <a16:creationId xmlns:a16="http://schemas.microsoft.com/office/drawing/2014/main" id="{8C0165FB-C083-4897-B195-8B123370A8F8}"/>
              </a:ext>
            </a:extLst>
          </p:cNvPr>
          <p:cNvSpPr txBox="1"/>
          <p:nvPr/>
        </p:nvSpPr>
        <p:spPr>
          <a:xfrm>
            <a:off x="1880404" y="3800349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1890" name="TextBox 1889">
            <a:extLst>
              <a:ext uri="{FF2B5EF4-FFF2-40B4-BE49-F238E27FC236}">
                <a16:creationId xmlns:a16="http://schemas.microsoft.com/office/drawing/2014/main" id="{166C5068-1399-45E5-9655-A3D39F78F837}"/>
              </a:ext>
            </a:extLst>
          </p:cNvPr>
          <p:cNvSpPr txBox="1"/>
          <p:nvPr/>
        </p:nvSpPr>
        <p:spPr>
          <a:xfrm>
            <a:off x="2686706" y="290826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91" name="TextBox 1890">
            <a:extLst>
              <a:ext uri="{FF2B5EF4-FFF2-40B4-BE49-F238E27FC236}">
                <a16:creationId xmlns:a16="http://schemas.microsoft.com/office/drawing/2014/main" id="{725EF7CA-23C3-4C32-BF1B-9D9AE84A91A6}"/>
              </a:ext>
            </a:extLst>
          </p:cNvPr>
          <p:cNvSpPr txBox="1"/>
          <p:nvPr/>
        </p:nvSpPr>
        <p:spPr>
          <a:xfrm>
            <a:off x="2686706" y="411138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92" name="TextBox 1891">
            <a:extLst>
              <a:ext uri="{FF2B5EF4-FFF2-40B4-BE49-F238E27FC236}">
                <a16:creationId xmlns:a16="http://schemas.microsoft.com/office/drawing/2014/main" id="{5454571B-D923-46F8-B3A1-9671AAA51BF9}"/>
              </a:ext>
            </a:extLst>
          </p:cNvPr>
          <p:cNvSpPr txBox="1"/>
          <p:nvPr/>
        </p:nvSpPr>
        <p:spPr>
          <a:xfrm>
            <a:off x="2686706" y="531450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96" name="Rectangle 1895">
            <a:extLst>
              <a:ext uri="{FF2B5EF4-FFF2-40B4-BE49-F238E27FC236}">
                <a16:creationId xmlns:a16="http://schemas.microsoft.com/office/drawing/2014/main" id="{67F56C88-0299-456C-86CC-97161197D880}"/>
              </a:ext>
            </a:extLst>
          </p:cNvPr>
          <p:cNvSpPr/>
          <p:nvPr/>
        </p:nvSpPr>
        <p:spPr>
          <a:xfrm rot="19672007">
            <a:off x="6093256" y="3665921"/>
            <a:ext cx="635195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0" b="1" dirty="0">
                <a:solidFill>
                  <a:schemeClr val="accent4"/>
                </a:solidFill>
              </a:rPr>
              <a:t>REPAIR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80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56</cp:revision>
  <dcterms:created xsi:type="dcterms:W3CDTF">2018-02-18T19:39:47Z</dcterms:created>
  <dcterms:modified xsi:type="dcterms:W3CDTF">2019-04-24T07:06:35Z</dcterms:modified>
</cp:coreProperties>
</file>