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7D8A97EB-629C-4A05-8F7A-D4E7A3013B7C}"/>
              </a:ext>
            </a:extLst>
          </p:cNvPr>
          <p:cNvGrpSpPr/>
          <p:nvPr/>
        </p:nvGrpSpPr>
        <p:grpSpPr>
          <a:xfrm>
            <a:off x="4239055" y="2086106"/>
            <a:ext cx="3654286" cy="3551880"/>
            <a:chOff x="2715055" y="1785698"/>
            <a:chExt cx="3654286" cy="3551880"/>
          </a:xfrm>
        </p:grpSpPr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3C27ACF3-2725-4541-807D-47D4D0D2F721}"/>
                </a:ext>
              </a:extLst>
            </p:cNvPr>
            <p:cNvGrpSpPr/>
            <p:nvPr/>
          </p:nvGrpSpPr>
          <p:grpSpPr>
            <a:xfrm>
              <a:off x="3945700" y="1785698"/>
              <a:ext cx="1139838" cy="1632238"/>
              <a:chOff x="3692771" y="1580738"/>
              <a:chExt cx="1954016" cy="2798134"/>
            </a:xfrm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291041E2-A321-466C-A9E1-ACA005A7AB51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" name="Down Arrow 1">
                <a:extLst>
                  <a:ext uri="{FF2B5EF4-FFF2-40B4-BE49-F238E27FC236}">
                    <a16:creationId xmlns:a16="http://schemas.microsoft.com/office/drawing/2014/main" id="{029E38A8-7453-4C18-AF3D-F465D21DE856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27">
              <a:extLst>
                <a:ext uri="{FF2B5EF4-FFF2-40B4-BE49-F238E27FC236}">
                  <a16:creationId xmlns:a16="http://schemas.microsoft.com/office/drawing/2014/main" id="{9F907FE7-A532-4F53-B272-68C5818A3D3F}"/>
                </a:ext>
              </a:extLst>
            </p:cNvPr>
            <p:cNvGrpSpPr/>
            <p:nvPr/>
          </p:nvGrpSpPr>
          <p:grpSpPr>
            <a:xfrm rot="4113254">
              <a:off x="4983303" y="2478942"/>
              <a:ext cx="1139838" cy="1632238"/>
              <a:chOff x="3692771" y="1580738"/>
              <a:chExt cx="1954016" cy="2798134"/>
            </a:xfrm>
          </p:grpSpPr>
          <p:sp>
            <p:nvSpPr>
              <p:cNvPr id="17" name="Freeform 28">
                <a:extLst>
                  <a:ext uri="{FF2B5EF4-FFF2-40B4-BE49-F238E27FC236}">
                    <a16:creationId xmlns:a16="http://schemas.microsoft.com/office/drawing/2014/main" id="{F37859C6-91C5-4293-A075-3EB553E287EB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Down Arrow 1">
                <a:extLst>
                  <a:ext uri="{FF2B5EF4-FFF2-40B4-BE49-F238E27FC236}">
                    <a16:creationId xmlns:a16="http://schemas.microsoft.com/office/drawing/2014/main" id="{86271639-3970-47F7-AF0B-DDABAC64092E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30">
              <a:extLst>
                <a:ext uri="{FF2B5EF4-FFF2-40B4-BE49-F238E27FC236}">
                  <a16:creationId xmlns:a16="http://schemas.microsoft.com/office/drawing/2014/main" id="{B4F0BDB5-6A7D-48BA-8649-7A3B61302E2C}"/>
                </a:ext>
              </a:extLst>
            </p:cNvPr>
            <p:cNvGrpSpPr/>
            <p:nvPr/>
          </p:nvGrpSpPr>
          <p:grpSpPr>
            <a:xfrm rot="8531373">
              <a:off x="4670582" y="3689584"/>
              <a:ext cx="1139838" cy="1632238"/>
              <a:chOff x="3692771" y="1580738"/>
              <a:chExt cx="1954016" cy="2798134"/>
            </a:xfrm>
          </p:grpSpPr>
          <p:sp>
            <p:nvSpPr>
              <p:cNvPr id="15" name="Freeform 32">
                <a:extLst>
                  <a:ext uri="{FF2B5EF4-FFF2-40B4-BE49-F238E27FC236}">
                    <a16:creationId xmlns:a16="http://schemas.microsoft.com/office/drawing/2014/main" id="{68751390-71FF-4CB8-8396-8758A0D5CB96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Down Arrow 1">
                <a:extLst>
                  <a:ext uri="{FF2B5EF4-FFF2-40B4-BE49-F238E27FC236}">
                    <a16:creationId xmlns:a16="http://schemas.microsoft.com/office/drawing/2014/main" id="{9D42D462-EECF-403F-8C39-BFAE5CC94F15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Group 35">
              <a:extLst>
                <a:ext uri="{FF2B5EF4-FFF2-40B4-BE49-F238E27FC236}">
                  <a16:creationId xmlns:a16="http://schemas.microsoft.com/office/drawing/2014/main" id="{210AA68B-C5AE-49EB-8AEA-DB38A8B5C35E}"/>
                </a:ext>
              </a:extLst>
            </p:cNvPr>
            <p:cNvGrpSpPr/>
            <p:nvPr/>
          </p:nvGrpSpPr>
          <p:grpSpPr>
            <a:xfrm rot="13128837">
              <a:off x="3387455" y="3705340"/>
              <a:ext cx="1139838" cy="1632238"/>
              <a:chOff x="3692771" y="1580738"/>
              <a:chExt cx="1954016" cy="2798134"/>
            </a:xfrm>
          </p:grpSpPr>
          <p:sp>
            <p:nvSpPr>
              <p:cNvPr id="13" name="Freeform 37">
                <a:extLst>
                  <a:ext uri="{FF2B5EF4-FFF2-40B4-BE49-F238E27FC236}">
                    <a16:creationId xmlns:a16="http://schemas.microsoft.com/office/drawing/2014/main" id="{957F4CFD-1348-4E39-8493-9E4AEE2DA2E4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Down Arrow 1">
                <a:extLst>
                  <a:ext uri="{FF2B5EF4-FFF2-40B4-BE49-F238E27FC236}">
                    <a16:creationId xmlns:a16="http://schemas.microsoft.com/office/drawing/2014/main" id="{54135D40-6D20-4C0A-AA69-B8F95C34A8C2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" name="Group 39">
              <a:extLst>
                <a:ext uri="{FF2B5EF4-FFF2-40B4-BE49-F238E27FC236}">
                  <a16:creationId xmlns:a16="http://schemas.microsoft.com/office/drawing/2014/main" id="{E467BE1A-FA5E-411B-B419-E8CDD463EDD4}"/>
                </a:ext>
              </a:extLst>
            </p:cNvPr>
            <p:cNvGrpSpPr/>
            <p:nvPr/>
          </p:nvGrpSpPr>
          <p:grpSpPr>
            <a:xfrm rot="17414357">
              <a:off x="2961255" y="2533125"/>
              <a:ext cx="1139838" cy="1632238"/>
              <a:chOff x="3692771" y="1580738"/>
              <a:chExt cx="1954016" cy="2798134"/>
            </a:xfrm>
          </p:grpSpPr>
          <p:sp>
            <p:nvSpPr>
              <p:cNvPr id="11" name="Freeform 40">
                <a:extLst>
                  <a:ext uri="{FF2B5EF4-FFF2-40B4-BE49-F238E27FC236}">
                    <a16:creationId xmlns:a16="http://schemas.microsoft.com/office/drawing/2014/main" id="{464C12C0-B763-488F-B646-743978860226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Down Arrow 1">
                <a:extLst>
                  <a:ext uri="{FF2B5EF4-FFF2-40B4-BE49-F238E27FC236}">
                    <a16:creationId xmlns:a16="http://schemas.microsoft.com/office/drawing/2014/main" id="{AAD751D7-A06C-4296-9A99-8EF1B0D56F00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1CCB6B9-A67C-47EC-9EAF-718207CA8318}"/>
              </a:ext>
            </a:extLst>
          </p:cNvPr>
          <p:cNvGrpSpPr/>
          <p:nvPr/>
        </p:nvGrpSpPr>
        <p:grpSpPr>
          <a:xfrm>
            <a:off x="7871725" y="2114374"/>
            <a:ext cx="3443975" cy="901282"/>
            <a:chOff x="7871725" y="2759312"/>
            <a:chExt cx="2304256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CBDC79-F93C-4FFC-B675-10793F7BEA6A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A588D6-2EBD-4DF7-90A9-DBDF0B05EBAD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1EE7B84-E729-4369-B8FC-66DB3740D970}"/>
              </a:ext>
            </a:extLst>
          </p:cNvPr>
          <p:cNvGrpSpPr/>
          <p:nvPr/>
        </p:nvGrpSpPr>
        <p:grpSpPr>
          <a:xfrm>
            <a:off x="7871725" y="4049292"/>
            <a:ext cx="3443975" cy="901282"/>
            <a:chOff x="7871725" y="4174355"/>
            <a:chExt cx="2304256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E8D391-D0AA-4439-9EC8-33C8385269BB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0560A4-AFF9-4E66-8239-BC510F566BA7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E9E51F0-5337-4A20-9535-FA8B36FF161D}"/>
              </a:ext>
            </a:extLst>
          </p:cNvPr>
          <p:cNvGrpSpPr/>
          <p:nvPr/>
        </p:nvGrpSpPr>
        <p:grpSpPr>
          <a:xfrm>
            <a:off x="1734176" y="1819395"/>
            <a:ext cx="3489221" cy="901282"/>
            <a:chOff x="2375857" y="2162958"/>
            <a:chExt cx="2304256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F5F3732-7BE4-40DB-AB41-F7BC0C470B07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D5F9B03-7D22-459D-9C40-091BAA7F7FAE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D954F28-F101-43F9-9A69-590945824592}"/>
              </a:ext>
            </a:extLst>
          </p:cNvPr>
          <p:cNvGrpSpPr/>
          <p:nvPr/>
        </p:nvGrpSpPr>
        <p:grpSpPr>
          <a:xfrm>
            <a:off x="909541" y="3962490"/>
            <a:ext cx="3489221" cy="901282"/>
            <a:chOff x="2375857" y="3963158"/>
            <a:chExt cx="2304256" cy="90128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EDAC2F-FF9D-4A6B-B917-8726FF93B29C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123B1A-50B5-4704-AD40-7CCE03E6AF77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32EF639-2ADF-4FFF-8FCA-646125F504E4}"/>
              </a:ext>
            </a:extLst>
          </p:cNvPr>
          <p:cNvGrpSpPr/>
          <p:nvPr/>
        </p:nvGrpSpPr>
        <p:grpSpPr>
          <a:xfrm>
            <a:off x="5938182" y="5280823"/>
            <a:ext cx="3443975" cy="901282"/>
            <a:chOff x="5735960" y="5255111"/>
            <a:chExt cx="2304256" cy="90128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C1D541-7BF1-48CF-A9B9-9445A7D6EBD3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311304-AE53-41B7-98A0-213BF8FF6AA2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906789CC-5253-48AE-B953-20E53A3BA655}"/>
              </a:ext>
            </a:extLst>
          </p:cNvPr>
          <p:cNvSpPr/>
          <p:nvPr/>
        </p:nvSpPr>
        <p:spPr>
          <a:xfrm flipH="1">
            <a:off x="5158562" y="354451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7080EA7F-C4C2-46F4-8957-B850988865D7}"/>
              </a:ext>
            </a:extLst>
          </p:cNvPr>
          <p:cNvSpPr/>
          <p:nvPr/>
        </p:nvSpPr>
        <p:spPr>
          <a:xfrm rot="18805991">
            <a:off x="5913687" y="299830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5EBE5B54-6642-4BC9-8BF7-CE1081AF4C92}"/>
              </a:ext>
            </a:extLst>
          </p:cNvPr>
          <p:cNvSpPr>
            <a:spLocks noChangeAspect="1"/>
          </p:cNvSpPr>
          <p:nvPr/>
        </p:nvSpPr>
        <p:spPr>
          <a:xfrm rot="9900000">
            <a:off x="5520116" y="43939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68583CBD-A651-43AF-A926-2151BCB4ECB6}"/>
              </a:ext>
            </a:extLst>
          </p:cNvPr>
          <p:cNvSpPr/>
          <p:nvPr/>
        </p:nvSpPr>
        <p:spPr>
          <a:xfrm>
            <a:off x="6633028" y="362897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4B9503D1-9542-4283-840B-DC2551A97FDB}"/>
              </a:ext>
            </a:extLst>
          </p:cNvPr>
          <p:cNvSpPr/>
          <p:nvPr/>
        </p:nvSpPr>
        <p:spPr>
          <a:xfrm>
            <a:off x="6332310" y="445757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140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2018-04-13T02:07:46Z</dcterms:modified>
</cp:coreProperties>
</file>