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89" name="Folded Corner 2">
            <a:extLst>
              <a:ext uri="{FF2B5EF4-FFF2-40B4-BE49-F238E27FC236}">
                <a16:creationId xmlns:a16="http://schemas.microsoft.com/office/drawing/2014/main" id="{AA2C783A-8D5E-4E56-B898-3A6CCD7D0552}"/>
              </a:ext>
            </a:extLst>
          </p:cNvPr>
          <p:cNvSpPr/>
          <p:nvPr/>
        </p:nvSpPr>
        <p:spPr>
          <a:xfrm>
            <a:off x="969843" y="2030306"/>
            <a:ext cx="2250893" cy="1260000"/>
          </a:xfrm>
          <a:prstGeom prst="foldedCorner">
            <a:avLst>
              <a:gd name="adj" fmla="val 30209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0" name="Folded Corner 3">
            <a:extLst>
              <a:ext uri="{FF2B5EF4-FFF2-40B4-BE49-F238E27FC236}">
                <a16:creationId xmlns:a16="http://schemas.microsoft.com/office/drawing/2014/main" id="{2A375D1C-D9FD-417C-922B-F9DAB3DCFB24}"/>
              </a:ext>
            </a:extLst>
          </p:cNvPr>
          <p:cNvSpPr/>
          <p:nvPr/>
        </p:nvSpPr>
        <p:spPr>
          <a:xfrm>
            <a:off x="6325455" y="2030306"/>
            <a:ext cx="2250893" cy="1260000"/>
          </a:xfrm>
          <a:prstGeom prst="foldedCorner">
            <a:avLst>
              <a:gd name="adj" fmla="val 30209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1" name="Folded Corner 4">
            <a:extLst>
              <a:ext uri="{FF2B5EF4-FFF2-40B4-BE49-F238E27FC236}">
                <a16:creationId xmlns:a16="http://schemas.microsoft.com/office/drawing/2014/main" id="{8EEA88B9-A5D3-47B1-A87E-97F851FE5C8F}"/>
              </a:ext>
            </a:extLst>
          </p:cNvPr>
          <p:cNvSpPr/>
          <p:nvPr/>
        </p:nvSpPr>
        <p:spPr>
          <a:xfrm>
            <a:off x="3647649" y="2030306"/>
            <a:ext cx="2250893" cy="1260000"/>
          </a:xfrm>
          <a:prstGeom prst="foldedCorner">
            <a:avLst>
              <a:gd name="adj" fmla="val 30209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2" name="Folded Corner 5">
            <a:extLst>
              <a:ext uri="{FF2B5EF4-FFF2-40B4-BE49-F238E27FC236}">
                <a16:creationId xmlns:a16="http://schemas.microsoft.com/office/drawing/2014/main" id="{A4E25BE9-26E1-4322-8245-F653E77EE478}"/>
              </a:ext>
            </a:extLst>
          </p:cNvPr>
          <p:cNvSpPr/>
          <p:nvPr/>
        </p:nvSpPr>
        <p:spPr>
          <a:xfrm>
            <a:off x="9003262" y="2030306"/>
            <a:ext cx="2250893" cy="1260000"/>
          </a:xfrm>
          <a:prstGeom prst="foldedCorner">
            <a:avLst>
              <a:gd name="adj" fmla="val 30209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193" name="Group 6">
            <a:extLst>
              <a:ext uri="{FF2B5EF4-FFF2-40B4-BE49-F238E27FC236}">
                <a16:creationId xmlns:a16="http://schemas.microsoft.com/office/drawing/2014/main" id="{A808CA9D-64C8-4AB5-A8AB-7A042077D13D}"/>
              </a:ext>
            </a:extLst>
          </p:cNvPr>
          <p:cNvGrpSpPr/>
          <p:nvPr/>
        </p:nvGrpSpPr>
        <p:grpSpPr>
          <a:xfrm>
            <a:off x="1159693" y="2320983"/>
            <a:ext cx="1871192" cy="678649"/>
            <a:chOff x="3233964" y="1954419"/>
            <a:chExt cx="1410044" cy="678649"/>
          </a:xfrm>
        </p:grpSpPr>
        <p:sp>
          <p:nvSpPr>
            <p:cNvPr id="194" name="TextBox 193">
              <a:extLst>
                <a:ext uri="{FF2B5EF4-FFF2-40B4-BE49-F238E27FC236}">
                  <a16:creationId xmlns:a16="http://schemas.microsoft.com/office/drawing/2014/main" id="{0B7115B5-F23F-469F-AF4F-FBAC9DC3ABC1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5" name="TextBox 194">
              <a:extLst>
                <a:ext uri="{FF2B5EF4-FFF2-40B4-BE49-F238E27FC236}">
                  <a16:creationId xmlns:a16="http://schemas.microsoft.com/office/drawing/2014/main" id="{E528FB56-C8A5-40B1-861E-6C21F22C5EA9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96" name="Group 9">
            <a:extLst>
              <a:ext uri="{FF2B5EF4-FFF2-40B4-BE49-F238E27FC236}">
                <a16:creationId xmlns:a16="http://schemas.microsoft.com/office/drawing/2014/main" id="{D19F7B67-D2DC-4CCF-A7EA-834518F69CA0}"/>
              </a:ext>
            </a:extLst>
          </p:cNvPr>
          <p:cNvGrpSpPr/>
          <p:nvPr/>
        </p:nvGrpSpPr>
        <p:grpSpPr>
          <a:xfrm>
            <a:off x="3837499" y="2320983"/>
            <a:ext cx="1871192" cy="678649"/>
            <a:chOff x="3233964" y="1954419"/>
            <a:chExt cx="1410044" cy="678649"/>
          </a:xfrm>
        </p:grpSpPr>
        <p:sp>
          <p:nvSpPr>
            <p:cNvPr id="197" name="TextBox 196">
              <a:extLst>
                <a:ext uri="{FF2B5EF4-FFF2-40B4-BE49-F238E27FC236}">
                  <a16:creationId xmlns:a16="http://schemas.microsoft.com/office/drawing/2014/main" id="{18C65464-10A0-4840-9609-EE6D6ED3FAFC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8" name="TextBox 197">
              <a:extLst>
                <a:ext uri="{FF2B5EF4-FFF2-40B4-BE49-F238E27FC236}">
                  <a16:creationId xmlns:a16="http://schemas.microsoft.com/office/drawing/2014/main" id="{C420F3F4-4335-453E-91DC-E9D30FA86C39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99" name="Group 12">
            <a:extLst>
              <a:ext uri="{FF2B5EF4-FFF2-40B4-BE49-F238E27FC236}">
                <a16:creationId xmlns:a16="http://schemas.microsoft.com/office/drawing/2014/main" id="{3CB232EE-70ED-4F2B-94C0-08D720F0CF7F}"/>
              </a:ext>
            </a:extLst>
          </p:cNvPr>
          <p:cNvGrpSpPr/>
          <p:nvPr/>
        </p:nvGrpSpPr>
        <p:grpSpPr>
          <a:xfrm>
            <a:off x="6515305" y="2320983"/>
            <a:ext cx="1871192" cy="678649"/>
            <a:chOff x="3233964" y="1954419"/>
            <a:chExt cx="1410044" cy="678649"/>
          </a:xfrm>
        </p:grpSpPr>
        <p:sp>
          <p:nvSpPr>
            <p:cNvPr id="200" name="TextBox 199">
              <a:extLst>
                <a:ext uri="{FF2B5EF4-FFF2-40B4-BE49-F238E27FC236}">
                  <a16:creationId xmlns:a16="http://schemas.microsoft.com/office/drawing/2014/main" id="{93BB667E-AEBC-47C2-911D-3F686FDB4876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1" name="TextBox 200">
              <a:extLst>
                <a:ext uri="{FF2B5EF4-FFF2-40B4-BE49-F238E27FC236}">
                  <a16:creationId xmlns:a16="http://schemas.microsoft.com/office/drawing/2014/main" id="{00F17877-F7F2-4881-9287-1A2F7398EADF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02" name="Group 15">
            <a:extLst>
              <a:ext uri="{FF2B5EF4-FFF2-40B4-BE49-F238E27FC236}">
                <a16:creationId xmlns:a16="http://schemas.microsoft.com/office/drawing/2014/main" id="{18A2400F-0183-4607-9A1B-5FD689D20FC5}"/>
              </a:ext>
            </a:extLst>
          </p:cNvPr>
          <p:cNvGrpSpPr/>
          <p:nvPr/>
        </p:nvGrpSpPr>
        <p:grpSpPr>
          <a:xfrm>
            <a:off x="9193112" y="2320983"/>
            <a:ext cx="1871192" cy="678649"/>
            <a:chOff x="3233964" y="1954419"/>
            <a:chExt cx="1410044" cy="678649"/>
          </a:xfrm>
        </p:grpSpPr>
        <p:sp>
          <p:nvSpPr>
            <p:cNvPr id="203" name="TextBox 202">
              <a:extLst>
                <a:ext uri="{FF2B5EF4-FFF2-40B4-BE49-F238E27FC236}">
                  <a16:creationId xmlns:a16="http://schemas.microsoft.com/office/drawing/2014/main" id="{822B264C-99FC-469D-A795-359C98CDE9B6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4" name="TextBox 203">
              <a:extLst>
                <a:ext uri="{FF2B5EF4-FFF2-40B4-BE49-F238E27FC236}">
                  <a16:creationId xmlns:a16="http://schemas.microsoft.com/office/drawing/2014/main" id="{C269EF00-0E7F-4C28-A0CB-178CCC5511BE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05" name="TextBox 204">
            <a:extLst>
              <a:ext uri="{FF2B5EF4-FFF2-40B4-BE49-F238E27FC236}">
                <a16:creationId xmlns:a16="http://schemas.microsoft.com/office/drawing/2014/main" id="{F417C425-9B5B-44B4-8325-3B3EDC7F071E}"/>
              </a:ext>
            </a:extLst>
          </p:cNvPr>
          <p:cNvSpPr txBox="1"/>
          <p:nvPr/>
        </p:nvSpPr>
        <p:spPr>
          <a:xfrm>
            <a:off x="1184250" y="3490793"/>
            <a:ext cx="2001314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Easy to change colors, photos. Get a modern PowerPoint  Presentation that is beautifully designed. Easy to change colors, photos.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6" name="TextBox 205">
            <a:extLst>
              <a:ext uri="{FF2B5EF4-FFF2-40B4-BE49-F238E27FC236}">
                <a16:creationId xmlns:a16="http://schemas.microsoft.com/office/drawing/2014/main" id="{898B579A-BDA0-4EA9-B7B5-044014D6C1CB}"/>
              </a:ext>
            </a:extLst>
          </p:cNvPr>
          <p:cNvSpPr txBox="1"/>
          <p:nvPr/>
        </p:nvSpPr>
        <p:spPr>
          <a:xfrm>
            <a:off x="3862056" y="3490793"/>
            <a:ext cx="2001314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Easy to change colors, photos. Get a modern PowerPoint  Presentation that is beautifully designed. Easy to change colors, photos.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7" name="TextBox 206">
            <a:extLst>
              <a:ext uri="{FF2B5EF4-FFF2-40B4-BE49-F238E27FC236}">
                <a16:creationId xmlns:a16="http://schemas.microsoft.com/office/drawing/2014/main" id="{6962D0EB-B9AF-4F0C-88B7-B8D66E9905E7}"/>
              </a:ext>
            </a:extLst>
          </p:cNvPr>
          <p:cNvSpPr txBox="1"/>
          <p:nvPr/>
        </p:nvSpPr>
        <p:spPr>
          <a:xfrm>
            <a:off x="6539862" y="3490793"/>
            <a:ext cx="2001314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Easy to change colors, photos. Get a modern PowerPoint  Presentation that is beautifully designed. Easy to change colors, photos.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8" name="TextBox 207">
            <a:extLst>
              <a:ext uri="{FF2B5EF4-FFF2-40B4-BE49-F238E27FC236}">
                <a16:creationId xmlns:a16="http://schemas.microsoft.com/office/drawing/2014/main" id="{88BFF897-8791-4D9B-9366-035EBECDCF0E}"/>
              </a:ext>
            </a:extLst>
          </p:cNvPr>
          <p:cNvSpPr txBox="1"/>
          <p:nvPr/>
        </p:nvSpPr>
        <p:spPr>
          <a:xfrm>
            <a:off x="9217669" y="3490793"/>
            <a:ext cx="2001314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Easy to change colors, photos. Get a modern PowerPoint  Presentation that is beautifully designed. Easy to change colors, photos.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9" name="Rectangle 22">
            <a:extLst>
              <a:ext uri="{FF2B5EF4-FFF2-40B4-BE49-F238E27FC236}">
                <a16:creationId xmlns:a16="http://schemas.microsoft.com/office/drawing/2014/main" id="{D3CAD0B2-B0D3-4B3F-B26B-7871BC45FE24}"/>
              </a:ext>
            </a:extLst>
          </p:cNvPr>
          <p:cNvSpPr/>
          <p:nvPr/>
        </p:nvSpPr>
        <p:spPr>
          <a:xfrm>
            <a:off x="3664345" y="3402873"/>
            <a:ext cx="108000" cy="26640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10" name="Rectangle 23">
            <a:extLst>
              <a:ext uri="{FF2B5EF4-FFF2-40B4-BE49-F238E27FC236}">
                <a16:creationId xmlns:a16="http://schemas.microsoft.com/office/drawing/2014/main" id="{3E6888EC-ECCF-4ED3-B127-A2F1C36E4FF8}"/>
              </a:ext>
            </a:extLst>
          </p:cNvPr>
          <p:cNvSpPr/>
          <p:nvPr/>
        </p:nvSpPr>
        <p:spPr>
          <a:xfrm>
            <a:off x="994886" y="3402873"/>
            <a:ext cx="108000" cy="2664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11" name="Rectangle 24">
            <a:extLst>
              <a:ext uri="{FF2B5EF4-FFF2-40B4-BE49-F238E27FC236}">
                <a16:creationId xmlns:a16="http://schemas.microsoft.com/office/drawing/2014/main" id="{A4EC7978-C22C-4ABD-B486-5278319CE244}"/>
              </a:ext>
            </a:extLst>
          </p:cNvPr>
          <p:cNvSpPr/>
          <p:nvPr/>
        </p:nvSpPr>
        <p:spPr>
          <a:xfrm>
            <a:off x="6333804" y="3402873"/>
            <a:ext cx="108000" cy="2664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12" name="Rectangle 25">
            <a:extLst>
              <a:ext uri="{FF2B5EF4-FFF2-40B4-BE49-F238E27FC236}">
                <a16:creationId xmlns:a16="http://schemas.microsoft.com/office/drawing/2014/main" id="{6DBB8B51-2557-4E55-91CA-CD9E91D39E27}"/>
              </a:ext>
            </a:extLst>
          </p:cNvPr>
          <p:cNvSpPr/>
          <p:nvPr/>
        </p:nvSpPr>
        <p:spPr>
          <a:xfrm>
            <a:off x="9003263" y="3402873"/>
            <a:ext cx="108000" cy="2664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11158</TotalTime>
  <Words>268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14</cp:revision>
  <dcterms:created xsi:type="dcterms:W3CDTF">2018-02-18T19:39:47Z</dcterms:created>
  <dcterms:modified xsi:type="dcterms:W3CDTF">2018-04-03T01:41:04Z</dcterms:modified>
</cp:coreProperties>
</file>