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3" name="Freeform: Shape 442">
            <a:extLst>
              <a:ext uri="{FF2B5EF4-FFF2-40B4-BE49-F238E27FC236}">
                <a16:creationId xmlns:a16="http://schemas.microsoft.com/office/drawing/2014/main" id="{BFE84A8B-4578-4746-B13D-C29927B023B5}"/>
              </a:ext>
            </a:extLst>
          </p:cNvPr>
          <p:cNvSpPr/>
          <p:nvPr/>
        </p:nvSpPr>
        <p:spPr>
          <a:xfrm>
            <a:off x="790199" y="1715865"/>
            <a:ext cx="10611608" cy="1485898"/>
          </a:xfrm>
          <a:custGeom>
            <a:avLst/>
            <a:gdLst>
              <a:gd name="connsiteX0" fmla="*/ 778669 w 11121801"/>
              <a:gd name="connsiteY0" fmla="*/ 0 h 1557338"/>
              <a:gd name="connsiteX1" fmla="*/ 1329271 w 11121801"/>
              <a:gd name="connsiteY1" fmla="*/ 228067 h 1557338"/>
              <a:gd name="connsiteX2" fmla="*/ 1375202 w 11121801"/>
              <a:gd name="connsiteY2" fmla="*/ 283735 h 1557338"/>
              <a:gd name="connsiteX3" fmla="*/ 1404032 w 11121801"/>
              <a:gd name="connsiteY3" fmla="*/ 314072 h 1557338"/>
              <a:gd name="connsiteX4" fmla="*/ 1974226 w 11121801"/>
              <a:gd name="connsiteY4" fmla="*/ 525664 h 1557338"/>
              <a:gd name="connsiteX5" fmla="*/ 2544421 w 11121801"/>
              <a:gd name="connsiteY5" fmla="*/ 314072 h 1557338"/>
              <a:gd name="connsiteX6" fmla="*/ 2573254 w 11121801"/>
              <a:gd name="connsiteY6" fmla="*/ 283732 h 1557338"/>
              <a:gd name="connsiteX7" fmla="*/ 2619182 w 11121801"/>
              <a:gd name="connsiteY7" fmla="*/ 228067 h 1557338"/>
              <a:gd name="connsiteX8" fmla="*/ 3169784 w 11121801"/>
              <a:gd name="connsiteY8" fmla="*/ 0 h 1557338"/>
              <a:gd name="connsiteX9" fmla="*/ 3720385 w 11121801"/>
              <a:gd name="connsiteY9" fmla="*/ 228067 h 1557338"/>
              <a:gd name="connsiteX10" fmla="*/ 3766318 w 11121801"/>
              <a:gd name="connsiteY10" fmla="*/ 283738 h 1557338"/>
              <a:gd name="connsiteX11" fmla="*/ 3795145 w 11121801"/>
              <a:gd name="connsiteY11" fmla="*/ 314072 h 1557338"/>
              <a:gd name="connsiteX12" fmla="*/ 4365340 w 11121801"/>
              <a:gd name="connsiteY12" fmla="*/ 525664 h 1557338"/>
              <a:gd name="connsiteX13" fmla="*/ 4935534 w 11121801"/>
              <a:gd name="connsiteY13" fmla="*/ 314072 h 1557338"/>
              <a:gd name="connsiteX14" fmla="*/ 4964372 w 11121801"/>
              <a:gd name="connsiteY14" fmla="*/ 283728 h 1557338"/>
              <a:gd name="connsiteX15" fmla="*/ 5010296 w 11121801"/>
              <a:gd name="connsiteY15" fmla="*/ 228067 h 1557338"/>
              <a:gd name="connsiteX16" fmla="*/ 5560898 w 11121801"/>
              <a:gd name="connsiteY16" fmla="*/ 0 h 1557338"/>
              <a:gd name="connsiteX17" fmla="*/ 6111500 w 11121801"/>
              <a:gd name="connsiteY17" fmla="*/ 228067 h 1557338"/>
              <a:gd name="connsiteX18" fmla="*/ 6157431 w 11121801"/>
              <a:gd name="connsiteY18" fmla="*/ 283736 h 1557338"/>
              <a:gd name="connsiteX19" fmla="*/ 6186260 w 11121801"/>
              <a:gd name="connsiteY19" fmla="*/ 314072 h 1557338"/>
              <a:gd name="connsiteX20" fmla="*/ 6756455 w 11121801"/>
              <a:gd name="connsiteY20" fmla="*/ 525664 h 1557338"/>
              <a:gd name="connsiteX21" fmla="*/ 7326649 w 11121801"/>
              <a:gd name="connsiteY21" fmla="*/ 314072 h 1557338"/>
              <a:gd name="connsiteX22" fmla="*/ 7355485 w 11121801"/>
              <a:gd name="connsiteY22" fmla="*/ 283729 h 1557338"/>
              <a:gd name="connsiteX23" fmla="*/ 7401411 w 11121801"/>
              <a:gd name="connsiteY23" fmla="*/ 228067 h 1557338"/>
              <a:gd name="connsiteX24" fmla="*/ 7952013 w 11121801"/>
              <a:gd name="connsiteY24" fmla="*/ 0 h 1557338"/>
              <a:gd name="connsiteX25" fmla="*/ 8502615 w 11121801"/>
              <a:gd name="connsiteY25" fmla="*/ 228067 h 1557338"/>
              <a:gd name="connsiteX26" fmla="*/ 8548546 w 11121801"/>
              <a:gd name="connsiteY26" fmla="*/ 283735 h 1557338"/>
              <a:gd name="connsiteX27" fmla="*/ 8577376 w 11121801"/>
              <a:gd name="connsiteY27" fmla="*/ 314072 h 1557338"/>
              <a:gd name="connsiteX28" fmla="*/ 9147570 w 11121801"/>
              <a:gd name="connsiteY28" fmla="*/ 525664 h 1557338"/>
              <a:gd name="connsiteX29" fmla="*/ 9717764 w 11121801"/>
              <a:gd name="connsiteY29" fmla="*/ 314072 h 1557338"/>
              <a:gd name="connsiteX30" fmla="*/ 9746632 w 11121801"/>
              <a:gd name="connsiteY30" fmla="*/ 283696 h 1557338"/>
              <a:gd name="connsiteX31" fmla="*/ 9792530 w 11121801"/>
              <a:gd name="connsiteY31" fmla="*/ 228067 h 1557338"/>
              <a:gd name="connsiteX32" fmla="*/ 10343132 w 11121801"/>
              <a:gd name="connsiteY32" fmla="*/ 0 h 1557338"/>
              <a:gd name="connsiteX33" fmla="*/ 11121801 w 11121801"/>
              <a:gd name="connsiteY33" fmla="*/ 778669 h 1557338"/>
              <a:gd name="connsiteX34" fmla="*/ 10343132 w 11121801"/>
              <a:gd name="connsiteY34" fmla="*/ 1557338 h 1557338"/>
              <a:gd name="connsiteX35" fmla="*/ 9792530 w 11121801"/>
              <a:gd name="connsiteY35" fmla="*/ 1329271 h 1557338"/>
              <a:gd name="connsiteX36" fmla="*/ 9746626 w 11121801"/>
              <a:gd name="connsiteY36" fmla="*/ 1273635 h 1557338"/>
              <a:gd name="connsiteX37" fmla="*/ 9717764 w 11121801"/>
              <a:gd name="connsiteY37" fmla="*/ 1243265 h 1557338"/>
              <a:gd name="connsiteX38" fmla="*/ 9147570 w 11121801"/>
              <a:gd name="connsiteY38" fmla="*/ 1031673 h 1557338"/>
              <a:gd name="connsiteX39" fmla="*/ 8577376 w 11121801"/>
              <a:gd name="connsiteY39" fmla="*/ 1243265 h 1557338"/>
              <a:gd name="connsiteX40" fmla="*/ 8548552 w 11121801"/>
              <a:gd name="connsiteY40" fmla="*/ 1273595 h 1557338"/>
              <a:gd name="connsiteX41" fmla="*/ 8502615 w 11121801"/>
              <a:gd name="connsiteY41" fmla="*/ 1329271 h 1557338"/>
              <a:gd name="connsiteX42" fmla="*/ 7952013 w 11121801"/>
              <a:gd name="connsiteY42" fmla="*/ 1557338 h 1557338"/>
              <a:gd name="connsiteX43" fmla="*/ 7401411 w 11121801"/>
              <a:gd name="connsiteY43" fmla="*/ 1329271 h 1557338"/>
              <a:gd name="connsiteX44" fmla="*/ 7355479 w 11121801"/>
              <a:gd name="connsiteY44" fmla="*/ 1273602 h 1557338"/>
              <a:gd name="connsiteX45" fmla="*/ 7326649 w 11121801"/>
              <a:gd name="connsiteY45" fmla="*/ 1243265 h 1557338"/>
              <a:gd name="connsiteX46" fmla="*/ 6756455 w 11121801"/>
              <a:gd name="connsiteY46" fmla="*/ 1031673 h 1557338"/>
              <a:gd name="connsiteX47" fmla="*/ 6186260 w 11121801"/>
              <a:gd name="connsiteY47" fmla="*/ 1243265 h 1557338"/>
              <a:gd name="connsiteX48" fmla="*/ 6157438 w 11121801"/>
              <a:gd name="connsiteY48" fmla="*/ 1273594 h 1557338"/>
              <a:gd name="connsiteX49" fmla="*/ 6111500 w 11121801"/>
              <a:gd name="connsiteY49" fmla="*/ 1329271 h 1557338"/>
              <a:gd name="connsiteX50" fmla="*/ 5560898 w 11121801"/>
              <a:gd name="connsiteY50" fmla="*/ 1557338 h 1557338"/>
              <a:gd name="connsiteX51" fmla="*/ 5010296 w 11121801"/>
              <a:gd name="connsiteY51" fmla="*/ 1329271 h 1557338"/>
              <a:gd name="connsiteX52" fmla="*/ 4964365 w 11121801"/>
              <a:gd name="connsiteY52" fmla="*/ 1273603 h 1557338"/>
              <a:gd name="connsiteX53" fmla="*/ 4935534 w 11121801"/>
              <a:gd name="connsiteY53" fmla="*/ 1243265 h 1557338"/>
              <a:gd name="connsiteX54" fmla="*/ 4365340 w 11121801"/>
              <a:gd name="connsiteY54" fmla="*/ 1031673 h 1557338"/>
              <a:gd name="connsiteX55" fmla="*/ 3795145 w 11121801"/>
              <a:gd name="connsiteY55" fmla="*/ 1243265 h 1557338"/>
              <a:gd name="connsiteX56" fmla="*/ 3766324 w 11121801"/>
              <a:gd name="connsiteY56" fmla="*/ 1273593 h 1557338"/>
              <a:gd name="connsiteX57" fmla="*/ 3720385 w 11121801"/>
              <a:gd name="connsiteY57" fmla="*/ 1329271 h 1557338"/>
              <a:gd name="connsiteX58" fmla="*/ 3169784 w 11121801"/>
              <a:gd name="connsiteY58" fmla="*/ 1557338 h 1557338"/>
              <a:gd name="connsiteX59" fmla="*/ 2619182 w 11121801"/>
              <a:gd name="connsiteY59" fmla="*/ 1329271 h 1557338"/>
              <a:gd name="connsiteX60" fmla="*/ 2573248 w 11121801"/>
              <a:gd name="connsiteY60" fmla="*/ 1273599 h 1557338"/>
              <a:gd name="connsiteX61" fmla="*/ 2544421 w 11121801"/>
              <a:gd name="connsiteY61" fmla="*/ 1243265 h 1557338"/>
              <a:gd name="connsiteX62" fmla="*/ 1974226 w 11121801"/>
              <a:gd name="connsiteY62" fmla="*/ 1031673 h 1557338"/>
              <a:gd name="connsiteX63" fmla="*/ 1404032 w 11121801"/>
              <a:gd name="connsiteY63" fmla="*/ 1243265 h 1557338"/>
              <a:gd name="connsiteX64" fmla="*/ 1375208 w 11121801"/>
              <a:gd name="connsiteY64" fmla="*/ 1273596 h 1557338"/>
              <a:gd name="connsiteX65" fmla="*/ 1329271 w 11121801"/>
              <a:gd name="connsiteY65" fmla="*/ 1329271 h 1557338"/>
              <a:gd name="connsiteX66" fmla="*/ 778669 w 11121801"/>
              <a:gd name="connsiteY66" fmla="*/ 1557338 h 1557338"/>
              <a:gd name="connsiteX67" fmla="*/ 0 w 11121801"/>
              <a:gd name="connsiteY67" fmla="*/ 778669 h 1557338"/>
              <a:gd name="connsiteX68" fmla="*/ 778669 w 11121801"/>
              <a:gd name="connsiteY68" fmla="*/ 0 h 155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1121801" h="1557338">
                <a:moveTo>
                  <a:pt x="778669" y="0"/>
                </a:moveTo>
                <a:cubicBezTo>
                  <a:pt x="993693" y="0"/>
                  <a:pt x="1188360" y="87156"/>
                  <a:pt x="1329271" y="228067"/>
                </a:cubicBezTo>
                <a:lnTo>
                  <a:pt x="1375202" y="283735"/>
                </a:lnTo>
                <a:lnTo>
                  <a:pt x="1404032" y="314072"/>
                </a:lnTo>
                <a:cubicBezTo>
                  <a:pt x="1539563" y="443297"/>
                  <a:pt x="1744669" y="525664"/>
                  <a:pt x="1974226" y="525664"/>
                </a:cubicBezTo>
                <a:cubicBezTo>
                  <a:pt x="2203783" y="525664"/>
                  <a:pt x="2408890" y="443297"/>
                  <a:pt x="2544421" y="314072"/>
                </a:cubicBezTo>
                <a:lnTo>
                  <a:pt x="2573254" y="283732"/>
                </a:lnTo>
                <a:lnTo>
                  <a:pt x="2619182" y="228067"/>
                </a:lnTo>
                <a:cubicBezTo>
                  <a:pt x="2760093" y="87156"/>
                  <a:pt x="2954760" y="0"/>
                  <a:pt x="3169784" y="0"/>
                </a:cubicBezTo>
                <a:cubicBezTo>
                  <a:pt x="3384807" y="0"/>
                  <a:pt x="3579475" y="87156"/>
                  <a:pt x="3720385" y="228067"/>
                </a:cubicBezTo>
                <a:lnTo>
                  <a:pt x="3766318" y="283738"/>
                </a:lnTo>
                <a:lnTo>
                  <a:pt x="3795145" y="314072"/>
                </a:lnTo>
                <a:cubicBezTo>
                  <a:pt x="3930677" y="443297"/>
                  <a:pt x="4135784" y="525664"/>
                  <a:pt x="4365340" y="525664"/>
                </a:cubicBezTo>
                <a:cubicBezTo>
                  <a:pt x="4594896" y="525664"/>
                  <a:pt x="4800004" y="443297"/>
                  <a:pt x="4935534" y="314072"/>
                </a:cubicBezTo>
                <a:lnTo>
                  <a:pt x="4964372" y="283728"/>
                </a:lnTo>
                <a:lnTo>
                  <a:pt x="5010296" y="228067"/>
                </a:lnTo>
                <a:cubicBezTo>
                  <a:pt x="5151207" y="87156"/>
                  <a:pt x="5345874" y="0"/>
                  <a:pt x="5560898" y="0"/>
                </a:cubicBezTo>
                <a:cubicBezTo>
                  <a:pt x="5775921" y="0"/>
                  <a:pt x="5970589" y="87156"/>
                  <a:pt x="6111500" y="228067"/>
                </a:cubicBezTo>
                <a:lnTo>
                  <a:pt x="6157431" y="283736"/>
                </a:lnTo>
                <a:lnTo>
                  <a:pt x="6186260" y="314072"/>
                </a:lnTo>
                <a:cubicBezTo>
                  <a:pt x="6321792" y="443297"/>
                  <a:pt x="6526899" y="525664"/>
                  <a:pt x="6756455" y="525664"/>
                </a:cubicBezTo>
                <a:cubicBezTo>
                  <a:pt x="6986011" y="525664"/>
                  <a:pt x="7191119" y="443297"/>
                  <a:pt x="7326649" y="314072"/>
                </a:cubicBezTo>
                <a:lnTo>
                  <a:pt x="7355485" y="283729"/>
                </a:lnTo>
                <a:lnTo>
                  <a:pt x="7401411" y="228067"/>
                </a:lnTo>
                <a:cubicBezTo>
                  <a:pt x="7542322" y="87156"/>
                  <a:pt x="7736989" y="0"/>
                  <a:pt x="7952013" y="0"/>
                </a:cubicBezTo>
                <a:cubicBezTo>
                  <a:pt x="8167036" y="0"/>
                  <a:pt x="8361704" y="87156"/>
                  <a:pt x="8502615" y="228067"/>
                </a:cubicBezTo>
                <a:lnTo>
                  <a:pt x="8548546" y="283735"/>
                </a:lnTo>
                <a:lnTo>
                  <a:pt x="8577376" y="314072"/>
                </a:lnTo>
                <a:cubicBezTo>
                  <a:pt x="8712907" y="443297"/>
                  <a:pt x="8918014" y="525664"/>
                  <a:pt x="9147570" y="525664"/>
                </a:cubicBezTo>
                <a:cubicBezTo>
                  <a:pt x="9377126" y="525664"/>
                  <a:pt x="9582234" y="443297"/>
                  <a:pt x="9717764" y="314072"/>
                </a:cubicBezTo>
                <a:lnTo>
                  <a:pt x="9746632" y="283696"/>
                </a:lnTo>
                <a:lnTo>
                  <a:pt x="9792530" y="228067"/>
                </a:lnTo>
                <a:cubicBezTo>
                  <a:pt x="9933441" y="87156"/>
                  <a:pt x="10128109" y="0"/>
                  <a:pt x="10343132" y="0"/>
                </a:cubicBezTo>
                <a:cubicBezTo>
                  <a:pt x="10773179" y="0"/>
                  <a:pt x="11121801" y="348622"/>
                  <a:pt x="11121801" y="778669"/>
                </a:cubicBezTo>
                <a:cubicBezTo>
                  <a:pt x="11121801" y="1208716"/>
                  <a:pt x="10773179" y="1557338"/>
                  <a:pt x="10343132" y="1557338"/>
                </a:cubicBezTo>
                <a:cubicBezTo>
                  <a:pt x="10128109" y="1557338"/>
                  <a:pt x="9933441" y="1470183"/>
                  <a:pt x="9792530" y="1329271"/>
                </a:cubicBezTo>
                <a:lnTo>
                  <a:pt x="9746626" y="1273635"/>
                </a:lnTo>
                <a:lnTo>
                  <a:pt x="9717764" y="1243265"/>
                </a:lnTo>
                <a:cubicBezTo>
                  <a:pt x="9582234" y="1114041"/>
                  <a:pt x="9377126" y="1031673"/>
                  <a:pt x="9147570" y="1031673"/>
                </a:cubicBezTo>
                <a:cubicBezTo>
                  <a:pt x="8918014" y="1031673"/>
                  <a:pt x="8712907" y="1114041"/>
                  <a:pt x="8577376" y="1243265"/>
                </a:cubicBezTo>
                <a:lnTo>
                  <a:pt x="8548552" y="1273595"/>
                </a:lnTo>
                <a:lnTo>
                  <a:pt x="8502615" y="1329271"/>
                </a:lnTo>
                <a:cubicBezTo>
                  <a:pt x="8361704" y="1470183"/>
                  <a:pt x="8167036" y="1557338"/>
                  <a:pt x="7952013" y="1557338"/>
                </a:cubicBezTo>
                <a:cubicBezTo>
                  <a:pt x="7736989" y="1557338"/>
                  <a:pt x="7542322" y="1470183"/>
                  <a:pt x="7401411" y="1329271"/>
                </a:cubicBezTo>
                <a:lnTo>
                  <a:pt x="7355479" y="1273602"/>
                </a:lnTo>
                <a:lnTo>
                  <a:pt x="7326649" y="1243265"/>
                </a:lnTo>
                <a:cubicBezTo>
                  <a:pt x="7191119" y="1114041"/>
                  <a:pt x="6986011" y="1031673"/>
                  <a:pt x="6756455" y="1031673"/>
                </a:cubicBezTo>
                <a:cubicBezTo>
                  <a:pt x="6526899" y="1031673"/>
                  <a:pt x="6321792" y="1114041"/>
                  <a:pt x="6186260" y="1243265"/>
                </a:cubicBezTo>
                <a:lnTo>
                  <a:pt x="6157438" y="1273594"/>
                </a:lnTo>
                <a:lnTo>
                  <a:pt x="6111500" y="1329271"/>
                </a:lnTo>
                <a:cubicBezTo>
                  <a:pt x="5970589" y="1470183"/>
                  <a:pt x="5775921" y="1557338"/>
                  <a:pt x="5560898" y="1557338"/>
                </a:cubicBezTo>
                <a:cubicBezTo>
                  <a:pt x="5345874" y="1557338"/>
                  <a:pt x="5151207" y="1470183"/>
                  <a:pt x="5010296" y="1329271"/>
                </a:cubicBezTo>
                <a:lnTo>
                  <a:pt x="4964365" y="1273603"/>
                </a:lnTo>
                <a:lnTo>
                  <a:pt x="4935534" y="1243265"/>
                </a:lnTo>
                <a:cubicBezTo>
                  <a:pt x="4800004" y="1114041"/>
                  <a:pt x="4594896" y="1031673"/>
                  <a:pt x="4365340" y="1031673"/>
                </a:cubicBezTo>
                <a:cubicBezTo>
                  <a:pt x="4135784" y="1031673"/>
                  <a:pt x="3930677" y="1114041"/>
                  <a:pt x="3795145" y="1243265"/>
                </a:cubicBezTo>
                <a:lnTo>
                  <a:pt x="3766324" y="1273593"/>
                </a:lnTo>
                <a:lnTo>
                  <a:pt x="3720385" y="1329271"/>
                </a:lnTo>
                <a:cubicBezTo>
                  <a:pt x="3579475" y="1470183"/>
                  <a:pt x="3384807" y="1557338"/>
                  <a:pt x="3169784" y="1557338"/>
                </a:cubicBezTo>
                <a:cubicBezTo>
                  <a:pt x="2954760" y="1557338"/>
                  <a:pt x="2760093" y="1470183"/>
                  <a:pt x="2619182" y="1329271"/>
                </a:cubicBezTo>
                <a:lnTo>
                  <a:pt x="2573248" y="1273599"/>
                </a:lnTo>
                <a:lnTo>
                  <a:pt x="2544421" y="1243265"/>
                </a:lnTo>
                <a:cubicBezTo>
                  <a:pt x="2408890" y="1114041"/>
                  <a:pt x="2203783" y="1031673"/>
                  <a:pt x="1974226" y="1031673"/>
                </a:cubicBezTo>
                <a:cubicBezTo>
                  <a:pt x="1744669" y="1031673"/>
                  <a:pt x="1539563" y="1114041"/>
                  <a:pt x="1404032" y="1243265"/>
                </a:cubicBezTo>
                <a:lnTo>
                  <a:pt x="1375208" y="1273596"/>
                </a:lnTo>
                <a:lnTo>
                  <a:pt x="1329271" y="1329271"/>
                </a:lnTo>
                <a:cubicBezTo>
                  <a:pt x="1188360" y="1470183"/>
                  <a:pt x="993693" y="1557338"/>
                  <a:pt x="778669" y="1557338"/>
                </a:cubicBezTo>
                <a:cubicBezTo>
                  <a:pt x="348622" y="1557338"/>
                  <a:pt x="0" y="1208716"/>
                  <a:pt x="0" y="778669"/>
                </a:cubicBezTo>
                <a:cubicBezTo>
                  <a:pt x="0" y="348622"/>
                  <a:pt x="348622" y="0"/>
                  <a:pt x="778669" y="0"/>
                </a:cubicBezTo>
                <a:close/>
              </a:path>
            </a:pathLst>
          </a:custGeom>
          <a:solidFill>
            <a:schemeClr val="accent5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444" name="Oval 443">
            <a:extLst>
              <a:ext uri="{FF2B5EF4-FFF2-40B4-BE49-F238E27FC236}">
                <a16:creationId xmlns:a16="http://schemas.microsoft.com/office/drawing/2014/main" id="{20815620-376C-426F-94A8-0F639966BFD1}"/>
              </a:ext>
            </a:extLst>
          </p:cNvPr>
          <p:cNvSpPr/>
          <p:nvPr/>
        </p:nvSpPr>
        <p:spPr>
          <a:xfrm>
            <a:off x="3267249" y="1899899"/>
            <a:ext cx="1117831" cy="111783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Oval 444">
            <a:extLst>
              <a:ext uri="{FF2B5EF4-FFF2-40B4-BE49-F238E27FC236}">
                <a16:creationId xmlns:a16="http://schemas.microsoft.com/office/drawing/2014/main" id="{8B59F72A-AEAC-4C47-8959-C68529A89056}"/>
              </a:ext>
            </a:extLst>
          </p:cNvPr>
          <p:cNvSpPr/>
          <p:nvPr/>
        </p:nvSpPr>
        <p:spPr>
          <a:xfrm>
            <a:off x="5556350" y="1899899"/>
            <a:ext cx="1117831" cy="1117831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6" name="Oval 445">
            <a:extLst>
              <a:ext uri="{FF2B5EF4-FFF2-40B4-BE49-F238E27FC236}">
                <a16:creationId xmlns:a16="http://schemas.microsoft.com/office/drawing/2014/main" id="{279A547E-0A75-47CC-AA8F-B3A553D66616}"/>
              </a:ext>
            </a:extLst>
          </p:cNvPr>
          <p:cNvSpPr/>
          <p:nvPr/>
        </p:nvSpPr>
        <p:spPr>
          <a:xfrm>
            <a:off x="7845451" y="1899899"/>
            <a:ext cx="1117831" cy="1117831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Oval 446">
            <a:extLst>
              <a:ext uri="{FF2B5EF4-FFF2-40B4-BE49-F238E27FC236}">
                <a16:creationId xmlns:a16="http://schemas.microsoft.com/office/drawing/2014/main" id="{C57903B1-2BE7-4EA0-ADA5-2BFC157B1C52}"/>
              </a:ext>
            </a:extLst>
          </p:cNvPr>
          <p:cNvSpPr/>
          <p:nvPr/>
        </p:nvSpPr>
        <p:spPr>
          <a:xfrm>
            <a:off x="10134552" y="1899899"/>
            <a:ext cx="1117831" cy="1117831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Oval 447">
            <a:extLst>
              <a:ext uri="{FF2B5EF4-FFF2-40B4-BE49-F238E27FC236}">
                <a16:creationId xmlns:a16="http://schemas.microsoft.com/office/drawing/2014/main" id="{BFAC1876-6D92-4957-B0EF-39E71630FE3C}"/>
              </a:ext>
            </a:extLst>
          </p:cNvPr>
          <p:cNvSpPr/>
          <p:nvPr/>
        </p:nvSpPr>
        <p:spPr>
          <a:xfrm>
            <a:off x="978149" y="1899899"/>
            <a:ext cx="1117831" cy="1117831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Trapezoid 10">
            <a:extLst>
              <a:ext uri="{FF2B5EF4-FFF2-40B4-BE49-F238E27FC236}">
                <a16:creationId xmlns:a16="http://schemas.microsoft.com/office/drawing/2014/main" id="{968975B9-4159-4F97-925D-F07AA2A052C2}"/>
              </a:ext>
            </a:extLst>
          </p:cNvPr>
          <p:cNvSpPr/>
          <p:nvPr/>
        </p:nvSpPr>
        <p:spPr>
          <a:xfrm>
            <a:off x="3647298" y="228302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0" name="Rounded Rectangle 12">
            <a:extLst>
              <a:ext uri="{FF2B5EF4-FFF2-40B4-BE49-F238E27FC236}">
                <a16:creationId xmlns:a16="http://schemas.microsoft.com/office/drawing/2014/main" id="{CDE786F7-7002-4159-929C-27FD8C2E97CF}"/>
              </a:ext>
            </a:extLst>
          </p:cNvPr>
          <p:cNvSpPr>
            <a:spLocks noChangeAspect="1"/>
          </p:cNvSpPr>
          <p:nvPr/>
        </p:nvSpPr>
        <p:spPr>
          <a:xfrm>
            <a:off x="1393054" y="228073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1" name="Rounded Rectangle 7">
            <a:extLst>
              <a:ext uri="{FF2B5EF4-FFF2-40B4-BE49-F238E27FC236}">
                <a16:creationId xmlns:a16="http://schemas.microsoft.com/office/drawing/2014/main" id="{09AA9FB3-91C5-43D4-978C-3258CD438561}"/>
              </a:ext>
            </a:extLst>
          </p:cNvPr>
          <p:cNvSpPr/>
          <p:nvPr/>
        </p:nvSpPr>
        <p:spPr>
          <a:xfrm>
            <a:off x="5974480" y="2231040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2" name="Rounded Rectangle 1">
            <a:extLst>
              <a:ext uri="{FF2B5EF4-FFF2-40B4-BE49-F238E27FC236}">
                <a16:creationId xmlns:a16="http://schemas.microsoft.com/office/drawing/2014/main" id="{D8DA4F83-8FB6-4E4E-B03B-ACE3939ACF18}"/>
              </a:ext>
            </a:extLst>
          </p:cNvPr>
          <p:cNvSpPr>
            <a:spLocks/>
          </p:cNvSpPr>
          <p:nvPr/>
        </p:nvSpPr>
        <p:spPr>
          <a:xfrm>
            <a:off x="8211748" y="2242462"/>
            <a:ext cx="408377" cy="408377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3" name="Rounded Rectangle 3">
            <a:extLst>
              <a:ext uri="{FF2B5EF4-FFF2-40B4-BE49-F238E27FC236}">
                <a16:creationId xmlns:a16="http://schemas.microsoft.com/office/drawing/2014/main" id="{CA90698D-144B-446E-A698-FA5EA5FB8C77}"/>
              </a:ext>
            </a:extLst>
          </p:cNvPr>
          <p:cNvSpPr/>
          <p:nvPr/>
        </p:nvSpPr>
        <p:spPr>
          <a:xfrm>
            <a:off x="10462994" y="2280738"/>
            <a:ext cx="500281" cy="40722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3B4C8703-A3AB-4B57-9E8A-49A5321B7912}"/>
              </a:ext>
            </a:extLst>
          </p:cNvPr>
          <p:cNvGrpSpPr/>
          <p:nvPr/>
        </p:nvGrpSpPr>
        <p:grpSpPr>
          <a:xfrm>
            <a:off x="761624" y="3398569"/>
            <a:ext cx="1538611" cy="2722412"/>
            <a:chOff x="1010876" y="2100869"/>
            <a:chExt cx="1538611" cy="2552035"/>
          </a:xfrm>
        </p:grpSpPr>
        <p:sp>
          <p:nvSpPr>
            <p:cNvPr id="455" name="Text Placeholder 2">
              <a:extLst>
                <a:ext uri="{FF2B5EF4-FFF2-40B4-BE49-F238E27FC236}">
                  <a16:creationId xmlns:a16="http://schemas.microsoft.com/office/drawing/2014/main" id="{221D0B14-05FB-4A05-A01A-61C1D9969299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7AC3D881-8BA4-458E-80DE-353646B8FB2F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E47BE95E-2A24-477C-B3E1-86103D0A22DD}"/>
              </a:ext>
            </a:extLst>
          </p:cNvPr>
          <p:cNvGrpSpPr/>
          <p:nvPr/>
        </p:nvGrpSpPr>
        <p:grpSpPr>
          <a:xfrm>
            <a:off x="3050031" y="3398569"/>
            <a:ext cx="1538611" cy="2722412"/>
            <a:chOff x="2853815" y="2100869"/>
            <a:chExt cx="1538611" cy="2552035"/>
          </a:xfrm>
        </p:grpSpPr>
        <p:sp>
          <p:nvSpPr>
            <p:cNvPr id="458" name="Text Placeholder 2">
              <a:extLst>
                <a:ext uri="{FF2B5EF4-FFF2-40B4-BE49-F238E27FC236}">
                  <a16:creationId xmlns:a16="http://schemas.microsoft.com/office/drawing/2014/main" id="{5CDEE473-78F9-4D7F-A731-B7923944B39C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2163A391-E00D-4DBB-9D4F-DAE44B05553F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D3B0D868-242C-4EA6-B073-712B3AB33EE9}"/>
              </a:ext>
            </a:extLst>
          </p:cNvPr>
          <p:cNvGrpSpPr/>
          <p:nvPr/>
        </p:nvGrpSpPr>
        <p:grpSpPr>
          <a:xfrm>
            <a:off x="5338438" y="3398569"/>
            <a:ext cx="1538611" cy="2720223"/>
            <a:chOff x="4696755" y="2102767"/>
            <a:chExt cx="1538611" cy="2516451"/>
          </a:xfrm>
        </p:grpSpPr>
        <p:sp>
          <p:nvSpPr>
            <p:cNvPr id="461" name="Text Placeholder 2">
              <a:extLst>
                <a:ext uri="{FF2B5EF4-FFF2-40B4-BE49-F238E27FC236}">
                  <a16:creationId xmlns:a16="http://schemas.microsoft.com/office/drawing/2014/main" id="{CF248E59-0E80-4279-911D-6BDDD0D8082B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2" name="TextBox 461">
              <a:extLst>
                <a:ext uri="{FF2B5EF4-FFF2-40B4-BE49-F238E27FC236}">
                  <a16:creationId xmlns:a16="http://schemas.microsoft.com/office/drawing/2014/main" id="{F35798FF-6A8E-4DAC-A64C-9F386E7DF9CF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63" name="Group 462">
            <a:extLst>
              <a:ext uri="{FF2B5EF4-FFF2-40B4-BE49-F238E27FC236}">
                <a16:creationId xmlns:a16="http://schemas.microsoft.com/office/drawing/2014/main" id="{BBF4C99B-F205-410A-83E3-BEDF7836A685}"/>
              </a:ext>
            </a:extLst>
          </p:cNvPr>
          <p:cNvGrpSpPr/>
          <p:nvPr/>
        </p:nvGrpSpPr>
        <p:grpSpPr>
          <a:xfrm>
            <a:off x="7626845" y="3398569"/>
            <a:ext cx="1538611" cy="2722412"/>
            <a:chOff x="6539695" y="2100869"/>
            <a:chExt cx="1538611" cy="2552035"/>
          </a:xfrm>
        </p:grpSpPr>
        <p:sp>
          <p:nvSpPr>
            <p:cNvPr id="464" name="Text Placeholder 2">
              <a:extLst>
                <a:ext uri="{FF2B5EF4-FFF2-40B4-BE49-F238E27FC236}">
                  <a16:creationId xmlns:a16="http://schemas.microsoft.com/office/drawing/2014/main" id="{E6E99C92-8653-4FFA-9743-8E26199F508D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7E4F291F-0C69-4952-ABFF-497E29096E50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66" name="Group 5">
            <a:extLst>
              <a:ext uri="{FF2B5EF4-FFF2-40B4-BE49-F238E27FC236}">
                <a16:creationId xmlns:a16="http://schemas.microsoft.com/office/drawing/2014/main" id="{74F43C46-4FC8-4E50-B697-815F468855E6}"/>
              </a:ext>
            </a:extLst>
          </p:cNvPr>
          <p:cNvGrpSpPr/>
          <p:nvPr/>
        </p:nvGrpSpPr>
        <p:grpSpPr>
          <a:xfrm>
            <a:off x="9915253" y="3398569"/>
            <a:ext cx="1538611" cy="2722412"/>
            <a:chOff x="6539695" y="2100869"/>
            <a:chExt cx="1538611" cy="2552035"/>
          </a:xfrm>
        </p:grpSpPr>
        <p:sp>
          <p:nvSpPr>
            <p:cNvPr id="467" name="Text Placeholder 2">
              <a:extLst>
                <a:ext uri="{FF2B5EF4-FFF2-40B4-BE49-F238E27FC236}">
                  <a16:creationId xmlns:a16="http://schemas.microsoft.com/office/drawing/2014/main" id="{10D42B28-37CE-4D60-B236-AF00190CE4F1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24231BB7-8225-4C27-899B-9840BF07BC54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11410</TotalTime>
  <Words>190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84</cp:revision>
  <dcterms:created xsi:type="dcterms:W3CDTF">2018-02-18T19:39:47Z</dcterms:created>
  <dcterms:modified xsi:type="dcterms:W3CDTF">2021-04-14T07:35:30Z</dcterms:modified>
</cp:coreProperties>
</file>