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1541" y="-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2416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9/1/2015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91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9/1/2015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884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9/1/2015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0350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9/1/2015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374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9/1/2015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857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6778"/>
            <a:ext cx="9144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accent1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Click to add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67544" y="2276872"/>
            <a:ext cx="8229600" cy="3600400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4015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123728" y="1268760"/>
            <a:ext cx="6563072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2134072" y="1844824"/>
            <a:ext cx="6563072" cy="4147865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26818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9/1/2015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086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9/1/2015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286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9/1/2015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933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9/1/2015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790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9/1/2015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811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9/1/2015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119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7338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l" defTabSz="914400" rtl="0" eaLnBrk="1" latinLnBrk="1" hangingPunct="1">
        <a:spcBef>
          <a:spcPct val="0"/>
        </a:spcBef>
        <a:buNone/>
        <a:defRPr sz="40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CCD61-643D-44A5-A450-3A42A50CBC1E}" type="datetimeFigureOut">
              <a:rPr lang="en-US" smtClean="0"/>
              <a:t>9/1/2015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35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95536" y="3789040"/>
            <a:ext cx="4896544" cy="2664296"/>
          </a:xfrm>
          <a:prstGeom prst="roundRect">
            <a:avLst>
              <a:gd name="adj" fmla="val 5329"/>
            </a:avLst>
          </a:prstGeom>
          <a:solidFill>
            <a:srgbClr val="FF0000">
              <a:alpha val="3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576064" y="5475041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576064" y="4322913"/>
            <a:ext cx="4572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6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6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395536" y="6535283"/>
            <a:ext cx="87484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260648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2217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 Click to add title</a:t>
            </a:r>
            <a:endParaRPr lang="ko-KR" alt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</a:t>
            </a:r>
            <a:r>
              <a:rPr lang="en-US" altLang="ko-KR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Standard (4:3)</a:t>
            </a:r>
            <a:endParaRPr lang="en-US" altLang="ko-KR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  <a:p>
            <a:endParaRPr lang="en-US" altLang="ko-KR" dirty="0" smtClean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17631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 Click to add title</a:t>
            </a:r>
            <a:endParaRPr lang="ko-KR" alt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</a:t>
            </a:r>
            <a:r>
              <a:rPr lang="en-US" altLang="ko-KR" b="1" dirty="0" smtClean="0">
                <a:latin typeface="Arial" pitchFamily="34" charset="0"/>
                <a:cs typeface="Arial" pitchFamily="34" charset="0"/>
              </a:rPr>
              <a:t>Standard </a:t>
            </a:r>
            <a:r>
              <a:rPr lang="en-US" altLang="ko-KR" b="1" dirty="0">
                <a:latin typeface="Arial" pitchFamily="34" charset="0"/>
                <a:cs typeface="Arial" pitchFamily="34" charset="0"/>
              </a:rPr>
              <a:t>(4:3</a:t>
            </a:r>
            <a:r>
              <a:rPr lang="en-US" altLang="ko-KR" b="1" dirty="0" smtClean="0">
                <a:latin typeface="Arial" pitchFamily="34" charset="0"/>
                <a:cs typeface="Arial" pitchFamily="34" charset="0"/>
              </a:rPr>
              <a:t>)</a:t>
            </a:r>
            <a:endParaRPr lang="en-US" altLang="ko-KR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Content Placeholder 12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needs. 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 smtClean="0"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dirty="0"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96743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490</TotalTime>
  <Words>346</Words>
  <Application>Microsoft Office PowerPoint</Application>
  <PresentationFormat>On-screen Show (4:3)</PresentationFormat>
  <Paragraphs>23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27</cp:revision>
  <dcterms:created xsi:type="dcterms:W3CDTF">2014-04-01T16:35:38Z</dcterms:created>
  <dcterms:modified xsi:type="dcterms:W3CDTF">2015-09-01T14:46:51Z</dcterms:modified>
</cp:coreProperties>
</file>