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E5A547"/>
    <a:srgbClr val="E28426"/>
    <a:srgbClr val="43CEFF"/>
    <a:srgbClr val="FF3399"/>
    <a:srgbClr val="CC3399"/>
    <a:srgbClr val="70AC2E"/>
    <a:srgbClr val="C19FFF"/>
    <a:srgbClr val="CAB4EA"/>
    <a:srgbClr val="D3B5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7080" y="4039820"/>
            <a:ext cx="7772400" cy="13743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5414165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E5A54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45811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749245"/>
            <a:ext cx="8229600" cy="3766098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5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5" y="129113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985720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73020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36006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73020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36006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</a:t>
            </a:r>
            <a:r>
              <a:rPr lang="en-US" smtClean="0"/>
              <a:t>edit </a:t>
            </a:r>
            <a:br>
              <a:rPr lang="en-US" smtClean="0"/>
            </a:br>
            <a:r>
              <a:rPr lang="en-US" smtClean="0"/>
              <a:t>Master </a:t>
            </a: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55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37</cp:revision>
  <dcterms:created xsi:type="dcterms:W3CDTF">2013-08-21T19:17:07Z</dcterms:created>
  <dcterms:modified xsi:type="dcterms:W3CDTF">2013-11-12T00:19:54Z</dcterms:modified>
</cp:coreProperties>
</file>