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42" name="Group 3">
            <a:extLst>
              <a:ext uri="{FF2B5EF4-FFF2-40B4-BE49-F238E27FC236}">
                <a16:creationId xmlns:a16="http://schemas.microsoft.com/office/drawing/2014/main" id="{FEF2DCBD-E16E-4C84-AF76-A4A57490C4E5}"/>
              </a:ext>
            </a:extLst>
          </p:cNvPr>
          <p:cNvGrpSpPr/>
          <p:nvPr/>
        </p:nvGrpSpPr>
        <p:grpSpPr>
          <a:xfrm>
            <a:off x="1069806" y="1753009"/>
            <a:ext cx="2164186" cy="4441686"/>
            <a:chOff x="5146455" y="374253"/>
            <a:chExt cx="2742212" cy="5628002"/>
          </a:xfrm>
        </p:grpSpPr>
        <p:sp>
          <p:nvSpPr>
            <p:cNvPr id="1343" name="Graphic 2">
              <a:extLst>
                <a:ext uri="{FF2B5EF4-FFF2-40B4-BE49-F238E27FC236}">
                  <a16:creationId xmlns:a16="http://schemas.microsoft.com/office/drawing/2014/main" id="{8FD9EA94-0E34-4AE6-9D0C-59464488DA21}"/>
                </a:ext>
              </a:extLst>
            </p:cNvPr>
            <p:cNvSpPr/>
            <p:nvPr/>
          </p:nvSpPr>
          <p:spPr>
            <a:xfrm>
              <a:off x="5146455" y="1233884"/>
              <a:ext cx="2742212" cy="4768371"/>
            </a:xfrm>
            <a:custGeom>
              <a:avLst/>
              <a:gdLst>
                <a:gd name="connsiteX0" fmla="*/ 2742178 w 2742212"/>
                <a:gd name="connsiteY0" fmla="*/ 1123379 h 4768371"/>
                <a:gd name="connsiteX1" fmla="*/ 2615305 w 2742212"/>
                <a:gd name="connsiteY1" fmla="*/ 1004411 h 4768371"/>
                <a:gd name="connsiteX2" fmla="*/ 2332698 w 2742212"/>
                <a:gd name="connsiteY2" fmla="*/ 1027081 h 4768371"/>
                <a:gd name="connsiteX3" fmla="*/ 2332698 w 2742212"/>
                <a:gd name="connsiteY3" fmla="*/ 64008 h 4768371"/>
                <a:gd name="connsiteX4" fmla="*/ 2268690 w 2742212"/>
                <a:gd name="connsiteY4" fmla="*/ 0 h 4768371"/>
                <a:gd name="connsiteX5" fmla="*/ 470085 w 2742212"/>
                <a:gd name="connsiteY5" fmla="*/ 0 h 4768371"/>
                <a:gd name="connsiteX6" fmla="*/ 406077 w 2742212"/>
                <a:gd name="connsiteY6" fmla="*/ 64008 h 4768371"/>
                <a:gd name="connsiteX7" fmla="*/ 406077 w 2742212"/>
                <a:gd name="connsiteY7" fmla="*/ 1189482 h 4768371"/>
                <a:gd name="connsiteX8" fmla="*/ 112897 w 2742212"/>
                <a:gd name="connsiteY8" fmla="*/ 1214247 h 4768371"/>
                <a:gd name="connsiteX9" fmla="*/ 26 w 2742212"/>
                <a:gd name="connsiteY9" fmla="*/ 1344835 h 4768371"/>
                <a:gd name="connsiteX10" fmla="*/ 26 w 2742212"/>
                <a:gd name="connsiteY10" fmla="*/ 4635723 h 4768371"/>
                <a:gd name="connsiteX11" fmla="*/ 40983 w 2742212"/>
                <a:gd name="connsiteY11" fmla="*/ 4703255 h 4768371"/>
                <a:gd name="connsiteX12" fmla="*/ 107373 w 2742212"/>
                <a:gd name="connsiteY12" fmla="*/ 4727639 h 4768371"/>
                <a:gd name="connsiteX13" fmla="*/ 427413 w 2742212"/>
                <a:gd name="connsiteY13" fmla="*/ 4765834 h 4768371"/>
                <a:gd name="connsiteX14" fmla="*/ 1519835 w 2742212"/>
                <a:gd name="connsiteY14" fmla="*/ 4719924 h 4768371"/>
                <a:gd name="connsiteX15" fmla="*/ 2349177 w 2742212"/>
                <a:gd name="connsiteY15" fmla="*/ 4594194 h 4768371"/>
                <a:gd name="connsiteX16" fmla="*/ 2658453 w 2742212"/>
                <a:gd name="connsiteY16" fmla="*/ 4492467 h 4768371"/>
                <a:gd name="connsiteX17" fmla="*/ 2723986 w 2742212"/>
                <a:gd name="connsiteY17" fmla="*/ 4382834 h 4768371"/>
                <a:gd name="connsiteX18" fmla="*/ 2742178 w 2742212"/>
                <a:gd name="connsiteY18" fmla="*/ 1123379 h 476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42212" h="4768371">
                  <a:moveTo>
                    <a:pt x="2742178" y="1123379"/>
                  </a:moveTo>
                  <a:cubicBezTo>
                    <a:pt x="2739892" y="1054513"/>
                    <a:pt x="2683790" y="1002316"/>
                    <a:pt x="2615305" y="1004411"/>
                  </a:cubicBezTo>
                  <a:cubicBezTo>
                    <a:pt x="2604732" y="1004697"/>
                    <a:pt x="2497481" y="1013460"/>
                    <a:pt x="2332698" y="1027081"/>
                  </a:cubicBezTo>
                  <a:lnTo>
                    <a:pt x="2332698" y="64008"/>
                  </a:lnTo>
                  <a:cubicBezTo>
                    <a:pt x="2332698" y="28670"/>
                    <a:pt x="2304028" y="0"/>
                    <a:pt x="2268690" y="0"/>
                  </a:cubicBezTo>
                  <a:lnTo>
                    <a:pt x="470085" y="0"/>
                  </a:lnTo>
                  <a:cubicBezTo>
                    <a:pt x="434747" y="0"/>
                    <a:pt x="406077" y="28670"/>
                    <a:pt x="406077" y="64008"/>
                  </a:cubicBezTo>
                  <a:lnTo>
                    <a:pt x="406077" y="1189482"/>
                  </a:lnTo>
                  <a:cubicBezTo>
                    <a:pt x="234817" y="1203960"/>
                    <a:pt x="122898" y="1213390"/>
                    <a:pt x="112897" y="1214247"/>
                  </a:cubicBezTo>
                  <a:cubicBezTo>
                    <a:pt x="47460" y="1219200"/>
                    <a:pt x="121" y="1280065"/>
                    <a:pt x="26" y="1344835"/>
                  </a:cubicBezTo>
                  <a:cubicBezTo>
                    <a:pt x="-165" y="2446115"/>
                    <a:pt x="788" y="3534442"/>
                    <a:pt x="26" y="4635723"/>
                  </a:cubicBezTo>
                  <a:cubicBezTo>
                    <a:pt x="26" y="4669251"/>
                    <a:pt x="12123" y="4690587"/>
                    <a:pt x="40983" y="4703255"/>
                  </a:cubicBezTo>
                  <a:cubicBezTo>
                    <a:pt x="62510" y="4712685"/>
                    <a:pt x="84608" y="4721828"/>
                    <a:pt x="107373" y="4727639"/>
                  </a:cubicBezTo>
                  <a:cubicBezTo>
                    <a:pt x="212338" y="4754404"/>
                    <a:pt x="319780" y="4762976"/>
                    <a:pt x="427413" y="4765834"/>
                  </a:cubicBezTo>
                  <a:cubicBezTo>
                    <a:pt x="792601" y="4775359"/>
                    <a:pt x="1156551" y="4757642"/>
                    <a:pt x="1519835" y="4719924"/>
                  </a:cubicBezTo>
                  <a:cubicBezTo>
                    <a:pt x="1798441" y="4691063"/>
                    <a:pt x="2075714" y="4655535"/>
                    <a:pt x="2349177" y="4594194"/>
                  </a:cubicBezTo>
                  <a:cubicBezTo>
                    <a:pt x="2455380" y="4570381"/>
                    <a:pt x="2561108" y="4543901"/>
                    <a:pt x="2658453" y="4492467"/>
                  </a:cubicBezTo>
                  <a:cubicBezTo>
                    <a:pt x="2702745" y="4469130"/>
                    <a:pt x="2727700" y="4437507"/>
                    <a:pt x="2723986" y="4382834"/>
                  </a:cubicBezTo>
                  <a:cubicBezTo>
                    <a:pt x="2719604" y="4318159"/>
                    <a:pt x="2743226" y="1156621"/>
                    <a:pt x="2742178" y="1123379"/>
                  </a:cubicBezTo>
                  <a:close/>
                </a:path>
              </a:pathLst>
            </a:custGeom>
            <a:solidFill>
              <a:srgbClr val="111A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4" name="Graphic 2">
              <a:extLst>
                <a:ext uri="{FF2B5EF4-FFF2-40B4-BE49-F238E27FC236}">
                  <a16:creationId xmlns:a16="http://schemas.microsoft.com/office/drawing/2014/main" id="{3530A630-0459-44FD-8DA0-5E38D042A0CB}"/>
                </a:ext>
              </a:extLst>
            </p:cNvPr>
            <p:cNvSpPr/>
            <p:nvPr/>
          </p:nvSpPr>
          <p:spPr>
            <a:xfrm>
              <a:off x="5404663" y="1886061"/>
              <a:ext cx="2216754" cy="3911422"/>
            </a:xfrm>
            <a:custGeom>
              <a:avLst/>
              <a:gdLst>
                <a:gd name="connsiteX0" fmla="*/ 2117162 w 2216754"/>
                <a:gd name="connsiteY0" fmla="*/ 0 h 3911422"/>
                <a:gd name="connsiteX1" fmla="*/ 2216222 w 2216754"/>
                <a:gd name="connsiteY1" fmla="*/ 85439 h 3911422"/>
                <a:gd name="connsiteX2" fmla="*/ 2215746 w 2216754"/>
                <a:gd name="connsiteY2" fmla="*/ 3531775 h 3911422"/>
                <a:gd name="connsiteX3" fmla="*/ 2060488 w 2216754"/>
                <a:gd name="connsiteY3" fmla="*/ 3762280 h 3911422"/>
                <a:gd name="connsiteX4" fmla="*/ 1560902 w 2216754"/>
                <a:gd name="connsiteY4" fmla="*/ 3855625 h 3911422"/>
                <a:gd name="connsiteX5" fmla="*/ 850147 w 2216754"/>
                <a:gd name="connsiteY5" fmla="*/ 3907346 h 3911422"/>
                <a:gd name="connsiteX6" fmla="*/ 237784 w 2216754"/>
                <a:gd name="connsiteY6" fmla="*/ 3894106 h 3911422"/>
                <a:gd name="connsiteX7" fmla="*/ 74621 w 2216754"/>
                <a:gd name="connsiteY7" fmla="*/ 3862673 h 3911422"/>
                <a:gd name="connsiteX8" fmla="*/ 612 w 2216754"/>
                <a:gd name="connsiteY8" fmla="*/ 3765614 h 3911422"/>
                <a:gd name="connsiteX9" fmla="*/ 612 w 2216754"/>
                <a:gd name="connsiteY9" fmla="*/ 242602 h 3911422"/>
                <a:gd name="connsiteX10" fmla="*/ 95576 w 2216754"/>
                <a:gd name="connsiteY10" fmla="*/ 141446 h 3911422"/>
                <a:gd name="connsiteX11" fmla="*/ 2117162 w 2216754"/>
                <a:gd name="connsiteY11" fmla="*/ 0 h 39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6754" h="3911422">
                  <a:moveTo>
                    <a:pt x="2117162" y="0"/>
                  </a:moveTo>
                  <a:cubicBezTo>
                    <a:pt x="2170883" y="1524"/>
                    <a:pt x="2216794" y="21146"/>
                    <a:pt x="2216222" y="85439"/>
                  </a:cubicBezTo>
                  <a:cubicBezTo>
                    <a:pt x="2217365" y="178975"/>
                    <a:pt x="2216413" y="3347847"/>
                    <a:pt x="2215746" y="3531775"/>
                  </a:cubicBezTo>
                  <a:cubicBezTo>
                    <a:pt x="2219270" y="3700177"/>
                    <a:pt x="2205554" y="3717703"/>
                    <a:pt x="2060488" y="3762280"/>
                  </a:cubicBezTo>
                  <a:cubicBezTo>
                    <a:pt x="1897516" y="3812381"/>
                    <a:pt x="1729590" y="3836480"/>
                    <a:pt x="1560902" y="3855625"/>
                  </a:cubicBezTo>
                  <a:cubicBezTo>
                    <a:pt x="1324682" y="3882390"/>
                    <a:pt x="1087700" y="3896582"/>
                    <a:pt x="850147" y="3907346"/>
                  </a:cubicBezTo>
                  <a:cubicBezTo>
                    <a:pt x="645073" y="3916585"/>
                    <a:pt x="441715" y="3909251"/>
                    <a:pt x="237784" y="3894106"/>
                  </a:cubicBezTo>
                  <a:cubicBezTo>
                    <a:pt x="182349" y="3890010"/>
                    <a:pt x="127580" y="3880009"/>
                    <a:pt x="74621" y="3862673"/>
                  </a:cubicBezTo>
                  <a:cubicBezTo>
                    <a:pt x="20329" y="3844957"/>
                    <a:pt x="3469" y="3822001"/>
                    <a:pt x="612" y="3765614"/>
                  </a:cubicBezTo>
                  <a:cubicBezTo>
                    <a:pt x="-341" y="3746564"/>
                    <a:pt x="-55" y="324898"/>
                    <a:pt x="612" y="242602"/>
                  </a:cubicBezTo>
                  <a:cubicBezTo>
                    <a:pt x="40" y="166402"/>
                    <a:pt x="42808" y="149257"/>
                    <a:pt x="95576" y="141446"/>
                  </a:cubicBezTo>
                  <a:cubicBezTo>
                    <a:pt x="196255" y="133445"/>
                    <a:pt x="1971430" y="9716"/>
                    <a:pt x="2117162" y="0"/>
                  </a:cubicBezTo>
                  <a:close/>
                </a:path>
              </a:pathLst>
            </a:custGeom>
            <a:solidFill>
              <a:srgbClr val="8181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5" name="Graphic 2">
              <a:extLst>
                <a:ext uri="{FF2B5EF4-FFF2-40B4-BE49-F238E27FC236}">
                  <a16:creationId xmlns:a16="http://schemas.microsoft.com/office/drawing/2014/main" id="{21351A70-2D77-432F-A5EF-7A6C5C452D72}"/>
                </a:ext>
              </a:extLst>
            </p:cNvPr>
            <p:cNvSpPr/>
            <p:nvPr/>
          </p:nvSpPr>
          <p:spPr>
            <a:xfrm>
              <a:off x="5641876" y="2248201"/>
              <a:ext cx="1751552" cy="1105090"/>
            </a:xfrm>
            <a:custGeom>
              <a:avLst/>
              <a:gdLst>
                <a:gd name="connsiteX0" fmla="*/ 1692974 w 1751552"/>
                <a:gd name="connsiteY0" fmla="*/ 1105091 h 1105090"/>
                <a:gd name="connsiteX1" fmla="*/ 58674 w 1751552"/>
                <a:gd name="connsiteY1" fmla="*/ 1105091 h 1105090"/>
                <a:gd name="connsiteX2" fmla="*/ 0 w 1751552"/>
                <a:gd name="connsiteY2" fmla="*/ 1046417 h 1105090"/>
                <a:gd name="connsiteX3" fmla="*/ 0 w 1751552"/>
                <a:gd name="connsiteY3" fmla="*/ 58674 h 1105090"/>
                <a:gd name="connsiteX4" fmla="*/ 58674 w 1751552"/>
                <a:gd name="connsiteY4" fmla="*/ 0 h 1105090"/>
                <a:gd name="connsiteX5" fmla="*/ 1692878 w 1751552"/>
                <a:gd name="connsiteY5" fmla="*/ 0 h 1105090"/>
                <a:gd name="connsiteX6" fmla="*/ 1751552 w 1751552"/>
                <a:gd name="connsiteY6" fmla="*/ 58674 h 1105090"/>
                <a:gd name="connsiteX7" fmla="*/ 1751552 w 1751552"/>
                <a:gd name="connsiteY7" fmla="*/ 1046417 h 1105090"/>
                <a:gd name="connsiteX8" fmla="*/ 1692974 w 1751552"/>
                <a:gd name="connsiteY8" fmla="*/ 1105091 h 110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1552" h="1105090">
                  <a:moveTo>
                    <a:pt x="1692974" y="1105091"/>
                  </a:moveTo>
                  <a:lnTo>
                    <a:pt x="58674" y="1105091"/>
                  </a:lnTo>
                  <a:cubicBezTo>
                    <a:pt x="26384" y="1105091"/>
                    <a:pt x="0" y="1078706"/>
                    <a:pt x="0" y="1046417"/>
                  </a:cubicBezTo>
                  <a:lnTo>
                    <a:pt x="0" y="58674"/>
                  </a:lnTo>
                  <a:cubicBezTo>
                    <a:pt x="0" y="26384"/>
                    <a:pt x="26384" y="0"/>
                    <a:pt x="58674" y="0"/>
                  </a:cubicBezTo>
                  <a:lnTo>
                    <a:pt x="1692878" y="0"/>
                  </a:lnTo>
                  <a:cubicBezTo>
                    <a:pt x="1725168" y="0"/>
                    <a:pt x="1751552" y="26384"/>
                    <a:pt x="1751552" y="58674"/>
                  </a:cubicBezTo>
                  <a:lnTo>
                    <a:pt x="1751552" y="1046417"/>
                  </a:lnTo>
                  <a:cubicBezTo>
                    <a:pt x="1751648" y="1078706"/>
                    <a:pt x="1725168" y="1105091"/>
                    <a:pt x="1692974" y="1105091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6" name="Freeform: Shape 25">
              <a:extLst>
                <a:ext uri="{FF2B5EF4-FFF2-40B4-BE49-F238E27FC236}">
                  <a16:creationId xmlns:a16="http://schemas.microsoft.com/office/drawing/2014/main" id="{23CEC194-584C-4622-BE10-8D164FADCBB1}"/>
                </a:ext>
              </a:extLst>
            </p:cNvPr>
            <p:cNvSpPr/>
            <p:nvPr/>
          </p:nvSpPr>
          <p:spPr>
            <a:xfrm>
              <a:off x="5645146" y="3751394"/>
              <a:ext cx="1741279" cy="1099231"/>
            </a:xfrm>
            <a:custGeom>
              <a:avLst/>
              <a:gdLst>
                <a:gd name="connsiteX0" fmla="*/ 677672 w 1741279"/>
                <a:gd name="connsiteY0" fmla="*/ 829193 h 1099231"/>
                <a:gd name="connsiteX1" fmla="*/ 1067340 w 1741279"/>
                <a:gd name="connsiteY1" fmla="*/ 829193 h 1099231"/>
                <a:gd name="connsiteX2" fmla="*/ 1120299 w 1741279"/>
                <a:gd name="connsiteY2" fmla="*/ 880152 h 1099231"/>
                <a:gd name="connsiteX3" fmla="*/ 1120394 w 1741279"/>
                <a:gd name="connsiteY3" fmla="*/ 1046459 h 1099231"/>
                <a:gd name="connsiteX4" fmla="*/ 1068769 w 1741279"/>
                <a:gd name="connsiteY4" fmla="*/ 1098561 h 1099231"/>
                <a:gd name="connsiteX5" fmla="*/ 679006 w 1741279"/>
                <a:gd name="connsiteY5" fmla="*/ 1098846 h 1099231"/>
                <a:gd name="connsiteX6" fmla="*/ 624332 w 1741279"/>
                <a:gd name="connsiteY6" fmla="*/ 1045697 h 1099231"/>
                <a:gd name="connsiteX7" fmla="*/ 624427 w 1741279"/>
                <a:gd name="connsiteY7" fmla="*/ 884153 h 1099231"/>
                <a:gd name="connsiteX8" fmla="*/ 677672 w 1741279"/>
                <a:gd name="connsiteY8" fmla="*/ 829193 h 1099231"/>
                <a:gd name="connsiteX9" fmla="*/ 54451 w 1741279"/>
                <a:gd name="connsiteY9" fmla="*/ 829099 h 1099231"/>
                <a:gd name="connsiteX10" fmla="*/ 444881 w 1741279"/>
                <a:gd name="connsiteY10" fmla="*/ 829099 h 1099231"/>
                <a:gd name="connsiteX11" fmla="*/ 498602 w 1741279"/>
                <a:gd name="connsiteY11" fmla="*/ 879486 h 1099231"/>
                <a:gd name="connsiteX12" fmla="*/ 498793 w 1741279"/>
                <a:gd name="connsiteY12" fmla="*/ 1046174 h 1099231"/>
                <a:gd name="connsiteX13" fmla="*/ 442405 w 1741279"/>
                <a:gd name="connsiteY13" fmla="*/ 1098942 h 1099231"/>
                <a:gd name="connsiteX14" fmla="*/ 61500 w 1741279"/>
                <a:gd name="connsiteY14" fmla="*/ 1099133 h 1099231"/>
                <a:gd name="connsiteX15" fmla="*/ 64 w 1741279"/>
                <a:gd name="connsiteY15" fmla="*/ 1036553 h 1099231"/>
                <a:gd name="connsiteX16" fmla="*/ 349 w 1741279"/>
                <a:gd name="connsiteY16" fmla="*/ 884153 h 1099231"/>
                <a:gd name="connsiteX17" fmla="*/ 54451 w 1741279"/>
                <a:gd name="connsiteY17" fmla="*/ 829099 h 1099231"/>
                <a:gd name="connsiteX18" fmla="*/ 1693418 w 1741279"/>
                <a:gd name="connsiteY18" fmla="*/ 829004 h 1099231"/>
                <a:gd name="connsiteX19" fmla="*/ 1741138 w 1741279"/>
                <a:gd name="connsiteY19" fmla="*/ 876629 h 1099231"/>
                <a:gd name="connsiteX20" fmla="*/ 1741138 w 1741279"/>
                <a:gd name="connsiteY20" fmla="*/ 1052460 h 1099231"/>
                <a:gd name="connsiteX21" fmla="*/ 1692275 w 1741279"/>
                <a:gd name="connsiteY21" fmla="*/ 1098942 h 1099231"/>
                <a:gd name="connsiteX22" fmla="*/ 1293082 w 1741279"/>
                <a:gd name="connsiteY22" fmla="*/ 1098942 h 1099231"/>
                <a:gd name="connsiteX23" fmla="*/ 1244981 w 1741279"/>
                <a:gd name="connsiteY23" fmla="*/ 1051412 h 1099231"/>
                <a:gd name="connsiteX24" fmla="*/ 1244981 w 1741279"/>
                <a:gd name="connsiteY24" fmla="*/ 875581 h 1099231"/>
                <a:gd name="connsiteX25" fmla="*/ 1294130 w 1741279"/>
                <a:gd name="connsiteY25" fmla="*/ 829099 h 1099231"/>
                <a:gd name="connsiteX26" fmla="*/ 1693418 w 1741279"/>
                <a:gd name="connsiteY26" fmla="*/ 829004 h 1099231"/>
                <a:gd name="connsiteX27" fmla="*/ 979642 w 1741279"/>
                <a:gd name="connsiteY27" fmla="*/ 413088 h 1099231"/>
                <a:gd name="connsiteX28" fmla="*/ 1054672 w 1741279"/>
                <a:gd name="connsiteY28" fmla="*/ 413237 h 1099231"/>
                <a:gd name="connsiteX29" fmla="*/ 1120204 w 1741279"/>
                <a:gd name="connsiteY29" fmla="*/ 476864 h 1099231"/>
                <a:gd name="connsiteX30" fmla="*/ 1120394 w 1741279"/>
                <a:gd name="connsiteY30" fmla="*/ 629073 h 1099231"/>
                <a:gd name="connsiteX31" fmla="*/ 1067054 w 1741279"/>
                <a:gd name="connsiteY31" fmla="*/ 685652 h 1099231"/>
                <a:gd name="connsiteX32" fmla="*/ 676910 w 1741279"/>
                <a:gd name="connsiteY32" fmla="*/ 685747 h 1099231"/>
                <a:gd name="connsiteX33" fmla="*/ 624332 w 1741279"/>
                <a:gd name="connsiteY33" fmla="*/ 634407 h 1099231"/>
                <a:gd name="connsiteX34" fmla="*/ 624142 w 1741279"/>
                <a:gd name="connsiteY34" fmla="*/ 467910 h 1099231"/>
                <a:gd name="connsiteX35" fmla="*/ 678720 w 1741279"/>
                <a:gd name="connsiteY35" fmla="*/ 413141 h 1099231"/>
                <a:gd name="connsiteX36" fmla="*/ 979642 w 1741279"/>
                <a:gd name="connsiteY36" fmla="*/ 413088 h 1099231"/>
                <a:gd name="connsiteX37" fmla="*/ 55118 w 1741279"/>
                <a:gd name="connsiteY37" fmla="*/ 413046 h 1099231"/>
                <a:gd name="connsiteX38" fmla="*/ 444690 w 1741279"/>
                <a:gd name="connsiteY38" fmla="*/ 413046 h 1099231"/>
                <a:gd name="connsiteX39" fmla="*/ 498506 w 1741279"/>
                <a:gd name="connsiteY39" fmla="*/ 464481 h 1099231"/>
                <a:gd name="connsiteX40" fmla="*/ 498602 w 1741279"/>
                <a:gd name="connsiteY40" fmla="*/ 635455 h 1099231"/>
                <a:gd name="connsiteX41" fmla="*/ 444023 w 1741279"/>
                <a:gd name="connsiteY41" fmla="*/ 685747 h 1099231"/>
                <a:gd name="connsiteX42" fmla="*/ 63976 w 1741279"/>
                <a:gd name="connsiteY42" fmla="*/ 686128 h 1099231"/>
                <a:gd name="connsiteX43" fmla="*/ 63 w 1741279"/>
                <a:gd name="connsiteY43" fmla="*/ 625263 h 1099231"/>
                <a:gd name="connsiteX44" fmla="*/ 254 w 1741279"/>
                <a:gd name="connsiteY44" fmla="*/ 468482 h 1099231"/>
                <a:gd name="connsiteX45" fmla="*/ 55118 w 1741279"/>
                <a:gd name="connsiteY45" fmla="*/ 413046 h 1099231"/>
                <a:gd name="connsiteX46" fmla="*/ 1293083 w 1741279"/>
                <a:gd name="connsiteY46" fmla="*/ 412951 h 1099231"/>
                <a:gd name="connsiteX47" fmla="*/ 1692752 w 1741279"/>
                <a:gd name="connsiteY47" fmla="*/ 412951 h 1099231"/>
                <a:gd name="connsiteX48" fmla="*/ 1741043 w 1741279"/>
                <a:gd name="connsiteY48" fmla="*/ 461147 h 1099231"/>
                <a:gd name="connsiteX49" fmla="*/ 1740758 w 1741279"/>
                <a:gd name="connsiteY49" fmla="*/ 641932 h 1099231"/>
                <a:gd name="connsiteX50" fmla="*/ 1697990 w 1741279"/>
                <a:gd name="connsiteY50" fmla="*/ 685556 h 1099231"/>
                <a:gd name="connsiteX51" fmla="*/ 1288796 w 1741279"/>
                <a:gd name="connsiteY51" fmla="*/ 685556 h 1099231"/>
                <a:gd name="connsiteX52" fmla="*/ 1245267 w 1741279"/>
                <a:gd name="connsiteY52" fmla="*/ 642408 h 1099231"/>
                <a:gd name="connsiteX53" fmla="*/ 1245172 w 1741279"/>
                <a:gd name="connsiteY53" fmla="*/ 456861 h 1099231"/>
                <a:gd name="connsiteX54" fmla="*/ 1293083 w 1741279"/>
                <a:gd name="connsiteY54" fmla="*/ 412951 h 1099231"/>
                <a:gd name="connsiteX55" fmla="*/ 1289844 w 1741279"/>
                <a:gd name="connsiteY55" fmla="*/ 233 h 1099231"/>
                <a:gd name="connsiteX56" fmla="*/ 1698562 w 1741279"/>
                <a:gd name="connsiteY56" fmla="*/ 328 h 1099231"/>
                <a:gd name="connsiteX57" fmla="*/ 1741043 w 1741279"/>
                <a:gd name="connsiteY57" fmla="*/ 43191 h 1099231"/>
                <a:gd name="connsiteX58" fmla="*/ 1741234 w 1741279"/>
                <a:gd name="connsiteY58" fmla="*/ 223785 h 1099231"/>
                <a:gd name="connsiteX59" fmla="*/ 1691990 w 1741279"/>
                <a:gd name="connsiteY59" fmla="*/ 269791 h 1099231"/>
                <a:gd name="connsiteX60" fmla="*/ 1292797 w 1741279"/>
                <a:gd name="connsiteY60" fmla="*/ 269791 h 1099231"/>
                <a:gd name="connsiteX61" fmla="*/ 1244981 w 1741279"/>
                <a:gd name="connsiteY61" fmla="*/ 221975 h 1099231"/>
                <a:gd name="connsiteX62" fmla="*/ 1245077 w 1741279"/>
                <a:gd name="connsiteY62" fmla="*/ 46144 h 1099231"/>
                <a:gd name="connsiteX63" fmla="*/ 1289844 w 1741279"/>
                <a:gd name="connsiteY63" fmla="*/ 233 h 1099231"/>
                <a:gd name="connsiteX64" fmla="*/ 674148 w 1741279"/>
                <a:gd name="connsiteY64" fmla="*/ 233 h 1099231"/>
                <a:gd name="connsiteX65" fmla="*/ 1068483 w 1741279"/>
                <a:gd name="connsiteY65" fmla="*/ 328 h 1099231"/>
                <a:gd name="connsiteX66" fmla="*/ 1120299 w 1741279"/>
                <a:gd name="connsiteY66" fmla="*/ 52240 h 1099231"/>
                <a:gd name="connsiteX67" fmla="*/ 1120204 w 1741279"/>
                <a:gd name="connsiteY67" fmla="*/ 218451 h 1099231"/>
                <a:gd name="connsiteX68" fmla="*/ 1067435 w 1741279"/>
                <a:gd name="connsiteY68" fmla="*/ 269505 h 1099231"/>
                <a:gd name="connsiteX69" fmla="*/ 677958 w 1741279"/>
                <a:gd name="connsiteY69" fmla="*/ 269505 h 1099231"/>
                <a:gd name="connsiteX70" fmla="*/ 624428 w 1741279"/>
                <a:gd name="connsiteY70" fmla="*/ 219689 h 1099231"/>
                <a:gd name="connsiteX71" fmla="*/ 624523 w 1741279"/>
                <a:gd name="connsiteY71" fmla="*/ 48715 h 1099231"/>
                <a:gd name="connsiteX72" fmla="*/ 674148 w 1741279"/>
                <a:gd name="connsiteY72" fmla="*/ 233 h 1099231"/>
                <a:gd name="connsiteX73" fmla="*/ 56546 w 1741279"/>
                <a:gd name="connsiteY73" fmla="*/ 42 h 1099231"/>
                <a:gd name="connsiteX74" fmla="*/ 442118 w 1741279"/>
                <a:gd name="connsiteY74" fmla="*/ 42 h 1099231"/>
                <a:gd name="connsiteX75" fmla="*/ 498792 w 1741279"/>
                <a:gd name="connsiteY75" fmla="*/ 52430 h 1099231"/>
                <a:gd name="connsiteX76" fmla="*/ 498697 w 1741279"/>
                <a:gd name="connsiteY76" fmla="*/ 219022 h 1099231"/>
                <a:gd name="connsiteX77" fmla="*/ 445166 w 1741279"/>
                <a:gd name="connsiteY77" fmla="*/ 269695 h 1099231"/>
                <a:gd name="connsiteX78" fmla="*/ 54737 w 1741279"/>
                <a:gd name="connsiteY78" fmla="*/ 269790 h 1099231"/>
                <a:gd name="connsiteX79" fmla="*/ 349 w 1741279"/>
                <a:gd name="connsiteY79" fmla="*/ 215021 h 1099231"/>
                <a:gd name="connsiteX80" fmla="*/ 444 w 1741279"/>
                <a:gd name="connsiteY80" fmla="*/ 53096 h 1099231"/>
                <a:gd name="connsiteX81" fmla="*/ 56546 w 1741279"/>
                <a:gd name="connsiteY81" fmla="*/ 42 h 109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741279" h="1099231">
                  <a:moveTo>
                    <a:pt x="677672" y="829193"/>
                  </a:moveTo>
                  <a:cubicBezTo>
                    <a:pt x="807593" y="830146"/>
                    <a:pt x="937419" y="829956"/>
                    <a:pt x="1067340" y="829193"/>
                  </a:cubicBezTo>
                  <a:cubicBezTo>
                    <a:pt x="1103249" y="829003"/>
                    <a:pt x="1120299" y="844815"/>
                    <a:pt x="1120299" y="880152"/>
                  </a:cubicBezTo>
                  <a:cubicBezTo>
                    <a:pt x="1120299" y="935588"/>
                    <a:pt x="1120108" y="991023"/>
                    <a:pt x="1120394" y="1046459"/>
                  </a:cubicBezTo>
                  <a:cubicBezTo>
                    <a:pt x="1120585" y="1081511"/>
                    <a:pt x="1105059" y="1099037"/>
                    <a:pt x="1068769" y="1098561"/>
                  </a:cubicBezTo>
                  <a:cubicBezTo>
                    <a:pt x="1002094" y="1097894"/>
                    <a:pt x="742347" y="1097608"/>
                    <a:pt x="679006" y="1098846"/>
                  </a:cubicBezTo>
                  <a:cubicBezTo>
                    <a:pt x="641287" y="1099513"/>
                    <a:pt x="623284" y="1084845"/>
                    <a:pt x="624332" y="1045697"/>
                  </a:cubicBezTo>
                  <a:cubicBezTo>
                    <a:pt x="625666" y="991881"/>
                    <a:pt x="625475" y="937969"/>
                    <a:pt x="624427" y="884153"/>
                  </a:cubicBezTo>
                  <a:cubicBezTo>
                    <a:pt x="623665" y="846720"/>
                    <a:pt x="638524" y="828908"/>
                    <a:pt x="677672" y="829193"/>
                  </a:cubicBezTo>
                  <a:close/>
                  <a:moveTo>
                    <a:pt x="54451" y="829099"/>
                  </a:moveTo>
                  <a:cubicBezTo>
                    <a:pt x="184563" y="830146"/>
                    <a:pt x="314770" y="830146"/>
                    <a:pt x="444881" y="829099"/>
                  </a:cubicBezTo>
                  <a:cubicBezTo>
                    <a:pt x="480981" y="828813"/>
                    <a:pt x="498412" y="844243"/>
                    <a:pt x="498602" y="879486"/>
                  </a:cubicBezTo>
                  <a:cubicBezTo>
                    <a:pt x="498983" y="935017"/>
                    <a:pt x="498602" y="990547"/>
                    <a:pt x="498793" y="1046174"/>
                  </a:cubicBezTo>
                  <a:cubicBezTo>
                    <a:pt x="498983" y="1084274"/>
                    <a:pt x="480314" y="1099799"/>
                    <a:pt x="442405" y="1098942"/>
                  </a:cubicBezTo>
                  <a:cubicBezTo>
                    <a:pt x="378968" y="1097418"/>
                    <a:pt x="124936" y="1096751"/>
                    <a:pt x="61500" y="1099133"/>
                  </a:cubicBezTo>
                  <a:cubicBezTo>
                    <a:pt x="15208" y="1100847"/>
                    <a:pt x="-1175" y="1080083"/>
                    <a:pt x="64" y="1036553"/>
                  </a:cubicBezTo>
                  <a:cubicBezTo>
                    <a:pt x="1492" y="985785"/>
                    <a:pt x="635" y="935017"/>
                    <a:pt x="349" y="884153"/>
                  </a:cubicBezTo>
                  <a:cubicBezTo>
                    <a:pt x="159" y="847482"/>
                    <a:pt x="15018" y="828718"/>
                    <a:pt x="54451" y="829099"/>
                  </a:cubicBezTo>
                  <a:close/>
                  <a:moveTo>
                    <a:pt x="1693418" y="829004"/>
                  </a:moveTo>
                  <a:cubicBezTo>
                    <a:pt x="1727994" y="828718"/>
                    <a:pt x="1742090" y="841672"/>
                    <a:pt x="1741138" y="876629"/>
                  </a:cubicBezTo>
                  <a:cubicBezTo>
                    <a:pt x="1739519" y="935207"/>
                    <a:pt x="1739423" y="993881"/>
                    <a:pt x="1741138" y="1052460"/>
                  </a:cubicBezTo>
                  <a:cubicBezTo>
                    <a:pt x="1742186" y="1088655"/>
                    <a:pt x="1725707" y="1099514"/>
                    <a:pt x="1692275" y="1098942"/>
                  </a:cubicBezTo>
                  <a:cubicBezTo>
                    <a:pt x="1625790" y="1097704"/>
                    <a:pt x="1359566" y="1097609"/>
                    <a:pt x="1293082" y="1098942"/>
                  </a:cubicBezTo>
                  <a:cubicBezTo>
                    <a:pt x="1258982" y="1099609"/>
                    <a:pt x="1244028" y="1086655"/>
                    <a:pt x="1244981" y="1051412"/>
                  </a:cubicBezTo>
                  <a:cubicBezTo>
                    <a:pt x="1246600" y="992834"/>
                    <a:pt x="1246505" y="934160"/>
                    <a:pt x="1244981" y="875581"/>
                  </a:cubicBezTo>
                  <a:cubicBezTo>
                    <a:pt x="1244028" y="839672"/>
                    <a:pt x="1260792" y="828908"/>
                    <a:pt x="1294130" y="829099"/>
                  </a:cubicBezTo>
                  <a:cubicBezTo>
                    <a:pt x="1427194" y="830052"/>
                    <a:pt x="1560258" y="830147"/>
                    <a:pt x="1693418" y="829004"/>
                  </a:cubicBezTo>
                  <a:close/>
                  <a:moveTo>
                    <a:pt x="979642" y="413088"/>
                  </a:moveTo>
                  <a:cubicBezTo>
                    <a:pt x="1012631" y="413100"/>
                    <a:pt x="1039599" y="413142"/>
                    <a:pt x="1054672" y="413237"/>
                  </a:cubicBezTo>
                  <a:cubicBezTo>
                    <a:pt x="1107345" y="413618"/>
                    <a:pt x="1119727" y="425714"/>
                    <a:pt x="1120204" y="476864"/>
                  </a:cubicBezTo>
                  <a:cubicBezTo>
                    <a:pt x="1120680" y="527632"/>
                    <a:pt x="1119727" y="578400"/>
                    <a:pt x="1120394" y="629073"/>
                  </a:cubicBezTo>
                  <a:cubicBezTo>
                    <a:pt x="1120870" y="665840"/>
                    <a:pt x="1105630" y="685652"/>
                    <a:pt x="1067054" y="685652"/>
                  </a:cubicBezTo>
                  <a:cubicBezTo>
                    <a:pt x="937038" y="685366"/>
                    <a:pt x="806927" y="685366"/>
                    <a:pt x="676910" y="685747"/>
                  </a:cubicBezTo>
                  <a:cubicBezTo>
                    <a:pt x="641858" y="685842"/>
                    <a:pt x="623856" y="670888"/>
                    <a:pt x="624332" y="634407"/>
                  </a:cubicBezTo>
                  <a:cubicBezTo>
                    <a:pt x="625094" y="578876"/>
                    <a:pt x="625380" y="523346"/>
                    <a:pt x="624142" y="467910"/>
                  </a:cubicBezTo>
                  <a:cubicBezTo>
                    <a:pt x="623284" y="429143"/>
                    <a:pt x="641668" y="413046"/>
                    <a:pt x="678720" y="413141"/>
                  </a:cubicBezTo>
                  <a:cubicBezTo>
                    <a:pt x="727512" y="413284"/>
                    <a:pt x="880674" y="413052"/>
                    <a:pt x="979642" y="413088"/>
                  </a:cubicBezTo>
                  <a:close/>
                  <a:moveTo>
                    <a:pt x="55118" y="413046"/>
                  </a:moveTo>
                  <a:cubicBezTo>
                    <a:pt x="184943" y="413237"/>
                    <a:pt x="314769" y="413332"/>
                    <a:pt x="444690" y="413046"/>
                  </a:cubicBezTo>
                  <a:cubicBezTo>
                    <a:pt x="479742" y="412951"/>
                    <a:pt x="498221" y="429524"/>
                    <a:pt x="498506" y="464481"/>
                  </a:cubicBezTo>
                  <a:cubicBezTo>
                    <a:pt x="498983" y="521441"/>
                    <a:pt x="499078" y="578496"/>
                    <a:pt x="498602" y="635455"/>
                  </a:cubicBezTo>
                  <a:cubicBezTo>
                    <a:pt x="498221" y="670793"/>
                    <a:pt x="478790" y="686128"/>
                    <a:pt x="444023" y="685747"/>
                  </a:cubicBezTo>
                  <a:cubicBezTo>
                    <a:pt x="379063" y="685175"/>
                    <a:pt x="125698" y="684318"/>
                    <a:pt x="63976" y="686128"/>
                  </a:cubicBezTo>
                  <a:cubicBezTo>
                    <a:pt x="20161" y="687366"/>
                    <a:pt x="-985" y="670507"/>
                    <a:pt x="63" y="625263"/>
                  </a:cubicBezTo>
                  <a:cubicBezTo>
                    <a:pt x="1397" y="573066"/>
                    <a:pt x="635" y="520774"/>
                    <a:pt x="254" y="468482"/>
                  </a:cubicBezTo>
                  <a:cubicBezTo>
                    <a:pt x="-32" y="431239"/>
                    <a:pt x="17684" y="412951"/>
                    <a:pt x="55118" y="413046"/>
                  </a:cubicBezTo>
                  <a:close/>
                  <a:moveTo>
                    <a:pt x="1293083" y="412951"/>
                  </a:moveTo>
                  <a:cubicBezTo>
                    <a:pt x="1361282" y="413522"/>
                    <a:pt x="1627791" y="413713"/>
                    <a:pt x="1692752" y="412951"/>
                  </a:cubicBezTo>
                  <a:cubicBezTo>
                    <a:pt x="1726375" y="412570"/>
                    <a:pt x="1741996" y="426000"/>
                    <a:pt x="1741043" y="461147"/>
                  </a:cubicBezTo>
                  <a:cubicBezTo>
                    <a:pt x="1739519" y="521345"/>
                    <a:pt x="1740186" y="581639"/>
                    <a:pt x="1740758" y="641932"/>
                  </a:cubicBezTo>
                  <a:cubicBezTo>
                    <a:pt x="1741043" y="671745"/>
                    <a:pt x="1727708" y="685652"/>
                    <a:pt x="1697990" y="685556"/>
                  </a:cubicBezTo>
                  <a:cubicBezTo>
                    <a:pt x="1561592" y="685366"/>
                    <a:pt x="1425194" y="685366"/>
                    <a:pt x="1288796" y="685556"/>
                  </a:cubicBezTo>
                  <a:cubicBezTo>
                    <a:pt x="1259364" y="685652"/>
                    <a:pt x="1244981" y="672507"/>
                    <a:pt x="1245267" y="642408"/>
                  </a:cubicBezTo>
                  <a:cubicBezTo>
                    <a:pt x="1245743" y="580591"/>
                    <a:pt x="1245934" y="518678"/>
                    <a:pt x="1245172" y="456861"/>
                  </a:cubicBezTo>
                  <a:cubicBezTo>
                    <a:pt x="1244791" y="423333"/>
                    <a:pt x="1262793" y="412665"/>
                    <a:pt x="1293083" y="412951"/>
                  </a:cubicBezTo>
                  <a:close/>
                  <a:moveTo>
                    <a:pt x="1289844" y="233"/>
                  </a:moveTo>
                  <a:cubicBezTo>
                    <a:pt x="1426052" y="900"/>
                    <a:pt x="1562354" y="805"/>
                    <a:pt x="1698562" y="328"/>
                  </a:cubicBezTo>
                  <a:cubicBezTo>
                    <a:pt x="1728756" y="233"/>
                    <a:pt x="1741520" y="12997"/>
                    <a:pt x="1741043" y="43191"/>
                  </a:cubicBezTo>
                  <a:cubicBezTo>
                    <a:pt x="1740091" y="103389"/>
                    <a:pt x="1739519" y="163587"/>
                    <a:pt x="1741234" y="223785"/>
                  </a:cubicBezTo>
                  <a:cubicBezTo>
                    <a:pt x="1742282" y="260170"/>
                    <a:pt x="1725137" y="270457"/>
                    <a:pt x="1691990" y="269791"/>
                  </a:cubicBezTo>
                  <a:cubicBezTo>
                    <a:pt x="1625410" y="268457"/>
                    <a:pt x="1359281" y="268457"/>
                    <a:pt x="1292797" y="269791"/>
                  </a:cubicBezTo>
                  <a:cubicBezTo>
                    <a:pt x="1258412" y="270457"/>
                    <a:pt x="1244029" y="256932"/>
                    <a:pt x="1244981" y="221975"/>
                  </a:cubicBezTo>
                  <a:cubicBezTo>
                    <a:pt x="1246600" y="163396"/>
                    <a:pt x="1246315" y="104722"/>
                    <a:pt x="1245077" y="46144"/>
                  </a:cubicBezTo>
                  <a:cubicBezTo>
                    <a:pt x="1244410" y="13854"/>
                    <a:pt x="1257459" y="43"/>
                    <a:pt x="1289844" y="233"/>
                  </a:cubicBezTo>
                  <a:close/>
                  <a:moveTo>
                    <a:pt x="674148" y="233"/>
                  </a:moveTo>
                  <a:cubicBezTo>
                    <a:pt x="739204" y="995"/>
                    <a:pt x="1001999" y="1090"/>
                    <a:pt x="1068483" y="328"/>
                  </a:cubicBezTo>
                  <a:cubicBezTo>
                    <a:pt x="1104488" y="-53"/>
                    <a:pt x="1120680" y="16711"/>
                    <a:pt x="1120299" y="52240"/>
                  </a:cubicBezTo>
                  <a:cubicBezTo>
                    <a:pt x="1119823" y="107675"/>
                    <a:pt x="1119918" y="163110"/>
                    <a:pt x="1120204" y="218451"/>
                  </a:cubicBezTo>
                  <a:cubicBezTo>
                    <a:pt x="1120394" y="254169"/>
                    <a:pt x="1102964" y="269695"/>
                    <a:pt x="1067435" y="269505"/>
                  </a:cubicBezTo>
                  <a:cubicBezTo>
                    <a:pt x="937609" y="268933"/>
                    <a:pt x="807784" y="268933"/>
                    <a:pt x="677958" y="269505"/>
                  </a:cubicBezTo>
                  <a:cubicBezTo>
                    <a:pt x="643192" y="269695"/>
                    <a:pt x="624047" y="256646"/>
                    <a:pt x="624428" y="219689"/>
                  </a:cubicBezTo>
                  <a:cubicBezTo>
                    <a:pt x="624999" y="162730"/>
                    <a:pt x="624713" y="105675"/>
                    <a:pt x="624523" y="48715"/>
                  </a:cubicBezTo>
                  <a:cubicBezTo>
                    <a:pt x="624428" y="15187"/>
                    <a:pt x="640525" y="-148"/>
                    <a:pt x="674148" y="233"/>
                  </a:cubicBezTo>
                  <a:close/>
                  <a:moveTo>
                    <a:pt x="56546" y="42"/>
                  </a:moveTo>
                  <a:cubicBezTo>
                    <a:pt x="121507" y="1566"/>
                    <a:pt x="378682" y="1661"/>
                    <a:pt x="442118" y="42"/>
                  </a:cubicBezTo>
                  <a:cubicBezTo>
                    <a:pt x="480028" y="-910"/>
                    <a:pt x="498887" y="14234"/>
                    <a:pt x="498792" y="52430"/>
                  </a:cubicBezTo>
                  <a:cubicBezTo>
                    <a:pt x="498697" y="107961"/>
                    <a:pt x="498887" y="163491"/>
                    <a:pt x="498697" y="219022"/>
                  </a:cubicBezTo>
                  <a:cubicBezTo>
                    <a:pt x="498602" y="254455"/>
                    <a:pt x="480980" y="269886"/>
                    <a:pt x="445166" y="269695"/>
                  </a:cubicBezTo>
                  <a:cubicBezTo>
                    <a:pt x="315055" y="268838"/>
                    <a:pt x="184848" y="268742"/>
                    <a:pt x="54737" y="269790"/>
                  </a:cubicBezTo>
                  <a:cubicBezTo>
                    <a:pt x="15589" y="270076"/>
                    <a:pt x="63" y="251978"/>
                    <a:pt x="349" y="215021"/>
                  </a:cubicBezTo>
                  <a:cubicBezTo>
                    <a:pt x="730" y="161110"/>
                    <a:pt x="635" y="107103"/>
                    <a:pt x="444" y="53096"/>
                  </a:cubicBezTo>
                  <a:cubicBezTo>
                    <a:pt x="349" y="15282"/>
                    <a:pt x="18256" y="-910"/>
                    <a:pt x="56546" y="42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7" name="Graphic 2">
              <a:extLst>
                <a:ext uri="{FF2B5EF4-FFF2-40B4-BE49-F238E27FC236}">
                  <a16:creationId xmlns:a16="http://schemas.microsoft.com/office/drawing/2014/main" id="{81D896C6-BAC0-4B93-B460-260D0A32E94F}"/>
                </a:ext>
              </a:extLst>
            </p:cNvPr>
            <p:cNvSpPr/>
            <p:nvPr/>
          </p:nvSpPr>
          <p:spPr>
            <a:xfrm>
              <a:off x="6890696" y="5096402"/>
              <a:ext cx="495215" cy="274321"/>
            </a:xfrm>
            <a:custGeom>
              <a:avLst/>
              <a:gdLst>
                <a:gd name="connsiteX0" fmla="*/ 135163 w 495215"/>
                <a:gd name="connsiteY0" fmla="*/ 273904 h 274321"/>
                <a:gd name="connsiteX1" fmla="*/ 3 w 495215"/>
                <a:gd name="connsiteY1" fmla="*/ 138935 h 274321"/>
                <a:gd name="connsiteX2" fmla="*/ 136592 w 495215"/>
                <a:gd name="connsiteY2" fmla="*/ 536 h 274321"/>
                <a:gd name="connsiteX3" fmla="*/ 360048 w 495215"/>
                <a:gd name="connsiteY3" fmla="*/ 536 h 274321"/>
                <a:gd name="connsiteX4" fmla="*/ 495208 w 495215"/>
                <a:gd name="connsiteY4" fmla="*/ 140268 h 274321"/>
                <a:gd name="connsiteX5" fmla="*/ 358714 w 495215"/>
                <a:gd name="connsiteY5" fmla="*/ 273809 h 274321"/>
                <a:gd name="connsiteX6" fmla="*/ 135163 w 495215"/>
                <a:gd name="connsiteY6" fmla="*/ 273904 h 274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215" h="274321">
                  <a:moveTo>
                    <a:pt x="135163" y="273904"/>
                  </a:moveTo>
                  <a:cubicBezTo>
                    <a:pt x="58201" y="272666"/>
                    <a:pt x="479" y="214754"/>
                    <a:pt x="3" y="138935"/>
                  </a:cubicBezTo>
                  <a:cubicBezTo>
                    <a:pt x="-473" y="60544"/>
                    <a:pt x="57439" y="1298"/>
                    <a:pt x="136592" y="536"/>
                  </a:cubicBezTo>
                  <a:cubicBezTo>
                    <a:pt x="211077" y="-130"/>
                    <a:pt x="285563" y="-226"/>
                    <a:pt x="360048" y="536"/>
                  </a:cubicBezTo>
                  <a:cubicBezTo>
                    <a:pt x="439010" y="1394"/>
                    <a:pt x="495970" y="60925"/>
                    <a:pt x="495208" y="140268"/>
                  </a:cubicBezTo>
                  <a:cubicBezTo>
                    <a:pt x="494446" y="216563"/>
                    <a:pt x="437201" y="272856"/>
                    <a:pt x="358714" y="273809"/>
                  </a:cubicBezTo>
                  <a:cubicBezTo>
                    <a:pt x="320614" y="274476"/>
                    <a:pt x="171643" y="274476"/>
                    <a:pt x="135163" y="273904"/>
                  </a:cubicBezTo>
                  <a:close/>
                </a:path>
              </a:pathLst>
            </a:custGeom>
            <a:solidFill>
              <a:srgbClr val="69BD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8" name="Graphic 2">
              <a:extLst>
                <a:ext uri="{FF2B5EF4-FFF2-40B4-BE49-F238E27FC236}">
                  <a16:creationId xmlns:a16="http://schemas.microsoft.com/office/drawing/2014/main" id="{AF533C16-7B49-477E-8CCE-4AAF5F8E5274}"/>
                </a:ext>
              </a:extLst>
            </p:cNvPr>
            <p:cNvSpPr/>
            <p:nvPr/>
          </p:nvSpPr>
          <p:spPr>
            <a:xfrm>
              <a:off x="6269077" y="5096151"/>
              <a:ext cx="496463" cy="275142"/>
            </a:xfrm>
            <a:custGeom>
              <a:avLst/>
              <a:gdLst>
                <a:gd name="connsiteX0" fmla="*/ 360255 w 496463"/>
                <a:gd name="connsiteY0" fmla="*/ 1073 h 275142"/>
                <a:gd name="connsiteX1" fmla="*/ 496463 w 496463"/>
                <a:gd name="connsiteY1" fmla="*/ 137280 h 275142"/>
                <a:gd name="connsiteX2" fmla="*/ 361017 w 496463"/>
                <a:gd name="connsiteY2" fmla="*/ 273869 h 275142"/>
                <a:gd name="connsiteX3" fmla="*/ 132989 w 496463"/>
                <a:gd name="connsiteY3" fmla="*/ 273773 h 275142"/>
                <a:gd name="connsiteX4" fmla="*/ 20 w 496463"/>
                <a:gd name="connsiteY4" fmla="*/ 140328 h 275142"/>
                <a:gd name="connsiteX5" fmla="*/ 132227 w 496463"/>
                <a:gd name="connsiteY5" fmla="*/ 1073 h 275142"/>
                <a:gd name="connsiteX6" fmla="*/ 360255 w 496463"/>
                <a:gd name="connsiteY6" fmla="*/ 1073 h 27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6463" h="275142">
                  <a:moveTo>
                    <a:pt x="360255" y="1073"/>
                  </a:moveTo>
                  <a:cubicBezTo>
                    <a:pt x="437408" y="3740"/>
                    <a:pt x="496272" y="63366"/>
                    <a:pt x="496463" y="137280"/>
                  </a:cubicBezTo>
                  <a:cubicBezTo>
                    <a:pt x="496653" y="211480"/>
                    <a:pt x="437789" y="272250"/>
                    <a:pt x="361017" y="273869"/>
                  </a:cubicBezTo>
                  <a:cubicBezTo>
                    <a:pt x="285008" y="275488"/>
                    <a:pt x="208998" y="275678"/>
                    <a:pt x="132989" y="273773"/>
                  </a:cubicBezTo>
                  <a:cubicBezTo>
                    <a:pt x="57741" y="271869"/>
                    <a:pt x="1163" y="213480"/>
                    <a:pt x="20" y="140328"/>
                  </a:cubicBezTo>
                  <a:cubicBezTo>
                    <a:pt x="-1218" y="64985"/>
                    <a:pt x="55551" y="4407"/>
                    <a:pt x="132227" y="1073"/>
                  </a:cubicBezTo>
                  <a:cubicBezTo>
                    <a:pt x="170136" y="-451"/>
                    <a:pt x="322346" y="-261"/>
                    <a:pt x="360255" y="1073"/>
                  </a:cubicBezTo>
                  <a:close/>
                </a:path>
              </a:pathLst>
            </a:custGeom>
            <a:solidFill>
              <a:srgbClr val="F6EB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9" name="Graphic 2">
              <a:extLst>
                <a:ext uri="{FF2B5EF4-FFF2-40B4-BE49-F238E27FC236}">
                  <a16:creationId xmlns:a16="http://schemas.microsoft.com/office/drawing/2014/main" id="{C6E81EBF-3A44-461C-B46C-1E8E8BECC6B2}"/>
                </a:ext>
              </a:extLst>
            </p:cNvPr>
            <p:cNvSpPr/>
            <p:nvPr/>
          </p:nvSpPr>
          <p:spPr>
            <a:xfrm>
              <a:off x="5645208" y="5095270"/>
              <a:ext cx="498688" cy="276404"/>
            </a:xfrm>
            <a:custGeom>
              <a:avLst/>
              <a:gdLst>
                <a:gd name="connsiteX0" fmla="*/ 136304 w 498688"/>
                <a:gd name="connsiteY0" fmla="*/ 275131 h 276404"/>
                <a:gd name="connsiteX1" fmla="*/ 1 w 498688"/>
                <a:gd name="connsiteY1" fmla="*/ 138161 h 276404"/>
                <a:gd name="connsiteX2" fmla="*/ 132589 w 498688"/>
                <a:gd name="connsiteY2" fmla="*/ 2334 h 276404"/>
                <a:gd name="connsiteX3" fmla="*/ 365094 w 498688"/>
                <a:gd name="connsiteY3" fmla="*/ 2239 h 276404"/>
                <a:gd name="connsiteX4" fmla="*/ 498635 w 498688"/>
                <a:gd name="connsiteY4" fmla="*/ 141495 h 276404"/>
                <a:gd name="connsiteX5" fmla="*/ 364142 w 498688"/>
                <a:gd name="connsiteY5" fmla="*/ 275035 h 276404"/>
                <a:gd name="connsiteX6" fmla="*/ 136304 w 498688"/>
                <a:gd name="connsiteY6" fmla="*/ 275131 h 27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688" h="276404">
                  <a:moveTo>
                    <a:pt x="136304" y="275131"/>
                  </a:moveTo>
                  <a:cubicBezTo>
                    <a:pt x="60199" y="271701"/>
                    <a:pt x="-285" y="210075"/>
                    <a:pt x="1" y="138161"/>
                  </a:cubicBezTo>
                  <a:cubicBezTo>
                    <a:pt x="287" y="68628"/>
                    <a:pt x="59056" y="5382"/>
                    <a:pt x="132589" y="2334"/>
                  </a:cubicBezTo>
                  <a:cubicBezTo>
                    <a:pt x="209932" y="-904"/>
                    <a:pt x="287656" y="-619"/>
                    <a:pt x="365094" y="2239"/>
                  </a:cubicBezTo>
                  <a:cubicBezTo>
                    <a:pt x="441199" y="5001"/>
                    <a:pt x="500730" y="69676"/>
                    <a:pt x="498635" y="141495"/>
                  </a:cubicBezTo>
                  <a:cubicBezTo>
                    <a:pt x="496635" y="212456"/>
                    <a:pt x="438246" y="271416"/>
                    <a:pt x="364142" y="275035"/>
                  </a:cubicBezTo>
                  <a:cubicBezTo>
                    <a:pt x="324613" y="276940"/>
                    <a:pt x="172594" y="276750"/>
                    <a:pt x="136304" y="275131"/>
                  </a:cubicBezTo>
                  <a:close/>
                </a:path>
              </a:pathLst>
            </a:custGeom>
            <a:solidFill>
              <a:srgbClr val="F267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0" name="Freeform: Shape 29">
              <a:extLst>
                <a:ext uri="{FF2B5EF4-FFF2-40B4-BE49-F238E27FC236}">
                  <a16:creationId xmlns:a16="http://schemas.microsoft.com/office/drawing/2014/main" id="{B7548080-C150-4E90-A7AD-1E59880972EE}"/>
                </a:ext>
              </a:extLst>
            </p:cNvPr>
            <p:cNvSpPr/>
            <p:nvPr/>
          </p:nvSpPr>
          <p:spPr>
            <a:xfrm>
              <a:off x="5646081" y="3438135"/>
              <a:ext cx="1738971" cy="117266"/>
            </a:xfrm>
            <a:custGeom>
              <a:avLst/>
              <a:gdLst>
                <a:gd name="connsiteX0" fmla="*/ 1312721 w 1738971"/>
                <a:gd name="connsiteY0" fmla="*/ 215 h 117266"/>
                <a:gd name="connsiteX1" fmla="*/ 1673433 w 1738971"/>
                <a:gd name="connsiteY1" fmla="*/ 310 h 117266"/>
                <a:gd name="connsiteX2" fmla="*/ 1738965 w 1738971"/>
                <a:gd name="connsiteY2" fmla="*/ 57936 h 117266"/>
                <a:gd name="connsiteX3" fmla="*/ 1674481 w 1738971"/>
                <a:gd name="connsiteY3" fmla="*/ 116610 h 117266"/>
                <a:gd name="connsiteX4" fmla="*/ 1309006 w 1738971"/>
                <a:gd name="connsiteY4" fmla="*/ 116515 h 117266"/>
                <a:gd name="connsiteX5" fmla="*/ 1245379 w 1738971"/>
                <a:gd name="connsiteY5" fmla="*/ 56793 h 117266"/>
                <a:gd name="connsiteX6" fmla="*/ 1312721 w 1738971"/>
                <a:gd name="connsiteY6" fmla="*/ 215 h 117266"/>
                <a:gd name="connsiteX7" fmla="*/ 695501 w 1738971"/>
                <a:gd name="connsiteY7" fmla="*/ 119 h 117266"/>
                <a:gd name="connsiteX8" fmla="*/ 1046783 w 1738971"/>
                <a:gd name="connsiteY8" fmla="*/ 501 h 117266"/>
                <a:gd name="connsiteX9" fmla="*/ 1119078 w 1738971"/>
                <a:gd name="connsiteY9" fmla="*/ 57651 h 117266"/>
                <a:gd name="connsiteX10" fmla="*/ 1048783 w 1738971"/>
                <a:gd name="connsiteY10" fmla="*/ 116706 h 117266"/>
                <a:gd name="connsiteX11" fmla="*/ 692739 w 1738971"/>
                <a:gd name="connsiteY11" fmla="*/ 116610 h 117266"/>
                <a:gd name="connsiteX12" fmla="*/ 624064 w 1738971"/>
                <a:gd name="connsiteY12" fmla="*/ 57269 h 117266"/>
                <a:gd name="connsiteX13" fmla="*/ 695501 w 1738971"/>
                <a:gd name="connsiteY13" fmla="*/ 119 h 117266"/>
                <a:gd name="connsiteX14" fmla="*/ 249874 w 1738971"/>
                <a:gd name="connsiteY14" fmla="*/ 0 h 117266"/>
                <a:gd name="connsiteX15" fmla="*/ 427468 w 1738971"/>
                <a:gd name="connsiteY15" fmla="*/ 500 h 117266"/>
                <a:gd name="connsiteX16" fmla="*/ 497191 w 1738971"/>
                <a:gd name="connsiteY16" fmla="*/ 60508 h 117266"/>
                <a:gd name="connsiteX17" fmla="*/ 428611 w 1738971"/>
                <a:gd name="connsiteY17" fmla="*/ 116991 h 117266"/>
                <a:gd name="connsiteX18" fmla="*/ 67423 w 1738971"/>
                <a:gd name="connsiteY18" fmla="*/ 116896 h 117266"/>
                <a:gd name="connsiteX19" fmla="*/ 177 w 1738971"/>
                <a:gd name="connsiteY19" fmla="*/ 59174 h 117266"/>
                <a:gd name="connsiteX20" fmla="*/ 71138 w 1738971"/>
                <a:gd name="connsiteY20" fmla="*/ 500 h 117266"/>
                <a:gd name="connsiteX21" fmla="*/ 249874 w 1738971"/>
                <a:gd name="connsiteY21" fmla="*/ 0 h 11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38971" h="117266">
                  <a:moveTo>
                    <a:pt x="1312721" y="215"/>
                  </a:moveTo>
                  <a:cubicBezTo>
                    <a:pt x="1374443" y="596"/>
                    <a:pt x="1614949" y="405"/>
                    <a:pt x="1673433" y="310"/>
                  </a:cubicBezTo>
                  <a:cubicBezTo>
                    <a:pt x="1712390" y="215"/>
                    <a:pt x="1738489" y="16407"/>
                    <a:pt x="1738965" y="57936"/>
                  </a:cubicBezTo>
                  <a:cubicBezTo>
                    <a:pt x="1739441" y="99751"/>
                    <a:pt x="1713057" y="116515"/>
                    <a:pt x="1674481" y="116610"/>
                  </a:cubicBezTo>
                  <a:cubicBezTo>
                    <a:pt x="1552656" y="116991"/>
                    <a:pt x="1430831" y="116991"/>
                    <a:pt x="1309006" y="116515"/>
                  </a:cubicBezTo>
                  <a:cubicBezTo>
                    <a:pt x="1269954" y="116420"/>
                    <a:pt x="1243855" y="97656"/>
                    <a:pt x="1245379" y="56793"/>
                  </a:cubicBezTo>
                  <a:cubicBezTo>
                    <a:pt x="1246808" y="16312"/>
                    <a:pt x="1273764" y="-71"/>
                    <a:pt x="1312721" y="215"/>
                  </a:cubicBezTo>
                  <a:close/>
                  <a:moveTo>
                    <a:pt x="695501" y="119"/>
                  </a:moveTo>
                  <a:cubicBezTo>
                    <a:pt x="812563" y="882"/>
                    <a:pt x="929626" y="119"/>
                    <a:pt x="1046783" y="501"/>
                  </a:cubicBezTo>
                  <a:cubicBezTo>
                    <a:pt x="1092217" y="691"/>
                    <a:pt x="1118411" y="22027"/>
                    <a:pt x="1119078" y="57651"/>
                  </a:cubicBezTo>
                  <a:cubicBezTo>
                    <a:pt x="1119745" y="93465"/>
                    <a:pt x="1094027" y="116039"/>
                    <a:pt x="1048783" y="116706"/>
                  </a:cubicBezTo>
                  <a:cubicBezTo>
                    <a:pt x="988585" y="117468"/>
                    <a:pt x="751222" y="117468"/>
                    <a:pt x="692739" y="116610"/>
                  </a:cubicBezTo>
                  <a:cubicBezTo>
                    <a:pt x="646352" y="115943"/>
                    <a:pt x="621682" y="94703"/>
                    <a:pt x="624064" y="57269"/>
                  </a:cubicBezTo>
                  <a:cubicBezTo>
                    <a:pt x="626921" y="13264"/>
                    <a:pt x="655020" y="-166"/>
                    <a:pt x="695501" y="119"/>
                  </a:cubicBezTo>
                  <a:close/>
                  <a:moveTo>
                    <a:pt x="249874" y="0"/>
                  </a:moveTo>
                  <a:cubicBezTo>
                    <a:pt x="324122" y="0"/>
                    <a:pt x="398178" y="166"/>
                    <a:pt x="427468" y="500"/>
                  </a:cubicBezTo>
                  <a:cubicBezTo>
                    <a:pt x="470045" y="976"/>
                    <a:pt x="500811" y="26599"/>
                    <a:pt x="497191" y="60508"/>
                  </a:cubicBezTo>
                  <a:cubicBezTo>
                    <a:pt x="492905" y="100036"/>
                    <a:pt x="468045" y="117181"/>
                    <a:pt x="428611" y="116991"/>
                  </a:cubicBezTo>
                  <a:cubicBezTo>
                    <a:pt x="308215" y="116419"/>
                    <a:pt x="187819" y="116515"/>
                    <a:pt x="67423" y="116896"/>
                  </a:cubicBezTo>
                  <a:cubicBezTo>
                    <a:pt x="27799" y="116991"/>
                    <a:pt x="3320" y="98703"/>
                    <a:pt x="177" y="59174"/>
                  </a:cubicBezTo>
                  <a:cubicBezTo>
                    <a:pt x="-2586" y="24503"/>
                    <a:pt x="27132" y="881"/>
                    <a:pt x="71138" y="500"/>
                  </a:cubicBezTo>
                  <a:cubicBezTo>
                    <a:pt x="101189" y="166"/>
                    <a:pt x="175627" y="0"/>
                    <a:pt x="249874" y="0"/>
                  </a:cubicBezTo>
                  <a:close/>
                </a:path>
              </a:pathLst>
            </a:custGeom>
            <a:solidFill>
              <a:srgbClr val="FFCD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1" name="Freeform: Shape 30">
              <a:extLst>
                <a:ext uri="{FF2B5EF4-FFF2-40B4-BE49-F238E27FC236}">
                  <a16:creationId xmlns:a16="http://schemas.microsoft.com/office/drawing/2014/main" id="{CB264FCB-E535-46CC-AF63-C109087A415B}"/>
                </a:ext>
              </a:extLst>
            </p:cNvPr>
            <p:cNvSpPr/>
            <p:nvPr/>
          </p:nvSpPr>
          <p:spPr>
            <a:xfrm>
              <a:off x="6159894" y="2458773"/>
              <a:ext cx="711755" cy="712972"/>
            </a:xfrm>
            <a:custGeom>
              <a:avLst/>
              <a:gdLst>
                <a:gd name="connsiteX0" fmla="*/ 580214 w 711755"/>
                <a:gd name="connsiteY0" fmla="*/ 162617 h 712972"/>
                <a:gd name="connsiteX1" fmla="*/ 346185 w 711755"/>
                <a:gd name="connsiteY1" fmla="*/ 450653 h 712972"/>
                <a:gd name="connsiteX2" fmla="*/ 293893 w 711755"/>
                <a:gd name="connsiteY2" fmla="*/ 457987 h 712972"/>
                <a:gd name="connsiteX3" fmla="*/ 159400 w 711755"/>
                <a:gd name="connsiteY3" fmla="*/ 371786 h 712972"/>
                <a:gd name="connsiteX4" fmla="*/ 154828 w 711755"/>
                <a:gd name="connsiteY4" fmla="*/ 376739 h 712972"/>
                <a:gd name="connsiteX5" fmla="*/ 305704 w 711755"/>
                <a:gd name="connsiteY5" fmla="*/ 565715 h 712972"/>
                <a:gd name="connsiteX6" fmla="*/ 352091 w 711755"/>
                <a:gd name="connsiteY6" fmla="*/ 563715 h 712972"/>
                <a:gd name="connsiteX7" fmla="*/ 538305 w 711755"/>
                <a:gd name="connsiteY7" fmla="*/ 245008 h 712972"/>
                <a:gd name="connsiteX8" fmla="*/ 580214 w 711755"/>
                <a:gd name="connsiteY8" fmla="*/ 162617 h 712972"/>
                <a:gd name="connsiteX9" fmla="*/ 356949 w 711755"/>
                <a:gd name="connsiteY9" fmla="*/ 26 h 712972"/>
                <a:gd name="connsiteX10" fmla="*/ 711755 w 711755"/>
                <a:gd name="connsiteY10" fmla="*/ 356451 h 712972"/>
                <a:gd name="connsiteX11" fmla="*/ 357139 w 711755"/>
                <a:gd name="connsiteY11" fmla="*/ 712972 h 712972"/>
                <a:gd name="connsiteX12" fmla="*/ 47 w 711755"/>
                <a:gd name="connsiteY12" fmla="*/ 357309 h 712972"/>
                <a:gd name="connsiteX13" fmla="*/ 356949 w 711755"/>
                <a:gd name="connsiteY13" fmla="*/ 26 h 7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1755" h="712972">
                  <a:moveTo>
                    <a:pt x="580214" y="162617"/>
                  </a:moveTo>
                  <a:cubicBezTo>
                    <a:pt x="497252" y="264154"/>
                    <a:pt x="420290" y="356260"/>
                    <a:pt x="346185" y="450653"/>
                  </a:cubicBezTo>
                  <a:cubicBezTo>
                    <a:pt x="327707" y="474084"/>
                    <a:pt x="316563" y="473894"/>
                    <a:pt x="293893" y="457987"/>
                  </a:cubicBezTo>
                  <a:cubicBezTo>
                    <a:pt x="250364" y="427317"/>
                    <a:pt x="204358" y="400266"/>
                    <a:pt x="159400" y="371786"/>
                  </a:cubicBezTo>
                  <a:cubicBezTo>
                    <a:pt x="157876" y="373310"/>
                    <a:pt x="156352" y="374929"/>
                    <a:pt x="154828" y="376739"/>
                  </a:cubicBezTo>
                  <a:cubicBezTo>
                    <a:pt x="205310" y="439604"/>
                    <a:pt x="256650" y="501802"/>
                    <a:pt x="305704" y="565715"/>
                  </a:cubicBezTo>
                  <a:cubicBezTo>
                    <a:pt x="324754" y="590575"/>
                    <a:pt x="333136" y="597528"/>
                    <a:pt x="352091" y="563715"/>
                  </a:cubicBezTo>
                  <a:cubicBezTo>
                    <a:pt x="412193" y="456368"/>
                    <a:pt x="476487" y="351403"/>
                    <a:pt x="538305" y="245008"/>
                  </a:cubicBezTo>
                  <a:cubicBezTo>
                    <a:pt x="551925" y="221672"/>
                    <a:pt x="570880" y="200622"/>
                    <a:pt x="580214" y="162617"/>
                  </a:cubicBezTo>
                  <a:close/>
                  <a:moveTo>
                    <a:pt x="356949" y="26"/>
                  </a:moveTo>
                  <a:cubicBezTo>
                    <a:pt x="553068" y="-2355"/>
                    <a:pt x="711755" y="159284"/>
                    <a:pt x="711755" y="356451"/>
                  </a:cubicBezTo>
                  <a:cubicBezTo>
                    <a:pt x="711755" y="554381"/>
                    <a:pt x="554021" y="712877"/>
                    <a:pt x="357139" y="712972"/>
                  </a:cubicBezTo>
                  <a:cubicBezTo>
                    <a:pt x="161686" y="712972"/>
                    <a:pt x="-3192" y="552000"/>
                    <a:pt x="47" y="357309"/>
                  </a:cubicBezTo>
                  <a:cubicBezTo>
                    <a:pt x="3381" y="156903"/>
                    <a:pt x="148923" y="2502"/>
                    <a:pt x="356949" y="2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52" name="Group 31">
              <a:extLst>
                <a:ext uri="{FF2B5EF4-FFF2-40B4-BE49-F238E27FC236}">
                  <a16:creationId xmlns:a16="http://schemas.microsoft.com/office/drawing/2014/main" id="{BB265E5A-B1EF-4EF6-89C2-951C8A27ACB9}"/>
                </a:ext>
              </a:extLst>
            </p:cNvPr>
            <p:cNvGrpSpPr/>
            <p:nvPr/>
          </p:nvGrpSpPr>
          <p:grpSpPr>
            <a:xfrm>
              <a:off x="5782294" y="374253"/>
              <a:ext cx="1450887" cy="1470731"/>
              <a:chOff x="5782294" y="374253"/>
              <a:chExt cx="1450887" cy="1470731"/>
            </a:xfrm>
          </p:grpSpPr>
          <p:sp>
            <p:nvSpPr>
              <p:cNvPr id="1353" name="Graphic 2">
                <a:extLst>
                  <a:ext uri="{FF2B5EF4-FFF2-40B4-BE49-F238E27FC236}">
                    <a16:creationId xmlns:a16="http://schemas.microsoft.com/office/drawing/2014/main" id="{F833623A-9184-4B06-8547-2AD64A033F00}"/>
                  </a:ext>
                </a:extLst>
              </p:cNvPr>
              <p:cNvSpPr/>
              <p:nvPr/>
            </p:nvSpPr>
            <p:spPr>
              <a:xfrm>
                <a:off x="5782294" y="374253"/>
                <a:ext cx="1450887" cy="1470731"/>
              </a:xfrm>
              <a:custGeom>
                <a:avLst/>
                <a:gdLst>
                  <a:gd name="connsiteX0" fmla="*/ 1450067 w 1450887"/>
                  <a:gd name="connsiteY0" fmla="*/ 13811 h 1470731"/>
                  <a:gd name="connsiteX1" fmla="*/ 1418920 w 1450887"/>
                  <a:gd name="connsiteY1" fmla="*/ 41053 h 1470731"/>
                  <a:gd name="connsiteX2" fmla="*/ 1324718 w 1450887"/>
                  <a:gd name="connsiteY2" fmla="*/ 36671 h 1470731"/>
                  <a:gd name="connsiteX3" fmla="*/ 1263281 w 1450887"/>
                  <a:gd name="connsiteY3" fmla="*/ 34481 h 1470731"/>
                  <a:gd name="connsiteX4" fmla="*/ 1242040 w 1450887"/>
                  <a:gd name="connsiteY4" fmla="*/ 53340 h 1470731"/>
                  <a:gd name="connsiteX5" fmla="*/ 1167746 w 1450887"/>
                  <a:gd name="connsiteY5" fmla="*/ 52483 h 1470731"/>
                  <a:gd name="connsiteX6" fmla="*/ 1075067 w 1450887"/>
                  <a:gd name="connsiteY6" fmla="*/ 54673 h 1470731"/>
                  <a:gd name="connsiteX7" fmla="*/ 1006678 w 1450887"/>
                  <a:gd name="connsiteY7" fmla="*/ 60865 h 1470731"/>
                  <a:gd name="connsiteX8" fmla="*/ 879043 w 1450887"/>
                  <a:gd name="connsiteY8" fmla="*/ 62294 h 1470731"/>
                  <a:gd name="connsiteX9" fmla="*/ 821988 w 1450887"/>
                  <a:gd name="connsiteY9" fmla="*/ 61341 h 1470731"/>
                  <a:gd name="connsiteX10" fmla="*/ 706354 w 1450887"/>
                  <a:gd name="connsiteY10" fmla="*/ 62484 h 1470731"/>
                  <a:gd name="connsiteX11" fmla="*/ 653872 w 1450887"/>
                  <a:gd name="connsiteY11" fmla="*/ 62579 h 1470731"/>
                  <a:gd name="connsiteX12" fmla="*/ 632155 w 1450887"/>
                  <a:gd name="connsiteY12" fmla="*/ 45339 h 1470731"/>
                  <a:gd name="connsiteX13" fmla="*/ 632155 w 1450887"/>
                  <a:gd name="connsiteY13" fmla="*/ 45339 h 1470731"/>
                  <a:gd name="connsiteX14" fmla="*/ 568147 w 1450887"/>
                  <a:gd name="connsiteY14" fmla="*/ 33338 h 1470731"/>
                  <a:gd name="connsiteX15" fmla="*/ 442512 w 1450887"/>
                  <a:gd name="connsiteY15" fmla="*/ 31623 h 1470731"/>
                  <a:gd name="connsiteX16" fmla="*/ 439083 w 1450887"/>
                  <a:gd name="connsiteY16" fmla="*/ 28385 h 1470731"/>
                  <a:gd name="connsiteX17" fmla="*/ 385457 w 1450887"/>
                  <a:gd name="connsiteY17" fmla="*/ 27337 h 1470731"/>
                  <a:gd name="connsiteX18" fmla="*/ 245440 w 1450887"/>
                  <a:gd name="connsiteY18" fmla="*/ 31337 h 1470731"/>
                  <a:gd name="connsiteX19" fmla="*/ 226961 w 1450887"/>
                  <a:gd name="connsiteY19" fmla="*/ 16478 h 1470731"/>
                  <a:gd name="connsiteX20" fmla="*/ 197529 w 1450887"/>
                  <a:gd name="connsiteY20" fmla="*/ 15526 h 1470731"/>
                  <a:gd name="connsiteX21" fmla="*/ 2266 w 1450887"/>
                  <a:gd name="connsiteY21" fmla="*/ 0 h 1470731"/>
                  <a:gd name="connsiteX22" fmla="*/ 5981 w 1450887"/>
                  <a:gd name="connsiteY22" fmla="*/ 1404366 h 1470731"/>
                  <a:gd name="connsiteX23" fmla="*/ 38461 w 1450887"/>
                  <a:gd name="connsiteY23" fmla="*/ 1470374 h 1470731"/>
                  <a:gd name="connsiteX24" fmla="*/ 1360341 w 1450887"/>
                  <a:gd name="connsiteY24" fmla="*/ 1388364 h 1470731"/>
                  <a:gd name="connsiteX25" fmla="*/ 1450257 w 1450887"/>
                  <a:gd name="connsiteY25" fmla="*/ 1296162 h 1470731"/>
                  <a:gd name="connsiteX26" fmla="*/ 1450067 w 1450887"/>
                  <a:gd name="connsiteY26" fmla="*/ 13811 h 147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450887" h="1470731">
                    <a:moveTo>
                      <a:pt x="1450067" y="13811"/>
                    </a:moveTo>
                    <a:cubicBezTo>
                      <a:pt x="1439780" y="22765"/>
                      <a:pt x="1429207" y="31814"/>
                      <a:pt x="1418920" y="41053"/>
                    </a:cubicBezTo>
                    <a:cubicBezTo>
                      <a:pt x="1369485" y="85439"/>
                      <a:pt x="1367866" y="86868"/>
                      <a:pt x="1324718" y="36671"/>
                    </a:cubicBezTo>
                    <a:cubicBezTo>
                      <a:pt x="1302048" y="10287"/>
                      <a:pt x="1285379" y="4572"/>
                      <a:pt x="1263281" y="34481"/>
                    </a:cubicBezTo>
                    <a:cubicBezTo>
                      <a:pt x="1257757" y="41910"/>
                      <a:pt x="1247755" y="46006"/>
                      <a:pt x="1242040" y="53340"/>
                    </a:cubicBezTo>
                    <a:cubicBezTo>
                      <a:pt x="1216418" y="86011"/>
                      <a:pt x="1195749" y="83915"/>
                      <a:pt x="1167746" y="52483"/>
                    </a:cubicBezTo>
                    <a:cubicBezTo>
                      <a:pt x="1124311" y="3810"/>
                      <a:pt x="1120787" y="4667"/>
                      <a:pt x="1075067" y="54673"/>
                    </a:cubicBezTo>
                    <a:cubicBezTo>
                      <a:pt x="1051922" y="80010"/>
                      <a:pt x="1035824" y="86392"/>
                      <a:pt x="1006678" y="60865"/>
                    </a:cubicBezTo>
                    <a:cubicBezTo>
                      <a:pt x="943622" y="5620"/>
                      <a:pt x="940860" y="5906"/>
                      <a:pt x="879043" y="62294"/>
                    </a:cubicBezTo>
                    <a:cubicBezTo>
                      <a:pt x="855992" y="83249"/>
                      <a:pt x="843514" y="83058"/>
                      <a:pt x="821988" y="61341"/>
                    </a:cubicBezTo>
                    <a:cubicBezTo>
                      <a:pt x="766362" y="5334"/>
                      <a:pt x="764362" y="5429"/>
                      <a:pt x="706354" y="62484"/>
                    </a:cubicBezTo>
                    <a:cubicBezTo>
                      <a:pt x="686257" y="82296"/>
                      <a:pt x="672064" y="87249"/>
                      <a:pt x="653872" y="62579"/>
                    </a:cubicBezTo>
                    <a:cubicBezTo>
                      <a:pt x="648538" y="55436"/>
                      <a:pt x="639489" y="50959"/>
                      <a:pt x="632155" y="45339"/>
                    </a:cubicBezTo>
                    <a:cubicBezTo>
                      <a:pt x="632155" y="45339"/>
                      <a:pt x="632155" y="45339"/>
                      <a:pt x="632155" y="45339"/>
                    </a:cubicBezTo>
                    <a:cubicBezTo>
                      <a:pt x="616248" y="11906"/>
                      <a:pt x="601198" y="2858"/>
                      <a:pt x="568147" y="33338"/>
                    </a:cubicBezTo>
                    <a:cubicBezTo>
                      <a:pt x="506329" y="90392"/>
                      <a:pt x="504043" y="87916"/>
                      <a:pt x="442512" y="31623"/>
                    </a:cubicBezTo>
                    <a:cubicBezTo>
                      <a:pt x="441369" y="30575"/>
                      <a:pt x="440035" y="29623"/>
                      <a:pt x="439083" y="28385"/>
                    </a:cubicBezTo>
                    <a:cubicBezTo>
                      <a:pt x="421557" y="5715"/>
                      <a:pt x="407269" y="8382"/>
                      <a:pt x="385457" y="27337"/>
                    </a:cubicBezTo>
                    <a:cubicBezTo>
                      <a:pt x="318496" y="85725"/>
                      <a:pt x="317353" y="84487"/>
                      <a:pt x="245440" y="31337"/>
                    </a:cubicBezTo>
                    <a:cubicBezTo>
                      <a:pt x="239058" y="26670"/>
                      <a:pt x="232962" y="21622"/>
                      <a:pt x="226961" y="16478"/>
                    </a:cubicBezTo>
                    <a:cubicBezTo>
                      <a:pt x="217341" y="8287"/>
                      <a:pt x="207149" y="5620"/>
                      <a:pt x="197529" y="15526"/>
                    </a:cubicBezTo>
                    <a:cubicBezTo>
                      <a:pt x="131616" y="82487"/>
                      <a:pt x="66655" y="93536"/>
                      <a:pt x="2266" y="0"/>
                    </a:cubicBezTo>
                    <a:cubicBezTo>
                      <a:pt x="2266" y="144590"/>
                      <a:pt x="-4782" y="1211771"/>
                      <a:pt x="5981" y="1404366"/>
                    </a:cubicBezTo>
                    <a:cubicBezTo>
                      <a:pt x="9886" y="1473422"/>
                      <a:pt x="4648" y="1471613"/>
                      <a:pt x="38461" y="1470374"/>
                    </a:cubicBezTo>
                    <a:cubicBezTo>
                      <a:pt x="101041" y="1468946"/>
                      <a:pt x="1191463" y="1400461"/>
                      <a:pt x="1360341" y="1388364"/>
                    </a:cubicBezTo>
                    <a:cubicBezTo>
                      <a:pt x="1459972" y="1381220"/>
                      <a:pt x="1451305" y="1392841"/>
                      <a:pt x="1450257" y="1296162"/>
                    </a:cubicBezTo>
                    <a:cubicBezTo>
                      <a:pt x="1448923" y="1172528"/>
                      <a:pt x="1450067" y="299657"/>
                      <a:pt x="1450067" y="13811"/>
                    </a:cubicBezTo>
                    <a:close/>
                  </a:path>
                </a:pathLst>
              </a:custGeom>
              <a:solidFill>
                <a:srgbClr val="E5E4E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4" name="Freeform: Shape 33">
                <a:extLst>
                  <a:ext uri="{FF2B5EF4-FFF2-40B4-BE49-F238E27FC236}">
                    <a16:creationId xmlns:a16="http://schemas.microsoft.com/office/drawing/2014/main" id="{3B7DB3A8-6C2C-4A62-909A-2C7ADBA943B5}"/>
                  </a:ext>
                </a:extLst>
              </p:cNvPr>
              <p:cNvSpPr/>
              <p:nvPr/>
            </p:nvSpPr>
            <p:spPr>
              <a:xfrm>
                <a:off x="5913882" y="600471"/>
                <a:ext cx="1152648" cy="1123283"/>
              </a:xfrm>
              <a:custGeom>
                <a:avLst/>
                <a:gdLst>
                  <a:gd name="connsiteX0" fmla="*/ 491802 w 1152648"/>
                  <a:gd name="connsiteY0" fmla="*/ 1095661 h 1123283"/>
                  <a:gd name="connsiteX1" fmla="*/ 935572 w 1152648"/>
                  <a:gd name="connsiteY1" fmla="*/ 1095661 h 1123283"/>
                  <a:gd name="connsiteX2" fmla="*/ 949383 w 1152648"/>
                  <a:gd name="connsiteY2" fmla="*/ 1109472 h 1123283"/>
                  <a:gd name="connsiteX3" fmla="*/ 935572 w 1152648"/>
                  <a:gd name="connsiteY3" fmla="*/ 1123283 h 1123283"/>
                  <a:gd name="connsiteX4" fmla="*/ 491802 w 1152648"/>
                  <a:gd name="connsiteY4" fmla="*/ 1123283 h 1123283"/>
                  <a:gd name="connsiteX5" fmla="*/ 477991 w 1152648"/>
                  <a:gd name="connsiteY5" fmla="*/ 1109472 h 1123283"/>
                  <a:gd name="connsiteX6" fmla="*/ 491802 w 1152648"/>
                  <a:gd name="connsiteY6" fmla="*/ 1095661 h 1123283"/>
                  <a:gd name="connsiteX7" fmla="*/ 15171 w 1152648"/>
                  <a:gd name="connsiteY7" fmla="*/ 1095661 h 1123283"/>
                  <a:gd name="connsiteX8" fmla="*/ 422937 w 1152648"/>
                  <a:gd name="connsiteY8" fmla="*/ 1095661 h 1123283"/>
                  <a:gd name="connsiteX9" fmla="*/ 436748 w 1152648"/>
                  <a:gd name="connsiteY9" fmla="*/ 1109472 h 1123283"/>
                  <a:gd name="connsiteX10" fmla="*/ 422937 w 1152648"/>
                  <a:gd name="connsiteY10" fmla="*/ 1123283 h 1123283"/>
                  <a:gd name="connsiteX11" fmla="*/ 15171 w 1152648"/>
                  <a:gd name="connsiteY11" fmla="*/ 1123283 h 1123283"/>
                  <a:gd name="connsiteX12" fmla="*/ 1360 w 1152648"/>
                  <a:gd name="connsiteY12" fmla="*/ 1109472 h 1123283"/>
                  <a:gd name="connsiteX13" fmla="*/ 15171 w 1152648"/>
                  <a:gd name="connsiteY13" fmla="*/ 1095661 h 1123283"/>
                  <a:gd name="connsiteX14" fmla="*/ 491802 w 1152648"/>
                  <a:gd name="connsiteY14" fmla="*/ 1016889 h 1123283"/>
                  <a:gd name="connsiteX15" fmla="*/ 935572 w 1152648"/>
                  <a:gd name="connsiteY15" fmla="*/ 1016889 h 1123283"/>
                  <a:gd name="connsiteX16" fmla="*/ 949383 w 1152648"/>
                  <a:gd name="connsiteY16" fmla="*/ 1030700 h 1123283"/>
                  <a:gd name="connsiteX17" fmla="*/ 935572 w 1152648"/>
                  <a:gd name="connsiteY17" fmla="*/ 1044512 h 1123283"/>
                  <a:gd name="connsiteX18" fmla="*/ 491802 w 1152648"/>
                  <a:gd name="connsiteY18" fmla="*/ 1044512 h 1123283"/>
                  <a:gd name="connsiteX19" fmla="*/ 477991 w 1152648"/>
                  <a:gd name="connsiteY19" fmla="*/ 1030700 h 1123283"/>
                  <a:gd name="connsiteX20" fmla="*/ 491802 w 1152648"/>
                  <a:gd name="connsiteY20" fmla="*/ 1016889 h 1123283"/>
                  <a:gd name="connsiteX21" fmla="*/ 15171 w 1152648"/>
                  <a:gd name="connsiteY21" fmla="*/ 1016889 h 1123283"/>
                  <a:gd name="connsiteX22" fmla="*/ 422937 w 1152648"/>
                  <a:gd name="connsiteY22" fmla="*/ 1016889 h 1123283"/>
                  <a:gd name="connsiteX23" fmla="*/ 436748 w 1152648"/>
                  <a:gd name="connsiteY23" fmla="*/ 1030700 h 1123283"/>
                  <a:gd name="connsiteX24" fmla="*/ 422937 w 1152648"/>
                  <a:gd name="connsiteY24" fmla="*/ 1044512 h 1123283"/>
                  <a:gd name="connsiteX25" fmla="*/ 15171 w 1152648"/>
                  <a:gd name="connsiteY25" fmla="*/ 1044512 h 1123283"/>
                  <a:gd name="connsiteX26" fmla="*/ 1360 w 1152648"/>
                  <a:gd name="connsiteY26" fmla="*/ 1030700 h 1123283"/>
                  <a:gd name="connsiteX27" fmla="*/ 15171 w 1152648"/>
                  <a:gd name="connsiteY27" fmla="*/ 1016889 h 1123283"/>
                  <a:gd name="connsiteX28" fmla="*/ 491802 w 1152648"/>
                  <a:gd name="connsiteY28" fmla="*/ 938022 h 1123283"/>
                  <a:gd name="connsiteX29" fmla="*/ 935572 w 1152648"/>
                  <a:gd name="connsiteY29" fmla="*/ 938022 h 1123283"/>
                  <a:gd name="connsiteX30" fmla="*/ 949383 w 1152648"/>
                  <a:gd name="connsiteY30" fmla="*/ 951833 h 1123283"/>
                  <a:gd name="connsiteX31" fmla="*/ 935572 w 1152648"/>
                  <a:gd name="connsiteY31" fmla="*/ 965644 h 1123283"/>
                  <a:gd name="connsiteX32" fmla="*/ 491802 w 1152648"/>
                  <a:gd name="connsiteY32" fmla="*/ 965644 h 1123283"/>
                  <a:gd name="connsiteX33" fmla="*/ 477991 w 1152648"/>
                  <a:gd name="connsiteY33" fmla="*/ 951833 h 1123283"/>
                  <a:gd name="connsiteX34" fmla="*/ 491802 w 1152648"/>
                  <a:gd name="connsiteY34" fmla="*/ 938022 h 1123283"/>
                  <a:gd name="connsiteX35" fmla="*/ 491802 w 1152648"/>
                  <a:gd name="connsiteY35" fmla="*/ 859250 h 1123283"/>
                  <a:gd name="connsiteX36" fmla="*/ 935572 w 1152648"/>
                  <a:gd name="connsiteY36" fmla="*/ 859250 h 1123283"/>
                  <a:gd name="connsiteX37" fmla="*/ 949383 w 1152648"/>
                  <a:gd name="connsiteY37" fmla="*/ 873061 h 1123283"/>
                  <a:gd name="connsiteX38" fmla="*/ 935572 w 1152648"/>
                  <a:gd name="connsiteY38" fmla="*/ 886873 h 1123283"/>
                  <a:gd name="connsiteX39" fmla="*/ 491802 w 1152648"/>
                  <a:gd name="connsiteY39" fmla="*/ 886873 h 1123283"/>
                  <a:gd name="connsiteX40" fmla="*/ 477991 w 1152648"/>
                  <a:gd name="connsiteY40" fmla="*/ 873061 h 1123283"/>
                  <a:gd name="connsiteX41" fmla="*/ 491802 w 1152648"/>
                  <a:gd name="connsiteY41" fmla="*/ 859250 h 1123283"/>
                  <a:gd name="connsiteX42" fmla="*/ 15171 w 1152648"/>
                  <a:gd name="connsiteY42" fmla="*/ 859250 h 1123283"/>
                  <a:gd name="connsiteX43" fmla="*/ 422937 w 1152648"/>
                  <a:gd name="connsiteY43" fmla="*/ 859250 h 1123283"/>
                  <a:gd name="connsiteX44" fmla="*/ 436748 w 1152648"/>
                  <a:gd name="connsiteY44" fmla="*/ 873061 h 1123283"/>
                  <a:gd name="connsiteX45" fmla="*/ 422937 w 1152648"/>
                  <a:gd name="connsiteY45" fmla="*/ 886873 h 1123283"/>
                  <a:gd name="connsiteX46" fmla="*/ 15171 w 1152648"/>
                  <a:gd name="connsiteY46" fmla="*/ 886873 h 1123283"/>
                  <a:gd name="connsiteX47" fmla="*/ 1360 w 1152648"/>
                  <a:gd name="connsiteY47" fmla="*/ 873061 h 1123283"/>
                  <a:gd name="connsiteX48" fmla="*/ 15171 w 1152648"/>
                  <a:gd name="connsiteY48" fmla="*/ 859250 h 1123283"/>
                  <a:gd name="connsiteX49" fmla="*/ 491802 w 1152648"/>
                  <a:gd name="connsiteY49" fmla="*/ 780479 h 1123283"/>
                  <a:gd name="connsiteX50" fmla="*/ 935572 w 1152648"/>
                  <a:gd name="connsiteY50" fmla="*/ 780479 h 1123283"/>
                  <a:gd name="connsiteX51" fmla="*/ 949383 w 1152648"/>
                  <a:gd name="connsiteY51" fmla="*/ 794290 h 1123283"/>
                  <a:gd name="connsiteX52" fmla="*/ 935572 w 1152648"/>
                  <a:gd name="connsiteY52" fmla="*/ 808101 h 1123283"/>
                  <a:gd name="connsiteX53" fmla="*/ 491802 w 1152648"/>
                  <a:gd name="connsiteY53" fmla="*/ 808101 h 1123283"/>
                  <a:gd name="connsiteX54" fmla="*/ 477991 w 1152648"/>
                  <a:gd name="connsiteY54" fmla="*/ 794290 h 1123283"/>
                  <a:gd name="connsiteX55" fmla="*/ 491802 w 1152648"/>
                  <a:gd name="connsiteY55" fmla="*/ 780479 h 1123283"/>
                  <a:gd name="connsiteX56" fmla="*/ 15171 w 1152648"/>
                  <a:gd name="connsiteY56" fmla="*/ 780479 h 1123283"/>
                  <a:gd name="connsiteX57" fmla="*/ 422937 w 1152648"/>
                  <a:gd name="connsiteY57" fmla="*/ 780479 h 1123283"/>
                  <a:gd name="connsiteX58" fmla="*/ 436748 w 1152648"/>
                  <a:gd name="connsiteY58" fmla="*/ 794290 h 1123283"/>
                  <a:gd name="connsiteX59" fmla="*/ 422937 w 1152648"/>
                  <a:gd name="connsiteY59" fmla="*/ 808101 h 1123283"/>
                  <a:gd name="connsiteX60" fmla="*/ 15171 w 1152648"/>
                  <a:gd name="connsiteY60" fmla="*/ 808101 h 1123283"/>
                  <a:gd name="connsiteX61" fmla="*/ 1360 w 1152648"/>
                  <a:gd name="connsiteY61" fmla="*/ 794290 h 1123283"/>
                  <a:gd name="connsiteX62" fmla="*/ 15171 w 1152648"/>
                  <a:gd name="connsiteY62" fmla="*/ 780479 h 1123283"/>
                  <a:gd name="connsiteX63" fmla="*/ 15171 w 1152648"/>
                  <a:gd name="connsiteY63" fmla="*/ 698754 h 1123283"/>
                  <a:gd name="connsiteX64" fmla="*/ 626105 w 1152648"/>
                  <a:gd name="connsiteY64" fmla="*/ 698754 h 1123283"/>
                  <a:gd name="connsiteX65" fmla="*/ 639916 w 1152648"/>
                  <a:gd name="connsiteY65" fmla="*/ 712565 h 1123283"/>
                  <a:gd name="connsiteX66" fmla="*/ 626105 w 1152648"/>
                  <a:gd name="connsiteY66" fmla="*/ 726377 h 1123283"/>
                  <a:gd name="connsiteX67" fmla="*/ 15171 w 1152648"/>
                  <a:gd name="connsiteY67" fmla="*/ 726377 h 1123283"/>
                  <a:gd name="connsiteX68" fmla="*/ 1360 w 1152648"/>
                  <a:gd name="connsiteY68" fmla="*/ 712565 h 1123283"/>
                  <a:gd name="connsiteX69" fmla="*/ 15171 w 1152648"/>
                  <a:gd name="connsiteY69" fmla="*/ 698754 h 1123283"/>
                  <a:gd name="connsiteX70" fmla="*/ 491802 w 1152648"/>
                  <a:gd name="connsiteY70" fmla="*/ 619982 h 1123283"/>
                  <a:gd name="connsiteX71" fmla="*/ 935572 w 1152648"/>
                  <a:gd name="connsiteY71" fmla="*/ 619982 h 1123283"/>
                  <a:gd name="connsiteX72" fmla="*/ 949383 w 1152648"/>
                  <a:gd name="connsiteY72" fmla="*/ 633793 h 1123283"/>
                  <a:gd name="connsiteX73" fmla="*/ 935572 w 1152648"/>
                  <a:gd name="connsiteY73" fmla="*/ 647605 h 1123283"/>
                  <a:gd name="connsiteX74" fmla="*/ 491802 w 1152648"/>
                  <a:gd name="connsiteY74" fmla="*/ 647605 h 1123283"/>
                  <a:gd name="connsiteX75" fmla="*/ 477991 w 1152648"/>
                  <a:gd name="connsiteY75" fmla="*/ 633793 h 1123283"/>
                  <a:gd name="connsiteX76" fmla="*/ 491802 w 1152648"/>
                  <a:gd name="connsiteY76" fmla="*/ 619982 h 1123283"/>
                  <a:gd name="connsiteX77" fmla="*/ 15171 w 1152648"/>
                  <a:gd name="connsiteY77" fmla="*/ 619982 h 1123283"/>
                  <a:gd name="connsiteX78" fmla="*/ 422937 w 1152648"/>
                  <a:gd name="connsiteY78" fmla="*/ 619982 h 1123283"/>
                  <a:gd name="connsiteX79" fmla="*/ 436748 w 1152648"/>
                  <a:gd name="connsiteY79" fmla="*/ 633793 h 1123283"/>
                  <a:gd name="connsiteX80" fmla="*/ 422937 w 1152648"/>
                  <a:gd name="connsiteY80" fmla="*/ 647605 h 1123283"/>
                  <a:gd name="connsiteX81" fmla="*/ 15171 w 1152648"/>
                  <a:gd name="connsiteY81" fmla="*/ 647605 h 1123283"/>
                  <a:gd name="connsiteX82" fmla="*/ 1360 w 1152648"/>
                  <a:gd name="connsiteY82" fmla="*/ 633793 h 1123283"/>
                  <a:gd name="connsiteX83" fmla="*/ 15171 w 1152648"/>
                  <a:gd name="connsiteY83" fmla="*/ 619982 h 1123283"/>
                  <a:gd name="connsiteX84" fmla="*/ 491802 w 1152648"/>
                  <a:gd name="connsiteY84" fmla="*/ 541115 h 1123283"/>
                  <a:gd name="connsiteX85" fmla="*/ 935572 w 1152648"/>
                  <a:gd name="connsiteY85" fmla="*/ 541115 h 1123283"/>
                  <a:gd name="connsiteX86" fmla="*/ 949383 w 1152648"/>
                  <a:gd name="connsiteY86" fmla="*/ 554926 h 1123283"/>
                  <a:gd name="connsiteX87" fmla="*/ 935572 w 1152648"/>
                  <a:gd name="connsiteY87" fmla="*/ 568738 h 1123283"/>
                  <a:gd name="connsiteX88" fmla="*/ 491802 w 1152648"/>
                  <a:gd name="connsiteY88" fmla="*/ 568738 h 1123283"/>
                  <a:gd name="connsiteX89" fmla="*/ 477991 w 1152648"/>
                  <a:gd name="connsiteY89" fmla="*/ 554926 h 1123283"/>
                  <a:gd name="connsiteX90" fmla="*/ 491802 w 1152648"/>
                  <a:gd name="connsiteY90" fmla="*/ 541115 h 1123283"/>
                  <a:gd name="connsiteX91" fmla="*/ 15171 w 1152648"/>
                  <a:gd name="connsiteY91" fmla="*/ 541115 h 1123283"/>
                  <a:gd name="connsiteX92" fmla="*/ 422937 w 1152648"/>
                  <a:gd name="connsiteY92" fmla="*/ 541115 h 1123283"/>
                  <a:gd name="connsiteX93" fmla="*/ 436748 w 1152648"/>
                  <a:gd name="connsiteY93" fmla="*/ 554926 h 1123283"/>
                  <a:gd name="connsiteX94" fmla="*/ 422937 w 1152648"/>
                  <a:gd name="connsiteY94" fmla="*/ 568738 h 1123283"/>
                  <a:gd name="connsiteX95" fmla="*/ 15171 w 1152648"/>
                  <a:gd name="connsiteY95" fmla="*/ 568738 h 1123283"/>
                  <a:gd name="connsiteX96" fmla="*/ 1360 w 1152648"/>
                  <a:gd name="connsiteY96" fmla="*/ 554926 h 1123283"/>
                  <a:gd name="connsiteX97" fmla="*/ 15171 w 1152648"/>
                  <a:gd name="connsiteY97" fmla="*/ 541115 h 1123283"/>
                  <a:gd name="connsiteX98" fmla="*/ 491802 w 1152648"/>
                  <a:gd name="connsiteY98" fmla="*/ 462344 h 1123283"/>
                  <a:gd name="connsiteX99" fmla="*/ 935572 w 1152648"/>
                  <a:gd name="connsiteY99" fmla="*/ 462344 h 1123283"/>
                  <a:gd name="connsiteX100" fmla="*/ 949383 w 1152648"/>
                  <a:gd name="connsiteY100" fmla="*/ 476155 h 1123283"/>
                  <a:gd name="connsiteX101" fmla="*/ 935572 w 1152648"/>
                  <a:gd name="connsiteY101" fmla="*/ 489967 h 1123283"/>
                  <a:gd name="connsiteX102" fmla="*/ 491802 w 1152648"/>
                  <a:gd name="connsiteY102" fmla="*/ 489967 h 1123283"/>
                  <a:gd name="connsiteX103" fmla="*/ 477991 w 1152648"/>
                  <a:gd name="connsiteY103" fmla="*/ 476155 h 1123283"/>
                  <a:gd name="connsiteX104" fmla="*/ 491802 w 1152648"/>
                  <a:gd name="connsiteY104" fmla="*/ 462344 h 1123283"/>
                  <a:gd name="connsiteX105" fmla="*/ 15171 w 1152648"/>
                  <a:gd name="connsiteY105" fmla="*/ 462344 h 1123283"/>
                  <a:gd name="connsiteX106" fmla="*/ 422937 w 1152648"/>
                  <a:gd name="connsiteY106" fmla="*/ 462344 h 1123283"/>
                  <a:gd name="connsiteX107" fmla="*/ 436748 w 1152648"/>
                  <a:gd name="connsiteY107" fmla="*/ 476155 h 1123283"/>
                  <a:gd name="connsiteX108" fmla="*/ 422937 w 1152648"/>
                  <a:gd name="connsiteY108" fmla="*/ 489967 h 1123283"/>
                  <a:gd name="connsiteX109" fmla="*/ 15171 w 1152648"/>
                  <a:gd name="connsiteY109" fmla="*/ 489967 h 1123283"/>
                  <a:gd name="connsiteX110" fmla="*/ 1360 w 1152648"/>
                  <a:gd name="connsiteY110" fmla="*/ 476155 h 1123283"/>
                  <a:gd name="connsiteX111" fmla="*/ 15171 w 1152648"/>
                  <a:gd name="connsiteY111" fmla="*/ 462344 h 1123283"/>
                  <a:gd name="connsiteX112" fmla="*/ 491802 w 1152648"/>
                  <a:gd name="connsiteY112" fmla="*/ 383477 h 1123283"/>
                  <a:gd name="connsiteX113" fmla="*/ 935572 w 1152648"/>
                  <a:gd name="connsiteY113" fmla="*/ 383477 h 1123283"/>
                  <a:gd name="connsiteX114" fmla="*/ 949383 w 1152648"/>
                  <a:gd name="connsiteY114" fmla="*/ 397288 h 1123283"/>
                  <a:gd name="connsiteX115" fmla="*/ 935572 w 1152648"/>
                  <a:gd name="connsiteY115" fmla="*/ 411100 h 1123283"/>
                  <a:gd name="connsiteX116" fmla="*/ 491802 w 1152648"/>
                  <a:gd name="connsiteY116" fmla="*/ 411100 h 1123283"/>
                  <a:gd name="connsiteX117" fmla="*/ 477991 w 1152648"/>
                  <a:gd name="connsiteY117" fmla="*/ 397288 h 1123283"/>
                  <a:gd name="connsiteX118" fmla="*/ 491802 w 1152648"/>
                  <a:gd name="connsiteY118" fmla="*/ 383477 h 1123283"/>
                  <a:gd name="connsiteX119" fmla="*/ 15171 w 1152648"/>
                  <a:gd name="connsiteY119" fmla="*/ 383477 h 1123283"/>
                  <a:gd name="connsiteX120" fmla="*/ 422937 w 1152648"/>
                  <a:gd name="connsiteY120" fmla="*/ 383477 h 1123283"/>
                  <a:gd name="connsiteX121" fmla="*/ 436748 w 1152648"/>
                  <a:gd name="connsiteY121" fmla="*/ 397288 h 1123283"/>
                  <a:gd name="connsiteX122" fmla="*/ 422937 w 1152648"/>
                  <a:gd name="connsiteY122" fmla="*/ 411100 h 1123283"/>
                  <a:gd name="connsiteX123" fmla="*/ 15171 w 1152648"/>
                  <a:gd name="connsiteY123" fmla="*/ 411100 h 1123283"/>
                  <a:gd name="connsiteX124" fmla="*/ 1360 w 1152648"/>
                  <a:gd name="connsiteY124" fmla="*/ 397288 h 1123283"/>
                  <a:gd name="connsiteX125" fmla="*/ 15171 w 1152648"/>
                  <a:gd name="connsiteY125" fmla="*/ 383477 h 1123283"/>
                  <a:gd name="connsiteX126" fmla="*/ 491802 w 1152648"/>
                  <a:gd name="connsiteY126" fmla="*/ 304705 h 1123283"/>
                  <a:gd name="connsiteX127" fmla="*/ 935572 w 1152648"/>
                  <a:gd name="connsiteY127" fmla="*/ 304705 h 1123283"/>
                  <a:gd name="connsiteX128" fmla="*/ 949383 w 1152648"/>
                  <a:gd name="connsiteY128" fmla="*/ 318516 h 1123283"/>
                  <a:gd name="connsiteX129" fmla="*/ 935572 w 1152648"/>
                  <a:gd name="connsiteY129" fmla="*/ 332327 h 1123283"/>
                  <a:gd name="connsiteX130" fmla="*/ 491802 w 1152648"/>
                  <a:gd name="connsiteY130" fmla="*/ 332327 h 1123283"/>
                  <a:gd name="connsiteX131" fmla="*/ 477991 w 1152648"/>
                  <a:gd name="connsiteY131" fmla="*/ 318516 h 1123283"/>
                  <a:gd name="connsiteX132" fmla="*/ 491802 w 1152648"/>
                  <a:gd name="connsiteY132" fmla="*/ 304705 h 1123283"/>
                  <a:gd name="connsiteX133" fmla="*/ 218959 w 1152648"/>
                  <a:gd name="connsiteY133" fmla="*/ 294632 h 1123283"/>
                  <a:gd name="connsiteX134" fmla="*/ 410554 w 1152648"/>
                  <a:gd name="connsiteY134" fmla="*/ 303657 h 1123283"/>
                  <a:gd name="connsiteX135" fmla="*/ 437224 w 1152648"/>
                  <a:gd name="connsiteY135" fmla="*/ 315564 h 1123283"/>
                  <a:gd name="connsiteX136" fmla="*/ 409030 w 1152648"/>
                  <a:gd name="connsiteY136" fmla="*/ 333090 h 1123283"/>
                  <a:gd name="connsiteX137" fmla="*/ 218816 w 1152648"/>
                  <a:gd name="connsiteY137" fmla="*/ 333280 h 1123283"/>
                  <a:gd name="connsiteX138" fmla="*/ 28506 w 1152648"/>
                  <a:gd name="connsiteY138" fmla="*/ 333185 h 1123283"/>
                  <a:gd name="connsiteX139" fmla="*/ 27 w 1152648"/>
                  <a:gd name="connsiteY139" fmla="*/ 314897 h 1123283"/>
                  <a:gd name="connsiteX140" fmla="*/ 27078 w 1152648"/>
                  <a:gd name="connsiteY140" fmla="*/ 295466 h 1123283"/>
                  <a:gd name="connsiteX141" fmla="*/ 218959 w 1152648"/>
                  <a:gd name="connsiteY141" fmla="*/ 294632 h 1123283"/>
                  <a:gd name="connsiteX142" fmla="*/ 14981 w 1152648"/>
                  <a:gd name="connsiteY142" fmla="*/ 115253 h 1123283"/>
                  <a:gd name="connsiteX143" fmla="*/ 1138836 w 1152648"/>
                  <a:gd name="connsiteY143" fmla="*/ 115253 h 1123283"/>
                  <a:gd name="connsiteX144" fmla="*/ 1152647 w 1152648"/>
                  <a:gd name="connsiteY144" fmla="*/ 129064 h 1123283"/>
                  <a:gd name="connsiteX145" fmla="*/ 1138836 w 1152648"/>
                  <a:gd name="connsiteY145" fmla="*/ 142876 h 1123283"/>
                  <a:gd name="connsiteX146" fmla="*/ 14981 w 1152648"/>
                  <a:gd name="connsiteY146" fmla="*/ 142876 h 1123283"/>
                  <a:gd name="connsiteX147" fmla="*/ 1170 w 1152648"/>
                  <a:gd name="connsiteY147" fmla="*/ 129064 h 1123283"/>
                  <a:gd name="connsiteX148" fmla="*/ 14981 w 1152648"/>
                  <a:gd name="connsiteY148" fmla="*/ 115253 h 1123283"/>
                  <a:gd name="connsiteX149" fmla="*/ 260154 w 1152648"/>
                  <a:gd name="connsiteY149" fmla="*/ 0 h 1123283"/>
                  <a:gd name="connsiteX150" fmla="*/ 916808 w 1152648"/>
                  <a:gd name="connsiteY150" fmla="*/ 0 h 1123283"/>
                  <a:gd name="connsiteX151" fmla="*/ 954908 w 1152648"/>
                  <a:gd name="connsiteY151" fmla="*/ 38100 h 1123283"/>
                  <a:gd name="connsiteX152" fmla="*/ 916808 w 1152648"/>
                  <a:gd name="connsiteY152" fmla="*/ 76200 h 1123283"/>
                  <a:gd name="connsiteX153" fmla="*/ 260154 w 1152648"/>
                  <a:gd name="connsiteY153" fmla="*/ 76200 h 1123283"/>
                  <a:gd name="connsiteX154" fmla="*/ 222054 w 1152648"/>
                  <a:gd name="connsiteY154" fmla="*/ 38100 h 1123283"/>
                  <a:gd name="connsiteX155" fmla="*/ 260154 w 1152648"/>
                  <a:gd name="connsiteY155" fmla="*/ 0 h 112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</a:cxnLst>
                <a:rect l="l" t="t" r="r" b="b"/>
                <a:pathLst>
                  <a:path w="1152648" h="1123283">
                    <a:moveTo>
                      <a:pt x="491802" y="1095661"/>
                    </a:moveTo>
                    <a:lnTo>
                      <a:pt x="935572" y="1095661"/>
                    </a:lnTo>
                    <a:cubicBezTo>
                      <a:pt x="943192" y="1095661"/>
                      <a:pt x="949383" y="1101852"/>
                      <a:pt x="949383" y="1109472"/>
                    </a:cubicBezTo>
                    <a:cubicBezTo>
                      <a:pt x="949383" y="1117092"/>
                      <a:pt x="943192" y="1123283"/>
                      <a:pt x="935572" y="1123283"/>
                    </a:cubicBezTo>
                    <a:lnTo>
                      <a:pt x="491802" y="1123283"/>
                    </a:lnTo>
                    <a:cubicBezTo>
                      <a:pt x="484182" y="1123283"/>
                      <a:pt x="477991" y="1117092"/>
                      <a:pt x="477991" y="1109472"/>
                    </a:cubicBezTo>
                    <a:cubicBezTo>
                      <a:pt x="477991" y="1101852"/>
                      <a:pt x="484182" y="1095661"/>
                      <a:pt x="491802" y="1095661"/>
                    </a:cubicBezTo>
                    <a:close/>
                    <a:moveTo>
                      <a:pt x="15171" y="1095661"/>
                    </a:moveTo>
                    <a:lnTo>
                      <a:pt x="422937" y="1095661"/>
                    </a:lnTo>
                    <a:cubicBezTo>
                      <a:pt x="430556" y="1095661"/>
                      <a:pt x="436748" y="1101852"/>
                      <a:pt x="436748" y="1109472"/>
                    </a:cubicBezTo>
                    <a:cubicBezTo>
                      <a:pt x="436748" y="1117092"/>
                      <a:pt x="430556" y="1123283"/>
                      <a:pt x="422937" y="1123283"/>
                    </a:cubicBezTo>
                    <a:lnTo>
                      <a:pt x="15171" y="1123283"/>
                    </a:lnTo>
                    <a:cubicBezTo>
                      <a:pt x="7551" y="1123283"/>
                      <a:pt x="1360" y="1117092"/>
                      <a:pt x="1360" y="1109472"/>
                    </a:cubicBezTo>
                    <a:cubicBezTo>
                      <a:pt x="1360" y="1101852"/>
                      <a:pt x="7551" y="1095661"/>
                      <a:pt x="15171" y="1095661"/>
                    </a:cubicBezTo>
                    <a:close/>
                    <a:moveTo>
                      <a:pt x="491802" y="1016889"/>
                    </a:moveTo>
                    <a:lnTo>
                      <a:pt x="935572" y="1016889"/>
                    </a:lnTo>
                    <a:cubicBezTo>
                      <a:pt x="943192" y="1016889"/>
                      <a:pt x="949383" y="1023080"/>
                      <a:pt x="949383" y="1030700"/>
                    </a:cubicBezTo>
                    <a:cubicBezTo>
                      <a:pt x="949383" y="1038320"/>
                      <a:pt x="943192" y="1044512"/>
                      <a:pt x="935572" y="1044512"/>
                    </a:cubicBezTo>
                    <a:lnTo>
                      <a:pt x="491802" y="1044512"/>
                    </a:lnTo>
                    <a:cubicBezTo>
                      <a:pt x="484182" y="1044512"/>
                      <a:pt x="477991" y="1038320"/>
                      <a:pt x="477991" y="1030700"/>
                    </a:cubicBezTo>
                    <a:cubicBezTo>
                      <a:pt x="477991" y="1023080"/>
                      <a:pt x="484182" y="1016889"/>
                      <a:pt x="491802" y="1016889"/>
                    </a:cubicBezTo>
                    <a:close/>
                    <a:moveTo>
                      <a:pt x="15171" y="1016889"/>
                    </a:moveTo>
                    <a:lnTo>
                      <a:pt x="422937" y="1016889"/>
                    </a:lnTo>
                    <a:cubicBezTo>
                      <a:pt x="430556" y="1016889"/>
                      <a:pt x="436748" y="1023080"/>
                      <a:pt x="436748" y="1030700"/>
                    </a:cubicBezTo>
                    <a:cubicBezTo>
                      <a:pt x="436748" y="1038320"/>
                      <a:pt x="430556" y="1044512"/>
                      <a:pt x="422937" y="1044512"/>
                    </a:cubicBezTo>
                    <a:lnTo>
                      <a:pt x="15171" y="1044512"/>
                    </a:lnTo>
                    <a:cubicBezTo>
                      <a:pt x="7551" y="1044512"/>
                      <a:pt x="1360" y="1038320"/>
                      <a:pt x="1360" y="1030700"/>
                    </a:cubicBezTo>
                    <a:cubicBezTo>
                      <a:pt x="1360" y="1023080"/>
                      <a:pt x="7551" y="1016889"/>
                      <a:pt x="15171" y="1016889"/>
                    </a:cubicBezTo>
                    <a:close/>
                    <a:moveTo>
                      <a:pt x="491802" y="938022"/>
                    </a:moveTo>
                    <a:lnTo>
                      <a:pt x="935572" y="938022"/>
                    </a:lnTo>
                    <a:cubicBezTo>
                      <a:pt x="943192" y="938022"/>
                      <a:pt x="949383" y="944213"/>
                      <a:pt x="949383" y="951833"/>
                    </a:cubicBezTo>
                    <a:cubicBezTo>
                      <a:pt x="949383" y="959453"/>
                      <a:pt x="943192" y="965644"/>
                      <a:pt x="935572" y="965644"/>
                    </a:cubicBezTo>
                    <a:lnTo>
                      <a:pt x="491802" y="965644"/>
                    </a:lnTo>
                    <a:cubicBezTo>
                      <a:pt x="484182" y="965644"/>
                      <a:pt x="477991" y="959453"/>
                      <a:pt x="477991" y="951833"/>
                    </a:cubicBezTo>
                    <a:cubicBezTo>
                      <a:pt x="477991" y="944213"/>
                      <a:pt x="484182" y="938022"/>
                      <a:pt x="491802" y="938022"/>
                    </a:cubicBezTo>
                    <a:close/>
                    <a:moveTo>
                      <a:pt x="491802" y="859250"/>
                    </a:moveTo>
                    <a:lnTo>
                      <a:pt x="935572" y="859250"/>
                    </a:lnTo>
                    <a:cubicBezTo>
                      <a:pt x="943192" y="859250"/>
                      <a:pt x="949383" y="865441"/>
                      <a:pt x="949383" y="873061"/>
                    </a:cubicBezTo>
                    <a:cubicBezTo>
                      <a:pt x="949383" y="880681"/>
                      <a:pt x="943192" y="886873"/>
                      <a:pt x="935572" y="886873"/>
                    </a:cubicBezTo>
                    <a:lnTo>
                      <a:pt x="491802" y="886873"/>
                    </a:lnTo>
                    <a:cubicBezTo>
                      <a:pt x="484182" y="886873"/>
                      <a:pt x="477991" y="880681"/>
                      <a:pt x="477991" y="873061"/>
                    </a:cubicBezTo>
                    <a:cubicBezTo>
                      <a:pt x="477991" y="865441"/>
                      <a:pt x="484182" y="859250"/>
                      <a:pt x="491802" y="859250"/>
                    </a:cubicBezTo>
                    <a:close/>
                    <a:moveTo>
                      <a:pt x="15171" y="859250"/>
                    </a:moveTo>
                    <a:lnTo>
                      <a:pt x="422937" y="859250"/>
                    </a:lnTo>
                    <a:cubicBezTo>
                      <a:pt x="430556" y="859250"/>
                      <a:pt x="436748" y="865441"/>
                      <a:pt x="436748" y="873061"/>
                    </a:cubicBezTo>
                    <a:cubicBezTo>
                      <a:pt x="436748" y="880681"/>
                      <a:pt x="430556" y="886873"/>
                      <a:pt x="422937" y="886873"/>
                    </a:cubicBezTo>
                    <a:lnTo>
                      <a:pt x="15171" y="886873"/>
                    </a:lnTo>
                    <a:cubicBezTo>
                      <a:pt x="7551" y="886873"/>
                      <a:pt x="1360" y="880681"/>
                      <a:pt x="1360" y="873061"/>
                    </a:cubicBezTo>
                    <a:cubicBezTo>
                      <a:pt x="1360" y="865441"/>
                      <a:pt x="7551" y="859250"/>
                      <a:pt x="15171" y="859250"/>
                    </a:cubicBezTo>
                    <a:close/>
                    <a:moveTo>
                      <a:pt x="491802" y="780479"/>
                    </a:moveTo>
                    <a:lnTo>
                      <a:pt x="935572" y="780479"/>
                    </a:lnTo>
                    <a:cubicBezTo>
                      <a:pt x="943192" y="780479"/>
                      <a:pt x="949383" y="786670"/>
                      <a:pt x="949383" y="794290"/>
                    </a:cubicBezTo>
                    <a:cubicBezTo>
                      <a:pt x="949383" y="801815"/>
                      <a:pt x="943192" y="808101"/>
                      <a:pt x="935572" y="808101"/>
                    </a:cubicBezTo>
                    <a:lnTo>
                      <a:pt x="491802" y="808101"/>
                    </a:lnTo>
                    <a:cubicBezTo>
                      <a:pt x="484182" y="808101"/>
                      <a:pt x="477991" y="801910"/>
                      <a:pt x="477991" y="794290"/>
                    </a:cubicBezTo>
                    <a:cubicBezTo>
                      <a:pt x="477991" y="786670"/>
                      <a:pt x="484182" y="780479"/>
                      <a:pt x="491802" y="780479"/>
                    </a:cubicBezTo>
                    <a:close/>
                    <a:moveTo>
                      <a:pt x="15171" y="780479"/>
                    </a:moveTo>
                    <a:lnTo>
                      <a:pt x="422937" y="780479"/>
                    </a:lnTo>
                    <a:cubicBezTo>
                      <a:pt x="430556" y="780479"/>
                      <a:pt x="436748" y="786670"/>
                      <a:pt x="436748" y="794290"/>
                    </a:cubicBezTo>
                    <a:cubicBezTo>
                      <a:pt x="436748" y="801815"/>
                      <a:pt x="430556" y="808101"/>
                      <a:pt x="422937" y="808101"/>
                    </a:cubicBezTo>
                    <a:lnTo>
                      <a:pt x="15171" y="808101"/>
                    </a:lnTo>
                    <a:cubicBezTo>
                      <a:pt x="7551" y="808101"/>
                      <a:pt x="1360" y="801910"/>
                      <a:pt x="1360" y="794290"/>
                    </a:cubicBezTo>
                    <a:cubicBezTo>
                      <a:pt x="1360" y="786670"/>
                      <a:pt x="7551" y="780479"/>
                      <a:pt x="15171" y="780479"/>
                    </a:cubicBezTo>
                    <a:close/>
                    <a:moveTo>
                      <a:pt x="15171" y="698754"/>
                    </a:moveTo>
                    <a:lnTo>
                      <a:pt x="626105" y="698754"/>
                    </a:lnTo>
                    <a:cubicBezTo>
                      <a:pt x="633725" y="698754"/>
                      <a:pt x="639916" y="704945"/>
                      <a:pt x="639916" y="712565"/>
                    </a:cubicBezTo>
                    <a:cubicBezTo>
                      <a:pt x="640011" y="720185"/>
                      <a:pt x="633725" y="726377"/>
                      <a:pt x="626105" y="726377"/>
                    </a:cubicBezTo>
                    <a:lnTo>
                      <a:pt x="15171" y="726377"/>
                    </a:lnTo>
                    <a:cubicBezTo>
                      <a:pt x="7551" y="726377"/>
                      <a:pt x="1360" y="720185"/>
                      <a:pt x="1360" y="712565"/>
                    </a:cubicBezTo>
                    <a:cubicBezTo>
                      <a:pt x="1360" y="704945"/>
                      <a:pt x="7551" y="698754"/>
                      <a:pt x="15171" y="698754"/>
                    </a:cubicBezTo>
                    <a:close/>
                    <a:moveTo>
                      <a:pt x="491802" y="619982"/>
                    </a:moveTo>
                    <a:lnTo>
                      <a:pt x="935572" y="619982"/>
                    </a:lnTo>
                    <a:cubicBezTo>
                      <a:pt x="943192" y="619982"/>
                      <a:pt x="949383" y="626173"/>
                      <a:pt x="949383" y="633793"/>
                    </a:cubicBezTo>
                    <a:cubicBezTo>
                      <a:pt x="949383" y="641318"/>
                      <a:pt x="943192" y="647605"/>
                      <a:pt x="935572" y="647605"/>
                    </a:cubicBezTo>
                    <a:lnTo>
                      <a:pt x="491802" y="647605"/>
                    </a:lnTo>
                    <a:cubicBezTo>
                      <a:pt x="484182" y="647605"/>
                      <a:pt x="477991" y="641413"/>
                      <a:pt x="477991" y="633793"/>
                    </a:cubicBezTo>
                    <a:cubicBezTo>
                      <a:pt x="477991" y="626173"/>
                      <a:pt x="484182" y="619982"/>
                      <a:pt x="491802" y="619982"/>
                    </a:cubicBezTo>
                    <a:close/>
                    <a:moveTo>
                      <a:pt x="15171" y="619982"/>
                    </a:moveTo>
                    <a:lnTo>
                      <a:pt x="422937" y="619982"/>
                    </a:lnTo>
                    <a:cubicBezTo>
                      <a:pt x="430556" y="619982"/>
                      <a:pt x="436748" y="626173"/>
                      <a:pt x="436748" y="633793"/>
                    </a:cubicBezTo>
                    <a:cubicBezTo>
                      <a:pt x="436748" y="641318"/>
                      <a:pt x="430556" y="647605"/>
                      <a:pt x="422937" y="647605"/>
                    </a:cubicBezTo>
                    <a:lnTo>
                      <a:pt x="15171" y="647605"/>
                    </a:lnTo>
                    <a:cubicBezTo>
                      <a:pt x="7551" y="647605"/>
                      <a:pt x="1360" y="641413"/>
                      <a:pt x="1360" y="633793"/>
                    </a:cubicBezTo>
                    <a:cubicBezTo>
                      <a:pt x="1360" y="626173"/>
                      <a:pt x="7551" y="619982"/>
                      <a:pt x="15171" y="619982"/>
                    </a:cubicBezTo>
                    <a:close/>
                    <a:moveTo>
                      <a:pt x="491802" y="541115"/>
                    </a:moveTo>
                    <a:lnTo>
                      <a:pt x="935572" y="541115"/>
                    </a:lnTo>
                    <a:cubicBezTo>
                      <a:pt x="943192" y="541115"/>
                      <a:pt x="949383" y="547306"/>
                      <a:pt x="949383" y="554926"/>
                    </a:cubicBezTo>
                    <a:cubicBezTo>
                      <a:pt x="949383" y="562546"/>
                      <a:pt x="943192" y="568738"/>
                      <a:pt x="935572" y="568738"/>
                    </a:cubicBezTo>
                    <a:lnTo>
                      <a:pt x="491802" y="568738"/>
                    </a:lnTo>
                    <a:cubicBezTo>
                      <a:pt x="484182" y="568738"/>
                      <a:pt x="477991" y="562546"/>
                      <a:pt x="477991" y="554926"/>
                    </a:cubicBezTo>
                    <a:cubicBezTo>
                      <a:pt x="477991" y="547306"/>
                      <a:pt x="484182" y="541115"/>
                      <a:pt x="491802" y="541115"/>
                    </a:cubicBezTo>
                    <a:close/>
                    <a:moveTo>
                      <a:pt x="15171" y="541115"/>
                    </a:moveTo>
                    <a:lnTo>
                      <a:pt x="422937" y="541115"/>
                    </a:lnTo>
                    <a:cubicBezTo>
                      <a:pt x="430556" y="541115"/>
                      <a:pt x="436748" y="547306"/>
                      <a:pt x="436748" y="554926"/>
                    </a:cubicBezTo>
                    <a:cubicBezTo>
                      <a:pt x="436748" y="562546"/>
                      <a:pt x="430556" y="568738"/>
                      <a:pt x="422937" y="568738"/>
                    </a:cubicBezTo>
                    <a:lnTo>
                      <a:pt x="15171" y="568738"/>
                    </a:lnTo>
                    <a:cubicBezTo>
                      <a:pt x="7551" y="568738"/>
                      <a:pt x="1360" y="562546"/>
                      <a:pt x="1360" y="554926"/>
                    </a:cubicBezTo>
                    <a:cubicBezTo>
                      <a:pt x="1360" y="547306"/>
                      <a:pt x="7551" y="541115"/>
                      <a:pt x="15171" y="541115"/>
                    </a:cubicBezTo>
                    <a:close/>
                    <a:moveTo>
                      <a:pt x="491802" y="462344"/>
                    </a:moveTo>
                    <a:lnTo>
                      <a:pt x="935572" y="462344"/>
                    </a:lnTo>
                    <a:cubicBezTo>
                      <a:pt x="943192" y="462344"/>
                      <a:pt x="949383" y="468535"/>
                      <a:pt x="949383" y="476155"/>
                    </a:cubicBezTo>
                    <a:cubicBezTo>
                      <a:pt x="949383" y="483775"/>
                      <a:pt x="943192" y="489967"/>
                      <a:pt x="935572" y="489967"/>
                    </a:cubicBezTo>
                    <a:lnTo>
                      <a:pt x="491802" y="489967"/>
                    </a:lnTo>
                    <a:cubicBezTo>
                      <a:pt x="484182" y="489967"/>
                      <a:pt x="477991" y="483775"/>
                      <a:pt x="477991" y="476155"/>
                    </a:cubicBezTo>
                    <a:cubicBezTo>
                      <a:pt x="477991" y="468535"/>
                      <a:pt x="484182" y="462344"/>
                      <a:pt x="491802" y="462344"/>
                    </a:cubicBezTo>
                    <a:close/>
                    <a:moveTo>
                      <a:pt x="15171" y="462344"/>
                    </a:moveTo>
                    <a:lnTo>
                      <a:pt x="422937" y="462344"/>
                    </a:lnTo>
                    <a:cubicBezTo>
                      <a:pt x="430556" y="462344"/>
                      <a:pt x="436748" y="468535"/>
                      <a:pt x="436748" y="476155"/>
                    </a:cubicBezTo>
                    <a:cubicBezTo>
                      <a:pt x="436748" y="483775"/>
                      <a:pt x="430556" y="489967"/>
                      <a:pt x="422937" y="489967"/>
                    </a:cubicBezTo>
                    <a:lnTo>
                      <a:pt x="15171" y="489967"/>
                    </a:lnTo>
                    <a:cubicBezTo>
                      <a:pt x="7551" y="489967"/>
                      <a:pt x="1360" y="483775"/>
                      <a:pt x="1360" y="476155"/>
                    </a:cubicBezTo>
                    <a:cubicBezTo>
                      <a:pt x="1360" y="468535"/>
                      <a:pt x="7551" y="462344"/>
                      <a:pt x="15171" y="462344"/>
                    </a:cubicBezTo>
                    <a:close/>
                    <a:moveTo>
                      <a:pt x="491802" y="383477"/>
                    </a:moveTo>
                    <a:lnTo>
                      <a:pt x="935572" y="383477"/>
                    </a:lnTo>
                    <a:cubicBezTo>
                      <a:pt x="943192" y="383477"/>
                      <a:pt x="949383" y="389668"/>
                      <a:pt x="949383" y="397288"/>
                    </a:cubicBezTo>
                    <a:cubicBezTo>
                      <a:pt x="949383" y="404908"/>
                      <a:pt x="943192" y="411100"/>
                      <a:pt x="935572" y="411100"/>
                    </a:cubicBezTo>
                    <a:lnTo>
                      <a:pt x="491802" y="411100"/>
                    </a:lnTo>
                    <a:cubicBezTo>
                      <a:pt x="484182" y="411100"/>
                      <a:pt x="477991" y="404908"/>
                      <a:pt x="477991" y="397288"/>
                    </a:cubicBezTo>
                    <a:cubicBezTo>
                      <a:pt x="477991" y="389668"/>
                      <a:pt x="484182" y="383477"/>
                      <a:pt x="491802" y="383477"/>
                    </a:cubicBezTo>
                    <a:close/>
                    <a:moveTo>
                      <a:pt x="15171" y="383477"/>
                    </a:moveTo>
                    <a:lnTo>
                      <a:pt x="422937" y="383477"/>
                    </a:lnTo>
                    <a:cubicBezTo>
                      <a:pt x="430556" y="383477"/>
                      <a:pt x="436748" y="389668"/>
                      <a:pt x="436748" y="397288"/>
                    </a:cubicBezTo>
                    <a:cubicBezTo>
                      <a:pt x="436748" y="404908"/>
                      <a:pt x="430556" y="411100"/>
                      <a:pt x="422937" y="411100"/>
                    </a:cubicBezTo>
                    <a:lnTo>
                      <a:pt x="15171" y="411100"/>
                    </a:lnTo>
                    <a:cubicBezTo>
                      <a:pt x="7551" y="411100"/>
                      <a:pt x="1360" y="404908"/>
                      <a:pt x="1360" y="397288"/>
                    </a:cubicBezTo>
                    <a:cubicBezTo>
                      <a:pt x="1360" y="389668"/>
                      <a:pt x="7551" y="383477"/>
                      <a:pt x="15171" y="383477"/>
                    </a:cubicBezTo>
                    <a:close/>
                    <a:moveTo>
                      <a:pt x="491802" y="304705"/>
                    </a:moveTo>
                    <a:lnTo>
                      <a:pt x="935572" y="304705"/>
                    </a:lnTo>
                    <a:cubicBezTo>
                      <a:pt x="943192" y="304705"/>
                      <a:pt x="949383" y="310896"/>
                      <a:pt x="949383" y="318516"/>
                    </a:cubicBezTo>
                    <a:cubicBezTo>
                      <a:pt x="949383" y="326136"/>
                      <a:pt x="943192" y="332327"/>
                      <a:pt x="935572" y="332327"/>
                    </a:cubicBezTo>
                    <a:lnTo>
                      <a:pt x="491802" y="332327"/>
                    </a:lnTo>
                    <a:cubicBezTo>
                      <a:pt x="484182" y="332327"/>
                      <a:pt x="477991" y="326136"/>
                      <a:pt x="477991" y="318516"/>
                    </a:cubicBezTo>
                    <a:cubicBezTo>
                      <a:pt x="477991" y="310896"/>
                      <a:pt x="484182" y="304705"/>
                      <a:pt x="491802" y="304705"/>
                    </a:cubicBezTo>
                    <a:close/>
                    <a:moveTo>
                      <a:pt x="218959" y="294632"/>
                    </a:moveTo>
                    <a:cubicBezTo>
                      <a:pt x="282895" y="294823"/>
                      <a:pt x="346784" y="296656"/>
                      <a:pt x="410554" y="303657"/>
                    </a:cubicBezTo>
                    <a:cubicBezTo>
                      <a:pt x="420460" y="304705"/>
                      <a:pt x="436653" y="299943"/>
                      <a:pt x="437224" y="315564"/>
                    </a:cubicBezTo>
                    <a:cubicBezTo>
                      <a:pt x="437796" y="332613"/>
                      <a:pt x="421508" y="332994"/>
                      <a:pt x="409030" y="333090"/>
                    </a:cubicBezTo>
                    <a:cubicBezTo>
                      <a:pt x="345689" y="333375"/>
                      <a:pt x="282252" y="333185"/>
                      <a:pt x="218816" y="333280"/>
                    </a:cubicBezTo>
                    <a:cubicBezTo>
                      <a:pt x="155379" y="333375"/>
                      <a:pt x="91943" y="333566"/>
                      <a:pt x="28506" y="333185"/>
                    </a:cubicBezTo>
                    <a:cubicBezTo>
                      <a:pt x="15648" y="333090"/>
                      <a:pt x="789" y="331375"/>
                      <a:pt x="27" y="314897"/>
                    </a:cubicBezTo>
                    <a:cubicBezTo>
                      <a:pt x="-735" y="297942"/>
                      <a:pt x="14409" y="295370"/>
                      <a:pt x="27078" y="295466"/>
                    </a:cubicBezTo>
                    <a:cubicBezTo>
                      <a:pt x="91038" y="295894"/>
                      <a:pt x="155022" y="294442"/>
                      <a:pt x="218959" y="294632"/>
                    </a:cubicBezTo>
                    <a:close/>
                    <a:moveTo>
                      <a:pt x="14981" y="115253"/>
                    </a:moveTo>
                    <a:lnTo>
                      <a:pt x="1138836" y="115253"/>
                    </a:lnTo>
                    <a:cubicBezTo>
                      <a:pt x="1146456" y="115253"/>
                      <a:pt x="1152647" y="121444"/>
                      <a:pt x="1152647" y="129064"/>
                    </a:cubicBezTo>
                    <a:cubicBezTo>
                      <a:pt x="1152743" y="136684"/>
                      <a:pt x="1146456" y="142876"/>
                      <a:pt x="1138836" y="142876"/>
                    </a:cubicBezTo>
                    <a:lnTo>
                      <a:pt x="14981" y="142876"/>
                    </a:lnTo>
                    <a:cubicBezTo>
                      <a:pt x="7361" y="142876"/>
                      <a:pt x="1170" y="136684"/>
                      <a:pt x="1170" y="129064"/>
                    </a:cubicBezTo>
                    <a:cubicBezTo>
                      <a:pt x="1170" y="121444"/>
                      <a:pt x="7361" y="115253"/>
                      <a:pt x="14981" y="115253"/>
                    </a:cubicBezTo>
                    <a:close/>
                    <a:moveTo>
                      <a:pt x="260154" y="0"/>
                    </a:moveTo>
                    <a:lnTo>
                      <a:pt x="916808" y="0"/>
                    </a:lnTo>
                    <a:cubicBezTo>
                      <a:pt x="937858" y="0"/>
                      <a:pt x="954908" y="17050"/>
                      <a:pt x="954908" y="38100"/>
                    </a:cubicBezTo>
                    <a:cubicBezTo>
                      <a:pt x="954908" y="59150"/>
                      <a:pt x="937858" y="76200"/>
                      <a:pt x="916808" y="76200"/>
                    </a:cubicBezTo>
                    <a:lnTo>
                      <a:pt x="260154" y="76200"/>
                    </a:lnTo>
                    <a:cubicBezTo>
                      <a:pt x="239104" y="76200"/>
                      <a:pt x="222054" y="59150"/>
                      <a:pt x="222054" y="38100"/>
                    </a:cubicBezTo>
                    <a:cubicBezTo>
                      <a:pt x="222054" y="17050"/>
                      <a:pt x="239104" y="0"/>
                      <a:pt x="260154" y="0"/>
                    </a:cubicBezTo>
                    <a:close/>
                  </a:path>
                </a:pathLst>
              </a:custGeom>
              <a:solidFill>
                <a:srgbClr val="CDCD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55" name="Group 35">
            <a:extLst>
              <a:ext uri="{FF2B5EF4-FFF2-40B4-BE49-F238E27FC236}">
                <a16:creationId xmlns:a16="http://schemas.microsoft.com/office/drawing/2014/main" id="{652A2CE6-B2F3-4996-BA10-1962455E4CCB}"/>
              </a:ext>
            </a:extLst>
          </p:cNvPr>
          <p:cNvGrpSpPr/>
          <p:nvPr/>
        </p:nvGrpSpPr>
        <p:grpSpPr>
          <a:xfrm>
            <a:off x="2689003" y="3464770"/>
            <a:ext cx="2607393" cy="1621113"/>
            <a:chOff x="3927385" y="3563515"/>
            <a:chExt cx="2607393" cy="1621113"/>
          </a:xfrm>
        </p:grpSpPr>
        <p:sp>
          <p:nvSpPr>
            <p:cNvPr id="1356" name="Rectangle: Rounded Corners 34">
              <a:extLst>
                <a:ext uri="{FF2B5EF4-FFF2-40B4-BE49-F238E27FC236}">
                  <a16:creationId xmlns:a16="http://schemas.microsoft.com/office/drawing/2014/main" id="{4744106B-AC88-42CA-991E-5775DC675F70}"/>
                </a:ext>
              </a:extLst>
            </p:cNvPr>
            <p:cNvSpPr/>
            <p:nvPr/>
          </p:nvSpPr>
          <p:spPr>
            <a:xfrm>
              <a:off x="3927385" y="3563515"/>
              <a:ext cx="2607393" cy="1621113"/>
            </a:xfrm>
            <a:prstGeom prst="roundRect">
              <a:avLst>
                <a:gd name="adj" fmla="val 3466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9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57" name="Freeform: Shape 6">
              <a:extLst>
                <a:ext uri="{FF2B5EF4-FFF2-40B4-BE49-F238E27FC236}">
                  <a16:creationId xmlns:a16="http://schemas.microsoft.com/office/drawing/2014/main" id="{F3737F1D-1ADC-43E0-A24D-72AF4DB729A1}"/>
                </a:ext>
              </a:extLst>
            </p:cNvPr>
            <p:cNvSpPr/>
            <p:nvPr/>
          </p:nvSpPr>
          <p:spPr>
            <a:xfrm rot="5400000">
              <a:off x="4334128" y="3823603"/>
              <a:ext cx="215002" cy="80925"/>
            </a:xfrm>
            <a:custGeom>
              <a:avLst/>
              <a:gdLst>
                <a:gd name="connsiteX0" fmla="*/ 122325 w 244650"/>
                <a:gd name="connsiteY0" fmla="*/ 0 h 92084"/>
                <a:gd name="connsiteX1" fmla="*/ 199456 w 244650"/>
                <a:gd name="connsiteY1" fmla="*/ 15572 h 92084"/>
                <a:gd name="connsiteX2" fmla="*/ 244650 w 244650"/>
                <a:gd name="connsiteY2" fmla="*/ 46042 h 92084"/>
                <a:gd name="connsiteX3" fmla="*/ 199456 w 244650"/>
                <a:gd name="connsiteY3" fmla="*/ 76512 h 92084"/>
                <a:gd name="connsiteX4" fmla="*/ 122325 w 244650"/>
                <a:gd name="connsiteY4" fmla="*/ 92084 h 92084"/>
                <a:gd name="connsiteX5" fmla="*/ 45194 w 244650"/>
                <a:gd name="connsiteY5" fmla="*/ 76512 h 92084"/>
                <a:gd name="connsiteX6" fmla="*/ 0 w 244650"/>
                <a:gd name="connsiteY6" fmla="*/ 46042 h 92084"/>
                <a:gd name="connsiteX7" fmla="*/ 45194 w 244650"/>
                <a:gd name="connsiteY7" fmla="*/ 15572 h 92084"/>
                <a:gd name="connsiteX8" fmla="*/ 122325 w 244650"/>
                <a:gd name="connsiteY8" fmla="*/ 0 h 9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650" h="92084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8" name="Freeform: Shape 7">
              <a:extLst>
                <a:ext uri="{FF2B5EF4-FFF2-40B4-BE49-F238E27FC236}">
                  <a16:creationId xmlns:a16="http://schemas.microsoft.com/office/drawing/2014/main" id="{AD2DEE5E-28E0-4EE5-9894-C86198829890}"/>
                </a:ext>
              </a:extLst>
            </p:cNvPr>
            <p:cNvSpPr/>
            <p:nvPr/>
          </p:nvSpPr>
          <p:spPr>
            <a:xfrm rot="5400000">
              <a:off x="4421398" y="3710154"/>
              <a:ext cx="348285" cy="307822"/>
            </a:xfrm>
            <a:custGeom>
              <a:avLst/>
              <a:gdLst>
                <a:gd name="connsiteX0" fmla="*/ 198156 w 396312"/>
                <a:gd name="connsiteY0" fmla="*/ 0 h 350270"/>
                <a:gd name="connsiteX1" fmla="*/ 396312 w 396312"/>
                <a:gd name="connsiteY1" fmla="*/ 198156 h 350270"/>
                <a:gd name="connsiteX2" fmla="*/ 338274 w 396312"/>
                <a:gd name="connsiteY2" fmla="*/ 338274 h 350270"/>
                <a:gd name="connsiteX3" fmla="*/ 320481 w 396312"/>
                <a:gd name="connsiteY3" fmla="*/ 350270 h 350270"/>
                <a:gd name="connsiteX4" fmla="*/ 275287 w 396312"/>
                <a:gd name="connsiteY4" fmla="*/ 319800 h 350270"/>
                <a:gd name="connsiteX5" fmla="*/ 198156 w 396312"/>
                <a:gd name="connsiteY5" fmla="*/ 304228 h 350270"/>
                <a:gd name="connsiteX6" fmla="*/ 121025 w 396312"/>
                <a:gd name="connsiteY6" fmla="*/ 319800 h 350270"/>
                <a:gd name="connsiteX7" fmla="*/ 75831 w 396312"/>
                <a:gd name="connsiteY7" fmla="*/ 350270 h 350270"/>
                <a:gd name="connsiteX8" fmla="*/ 58038 w 396312"/>
                <a:gd name="connsiteY8" fmla="*/ 338274 h 350270"/>
                <a:gd name="connsiteX9" fmla="*/ 0 w 396312"/>
                <a:gd name="connsiteY9" fmla="*/ 198156 h 350270"/>
                <a:gd name="connsiteX10" fmla="*/ 198156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9" name="Freeform: Shape 8">
              <a:extLst>
                <a:ext uri="{FF2B5EF4-FFF2-40B4-BE49-F238E27FC236}">
                  <a16:creationId xmlns:a16="http://schemas.microsoft.com/office/drawing/2014/main" id="{38D92FC9-FB59-4B41-9DBF-AEA4F519F184}"/>
                </a:ext>
              </a:extLst>
            </p:cNvPr>
            <p:cNvSpPr/>
            <p:nvPr/>
          </p:nvSpPr>
          <p:spPr>
            <a:xfrm rot="5400000">
              <a:off x="4113576" y="3710154"/>
              <a:ext cx="348285" cy="307822"/>
            </a:xfrm>
            <a:custGeom>
              <a:avLst/>
              <a:gdLst>
                <a:gd name="connsiteX0" fmla="*/ 75831 w 396312"/>
                <a:gd name="connsiteY0" fmla="*/ 0 h 350270"/>
                <a:gd name="connsiteX1" fmla="*/ 121025 w 396312"/>
                <a:gd name="connsiteY1" fmla="*/ 30470 h 350270"/>
                <a:gd name="connsiteX2" fmla="*/ 198156 w 396312"/>
                <a:gd name="connsiteY2" fmla="*/ 46042 h 350270"/>
                <a:gd name="connsiteX3" fmla="*/ 275287 w 396312"/>
                <a:gd name="connsiteY3" fmla="*/ 30470 h 350270"/>
                <a:gd name="connsiteX4" fmla="*/ 320481 w 396312"/>
                <a:gd name="connsiteY4" fmla="*/ 0 h 350270"/>
                <a:gd name="connsiteX5" fmla="*/ 338274 w 396312"/>
                <a:gd name="connsiteY5" fmla="*/ 11996 h 350270"/>
                <a:gd name="connsiteX6" fmla="*/ 396312 w 396312"/>
                <a:gd name="connsiteY6" fmla="*/ 152114 h 350270"/>
                <a:gd name="connsiteX7" fmla="*/ 198156 w 396312"/>
                <a:gd name="connsiteY7" fmla="*/ 350270 h 350270"/>
                <a:gd name="connsiteX8" fmla="*/ 0 w 396312"/>
                <a:gd name="connsiteY8" fmla="*/ 152114 h 350270"/>
                <a:gd name="connsiteX9" fmla="*/ 58038 w 396312"/>
                <a:gd name="connsiteY9" fmla="*/ 11996 h 350270"/>
                <a:gd name="connsiteX10" fmla="*/ 75831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0" name="Graphic 2">
              <a:extLst>
                <a:ext uri="{FF2B5EF4-FFF2-40B4-BE49-F238E27FC236}">
                  <a16:creationId xmlns:a16="http://schemas.microsoft.com/office/drawing/2014/main" id="{64D209F4-D2E3-41A6-BCEA-A65DCFA6E66B}"/>
                </a:ext>
              </a:extLst>
            </p:cNvPr>
            <p:cNvSpPr/>
            <p:nvPr/>
          </p:nvSpPr>
          <p:spPr>
            <a:xfrm rot="5400000">
              <a:off x="4273591" y="4085722"/>
              <a:ext cx="388233" cy="609722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1" name="Graphic 2">
              <a:extLst>
                <a:ext uri="{FF2B5EF4-FFF2-40B4-BE49-F238E27FC236}">
                  <a16:creationId xmlns:a16="http://schemas.microsoft.com/office/drawing/2014/main" id="{D4408E4C-68CC-4FB2-92BC-80503442A5D5}"/>
                </a:ext>
              </a:extLst>
            </p:cNvPr>
            <p:cNvSpPr/>
            <p:nvPr/>
          </p:nvSpPr>
          <p:spPr>
            <a:xfrm rot="5400000">
              <a:off x="4293270" y="4085722"/>
              <a:ext cx="388233" cy="609722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62" name="Graphic 2">
              <a:extLst>
                <a:ext uri="{FF2B5EF4-FFF2-40B4-BE49-F238E27FC236}">
                  <a16:creationId xmlns:a16="http://schemas.microsoft.com/office/drawing/2014/main" id="{809B7C11-3703-493B-86C1-031DC4BC1D40}"/>
                </a:ext>
              </a:extLst>
            </p:cNvPr>
            <p:cNvGrpSpPr/>
            <p:nvPr/>
          </p:nvGrpSpPr>
          <p:grpSpPr>
            <a:xfrm rot="5400000">
              <a:off x="4319804" y="4117698"/>
              <a:ext cx="335080" cy="545686"/>
              <a:chOff x="8224103" y="4462192"/>
              <a:chExt cx="381286" cy="620934"/>
            </a:xfrm>
            <a:solidFill>
              <a:srgbClr val="CB6628"/>
            </a:solidFill>
          </p:grpSpPr>
          <p:sp>
            <p:nvSpPr>
              <p:cNvPr id="1367" name="Freeform: Shape 16">
                <a:extLst>
                  <a:ext uri="{FF2B5EF4-FFF2-40B4-BE49-F238E27FC236}">
                    <a16:creationId xmlns:a16="http://schemas.microsoft.com/office/drawing/2014/main" id="{7B65725C-DB59-470A-9BAF-E1F4F09B369D}"/>
                  </a:ext>
                </a:extLst>
              </p:cNvPr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avLst/>
                <a:gdLst>
                  <a:gd name="connsiteX0" fmla="*/ 29337 w 117633"/>
                  <a:gd name="connsiteY0" fmla="*/ 342710 h 342709"/>
                  <a:gd name="connsiteX1" fmla="*/ 88297 w 117633"/>
                  <a:gd name="connsiteY1" fmla="*/ 342710 h 342709"/>
                  <a:gd name="connsiteX2" fmla="*/ 117634 w 117633"/>
                  <a:gd name="connsiteY2" fmla="*/ 313372 h 342709"/>
                  <a:gd name="connsiteX3" fmla="*/ 117634 w 117633"/>
                  <a:gd name="connsiteY3" fmla="*/ 29337 h 342709"/>
                  <a:gd name="connsiteX4" fmla="*/ 88297 w 117633"/>
                  <a:gd name="connsiteY4" fmla="*/ 0 h 342709"/>
                  <a:gd name="connsiteX5" fmla="*/ 29337 w 117633"/>
                  <a:gd name="connsiteY5" fmla="*/ 0 h 342709"/>
                  <a:gd name="connsiteX6" fmla="*/ 0 w 117633"/>
                  <a:gd name="connsiteY6" fmla="*/ 29337 h 342709"/>
                  <a:gd name="connsiteX7" fmla="*/ 0 w 117633"/>
                  <a:gd name="connsiteY7" fmla="*/ 313372 h 342709"/>
                  <a:gd name="connsiteX8" fmla="*/ 29337 w 117633"/>
                  <a:gd name="connsiteY8" fmla="*/ 342710 h 34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42709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8" name="Freeform: Shape 17">
                <a:extLst>
                  <a:ext uri="{FF2B5EF4-FFF2-40B4-BE49-F238E27FC236}">
                    <a16:creationId xmlns:a16="http://schemas.microsoft.com/office/drawing/2014/main" id="{29C027DE-1F16-4A0B-8889-3F46426F805B}"/>
                  </a:ext>
                </a:extLst>
              </p:cNvPr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avLst/>
                <a:gdLst>
                  <a:gd name="connsiteX0" fmla="*/ 29337 w 117633"/>
                  <a:gd name="connsiteY0" fmla="*/ 362426 h 362426"/>
                  <a:gd name="connsiteX1" fmla="*/ 88297 w 117633"/>
                  <a:gd name="connsiteY1" fmla="*/ 362426 h 362426"/>
                  <a:gd name="connsiteX2" fmla="*/ 117634 w 117633"/>
                  <a:gd name="connsiteY2" fmla="*/ 333089 h 362426"/>
                  <a:gd name="connsiteX3" fmla="*/ 117634 w 117633"/>
                  <a:gd name="connsiteY3" fmla="*/ 29337 h 362426"/>
                  <a:gd name="connsiteX4" fmla="*/ 88297 w 117633"/>
                  <a:gd name="connsiteY4" fmla="*/ 0 h 362426"/>
                  <a:gd name="connsiteX5" fmla="*/ 29337 w 117633"/>
                  <a:gd name="connsiteY5" fmla="*/ 0 h 362426"/>
                  <a:gd name="connsiteX6" fmla="*/ 0 w 117633"/>
                  <a:gd name="connsiteY6" fmla="*/ 29337 h 362426"/>
                  <a:gd name="connsiteX7" fmla="*/ 0 w 117633"/>
                  <a:gd name="connsiteY7" fmla="*/ 333089 h 362426"/>
                  <a:gd name="connsiteX8" fmla="*/ 29337 w 117633"/>
                  <a:gd name="connsiteY8" fmla="*/ 362426 h 36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62426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9" name="Freeform: Shape 18">
                <a:extLst>
                  <a:ext uri="{FF2B5EF4-FFF2-40B4-BE49-F238E27FC236}">
                    <a16:creationId xmlns:a16="http://schemas.microsoft.com/office/drawing/2014/main" id="{D00372E2-0DE1-4D8C-9A3E-F7BF4AAA0F62}"/>
                  </a:ext>
                </a:extLst>
              </p:cNvPr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avLst/>
                <a:gdLst>
                  <a:gd name="connsiteX0" fmla="*/ 29337 w 117633"/>
                  <a:gd name="connsiteY0" fmla="*/ 230981 h 230981"/>
                  <a:gd name="connsiteX1" fmla="*/ 88297 w 117633"/>
                  <a:gd name="connsiteY1" fmla="*/ 230981 h 230981"/>
                  <a:gd name="connsiteX2" fmla="*/ 117634 w 117633"/>
                  <a:gd name="connsiteY2" fmla="*/ 201644 h 230981"/>
                  <a:gd name="connsiteX3" fmla="*/ 117634 w 117633"/>
                  <a:gd name="connsiteY3" fmla="*/ 29337 h 230981"/>
                  <a:gd name="connsiteX4" fmla="*/ 88297 w 117633"/>
                  <a:gd name="connsiteY4" fmla="*/ 0 h 230981"/>
                  <a:gd name="connsiteX5" fmla="*/ 29337 w 117633"/>
                  <a:gd name="connsiteY5" fmla="*/ 0 h 230981"/>
                  <a:gd name="connsiteX6" fmla="*/ 0 w 117633"/>
                  <a:gd name="connsiteY6" fmla="*/ 29337 h 230981"/>
                  <a:gd name="connsiteX7" fmla="*/ 0 w 117633"/>
                  <a:gd name="connsiteY7" fmla="*/ 201644 h 230981"/>
                  <a:gd name="connsiteX8" fmla="*/ 29337 w 117633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230981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0" name="Freeform: Shape 19">
                <a:extLst>
                  <a:ext uri="{FF2B5EF4-FFF2-40B4-BE49-F238E27FC236}">
                    <a16:creationId xmlns:a16="http://schemas.microsoft.com/office/drawing/2014/main" id="{1225E7E9-E3D9-4D31-B122-23554BB8D20E}"/>
                  </a:ext>
                </a:extLst>
              </p:cNvPr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1" name="Freeform: Shape 20">
                <a:extLst>
                  <a:ext uri="{FF2B5EF4-FFF2-40B4-BE49-F238E27FC236}">
                    <a16:creationId xmlns:a16="http://schemas.microsoft.com/office/drawing/2014/main" id="{3BD95356-31D9-45B1-BDBB-C291F3ACE63A}"/>
                  </a:ext>
                </a:extLst>
              </p:cNvPr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2" name="Freeform: Shape 21">
                <a:extLst>
                  <a:ext uri="{FF2B5EF4-FFF2-40B4-BE49-F238E27FC236}">
                    <a16:creationId xmlns:a16="http://schemas.microsoft.com/office/drawing/2014/main" id="{C0F9D388-80AD-437C-8057-DAB8EB7E6238}"/>
                  </a:ext>
                </a:extLst>
              </p:cNvPr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avLst/>
                <a:gdLst>
                  <a:gd name="connsiteX0" fmla="*/ 88297 w 117633"/>
                  <a:gd name="connsiteY0" fmla="*/ 0 h 372713"/>
                  <a:gd name="connsiteX1" fmla="*/ 29337 w 117633"/>
                  <a:gd name="connsiteY1" fmla="*/ 0 h 372713"/>
                  <a:gd name="connsiteX2" fmla="*/ 0 w 117633"/>
                  <a:gd name="connsiteY2" fmla="*/ 29337 h 372713"/>
                  <a:gd name="connsiteX3" fmla="*/ 0 w 117633"/>
                  <a:gd name="connsiteY3" fmla="*/ 343376 h 372713"/>
                  <a:gd name="connsiteX4" fmla="*/ 29337 w 117633"/>
                  <a:gd name="connsiteY4" fmla="*/ 372713 h 372713"/>
                  <a:gd name="connsiteX5" fmla="*/ 88297 w 117633"/>
                  <a:gd name="connsiteY5" fmla="*/ 372713 h 372713"/>
                  <a:gd name="connsiteX6" fmla="*/ 117634 w 117633"/>
                  <a:gd name="connsiteY6" fmla="*/ 343376 h 372713"/>
                  <a:gd name="connsiteX7" fmla="*/ 117634 w 117633"/>
                  <a:gd name="connsiteY7" fmla="*/ 29337 h 372713"/>
                  <a:gd name="connsiteX8" fmla="*/ 88297 w 117633"/>
                  <a:gd name="connsiteY8" fmla="*/ 0 h 37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7271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63" name="Freeform: Shape 12">
              <a:extLst>
                <a:ext uri="{FF2B5EF4-FFF2-40B4-BE49-F238E27FC236}">
                  <a16:creationId xmlns:a16="http://schemas.microsoft.com/office/drawing/2014/main" id="{EA743C80-2622-4185-A57A-AEB62AF8330A}"/>
                </a:ext>
              </a:extLst>
            </p:cNvPr>
            <p:cNvSpPr/>
            <p:nvPr/>
          </p:nvSpPr>
          <p:spPr>
            <a:xfrm>
              <a:off x="5441381" y="3768836"/>
              <a:ext cx="856083" cy="179399"/>
            </a:xfrm>
            <a:custGeom>
              <a:avLst/>
              <a:gdLst/>
              <a:ahLst/>
              <a:cxnLst/>
              <a:rect l="l" t="t" r="r" b="b"/>
              <a:pathLst>
                <a:path w="1834455" h="384423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4" name="Freeform: Shape 13">
              <a:extLst>
                <a:ext uri="{FF2B5EF4-FFF2-40B4-BE49-F238E27FC236}">
                  <a16:creationId xmlns:a16="http://schemas.microsoft.com/office/drawing/2014/main" id="{780F1DB9-CA75-4172-B2B2-96EC7D81E5C0}"/>
                </a:ext>
              </a:extLst>
            </p:cNvPr>
            <p:cNvSpPr/>
            <p:nvPr/>
          </p:nvSpPr>
          <p:spPr>
            <a:xfrm>
              <a:off x="4162847" y="4709073"/>
              <a:ext cx="2041789" cy="154460"/>
            </a:xfrm>
            <a:custGeom>
              <a:avLst/>
              <a:gdLst/>
              <a:ahLst/>
              <a:cxnLst/>
              <a:rect l="l" t="t" r="r" b="b"/>
              <a:pathLst>
                <a:path w="4420641" h="334417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5" name="Freeform: Shape 14">
              <a:extLst>
                <a:ext uri="{FF2B5EF4-FFF2-40B4-BE49-F238E27FC236}">
                  <a16:creationId xmlns:a16="http://schemas.microsoft.com/office/drawing/2014/main" id="{89383E47-9FD5-495B-B370-8832AA388FB2}"/>
                </a:ext>
              </a:extLst>
            </p:cNvPr>
            <p:cNvSpPr/>
            <p:nvPr/>
          </p:nvSpPr>
          <p:spPr>
            <a:xfrm>
              <a:off x="5134859" y="4438504"/>
              <a:ext cx="878627" cy="107907"/>
            </a:xfrm>
            <a:custGeom>
              <a:avLst/>
              <a:gdLst/>
              <a:ahLst/>
              <a:cxnLst/>
              <a:rect l="l" t="t" r="r" b="b"/>
              <a:pathLst>
                <a:path w="2755702" h="338436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6" name="Freeform: Shape 15">
              <a:extLst>
                <a:ext uri="{FF2B5EF4-FFF2-40B4-BE49-F238E27FC236}">
                  <a16:creationId xmlns:a16="http://schemas.microsoft.com/office/drawing/2014/main" id="{76992860-BD7B-4174-BD43-B5453B5AE68E}"/>
                </a:ext>
              </a:extLst>
            </p:cNvPr>
            <p:cNvSpPr/>
            <p:nvPr/>
          </p:nvSpPr>
          <p:spPr>
            <a:xfrm>
              <a:off x="4171483" y="4932898"/>
              <a:ext cx="882826" cy="107907"/>
            </a:xfrm>
            <a:custGeom>
              <a:avLst/>
              <a:gdLst/>
              <a:ahLst/>
              <a:cxnLst/>
              <a:rect l="l" t="t" r="r" b="b"/>
              <a:pathLst>
                <a:path w="2768872" h="338436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73" name="Trapezoid 1">
            <a:extLst>
              <a:ext uri="{FF2B5EF4-FFF2-40B4-BE49-F238E27FC236}">
                <a16:creationId xmlns:a16="http://schemas.microsoft.com/office/drawing/2014/main" id="{2C0DF98E-8488-4ECC-BC04-103D0498BAD5}"/>
              </a:ext>
            </a:extLst>
          </p:cNvPr>
          <p:cNvSpPr>
            <a:spLocks noChangeAspect="1"/>
          </p:cNvSpPr>
          <p:nvPr/>
        </p:nvSpPr>
        <p:spPr>
          <a:xfrm rot="10800000">
            <a:off x="3998992" y="2707346"/>
            <a:ext cx="776112" cy="593855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374" name="Group 37">
            <a:extLst>
              <a:ext uri="{FF2B5EF4-FFF2-40B4-BE49-F238E27FC236}">
                <a16:creationId xmlns:a16="http://schemas.microsoft.com/office/drawing/2014/main" id="{8DE7AB74-85C0-4D74-BA5A-DB31876BBA95}"/>
              </a:ext>
            </a:extLst>
          </p:cNvPr>
          <p:cNvGrpSpPr/>
          <p:nvPr/>
        </p:nvGrpSpPr>
        <p:grpSpPr>
          <a:xfrm>
            <a:off x="6334461" y="3169387"/>
            <a:ext cx="5130744" cy="946557"/>
            <a:chOff x="611559" y="2708920"/>
            <a:chExt cx="2675111" cy="946557"/>
          </a:xfrm>
        </p:grpSpPr>
        <p:sp>
          <p:nvSpPr>
            <p:cNvPr id="1375" name="Rounded Rectangle 58">
              <a:extLst>
                <a:ext uri="{FF2B5EF4-FFF2-40B4-BE49-F238E27FC236}">
                  <a16:creationId xmlns:a16="http://schemas.microsoft.com/office/drawing/2014/main" id="{FF79C006-3276-4FF1-A646-35AE4418A86A}"/>
                </a:ext>
              </a:extLst>
            </p:cNvPr>
            <p:cNvSpPr/>
            <p:nvPr/>
          </p:nvSpPr>
          <p:spPr>
            <a:xfrm>
              <a:off x="611559" y="2708920"/>
              <a:ext cx="1307183" cy="379785"/>
            </a:xfrm>
            <a:prstGeom prst="rect">
              <a:avLst/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376" name="TextBox 1375">
              <a:extLst>
                <a:ext uri="{FF2B5EF4-FFF2-40B4-BE49-F238E27FC236}">
                  <a16:creationId xmlns:a16="http://schemas.microsoft.com/office/drawing/2014/main" id="{AEB16CE0-3030-47EB-9C81-873DE19ACC50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7" name="TextBox 1376">
              <a:extLst>
                <a:ext uri="{FF2B5EF4-FFF2-40B4-BE49-F238E27FC236}">
                  <a16:creationId xmlns:a16="http://schemas.microsoft.com/office/drawing/2014/main" id="{D09D9DAF-314F-4789-872F-653CF901C918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8" name="Group 41">
            <a:extLst>
              <a:ext uri="{FF2B5EF4-FFF2-40B4-BE49-F238E27FC236}">
                <a16:creationId xmlns:a16="http://schemas.microsoft.com/office/drawing/2014/main" id="{4FCC19A6-A407-4219-834D-955775E8A887}"/>
              </a:ext>
            </a:extLst>
          </p:cNvPr>
          <p:cNvGrpSpPr/>
          <p:nvPr/>
        </p:nvGrpSpPr>
        <p:grpSpPr>
          <a:xfrm>
            <a:off x="6334461" y="4206184"/>
            <a:ext cx="5130744" cy="946557"/>
            <a:chOff x="611559" y="2708920"/>
            <a:chExt cx="2675111" cy="946557"/>
          </a:xfrm>
        </p:grpSpPr>
        <p:sp>
          <p:nvSpPr>
            <p:cNvPr id="1379" name="Rounded Rectangle 64">
              <a:extLst>
                <a:ext uri="{FF2B5EF4-FFF2-40B4-BE49-F238E27FC236}">
                  <a16:creationId xmlns:a16="http://schemas.microsoft.com/office/drawing/2014/main" id="{EC1A6E0C-E80A-43BF-B96A-70E38DA7DE23}"/>
                </a:ext>
              </a:extLst>
            </p:cNvPr>
            <p:cNvSpPr/>
            <p:nvPr/>
          </p:nvSpPr>
          <p:spPr>
            <a:xfrm>
              <a:off x="611559" y="2708920"/>
              <a:ext cx="1307183" cy="379785"/>
            </a:xfrm>
            <a:prstGeom prst="rect">
              <a:avLst/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80" name="TextBox 1379">
              <a:extLst>
                <a:ext uri="{FF2B5EF4-FFF2-40B4-BE49-F238E27FC236}">
                  <a16:creationId xmlns:a16="http://schemas.microsoft.com/office/drawing/2014/main" id="{0BFEF9EE-D93E-4992-8395-924830A172F9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1" name="TextBox 1380">
              <a:extLst>
                <a:ext uri="{FF2B5EF4-FFF2-40B4-BE49-F238E27FC236}">
                  <a16:creationId xmlns:a16="http://schemas.microsoft.com/office/drawing/2014/main" id="{3AC1D852-2D06-44F2-B4C9-B1C9C685D737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82" name="Group 45">
            <a:extLst>
              <a:ext uri="{FF2B5EF4-FFF2-40B4-BE49-F238E27FC236}">
                <a16:creationId xmlns:a16="http://schemas.microsoft.com/office/drawing/2014/main" id="{39D3FB0D-2A93-44BE-AC14-F7C5D0290BD5}"/>
              </a:ext>
            </a:extLst>
          </p:cNvPr>
          <p:cNvGrpSpPr/>
          <p:nvPr/>
        </p:nvGrpSpPr>
        <p:grpSpPr>
          <a:xfrm>
            <a:off x="6334461" y="5242981"/>
            <a:ext cx="5130744" cy="946557"/>
            <a:chOff x="611559" y="2708920"/>
            <a:chExt cx="2675111" cy="946557"/>
          </a:xfrm>
        </p:grpSpPr>
        <p:sp>
          <p:nvSpPr>
            <p:cNvPr id="1383" name="Rounded Rectangle 68">
              <a:extLst>
                <a:ext uri="{FF2B5EF4-FFF2-40B4-BE49-F238E27FC236}">
                  <a16:creationId xmlns:a16="http://schemas.microsoft.com/office/drawing/2014/main" id="{72E8041E-D214-44C5-BCDD-190CC14B4C29}"/>
                </a:ext>
              </a:extLst>
            </p:cNvPr>
            <p:cNvSpPr/>
            <p:nvPr/>
          </p:nvSpPr>
          <p:spPr>
            <a:xfrm>
              <a:off x="611559" y="2708920"/>
              <a:ext cx="1307183" cy="379785"/>
            </a:xfrm>
            <a:prstGeom prst="rect">
              <a:avLst/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84" name="TextBox 1383">
              <a:extLst>
                <a:ext uri="{FF2B5EF4-FFF2-40B4-BE49-F238E27FC236}">
                  <a16:creationId xmlns:a16="http://schemas.microsoft.com/office/drawing/2014/main" id="{7EF84E33-FBE1-418C-BCC7-5AF9DEA82921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5" name="TextBox 1384">
              <a:extLst>
                <a:ext uri="{FF2B5EF4-FFF2-40B4-BE49-F238E27FC236}">
                  <a16:creationId xmlns:a16="http://schemas.microsoft.com/office/drawing/2014/main" id="{EE4C78F2-AB7E-421C-97E9-BEFF82CB206A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86" name="TextBox 1385">
            <a:extLst>
              <a:ext uri="{FF2B5EF4-FFF2-40B4-BE49-F238E27FC236}">
                <a16:creationId xmlns:a16="http://schemas.microsoft.com/office/drawing/2014/main" id="{ADA993A5-D80D-4918-981D-B6AF81424D34}"/>
              </a:ext>
            </a:extLst>
          </p:cNvPr>
          <p:cNvSpPr txBox="1"/>
          <p:nvPr/>
        </p:nvSpPr>
        <p:spPr>
          <a:xfrm>
            <a:off x="6372541" y="2134181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87" name="TextBox 1386">
            <a:extLst>
              <a:ext uri="{FF2B5EF4-FFF2-40B4-BE49-F238E27FC236}">
                <a16:creationId xmlns:a16="http://schemas.microsoft.com/office/drawing/2014/main" id="{77FCB381-CCAD-49A5-8332-B80988022B95}"/>
              </a:ext>
            </a:extLst>
          </p:cNvPr>
          <p:cNvSpPr txBox="1"/>
          <p:nvPr/>
        </p:nvSpPr>
        <p:spPr>
          <a:xfrm>
            <a:off x="6372541" y="1835383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388" name="TextBox 1387">
            <a:extLst>
              <a:ext uri="{FF2B5EF4-FFF2-40B4-BE49-F238E27FC236}">
                <a16:creationId xmlns:a16="http://schemas.microsoft.com/office/drawing/2014/main" id="{31F38A13-7CCB-4FB0-8301-BBF900BF5E88}"/>
              </a:ext>
            </a:extLst>
          </p:cNvPr>
          <p:cNvSpPr txBox="1"/>
          <p:nvPr/>
        </p:nvSpPr>
        <p:spPr>
          <a:xfrm>
            <a:off x="6372541" y="2620154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137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40</cp:revision>
  <dcterms:created xsi:type="dcterms:W3CDTF">2018-02-18T19:39:47Z</dcterms:created>
  <dcterms:modified xsi:type="dcterms:W3CDTF">2022-10-26T05:47:04Z</dcterms:modified>
</cp:coreProperties>
</file>