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90" r:id="rId2"/>
    <p:sldId id="291" r:id="rId3"/>
    <p:sldId id="282" r:id="rId4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A400"/>
    <a:srgbClr val="926F00"/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75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6/17/2014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6/17/2014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6/17/2014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Contributing Factors</a:t>
            </a:r>
            <a:endParaRPr lang="es-UY" dirty="0"/>
          </a:p>
        </p:txBody>
      </p:sp>
      <p:sp>
        <p:nvSpPr>
          <p:cNvPr id="3" name="Donut 2"/>
          <p:cNvSpPr/>
          <p:nvPr/>
        </p:nvSpPr>
        <p:spPr>
          <a:xfrm>
            <a:off x="683568" y="2276872"/>
            <a:ext cx="2448272" cy="2448272"/>
          </a:xfrm>
          <a:prstGeom prst="donut">
            <a:avLst/>
          </a:prstGeom>
          <a:gradFill>
            <a:gsLst>
              <a:gs pos="55000">
                <a:schemeClr val="bg1">
                  <a:lumMod val="7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</a:gradFill>
          <a:scene3d>
            <a:camera prst="perspectiveContrastingRightFacing" fov="0">
              <a:rot lat="352527" lon="18343887" rev="125193"/>
            </a:camera>
            <a:lightRig rig="threePt" dir="t"/>
          </a:scene3d>
          <a:sp3d extrusionH="508000" prstMaterial="matte">
            <a:bevelT w="317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9" name="Right Arrow 8"/>
          <p:cNvSpPr/>
          <p:nvPr/>
        </p:nvSpPr>
        <p:spPr>
          <a:xfrm>
            <a:off x="1403648" y="2926959"/>
            <a:ext cx="5940393" cy="1148099"/>
          </a:xfrm>
          <a:prstGeom prst="rightArrow">
            <a:avLst>
              <a:gd name="adj1" fmla="val 50000"/>
              <a:gd name="adj2" fmla="val 17384"/>
            </a:avLst>
          </a:prstGeom>
          <a:gradFill>
            <a:gsLst>
              <a:gs pos="99000">
                <a:schemeClr val="bg1">
                  <a:lumMod val="65000"/>
                </a:schemeClr>
              </a:gs>
              <a:gs pos="4425">
                <a:schemeClr val="bg1">
                  <a:lumMod val="95000"/>
                  <a:alpha val="0"/>
                </a:schemeClr>
              </a:gs>
              <a:gs pos="38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5" name="Donut 4"/>
          <p:cNvSpPr/>
          <p:nvPr/>
        </p:nvSpPr>
        <p:spPr>
          <a:xfrm>
            <a:off x="2915816" y="2276872"/>
            <a:ext cx="2448272" cy="2448272"/>
          </a:xfrm>
          <a:prstGeom prst="donut">
            <a:avLst/>
          </a:prstGeom>
          <a:gradFill>
            <a:gsLst>
              <a:gs pos="55000">
                <a:schemeClr val="bg1">
                  <a:lumMod val="7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</a:gradFill>
          <a:scene3d>
            <a:camera prst="perspectiveContrastingRightFacing" fov="0">
              <a:rot lat="352527" lon="18343887" rev="125193"/>
            </a:camera>
            <a:lightRig rig="threePt" dir="t"/>
          </a:scene3d>
          <a:sp3d extrusionH="508000" prstMaterial="matte">
            <a:bevelT w="317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10" name="Right Arrow 9"/>
          <p:cNvSpPr/>
          <p:nvPr/>
        </p:nvSpPr>
        <p:spPr>
          <a:xfrm>
            <a:off x="3779912" y="2926958"/>
            <a:ext cx="3204089" cy="1148099"/>
          </a:xfrm>
          <a:prstGeom prst="rightArrow">
            <a:avLst>
              <a:gd name="adj1" fmla="val 50000"/>
              <a:gd name="adj2" fmla="val 29520"/>
            </a:avLst>
          </a:prstGeom>
          <a:gradFill>
            <a:gsLst>
              <a:gs pos="99000">
                <a:schemeClr val="bg1">
                  <a:lumMod val="65000"/>
                </a:schemeClr>
              </a:gs>
              <a:gs pos="4425">
                <a:schemeClr val="bg1">
                  <a:lumMod val="95000"/>
                  <a:alpha val="0"/>
                </a:schemeClr>
              </a:gs>
              <a:gs pos="38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6" name="Donut 5"/>
          <p:cNvSpPr/>
          <p:nvPr/>
        </p:nvSpPr>
        <p:spPr>
          <a:xfrm>
            <a:off x="5148064" y="2276872"/>
            <a:ext cx="2448272" cy="2448272"/>
          </a:xfrm>
          <a:prstGeom prst="donut">
            <a:avLst/>
          </a:prstGeom>
          <a:gradFill>
            <a:gsLst>
              <a:gs pos="55000">
                <a:schemeClr val="bg1">
                  <a:lumMod val="7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</a:gradFill>
          <a:scene3d>
            <a:camera prst="perspectiveContrastingRightFacing" fov="0">
              <a:rot lat="352527" lon="18343887" rev="125193"/>
            </a:camera>
            <a:lightRig rig="threePt" dir="t"/>
          </a:scene3d>
          <a:sp3d extrusionH="508000" prstMaterial="matte">
            <a:bevelT w="317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11" name="Right Arrow 10"/>
          <p:cNvSpPr/>
          <p:nvPr/>
        </p:nvSpPr>
        <p:spPr>
          <a:xfrm>
            <a:off x="6012159" y="2926958"/>
            <a:ext cx="1728193" cy="1148099"/>
          </a:xfrm>
          <a:prstGeom prst="rightArrow">
            <a:avLst/>
          </a:prstGeom>
          <a:gradFill>
            <a:gsLst>
              <a:gs pos="99000">
                <a:schemeClr val="bg1">
                  <a:lumMod val="65000"/>
                </a:schemeClr>
              </a:gs>
              <a:gs pos="4425">
                <a:schemeClr val="bg1">
                  <a:lumMod val="95000"/>
                  <a:alpha val="0"/>
                </a:schemeClr>
              </a:gs>
              <a:gs pos="38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12" name="TextBox 11"/>
          <p:cNvSpPr txBox="1"/>
          <p:nvPr/>
        </p:nvSpPr>
        <p:spPr>
          <a:xfrm>
            <a:off x="338678" y="5106670"/>
            <a:ext cx="257713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 smtClean="0">
                <a:latin typeface="Arial" pitchFamily="34" charset="0"/>
                <a:cs typeface="Arial" pitchFamily="34" charset="0"/>
              </a:rPr>
              <a:t>Factor 1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42934" y="5096950"/>
            <a:ext cx="257713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 smtClean="0">
                <a:latin typeface="Arial" pitchFamily="34" charset="0"/>
                <a:cs typeface="Arial" pitchFamily="34" charset="0"/>
              </a:rPr>
              <a:t>Factor 2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60032" y="5087230"/>
            <a:ext cx="257713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 smtClean="0">
                <a:latin typeface="Arial" pitchFamily="34" charset="0"/>
                <a:cs typeface="Arial" pitchFamily="34" charset="0"/>
              </a:rPr>
              <a:t>Factor 3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99697" y="3316341"/>
            <a:ext cx="16002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 smtClean="0">
                <a:latin typeface="Arial" pitchFamily="34" charset="0"/>
                <a:cs typeface="Arial" pitchFamily="34" charset="0"/>
              </a:rPr>
              <a:t>Result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395536" y="4725105"/>
            <a:ext cx="2666090" cy="28807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8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555776" y="4725144"/>
            <a:ext cx="2666090" cy="28807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8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4786230" y="4725183"/>
            <a:ext cx="2666090" cy="28807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8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8213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Contributing Factors</a:t>
            </a:r>
            <a:endParaRPr lang="es-UY" dirty="0"/>
          </a:p>
        </p:txBody>
      </p:sp>
      <p:sp>
        <p:nvSpPr>
          <p:cNvPr id="3" name="Donut 2"/>
          <p:cNvSpPr/>
          <p:nvPr/>
        </p:nvSpPr>
        <p:spPr>
          <a:xfrm>
            <a:off x="467544" y="2276872"/>
            <a:ext cx="2448272" cy="2448272"/>
          </a:xfrm>
          <a:prstGeom prst="donut">
            <a:avLst/>
          </a:prstGeom>
          <a:gradFill>
            <a:gsLst>
              <a:gs pos="55000">
                <a:schemeClr val="bg1">
                  <a:lumMod val="7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</a:gradFill>
          <a:scene3d>
            <a:camera prst="perspectiveContrastingRightFacing" fov="0">
              <a:rot lat="352527" lon="18343887" rev="125193"/>
            </a:camera>
            <a:lightRig rig="threePt" dir="t"/>
          </a:scene3d>
          <a:sp3d extrusionH="254000" prstMaterial="matte">
            <a:bevelT w="317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9" name="Right Arrow 8"/>
          <p:cNvSpPr/>
          <p:nvPr/>
        </p:nvSpPr>
        <p:spPr>
          <a:xfrm>
            <a:off x="1187624" y="2926959"/>
            <a:ext cx="6552728" cy="1148099"/>
          </a:xfrm>
          <a:prstGeom prst="rightArrow">
            <a:avLst>
              <a:gd name="adj1" fmla="val 50000"/>
              <a:gd name="adj2" fmla="val 17384"/>
            </a:avLst>
          </a:prstGeom>
          <a:gradFill>
            <a:gsLst>
              <a:gs pos="99000">
                <a:schemeClr val="bg1">
                  <a:lumMod val="65000"/>
                </a:schemeClr>
              </a:gs>
              <a:gs pos="4425">
                <a:schemeClr val="bg1">
                  <a:lumMod val="95000"/>
                  <a:alpha val="0"/>
                </a:schemeClr>
              </a:gs>
              <a:gs pos="38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5" name="Donut 4"/>
          <p:cNvSpPr/>
          <p:nvPr/>
        </p:nvSpPr>
        <p:spPr>
          <a:xfrm>
            <a:off x="2267744" y="2276872"/>
            <a:ext cx="2448272" cy="2448272"/>
          </a:xfrm>
          <a:prstGeom prst="donut">
            <a:avLst/>
          </a:prstGeom>
          <a:gradFill>
            <a:gsLst>
              <a:gs pos="55000">
                <a:schemeClr val="bg1">
                  <a:lumMod val="7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</a:gradFill>
          <a:scene3d>
            <a:camera prst="perspectiveContrastingRightFacing" fov="0">
              <a:rot lat="352527" lon="18343887" rev="125193"/>
            </a:camera>
            <a:lightRig rig="threePt" dir="t"/>
          </a:scene3d>
          <a:sp3d extrusionH="254000" prstMaterial="matte">
            <a:bevelT w="317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10" name="Right Arrow 9"/>
          <p:cNvSpPr/>
          <p:nvPr/>
        </p:nvSpPr>
        <p:spPr>
          <a:xfrm>
            <a:off x="3131840" y="2926958"/>
            <a:ext cx="4608512" cy="1148099"/>
          </a:xfrm>
          <a:prstGeom prst="rightArrow">
            <a:avLst>
              <a:gd name="adj1" fmla="val 50000"/>
              <a:gd name="adj2" fmla="val 29520"/>
            </a:avLst>
          </a:prstGeom>
          <a:gradFill>
            <a:gsLst>
              <a:gs pos="99000">
                <a:schemeClr val="bg1">
                  <a:lumMod val="65000"/>
                </a:schemeClr>
              </a:gs>
              <a:gs pos="4425">
                <a:schemeClr val="bg1">
                  <a:lumMod val="95000"/>
                  <a:alpha val="0"/>
                </a:schemeClr>
              </a:gs>
              <a:gs pos="38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6" name="Donut 5"/>
          <p:cNvSpPr/>
          <p:nvPr/>
        </p:nvSpPr>
        <p:spPr>
          <a:xfrm>
            <a:off x="4067944" y="2276872"/>
            <a:ext cx="2448272" cy="2448272"/>
          </a:xfrm>
          <a:prstGeom prst="donut">
            <a:avLst/>
          </a:prstGeom>
          <a:gradFill>
            <a:gsLst>
              <a:gs pos="55000">
                <a:schemeClr val="bg1">
                  <a:lumMod val="7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</a:gradFill>
          <a:scene3d>
            <a:camera prst="perspectiveContrastingRightFacing" fov="0">
              <a:rot lat="352527" lon="18343887" rev="125193"/>
            </a:camera>
            <a:lightRig rig="threePt" dir="t"/>
          </a:scene3d>
          <a:sp3d extrusionH="254000" prstMaterial="matte">
            <a:bevelT w="317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11" name="Right Arrow 10"/>
          <p:cNvSpPr/>
          <p:nvPr/>
        </p:nvSpPr>
        <p:spPr>
          <a:xfrm>
            <a:off x="4932039" y="2926958"/>
            <a:ext cx="1728193" cy="1148099"/>
          </a:xfrm>
          <a:prstGeom prst="rightArrow">
            <a:avLst>
              <a:gd name="adj1" fmla="val 50000"/>
              <a:gd name="adj2" fmla="val 9040"/>
            </a:avLst>
          </a:prstGeom>
          <a:gradFill>
            <a:gsLst>
              <a:gs pos="99000">
                <a:schemeClr val="bg1">
                  <a:lumMod val="65000"/>
                </a:schemeClr>
              </a:gs>
              <a:gs pos="4425">
                <a:schemeClr val="bg1">
                  <a:lumMod val="95000"/>
                  <a:alpha val="0"/>
                </a:schemeClr>
              </a:gs>
              <a:gs pos="38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12" name="TextBox 11"/>
          <p:cNvSpPr txBox="1"/>
          <p:nvPr/>
        </p:nvSpPr>
        <p:spPr>
          <a:xfrm>
            <a:off x="147484" y="5075892"/>
            <a:ext cx="257713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 smtClean="0">
                <a:latin typeface="Arial" pitchFamily="34" charset="0"/>
                <a:cs typeface="Arial" pitchFamily="34" charset="0"/>
              </a:rPr>
              <a:t>Factor 1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91700" y="5066172"/>
            <a:ext cx="257713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 smtClean="0">
                <a:latin typeface="Arial" pitchFamily="34" charset="0"/>
                <a:cs typeface="Arial" pitchFamily="34" charset="0"/>
              </a:rPr>
              <a:t>Factor 2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51940" y="5056452"/>
            <a:ext cx="176022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 smtClean="0">
                <a:latin typeface="Arial" pitchFamily="34" charset="0"/>
                <a:cs typeface="Arial" pitchFamily="34" charset="0"/>
              </a:rPr>
              <a:t>Factor 3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96336" y="3337247"/>
            <a:ext cx="16002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 smtClean="0">
                <a:latin typeface="Arial" pitchFamily="34" charset="0"/>
                <a:cs typeface="Arial" pitchFamily="34" charset="0"/>
              </a:rPr>
              <a:t>Result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79512" y="4725105"/>
            <a:ext cx="2666090" cy="28807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8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1979712" y="4725144"/>
            <a:ext cx="2666090" cy="28807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8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4211960" y="4725183"/>
            <a:ext cx="1820975" cy="28807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8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Donut 18"/>
          <p:cNvSpPr/>
          <p:nvPr/>
        </p:nvSpPr>
        <p:spPr>
          <a:xfrm>
            <a:off x="5809130" y="2276870"/>
            <a:ext cx="2448272" cy="2448272"/>
          </a:xfrm>
          <a:prstGeom prst="donut">
            <a:avLst/>
          </a:prstGeom>
          <a:gradFill>
            <a:gsLst>
              <a:gs pos="55000">
                <a:schemeClr val="bg1">
                  <a:lumMod val="7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</a:gradFill>
          <a:scene3d>
            <a:camera prst="perspectiveContrastingRightFacing" fov="0">
              <a:rot lat="352527" lon="18343887" rev="125193"/>
            </a:camera>
            <a:lightRig rig="threePt" dir="t"/>
          </a:scene3d>
          <a:sp3d extrusionH="254000" prstMaterial="matte">
            <a:bevelT w="3175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20" name="Right Arrow 19"/>
          <p:cNvSpPr/>
          <p:nvPr/>
        </p:nvSpPr>
        <p:spPr>
          <a:xfrm>
            <a:off x="6804248" y="2917238"/>
            <a:ext cx="1411168" cy="1148099"/>
          </a:xfrm>
          <a:prstGeom prst="rightArrow">
            <a:avLst>
              <a:gd name="adj1" fmla="val 50000"/>
              <a:gd name="adj2" fmla="val 29520"/>
            </a:avLst>
          </a:prstGeom>
          <a:gradFill>
            <a:gsLst>
              <a:gs pos="99000">
                <a:schemeClr val="bg1">
                  <a:lumMod val="65000"/>
                </a:schemeClr>
              </a:gs>
              <a:gs pos="4425">
                <a:schemeClr val="bg1">
                  <a:lumMod val="95000"/>
                  <a:alpha val="0"/>
                </a:schemeClr>
              </a:gs>
              <a:gs pos="38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21" name="TextBox 20"/>
          <p:cNvSpPr txBox="1"/>
          <p:nvPr/>
        </p:nvSpPr>
        <p:spPr>
          <a:xfrm>
            <a:off x="6052140" y="5065122"/>
            <a:ext cx="176022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 smtClean="0">
                <a:latin typeface="Arial" pitchFamily="34" charset="0"/>
                <a:cs typeface="Arial" pitchFamily="34" charset="0"/>
              </a:rPr>
              <a:t>Factor 4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992526" y="4732822"/>
            <a:ext cx="1820975" cy="28807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8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6820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876</TotalTime>
  <Words>20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Contributing Factors</vt:lpstr>
      <vt:lpstr>Contributing Factors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Simple Work Breakdown Structure</dc:title>
  <dc:creator>FPPT</dc:creator>
  <cp:lastModifiedBy>Julian</cp:lastModifiedBy>
  <cp:revision>7</cp:revision>
  <dcterms:created xsi:type="dcterms:W3CDTF">2014-06-04T21:04:36Z</dcterms:created>
  <dcterms:modified xsi:type="dcterms:W3CDTF">2014-06-18T12:01:50Z</dcterms:modified>
</cp:coreProperties>
</file>