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88" name="그룹 103">
            <a:extLst>
              <a:ext uri="{FF2B5EF4-FFF2-40B4-BE49-F238E27FC236}">
                <a16:creationId xmlns:a16="http://schemas.microsoft.com/office/drawing/2014/main" id="{D59EAD1C-3D0B-41BC-9C48-B146F8DFD475}"/>
              </a:ext>
            </a:extLst>
          </p:cNvPr>
          <p:cNvGrpSpPr/>
          <p:nvPr/>
        </p:nvGrpSpPr>
        <p:grpSpPr>
          <a:xfrm rot="21227384">
            <a:off x="5254540" y="4009816"/>
            <a:ext cx="608087" cy="1288523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2089" name="자유형: 도형 104">
              <a:extLst>
                <a:ext uri="{FF2B5EF4-FFF2-40B4-BE49-F238E27FC236}">
                  <a16:creationId xmlns:a16="http://schemas.microsoft.com/office/drawing/2014/main" id="{230281DE-3DB3-4E6D-9CC4-FBB780CA92D2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0" name="자유형: 도형 105">
              <a:extLst>
                <a:ext uri="{FF2B5EF4-FFF2-40B4-BE49-F238E27FC236}">
                  <a16:creationId xmlns:a16="http://schemas.microsoft.com/office/drawing/2014/main" id="{710D9F8C-FE0D-4700-8989-3D290A0436B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1" name="자유형: 도형 106">
              <a:extLst>
                <a:ext uri="{FF2B5EF4-FFF2-40B4-BE49-F238E27FC236}">
                  <a16:creationId xmlns:a16="http://schemas.microsoft.com/office/drawing/2014/main" id="{BDE6F610-63F9-4703-8688-B4E44AF1390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2" name="자유형: 도형 107">
              <a:extLst>
                <a:ext uri="{FF2B5EF4-FFF2-40B4-BE49-F238E27FC236}">
                  <a16:creationId xmlns:a16="http://schemas.microsoft.com/office/drawing/2014/main" id="{DABDD3F7-0676-4F8F-952E-3EB96ABA4CE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93" name="Group 2092">
            <a:extLst>
              <a:ext uri="{FF2B5EF4-FFF2-40B4-BE49-F238E27FC236}">
                <a16:creationId xmlns:a16="http://schemas.microsoft.com/office/drawing/2014/main" id="{C6910AAB-CA9F-4409-8ABE-5F64EF90FB68}"/>
              </a:ext>
            </a:extLst>
          </p:cNvPr>
          <p:cNvGrpSpPr/>
          <p:nvPr/>
        </p:nvGrpSpPr>
        <p:grpSpPr>
          <a:xfrm rot="20007842">
            <a:off x="4594156" y="4052380"/>
            <a:ext cx="761067" cy="1530882"/>
            <a:chOff x="3253539" y="3991723"/>
            <a:chExt cx="288620" cy="580558"/>
          </a:xfrm>
        </p:grpSpPr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3240FDD2-6FE2-47ED-88CC-255ED3917714}"/>
                </a:ext>
              </a:extLst>
            </p:cNvPr>
            <p:cNvSpPr/>
            <p:nvPr/>
          </p:nvSpPr>
          <p:spPr>
            <a:xfrm>
              <a:off x="3253539" y="3991723"/>
              <a:ext cx="288620" cy="580558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3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4BCB0F00-556F-483E-ABE0-44F15F4EEA8F}"/>
                </a:ext>
              </a:extLst>
            </p:cNvPr>
            <p:cNvSpPr/>
            <p:nvPr/>
          </p:nvSpPr>
          <p:spPr>
            <a:xfrm>
              <a:off x="3256884" y="3991723"/>
              <a:ext cx="155921" cy="155921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96" name="Group 2095">
            <a:extLst>
              <a:ext uri="{FF2B5EF4-FFF2-40B4-BE49-F238E27FC236}">
                <a16:creationId xmlns:a16="http://schemas.microsoft.com/office/drawing/2014/main" id="{F82DEE16-B692-4B81-B8D4-7C2974C87DDE}"/>
              </a:ext>
            </a:extLst>
          </p:cNvPr>
          <p:cNvGrpSpPr/>
          <p:nvPr/>
        </p:nvGrpSpPr>
        <p:grpSpPr>
          <a:xfrm rot="19652038">
            <a:off x="5546280" y="2379330"/>
            <a:ext cx="1668669" cy="2905785"/>
            <a:chOff x="2755505" y="1879063"/>
            <a:chExt cx="552450" cy="962025"/>
          </a:xfrm>
          <a:solidFill>
            <a:schemeClr val="accent4"/>
          </a:solidFill>
        </p:grpSpPr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74E4ADB6-F8D1-4BD4-88ED-71EC0136B095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419F406F-9488-4FFC-96DA-B77934A80676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99" name="Group 2098">
            <a:extLst>
              <a:ext uri="{FF2B5EF4-FFF2-40B4-BE49-F238E27FC236}">
                <a16:creationId xmlns:a16="http://schemas.microsoft.com/office/drawing/2014/main" id="{2041C6E0-8236-479A-B2C7-E23BADD3ACC3}"/>
              </a:ext>
            </a:extLst>
          </p:cNvPr>
          <p:cNvGrpSpPr/>
          <p:nvPr/>
        </p:nvGrpSpPr>
        <p:grpSpPr>
          <a:xfrm>
            <a:off x="5809854" y="3059915"/>
            <a:ext cx="700565" cy="635820"/>
            <a:chOff x="6587475" y="3356075"/>
            <a:chExt cx="700565" cy="635820"/>
          </a:xfrm>
        </p:grpSpPr>
        <p:sp>
          <p:nvSpPr>
            <p:cNvPr id="2100" name="Oval 5">
              <a:extLst>
                <a:ext uri="{FF2B5EF4-FFF2-40B4-BE49-F238E27FC236}">
                  <a16:creationId xmlns:a16="http://schemas.microsoft.com/office/drawing/2014/main" id="{87725CBC-2792-4C6E-B41F-8C42E2DF3C75}"/>
                </a:ext>
              </a:extLst>
            </p:cNvPr>
            <p:cNvSpPr/>
            <p:nvPr/>
          </p:nvSpPr>
          <p:spPr>
            <a:xfrm>
              <a:off x="6587475" y="3356075"/>
              <a:ext cx="700565" cy="635820"/>
            </a:xfrm>
            <a:custGeom>
              <a:avLst/>
              <a:gdLst>
                <a:gd name="connsiteX0" fmla="*/ 0 w 1412340"/>
                <a:gd name="connsiteY0" fmla="*/ 706170 h 1412340"/>
                <a:gd name="connsiteX1" fmla="*/ 706170 w 1412340"/>
                <a:gd name="connsiteY1" fmla="*/ 0 h 1412340"/>
                <a:gd name="connsiteX2" fmla="*/ 1412340 w 1412340"/>
                <a:gd name="connsiteY2" fmla="*/ 706170 h 1412340"/>
                <a:gd name="connsiteX3" fmla="*/ 706170 w 1412340"/>
                <a:gd name="connsiteY3" fmla="*/ 1412340 h 1412340"/>
                <a:gd name="connsiteX4" fmla="*/ 0 w 1412340"/>
                <a:gd name="connsiteY4" fmla="*/ 706170 h 1412340"/>
                <a:gd name="connsiteX0" fmla="*/ 0 w 1440106"/>
                <a:gd name="connsiteY0" fmla="*/ 723095 h 1429265"/>
                <a:gd name="connsiteX1" fmla="*/ 706170 w 1440106"/>
                <a:gd name="connsiteY1" fmla="*/ 16925 h 1429265"/>
                <a:gd name="connsiteX2" fmla="*/ 1240325 w 1440106"/>
                <a:gd name="connsiteY2" fmla="*/ 261368 h 1429265"/>
                <a:gd name="connsiteX3" fmla="*/ 1412340 w 1440106"/>
                <a:gd name="connsiteY3" fmla="*/ 723095 h 1429265"/>
                <a:gd name="connsiteX4" fmla="*/ 706170 w 1440106"/>
                <a:gd name="connsiteY4" fmla="*/ 1429265 h 1429265"/>
                <a:gd name="connsiteX5" fmla="*/ 0 w 1440106"/>
                <a:gd name="connsiteY5" fmla="*/ 723095 h 1429265"/>
                <a:gd name="connsiteX0" fmla="*/ 23086 w 1463192"/>
                <a:gd name="connsiteY0" fmla="*/ 723095 h 1450970"/>
                <a:gd name="connsiteX1" fmla="*/ 729256 w 1463192"/>
                <a:gd name="connsiteY1" fmla="*/ 16925 h 1450970"/>
                <a:gd name="connsiteX2" fmla="*/ 1263411 w 1463192"/>
                <a:gd name="connsiteY2" fmla="*/ 261368 h 1450970"/>
                <a:gd name="connsiteX3" fmla="*/ 1435426 w 1463192"/>
                <a:gd name="connsiteY3" fmla="*/ 723095 h 1450970"/>
                <a:gd name="connsiteX4" fmla="*/ 729256 w 1463192"/>
                <a:gd name="connsiteY4" fmla="*/ 1429265 h 1450970"/>
                <a:gd name="connsiteX5" fmla="*/ 222263 w 1463192"/>
                <a:gd name="connsiteY5" fmla="*/ 1221036 h 1450970"/>
                <a:gd name="connsiteX6" fmla="*/ 23086 w 1463192"/>
                <a:gd name="connsiteY6" fmla="*/ 723095 h 1450970"/>
                <a:gd name="connsiteX0" fmla="*/ 23086 w 1438966"/>
                <a:gd name="connsiteY0" fmla="*/ 723095 h 1431250"/>
                <a:gd name="connsiteX1" fmla="*/ 729256 w 1438966"/>
                <a:gd name="connsiteY1" fmla="*/ 16925 h 1431250"/>
                <a:gd name="connsiteX2" fmla="*/ 1263411 w 1438966"/>
                <a:gd name="connsiteY2" fmla="*/ 261368 h 1431250"/>
                <a:gd name="connsiteX3" fmla="*/ 1435426 w 1438966"/>
                <a:gd name="connsiteY3" fmla="*/ 723095 h 1431250"/>
                <a:gd name="connsiteX4" fmla="*/ 1136663 w 1438966"/>
                <a:gd name="connsiteY4" fmla="*/ 1112394 h 1431250"/>
                <a:gd name="connsiteX5" fmla="*/ 729256 w 1438966"/>
                <a:gd name="connsiteY5" fmla="*/ 1429265 h 1431250"/>
                <a:gd name="connsiteX6" fmla="*/ 222263 w 1438966"/>
                <a:gd name="connsiteY6" fmla="*/ 1221036 h 1431250"/>
                <a:gd name="connsiteX7" fmla="*/ 23086 w 1438966"/>
                <a:gd name="connsiteY7" fmla="*/ 723095 h 1431250"/>
                <a:gd name="connsiteX0" fmla="*/ 23086 w 1438966"/>
                <a:gd name="connsiteY0" fmla="*/ 723095 h 1432175"/>
                <a:gd name="connsiteX1" fmla="*/ 729256 w 1438966"/>
                <a:gd name="connsiteY1" fmla="*/ 16925 h 1432175"/>
                <a:gd name="connsiteX2" fmla="*/ 1263411 w 1438966"/>
                <a:gd name="connsiteY2" fmla="*/ 261368 h 1432175"/>
                <a:gd name="connsiteX3" fmla="*/ 1435426 w 1438966"/>
                <a:gd name="connsiteY3" fmla="*/ 723095 h 1432175"/>
                <a:gd name="connsiteX4" fmla="*/ 1109503 w 1438966"/>
                <a:gd name="connsiteY4" fmla="*/ 1085233 h 1432175"/>
                <a:gd name="connsiteX5" fmla="*/ 729256 w 1438966"/>
                <a:gd name="connsiteY5" fmla="*/ 1429265 h 1432175"/>
                <a:gd name="connsiteX6" fmla="*/ 222263 w 1438966"/>
                <a:gd name="connsiteY6" fmla="*/ 1221036 h 1432175"/>
                <a:gd name="connsiteX7" fmla="*/ 23086 w 1438966"/>
                <a:gd name="connsiteY7" fmla="*/ 723095 h 1432175"/>
                <a:gd name="connsiteX0" fmla="*/ 23086 w 1492024"/>
                <a:gd name="connsiteY0" fmla="*/ 723095 h 1432175"/>
                <a:gd name="connsiteX1" fmla="*/ 729256 w 1492024"/>
                <a:gd name="connsiteY1" fmla="*/ 16925 h 1432175"/>
                <a:gd name="connsiteX2" fmla="*/ 1263411 w 1492024"/>
                <a:gd name="connsiteY2" fmla="*/ 261368 h 1432175"/>
                <a:gd name="connsiteX3" fmla="*/ 1489747 w 1492024"/>
                <a:gd name="connsiteY3" fmla="*/ 723095 h 1432175"/>
                <a:gd name="connsiteX4" fmla="*/ 1109503 w 1492024"/>
                <a:gd name="connsiteY4" fmla="*/ 1085233 h 1432175"/>
                <a:gd name="connsiteX5" fmla="*/ 729256 w 1492024"/>
                <a:gd name="connsiteY5" fmla="*/ 1429265 h 1432175"/>
                <a:gd name="connsiteX6" fmla="*/ 222263 w 1492024"/>
                <a:gd name="connsiteY6" fmla="*/ 1221036 h 1432175"/>
                <a:gd name="connsiteX7" fmla="*/ 23086 w 1492024"/>
                <a:gd name="connsiteY7" fmla="*/ 723095 h 1432175"/>
                <a:gd name="connsiteX0" fmla="*/ 23086 w 1491219"/>
                <a:gd name="connsiteY0" fmla="*/ 719305 h 1428385"/>
                <a:gd name="connsiteX1" fmla="*/ 729256 w 1491219"/>
                <a:gd name="connsiteY1" fmla="*/ 13135 h 1428385"/>
                <a:gd name="connsiteX2" fmla="*/ 1181929 w 1491219"/>
                <a:gd name="connsiteY2" fmla="*/ 293792 h 1428385"/>
                <a:gd name="connsiteX3" fmla="*/ 1489747 w 1491219"/>
                <a:gd name="connsiteY3" fmla="*/ 719305 h 1428385"/>
                <a:gd name="connsiteX4" fmla="*/ 1109503 w 1491219"/>
                <a:gd name="connsiteY4" fmla="*/ 1081443 h 1428385"/>
                <a:gd name="connsiteX5" fmla="*/ 729256 w 1491219"/>
                <a:gd name="connsiteY5" fmla="*/ 1425475 h 1428385"/>
                <a:gd name="connsiteX6" fmla="*/ 222263 w 1491219"/>
                <a:gd name="connsiteY6" fmla="*/ 1217246 h 1428385"/>
                <a:gd name="connsiteX7" fmla="*/ 23086 w 1491219"/>
                <a:gd name="connsiteY7" fmla="*/ 719305 h 1428385"/>
                <a:gd name="connsiteX0" fmla="*/ 23086 w 1491662"/>
                <a:gd name="connsiteY0" fmla="*/ 719305 h 1428385"/>
                <a:gd name="connsiteX1" fmla="*/ 729256 w 1491662"/>
                <a:gd name="connsiteY1" fmla="*/ 13135 h 1428385"/>
                <a:gd name="connsiteX2" fmla="*/ 1181929 w 1491662"/>
                <a:gd name="connsiteY2" fmla="*/ 293792 h 1428385"/>
                <a:gd name="connsiteX3" fmla="*/ 1489747 w 1491662"/>
                <a:gd name="connsiteY3" fmla="*/ 719305 h 1428385"/>
                <a:gd name="connsiteX4" fmla="*/ 1109503 w 1491662"/>
                <a:gd name="connsiteY4" fmla="*/ 1081443 h 1428385"/>
                <a:gd name="connsiteX5" fmla="*/ 729256 w 1491662"/>
                <a:gd name="connsiteY5" fmla="*/ 1425475 h 1428385"/>
                <a:gd name="connsiteX6" fmla="*/ 222263 w 1491662"/>
                <a:gd name="connsiteY6" fmla="*/ 1217246 h 1428385"/>
                <a:gd name="connsiteX7" fmla="*/ 23086 w 1491662"/>
                <a:gd name="connsiteY7" fmla="*/ 719305 h 1428385"/>
                <a:gd name="connsiteX0" fmla="*/ 23086 w 1491662"/>
                <a:gd name="connsiteY0" fmla="*/ 715831 h 1424911"/>
                <a:gd name="connsiteX1" fmla="*/ 729256 w 1491662"/>
                <a:gd name="connsiteY1" fmla="*/ 9661 h 1424911"/>
                <a:gd name="connsiteX2" fmla="*/ 1181929 w 1491662"/>
                <a:gd name="connsiteY2" fmla="*/ 290318 h 1424911"/>
                <a:gd name="connsiteX3" fmla="*/ 1489747 w 1491662"/>
                <a:gd name="connsiteY3" fmla="*/ 715831 h 1424911"/>
                <a:gd name="connsiteX4" fmla="*/ 1109503 w 1491662"/>
                <a:gd name="connsiteY4" fmla="*/ 1077969 h 1424911"/>
                <a:gd name="connsiteX5" fmla="*/ 729256 w 1491662"/>
                <a:gd name="connsiteY5" fmla="*/ 1422001 h 1424911"/>
                <a:gd name="connsiteX6" fmla="*/ 222263 w 1491662"/>
                <a:gd name="connsiteY6" fmla="*/ 1213772 h 1424911"/>
                <a:gd name="connsiteX7" fmla="*/ 23086 w 1491662"/>
                <a:gd name="connsiteY7" fmla="*/ 715831 h 1424911"/>
                <a:gd name="connsiteX0" fmla="*/ 11335 w 1479911"/>
                <a:gd name="connsiteY0" fmla="*/ 602287 h 1311367"/>
                <a:gd name="connsiteX1" fmla="*/ 518329 w 1479911"/>
                <a:gd name="connsiteY1" fmla="*/ 13812 h 1311367"/>
                <a:gd name="connsiteX2" fmla="*/ 1170178 w 1479911"/>
                <a:gd name="connsiteY2" fmla="*/ 176774 h 1311367"/>
                <a:gd name="connsiteX3" fmla="*/ 1477996 w 1479911"/>
                <a:gd name="connsiteY3" fmla="*/ 602287 h 1311367"/>
                <a:gd name="connsiteX4" fmla="*/ 1097752 w 1479911"/>
                <a:gd name="connsiteY4" fmla="*/ 964425 h 1311367"/>
                <a:gd name="connsiteX5" fmla="*/ 717505 w 1479911"/>
                <a:gd name="connsiteY5" fmla="*/ 1308457 h 1311367"/>
                <a:gd name="connsiteX6" fmla="*/ 210512 w 1479911"/>
                <a:gd name="connsiteY6" fmla="*/ 1100228 h 1311367"/>
                <a:gd name="connsiteX7" fmla="*/ 11335 w 1479911"/>
                <a:gd name="connsiteY7" fmla="*/ 602287 h 1311367"/>
                <a:gd name="connsiteX0" fmla="*/ 17558 w 1486134"/>
                <a:gd name="connsiteY0" fmla="*/ 645596 h 1354676"/>
                <a:gd name="connsiteX1" fmla="*/ 633193 w 1486134"/>
                <a:gd name="connsiteY1" fmla="*/ 11853 h 1354676"/>
                <a:gd name="connsiteX2" fmla="*/ 1176401 w 1486134"/>
                <a:gd name="connsiteY2" fmla="*/ 220083 h 1354676"/>
                <a:gd name="connsiteX3" fmla="*/ 1484219 w 1486134"/>
                <a:gd name="connsiteY3" fmla="*/ 645596 h 1354676"/>
                <a:gd name="connsiteX4" fmla="*/ 1103975 w 1486134"/>
                <a:gd name="connsiteY4" fmla="*/ 1007734 h 1354676"/>
                <a:gd name="connsiteX5" fmla="*/ 723728 w 1486134"/>
                <a:gd name="connsiteY5" fmla="*/ 1351766 h 1354676"/>
                <a:gd name="connsiteX6" fmla="*/ 216735 w 1486134"/>
                <a:gd name="connsiteY6" fmla="*/ 1143537 h 1354676"/>
                <a:gd name="connsiteX7" fmla="*/ 17558 w 1486134"/>
                <a:gd name="connsiteY7" fmla="*/ 645596 h 1354676"/>
                <a:gd name="connsiteX0" fmla="*/ 17558 w 1486134"/>
                <a:gd name="connsiteY0" fmla="*/ 659413 h 1368493"/>
                <a:gd name="connsiteX1" fmla="*/ 633193 w 1486134"/>
                <a:gd name="connsiteY1" fmla="*/ 25670 h 1368493"/>
                <a:gd name="connsiteX2" fmla="*/ 1176401 w 1486134"/>
                <a:gd name="connsiteY2" fmla="*/ 233900 h 1368493"/>
                <a:gd name="connsiteX3" fmla="*/ 1484219 w 1486134"/>
                <a:gd name="connsiteY3" fmla="*/ 659413 h 1368493"/>
                <a:gd name="connsiteX4" fmla="*/ 1103975 w 1486134"/>
                <a:gd name="connsiteY4" fmla="*/ 1021551 h 1368493"/>
                <a:gd name="connsiteX5" fmla="*/ 723728 w 1486134"/>
                <a:gd name="connsiteY5" fmla="*/ 1365583 h 1368493"/>
                <a:gd name="connsiteX6" fmla="*/ 216735 w 1486134"/>
                <a:gd name="connsiteY6" fmla="*/ 1157354 h 1368493"/>
                <a:gd name="connsiteX7" fmla="*/ 17558 w 1486134"/>
                <a:gd name="connsiteY7" fmla="*/ 659413 h 1368493"/>
                <a:gd name="connsiteX0" fmla="*/ 11272 w 1479848"/>
                <a:gd name="connsiteY0" fmla="*/ 659413 h 1366902"/>
                <a:gd name="connsiteX1" fmla="*/ 626907 w 1479848"/>
                <a:gd name="connsiteY1" fmla="*/ 25670 h 1366902"/>
                <a:gd name="connsiteX2" fmla="*/ 1170115 w 1479848"/>
                <a:gd name="connsiteY2" fmla="*/ 233900 h 1366902"/>
                <a:gd name="connsiteX3" fmla="*/ 1477933 w 1479848"/>
                <a:gd name="connsiteY3" fmla="*/ 659413 h 1366902"/>
                <a:gd name="connsiteX4" fmla="*/ 1097689 w 1479848"/>
                <a:gd name="connsiteY4" fmla="*/ 1021551 h 1366902"/>
                <a:gd name="connsiteX5" fmla="*/ 717442 w 1479848"/>
                <a:gd name="connsiteY5" fmla="*/ 1365583 h 1366902"/>
                <a:gd name="connsiteX6" fmla="*/ 264770 w 1479848"/>
                <a:gd name="connsiteY6" fmla="*/ 1121140 h 1366902"/>
                <a:gd name="connsiteX7" fmla="*/ 11272 w 1479848"/>
                <a:gd name="connsiteY7" fmla="*/ 659413 h 1366902"/>
                <a:gd name="connsiteX0" fmla="*/ 18522 w 1387510"/>
                <a:gd name="connsiteY0" fmla="*/ 429299 h 1345017"/>
                <a:gd name="connsiteX1" fmla="*/ 534569 w 1387510"/>
                <a:gd name="connsiteY1" fmla="*/ 3785 h 1345017"/>
                <a:gd name="connsiteX2" fmla="*/ 1077777 w 1387510"/>
                <a:gd name="connsiteY2" fmla="*/ 212015 h 1345017"/>
                <a:gd name="connsiteX3" fmla="*/ 1385595 w 1387510"/>
                <a:gd name="connsiteY3" fmla="*/ 637528 h 1345017"/>
                <a:gd name="connsiteX4" fmla="*/ 1005351 w 1387510"/>
                <a:gd name="connsiteY4" fmla="*/ 999666 h 1345017"/>
                <a:gd name="connsiteX5" fmla="*/ 625104 w 1387510"/>
                <a:gd name="connsiteY5" fmla="*/ 1343698 h 1345017"/>
                <a:gd name="connsiteX6" fmla="*/ 172432 w 1387510"/>
                <a:gd name="connsiteY6" fmla="*/ 1099255 h 1345017"/>
                <a:gd name="connsiteX7" fmla="*/ 18522 w 1387510"/>
                <a:gd name="connsiteY7" fmla="*/ 429299 h 1345017"/>
                <a:gd name="connsiteX0" fmla="*/ 18522 w 1387510"/>
                <a:gd name="connsiteY0" fmla="*/ 429299 h 1300270"/>
                <a:gd name="connsiteX1" fmla="*/ 534569 w 1387510"/>
                <a:gd name="connsiteY1" fmla="*/ 3785 h 1300270"/>
                <a:gd name="connsiteX2" fmla="*/ 1077777 w 1387510"/>
                <a:gd name="connsiteY2" fmla="*/ 212015 h 1300270"/>
                <a:gd name="connsiteX3" fmla="*/ 1385595 w 1387510"/>
                <a:gd name="connsiteY3" fmla="*/ 637528 h 1300270"/>
                <a:gd name="connsiteX4" fmla="*/ 1005351 w 1387510"/>
                <a:gd name="connsiteY4" fmla="*/ 999666 h 1300270"/>
                <a:gd name="connsiteX5" fmla="*/ 634157 w 1387510"/>
                <a:gd name="connsiteY5" fmla="*/ 1298431 h 1300270"/>
                <a:gd name="connsiteX6" fmla="*/ 172432 w 1387510"/>
                <a:gd name="connsiteY6" fmla="*/ 1099255 h 1300270"/>
                <a:gd name="connsiteX7" fmla="*/ 18522 w 1387510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634157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570782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44205 w 1414851"/>
                <a:gd name="connsiteY0" fmla="*/ 429299 h 1298451"/>
                <a:gd name="connsiteX1" fmla="*/ 560252 w 1414851"/>
                <a:gd name="connsiteY1" fmla="*/ 3785 h 1298451"/>
                <a:gd name="connsiteX2" fmla="*/ 1103460 w 1414851"/>
                <a:gd name="connsiteY2" fmla="*/ 212015 h 1298451"/>
                <a:gd name="connsiteX3" fmla="*/ 1411278 w 1414851"/>
                <a:gd name="connsiteY3" fmla="*/ 637528 h 1298451"/>
                <a:gd name="connsiteX4" fmla="*/ 1031034 w 1414851"/>
                <a:gd name="connsiteY4" fmla="*/ 1090200 h 1298451"/>
                <a:gd name="connsiteX5" fmla="*/ 596465 w 1414851"/>
                <a:gd name="connsiteY5" fmla="*/ 1298431 h 1298451"/>
                <a:gd name="connsiteX6" fmla="*/ 107580 w 1414851"/>
                <a:gd name="connsiteY6" fmla="*/ 1099255 h 1298451"/>
                <a:gd name="connsiteX7" fmla="*/ 44205 w 1414851"/>
                <a:gd name="connsiteY7" fmla="*/ 429299 h 1298451"/>
                <a:gd name="connsiteX0" fmla="*/ 44205 w 1414851"/>
                <a:gd name="connsiteY0" fmla="*/ 429299 h 1298473"/>
                <a:gd name="connsiteX1" fmla="*/ 560252 w 1414851"/>
                <a:gd name="connsiteY1" fmla="*/ 3785 h 1298473"/>
                <a:gd name="connsiteX2" fmla="*/ 1103460 w 1414851"/>
                <a:gd name="connsiteY2" fmla="*/ 212015 h 1298473"/>
                <a:gd name="connsiteX3" fmla="*/ 1411278 w 1414851"/>
                <a:gd name="connsiteY3" fmla="*/ 637528 h 1298473"/>
                <a:gd name="connsiteX4" fmla="*/ 1031034 w 1414851"/>
                <a:gd name="connsiteY4" fmla="*/ 1090200 h 1298473"/>
                <a:gd name="connsiteX5" fmla="*/ 596465 w 1414851"/>
                <a:gd name="connsiteY5" fmla="*/ 1298431 h 1298473"/>
                <a:gd name="connsiteX6" fmla="*/ 107580 w 1414851"/>
                <a:gd name="connsiteY6" fmla="*/ 1099255 h 1298473"/>
                <a:gd name="connsiteX7" fmla="*/ 44205 w 1414851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695" h="1298473">
                  <a:moveTo>
                    <a:pt x="60049" y="429299"/>
                  </a:moveTo>
                  <a:cubicBezTo>
                    <a:pt x="171708" y="165240"/>
                    <a:pt x="263752" y="39999"/>
                    <a:pt x="576096" y="3785"/>
                  </a:cubicBezTo>
                  <a:cubicBezTo>
                    <a:pt x="888440" y="-32429"/>
                    <a:pt x="874861" y="202962"/>
                    <a:pt x="1119304" y="212015"/>
                  </a:cubicBezTo>
                  <a:cubicBezTo>
                    <a:pt x="1291320" y="248229"/>
                    <a:pt x="1457300" y="368941"/>
                    <a:pt x="1427122" y="637528"/>
                  </a:cubicBezTo>
                  <a:cubicBezTo>
                    <a:pt x="1369783" y="933275"/>
                    <a:pt x="1164573" y="972505"/>
                    <a:pt x="1046878" y="1090200"/>
                  </a:cubicBezTo>
                  <a:cubicBezTo>
                    <a:pt x="929183" y="1207895"/>
                    <a:pt x="766218" y="1296922"/>
                    <a:pt x="612309" y="1298431"/>
                  </a:cubicBezTo>
                  <a:cubicBezTo>
                    <a:pt x="458400" y="1299940"/>
                    <a:pt x="268279" y="1262218"/>
                    <a:pt x="123424" y="1099255"/>
                  </a:cubicBezTo>
                  <a:cubicBezTo>
                    <a:pt x="5729" y="981560"/>
                    <a:pt x="-51610" y="693358"/>
                    <a:pt x="60049" y="429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1" name="Oval 2100">
              <a:extLst>
                <a:ext uri="{FF2B5EF4-FFF2-40B4-BE49-F238E27FC236}">
                  <a16:creationId xmlns:a16="http://schemas.microsoft.com/office/drawing/2014/main" id="{D83539CA-EA11-49BB-9B1F-C5DC4777D3F9}"/>
                </a:ext>
              </a:extLst>
            </p:cNvPr>
            <p:cNvSpPr/>
            <p:nvPr/>
          </p:nvSpPr>
          <p:spPr>
            <a:xfrm>
              <a:off x="6706673" y="3557473"/>
              <a:ext cx="258243" cy="2582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2" name="Group 2101">
            <a:extLst>
              <a:ext uri="{FF2B5EF4-FFF2-40B4-BE49-F238E27FC236}">
                <a16:creationId xmlns:a16="http://schemas.microsoft.com/office/drawing/2014/main" id="{2D0B1AEC-E704-442C-ADC4-EF28F52E8C81}"/>
              </a:ext>
            </a:extLst>
          </p:cNvPr>
          <p:cNvGrpSpPr/>
          <p:nvPr/>
        </p:nvGrpSpPr>
        <p:grpSpPr>
          <a:xfrm rot="2435546">
            <a:off x="4117173" y="2179187"/>
            <a:ext cx="614469" cy="2263684"/>
            <a:chOff x="3996689" y="2386001"/>
            <a:chExt cx="728344" cy="2683192"/>
          </a:xfrm>
        </p:grpSpPr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6A2C77C5-699E-4317-9944-F01F52A3C375}"/>
                </a:ext>
              </a:extLst>
            </p:cNvPr>
            <p:cNvSpPr/>
            <p:nvPr/>
          </p:nvSpPr>
          <p:spPr>
            <a:xfrm>
              <a:off x="3996689" y="2386001"/>
              <a:ext cx="728344" cy="1631633"/>
            </a:xfrm>
            <a:custGeom>
              <a:avLst/>
              <a:gdLst>
                <a:gd name="connsiteX0" fmla="*/ 590643 w 728344"/>
                <a:gd name="connsiteY0" fmla="*/ 141923 h 1631633"/>
                <a:gd name="connsiteX1" fmla="*/ 562068 w 728344"/>
                <a:gd name="connsiteY1" fmla="*/ 165735 h 1631633"/>
                <a:gd name="connsiteX2" fmla="*/ 562068 w 728344"/>
                <a:gd name="connsiteY2" fmla="*/ 782955 h 1631633"/>
                <a:gd name="connsiteX3" fmla="*/ 590643 w 728344"/>
                <a:gd name="connsiteY3" fmla="*/ 806768 h 1631633"/>
                <a:gd name="connsiteX4" fmla="*/ 619218 w 728344"/>
                <a:gd name="connsiteY4" fmla="*/ 782955 h 1631633"/>
                <a:gd name="connsiteX5" fmla="*/ 619218 w 728344"/>
                <a:gd name="connsiteY5" fmla="*/ 165735 h 1631633"/>
                <a:gd name="connsiteX6" fmla="*/ 590643 w 728344"/>
                <a:gd name="connsiteY6" fmla="*/ 141923 h 1631633"/>
                <a:gd name="connsiteX7" fmla="*/ 479201 w 728344"/>
                <a:gd name="connsiteY7" fmla="*/ 141923 h 1631633"/>
                <a:gd name="connsiteX8" fmla="*/ 450626 w 728344"/>
                <a:gd name="connsiteY8" fmla="*/ 165735 h 1631633"/>
                <a:gd name="connsiteX9" fmla="*/ 450626 w 728344"/>
                <a:gd name="connsiteY9" fmla="*/ 782955 h 1631633"/>
                <a:gd name="connsiteX10" fmla="*/ 479201 w 728344"/>
                <a:gd name="connsiteY10" fmla="*/ 806768 h 1631633"/>
                <a:gd name="connsiteX11" fmla="*/ 507776 w 728344"/>
                <a:gd name="connsiteY11" fmla="*/ 782955 h 1631633"/>
                <a:gd name="connsiteX12" fmla="*/ 507776 w 728344"/>
                <a:gd name="connsiteY12" fmla="*/ 165735 h 1631633"/>
                <a:gd name="connsiteX13" fmla="*/ 479201 w 728344"/>
                <a:gd name="connsiteY13" fmla="*/ 141923 h 1631633"/>
                <a:gd name="connsiteX14" fmla="*/ 367758 w 728344"/>
                <a:gd name="connsiteY14" fmla="*/ 141923 h 1631633"/>
                <a:gd name="connsiteX15" fmla="*/ 339183 w 728344"/>
                <a:gd name="connsiteY15" fmla="*/ 165735 h 1631633"/>
                <a:gd name="connsiteX16" fmla="*/ 339183 w 728344"/>
                <a:gd name="connsiteY16" fmla="*/ 782955 h 1631633"/>
                <a:gd name="connsiteX17" fmla="*/ 367758 w 728344"/>
                <a:gd name="connsiteY17" fmla="*/ 806768 h 1631633"/>
                <a:gd name="connsiteX18" fmla="*/ 396333 w 728344"/>
                <a:gd name="connsiteY18" fmla="*/ 782955 h 1631633"/>
                <a:gd name="connsiteX19" fmla="*/ 396333 w 728344"/>
                <a:gd name="connsiteY19" fmla="*/ 165735 h 1631633"/>
                <a:gd name="connsiteX20" fmla="*/ 367758 w 728344"/>
                <a:gd name="connsiteY20" fmla="*/ 141923 h 1631633"/>
                <a:gd name="connsiteX21" fmla="*/ 256315 w 728344"/>
                <a:gd name="connsiteY21" fmla="*/ 141923 h 1631633"/>
                <a:gd name="connsiteX22" fmla="*/ 227740 w 728344"/>
                <a:gd name="connsiteY22" fmla="*/ 165735 h 1631633"/>
                <a:gd name="connsiteX23" fmla="*/ 227740 w 728344"/>
                <a:gd name="connsiteY23" fmla="*/ 782955 h 1631633"/>
                <a:gd name="connsiteX24" fmla="*/ 256315 w 728344"/>
                <a:gd name="connsiteY24" fmla="*/ 806768 h 1631633"/>
                <a:gd name="connsiteX25" fmla="*/ 284890 w 728344"/>
                <a:gd name="connsiteY25" fmla="*/ 782955 h 1631633"/>
                <a:gd name="connsiteX26" fmla="*/ 284890 w 728344"/>
                <a:gd name="connsiteY26" fmla="*/ 165735 h 1631633"/>
                <a:gd name="connsiteX27" fmla="*/ 256315 w 728344"/>
                <a:gd name="connsiteY27" fmla="*/ 141923 h 1631633"/>
                <a:gd name="connsiteX28" fmla="*/ 144873 w 728344"/>
                <a:gd name="connsiteY28" fmla="*/ 141923 h 1631633"/>
                <a:gd name="connsiteX29" fmla="*/ 116298 w 728344"/>
                <a:gd name="connsiteY29" fmla="*/ 165735 h 1631633"/>
                <a:gd name="connsiteX30" fmla="*/ 116298 w 728344"/>
                <a:gd name="connsiteY30" fmla="*/ 782955 h 1631633"/>
                <a:gd name="connsiteX31" fmla="*/ 144873 w 728344"/>
                <a:gd name="connsiteY31" fmla="*/ 806768 h 1631633"/>
                <a:gd name="connsiteX32" fmla="*/ 173448 w 728344"/>
                <a:gd name="connsiteY32" fmla="*/ 782955 h 1631633"/>
                <a:gd name="connsiteX33" fmla="*/ 173448 w 728344"/>
                <a:gd name="connsiteY33" fmla="*/ 165735 h 1631633"/>
                <a:gd name="connsiteX34" fmla="*/ 144873 w 728344"/>
                <a:gd name="connsiteY34" fmla="*/ 141923 h 1631633"/>
                <a:gd name="connsiteX35" fmla="*/ 229646 w 728344"/>
                <a:gd name="connsiteY35" fmla="*/ 0 h 1631633"/>
                <a:gd name="connsiteX36" fmla="*/ 499203 w 728344"/>
                <a:gd name="connsiteY36" fmla="*/ 0 h 1631633"/>
                <a:gd name="connsiteX37" fmla="*/ 726851 w 728344"/>
                <a:gd name="connsiteY37" fmla="*/ 228600 h 1631633"/>
                <a:gd name="connsiteX38" fmla="*/ 688751 w 728344"/>
                <a:gd name="connsiteY38" fmla="*/ 783908 h 1631633"/>
                <a:gd name="connsiteX39" fmla="*/ 583976 w 728344"/>
                <a:gd name="connsiteY39" fmla="*/ 888683 h 1631633"/>
                <a:gd name="connsiteX40" fmla="*/ 412526 w 728344"/>
                <a:gd name="connsiteY40" fmla="*/ 888683 h 1631633"/>
                <a:gd name="connsiteX41" fmla="*/ 412526 w 728344"/>
                <a:gd name="connsiteY41" fmla="*/ 1631633 h 1631633"/>
                <a:gd name="connsiteX42" fmla="*/ 322038 w 728344"/>
                <a:gd name="connsiteY42" fmla="*/ 1631633 h 1631633"/>
                <a:gd name="connsiteX43" fmla="*/ 322038 w 728344"/>
                <a:gd name="connsiteY43" fmla="*/ 888683 h 1631633"/>
                <a:gd name="connsiteX44" fmla="*/ 143921 w 728344"/>
                <a:gd name="connsiteY44" fmla="*/ 888683 h 1631633"/>
                <a:gd name="connsiteX45" fmla="*/ 39146 w 728344"/>
                <a:gd name="connsiteY45" fmla="*/ 783908 h 1631633"/>
                <a:gd name="connsiteX46" fmla="*/ 1046 w 728344"/>
                <a:gd name="connsiteY46" fmla="*/ 228600 h 1631633"/>
                <a:gd name="connsiteX47" fmla="*/ 229646 w 728344"/>
                <a:gd name="connsiteY47" fmla="*/ 0 h 163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8344" h="1631633">
                  <a:moveTo>
                    <a:pt x="590643" y="141923"/>
                  </a:moveTo>
                  <a:cubicBezTo>
                    <a:pt x="575403" y="141923"/>
                    <a:pt x="562068" y="152400"/>
                    <a:pt x="562068" y="165735"/>
                  </a:cubicBezTo>
                  <a:lnTo>
                    <a:pt x="562068" y="782955"/>
                  </a:lnTo>
                  <a:cubicBezTo>
                    <a:pt x="562068" y="796290"/>
                    <a:pt x="574451" y="806768"/>
                    <a:pt x="590643" y="806768"/>
                  </a:cubicBezTo>
                  <a:cubicBezTo>
                    <a:pt x="605883" y="806768"/>
                    <a:pt x="619218" y="796290"/>
                    <a:pt x="619218" y="782955"/>
                  </a:cubicBezTo>
                  <a:lnTo>
                    <a:pt x="619218" y="165735"/>
                  </a:lnTo>
                  <a:cubicBezTo>
                    <a:pt x="619218" y="152400"/>
                    <a:pt x="606835" y="141923"/>
                    <a:pt x="590643" y="141923"/>
                  </a:cubicBezTo>
                  <a:close/>
                  <a:moveTo>
                    <a:pt x="479201" y="141923"/>
                  </a:moveTo>
                  <a:cubicBezTo>
                    <a:pt x="463960" y="141923"/>
                    <a:pt x="450626" y="152400"/>
                    <a:pt x="450626" y="165735"/>
                  </a:cubicBezTo>
                  <a:lnTo>
                    <a:pt x="450626" y="782955"/>
                  </a:lnTo>
                  <a:cubicBezTo>
                    <a:pt x="450626" y="796290"/>
                    <a:pt x="463008" y="806768"/>
                    <a:pt x="479201" y="806768"/>
                  </a:cubicBezTo>
                  <a:cubicBezTo>
                    <a:pt x="494440" y="806768"/>
                    <a:pt x="507776" y="796290"/>
                    <a:pt x="507776" y="782955"/>
                  </a:cubicBezTo>
                  <a:lnTo>
                    <a:pt x="507776" y="165735"/>
                  </a:lnTo>
                  <a:cubicBezTo>
                    <a:pt x="507776" y="152400"/>
                    <a:pt x="495393" y="141923"/>
                    <a:pt x="479201" y="141923"/>
                  </a:cubicBezTo>
                  <a:close/>
                  <a:moveTo>
                    <a:pt x="367758" y="141923"/>
                  </a:moveTo>
                  <a:cubicBezTo>
                    <a:pt x="352518" y="141923"/>
                    <a:pt x="339183" y="152400"/>
                    <a:pt x="339183" y="165735"/>
                  </a:cubicBezTo>
                  <a:lnTo>
                    <a:pt x="339183" y="782955"/>
                  </a:lnTo>
                  <a:cubicBezTo>
                    <a:pt x="339183" y="796290"/>
                    <a:pt x="351565" y="806768"/>
                    <a:pt x="367758" y="806768"/>
                  </a:cubicBezTo>
                  <a:cubicBezTo>
                    <a:pt x="382998" y="806768"/>
                    <a:pt x="396333" y="796290"/>
                    <a:pt x="396333" y="782955"/>
                  </a:cubicBezTo>
                  <a:lnTo>
                    <a:pt x="396333" y="165735"/>
                  </a:lnTo>
                  <a:cubicBezTo>
                    <a:pt x="396333" y="152400"/>
                    <a:pt x="383951" y="141923"/>
                    <a:pt x="367758" y="141923"/>
                  </a:cubicBezTo>
                  <a:close/>
                  <a:moveTo>
                    <a:pt x="256315" y="141923"/>
                  </a:moveTo>
                  <a:cubicBezTo>
                    <a:pt x="241076" y="141923"/>
                    <a:pt x="227740" y="152400"/>
                    <a:pt x="227740" y="165735"/>
                  </a:cubicBezTo>
                  <a:lnTo>
                    <a:pt x="227740" y="782955"/>
                  </a:lnTo>
                  <a:cubicBezTo>
                    <a:pt x="227740" y="796290"/>
                    <a:pt x="240123" y="806768"/>
                    <a:pt x="256315" y="806768"/>
                  </a:cubicBezTo>
                  <a:cubicBezTo>
                    <a:pt x="271555" y="806768"/>
                    <a:pt x="284890" y="796290"/>
                    <a:pt x="284890" y="782955"/>
                  </a:cubicBezTo>
                  <a:lnTo>
                    <a:pt x="284890" y="165735"/>
                  </a:lnTo>
                  <a:cubicBezTo>
                    <a:pt x="284890" y="152400"/>
                    <a:pt x="272508" y="141923"/>
                    <a:pt x="256315" y="141923"/>
                  </a:cubicBezTo>
                  <a:close/>
                  <a:moveTo>
                    <a:pt x="144873" y="141923"/>
                  </a:moveTo>
                  <a:cubicBezTo>
                    <a:pt x="129633" y="141923"/>
                    <a:pt x="116298" y="152400"/>
                    <a:pt x="116298" y="165735"/>
                  </a:cubicBezTo>
                  <a:lnTo>
                    <a:pt x="116298" y="782955"/>
                  </a:lnTo>
                  <a:cubicBezTo>
                    <a:pt x="116298" y="796290"/>
                    <a:pt x="128680" y="806768"/>
                    <a:pt x="144873" y="806768"/>
                  </a:cubicBezTo>
                  <a:cubicBezTo>
                    <a:pt x="160113" y="806768"/>
                    <a:pt x="173448" y="796290"/>
                    <a:pt x="173448" y="782955"/>
                  </a:cubicBezTo>
                  <a:lnTo>
                    <a:pt x="173448" y="165735"/>
                  </a:lnTo>
                  <a:cubicBezTo>
                    <a:pt x="173448" y="152400"/>
                    <a:pt x="161065" y="141923"/>
                    <a:pt x="144873" y="141923"/>
                  </a:cubicBezTo>
                  <a:close/>
                  <a:moveTo>
                    <a:pt x="229646" y="0"/>
                  </a:moveTo>
                  <a:lnTo>
                    <a:pt x="499203" y="0"/>
                  </a:lnTo>
                  <a:cubicBezTo>
                    <a:pt x="624933" y="0"/>
                    <a:pt x="743043" y="36195"/>
                    <a:pt x="726851" y="228600"/>
                  </a:cubicBezTo>
                  <a:lnTo>
                    <a:pt x="688751" y="783908"/>
                  </a:lnTo>
                  <a:cubicBezTo>
                    <a:pt x="688751" y="841058"/>
                    <a:pt x="642078" y="888683"/>
                    <a:pt x="583976" y="888683"/>
                  </a:cubicBezTo>
                  <a:lnTo>
                    <a:pt x="412526" y="888683"/>
                  </a:lnTo>
                  <a:lnTo>
                    <a:pt x="412526" y="1631633"/>
                  </a:lnTo>
                  <a:lnTo>
                    <a:pt x="322038" y="1631633"/>
                  </a:lnTo>
                  <a:lnTo>
                    <a:pt x="322038" y="888683"/>
                  </a:lnTo>
                  <a:lnTo>
                    <a:pt x="143921" y="888683"/>
                  </a:lnTo>
                  <a:cubicBezTo>
                    <a:pt x="86771" y="888683"/>
                    <a:pt x="39146" y="842010"/>
                    <a:pt x="39146" y="783908"/>
                  </a:cubicBezTo>
                  <a:lnTo>
                    <a:pt x="1046" y="228600"/>
                  </a:lnTo>
                  <a:cubicBezTo>
                    <a:pt x="-12290" y="34290"/>
                    <a:pt x="103915" y="0"/>
                    <a:pt x="2296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97A97E53-8162-463C-877C-D3FB35B9AFC6}"/>
                </a:ext>
              </a:extLst>
            </p:cNvPr>
            <p:cNvSpPr/>
            <p:nvPr/>
          </p:nvSpPr>
          <p:spPr>
            <a:xfrm>
              <a:off x="4273008" y="3907143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5" name="그룹 108">
            <a:extLst>
              <a:ext uri="{FF2B5EF4-FFF2-40B4-BE49-F238E27FC236}">
                <a16:creationId xmlns:a16="http://schemas.microsoft.com/office/drawing/2014/main" id="{64C4AB15-369C-4A5D-8DC1-B5365569E061}"/>
              </a:ext>
            </a:extLst>
          </p:cNvPr>
          <p:cNvGrpSpPr/>
          <p:nvPr/>
        </p:nvGrpSpPr>
        <p:grpSpPr>
          <a:xfrm rot="20107294">
            <a:off x="3677992" y="4843056"/>
            <a:ext cx="648140" cy="739912"/>
            <a:chOff x="7322818" y="1544656"/>
            <a:chExt cx="2434437" cy="2779133"/>
          </a:xfrm>
          <a:solidFill>
            <a:schemeClr val="accent3"/>
          </a:solidFill>
        </p:grpSpPr>
        <p:sp>
          <p:nvSpPr>
            <p:cNvPr id="2106" name="타원 109">
              <a:extLst>
                <a:ext uri="{FF2B5EF4-FFF2-40B4-BE49-F238E27FC236}">
                  <a16:creationId xmlns:a16="http://schemas.microsoft.com/office/drawing/2014/main" id="{73F8B4EB-A9FE-4BB3-961F-E2EEB5BAF56D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7" name="타원 110">
              <a:extLst>
                <a:ext uri="{FF2B5EF4-FFF2-40B4-BE49-F238E27FC236}">
                  <a16:creationId xmlns:a16="http://schemas.microsoft.com/office/drawing/2014/main" id="{44649FB0-99B1-4497-B851-8E0A54CCF38A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8" name="자유형: 도형 111">
              <a:extLst>
                <a:ext uri="{FF2B5EF4-FFF2-40B4-BE49-F238E27FC236}">
                  <a16:creationId xmlns:a16="http://schemas.microsoft.com/office/drawing/2014/main" id="{2E86A0FA-1300-4F97-B5AC-8B6980D60402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9" name="타원 112">
              <a:extLst>
                <a:ext uri="{FF2B5EF4-FFF2-40B4-BE49-F238E27FC236}">
                  <a16:creationId xmlns:a16="http://schemas.microsoft.com/office/drawing/2014/main" id="{E6473996-351E-4E2B-AB37-4376EBFEFB00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0" name="타원 113">
              <a:extLst>
                <a:ext uri="{FF2B5EF4-FFF2-40B4-BE49-F238E27FC236}">
                  <a16:creationId xmlns:a16="http://schemas.microsoft.com/office/drawing/2014/main" id="{23F94B99-43FA-4644-A9D7-C3155FBCAA37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1" name="타원 114">
              <a:extLst>
                <a:ext uri="{FF2B5EF4-FFF2-40B4-BE49-F238E27FC236}">
                  <a16:creationId xmlns:a16="http://schemas.microsoft.com/office/drawing/2014/main" id="{1689CE97-9D6A-48F1-89F1-A4296493BF05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2" name="타원 115">
              <a:extLst>
                <a:ext uri="{FF2B5EF4-FFF2-40B4-BE49-F238E27FC236}">
                  <a16:creationId xmlns:a16="http://schemas.microsoft.com/office/drawing/2014/main" id="{95D5AE23-9244-48C1-8ACE-47F3077E5EA5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3" name="타원 116">
              <a:extLst>
                <a:ext uri="{FF2B5EF4-FFF2-40B4-BE49-F238E27FC236}">
                  <a16:creationId xmlns:a16="http://schemas.microsoft.com/office/drawing/2014/main" id="{831D1940-FF3B-4F97-991B-F1F9EDA7E61D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4" name="타원 117">
              <a:extLst>
                <a:ext uri="{FF2B5EF4-FFF2-40B4-BE49-F238E27FC236}">
                  <a16:creationId xmlns:a16="http://schemas.microsoft.com/office/drawing/2014/main" id="{1666C60A-A546-41E1-BE48-280AFF9CBDFE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5" name="타원 118">
              <a:extLst>
                <a:ext uri="{FF2B5EF4-FFF2-40B4-BE49-F238E27FC236}">
                  <a16:creationId xmlns:a16="http://schemas.microsoft.com/office/drawing/2014/main" id="{9B48154B-8C65-4382-9B07-B38F915CBC7C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6" name="타원 119">
              <a:extLst>
                <a:ext uri="{FF2B5EF4-FFF2-40B4-BE49-F238E27FC236}">
                  <a16:creationId xmlns:a16="http://schemas.microsoft.com/office/drawing/2014/main" id="{66D35486-91CE-44A6-BFFF-37F30DBE3979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117" name="Group 2116">
            <a:extLst>
              <a:ext uri="{FF2B5EF4-FFF2-40B4-BE49-F238E27FC236}">
                <a16:creationId xmlns:a16="http://schemas.microsoft.com/office/drawing/2014/main" id="{1FF7F8CB-3C58-493A-8EFC-7E59B9D6E08D}"/>
              </a:ext>
            </a:extLst>
          </p:cNvPr>
          <p:cNvGrpSpPr/>
          <p:nvPr/>
        </p:nvGrpSpPr>
        <p:grpSpPr>
          <a:xfrm rot="2561921">
            <a:off x="5379346" y="4789147"/>
            <a:ext cx="880008" cy="918455"/>
            <a:chOff x="4685146" y="3951535"/>
            <a:chExt cx="846571" cy="883557"/>
          </a:xfrm>
        </p:grpSpPr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6BF61AD2-84E1-4B97-8045-60BA8B7826C8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989805E5-EBAD-444B-8FAA-F5232DDC0705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63733977-E1CB-4CE4-8837-215AD48195C8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F4DEE06A-47B1-4BEB-8122-6656276D1157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22" name="그룹 69">
            <a:extLst>
              <a:ext uri="{FF2B5EF4-FFF2-40B4-BE49-F238E27FC236}">
                <a16:creationId xmlns:a16="http://schemas.microsoft.com/office/drawing/2014/main" id="{00CEF50E-5BD2-4769-A545-9E0592F8F60A}"/>
              </a:ext>
            </a:extLst>
          </p:cNvPr>
          <p:cNvGrpSpPr/>
          <p:nvPr/>
        </p:nvGrpSpPr>
        <p:grpSpPr>
          <a:xfrm>
            <a:off x="4165953" y="4930032"/>
            <a:ext cx="558482" cy="637149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2123" name="자유형: 도형 70">
              <a:extLst>
                <a:ext uri="{FF2B5EF4-FFF2-40B4-BE49-F238E27FC236}">
                  <a16:creationId xmlns:a16="http://schemas.microsoft.com/office/drawing/2014/main" id="{0DF7EFB9-C21C-49D2-91B6-D398A9500FF5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4" name="자유형: 도형 71">
              <a:extLst>
                <a:ext uri="{FF2B5EF4-FFF2-40B4-BE49-F238E27FC236}">
                  <a16:creationId xmlns:a16="http://schemas.microsoft.com/office/drawing/2014/main" id="{CC291B06-7C85-4A47-9801-09CB0CE5B790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25" name="자유형: 도형 72">
              <a:extLst>
                <a:ext uri="{FF2B5EF4-FFF2-40B4-BE49-F238E27FC236}">
                  <a16:creationId xmlns:a16="http://schemas.microsoft.com/office/drawing/2014/main" id="{DB437081-F72B-4EA0-9E56-96EC847BFCD5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6" name="자유형: 도형 73">
              <a:extLst>
                <a:ext uri="{FF2B5EF4-FFF2-40B4-BE49-F238E27FC236}">
                  <a16:creationId xmlns:a16="http://schemas.microsoft.com/office/drawing/2014/main" id="{C8DDF790-AA60-48FE-ACAA-7CBCBF94B0E5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27" name="Teardrop 3">
              <a:extLst>
                <a:ext uri="{FF2B5EF4-FFF2-40B4-BE49-F238E27FC236}">
                  <a16:creationId xmlns:a16="http://schemas.microsoft.com/office/drawing/2014/main" id="{063CCBA2-0F8E-4E39-90FD-DF16EF81431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128" name="그룹 125">
            <a:extLst>
              <a:ext uri="{FF2B5EF4-FFF2-40B4-BE49-F238E27FC236}">
                <a16:creationId xmlns:a16="http://schemas.microsoft.com/office/drawing/2014/main" id="{E8584C3D-8076-46D1-8CEB-0BF2EF767AE1}"/>
              </a:ext>
            </a:extLst>
          </p:cNvPr>
          <p:cNvGrpSpPr/>
          <p:nvPr/>
        </p:nvGrpSpPr>
        <p:grpSpPr>
          <a:xfrm rot="21433355">
            <a:off x="4629705" y="4892933"/>
            <a:ext cx="478510" cy="669336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2129" name="사각형: 둥근 모서리 132">
              <a:extLst>
                <a:ext uri="{FF2B5EF4-FFF2-40B4-BE49-F238E27FC236}">
                  <a16:creationId xmlns:a16="http://schemas.microsoft.com/office/drawing/2014/main" id="{4469A0D5-AAEC-4E56-9716-0D3855BDB7C3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0" name="막힌 원호 135">
              <a:extLst>
                <a:ext uri="{FF2B5EF4-FFF2-40B4-BE49-F238E27FC236}">
                  <a16:creationId xmlns:a16="http://schemas.microsoft.com/office/drawing/2014/main" id="{B7356479-4D01-4B86-B676-EBB68BF76EA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31" name="자유형: 도형 128">
              <a:extLst>
                <a:ext uri="{FF2B5EF4-FFF2-40B4-BE49-F238E27FC236}">
                  <a16:creationId xmlns:a16="http://schemas.microsoft.com/office/drawing/2014/main" id="{35B4FFED-63F3-4461-A779-9BCBEB2290A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32" name="자유형: 도형 129">
              <a:extLst>
                <a:ext uri="{FF2B5EF4-FFF2-40B4-BE49-F238E27FC236}">
                  <a16:creationId xmlns:a16="http://schemas.microsoft.com/office/drawing/2014/main" id="{C873A412-CC4D-4102-9D8F-E8D2E88C7044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33" name="Group 2132">
            <a:extLst>
              <a:ext uri="{FF2B5EF4-FFF2-40B4-BE49-F238E27FC236}">
                <a16:creationId xmlns:a16="http://schemas.microsoft.com/office/drawing/2014/main" id="{9E0416A8-C9FD-47FF-84DF-F7E31A30B6E3}"/>
              </a:ext>
            </a:extLst>
          </p:cNvPr>
          <p:cNvGrpSpPr/>
          <p:nvPr/>
        </p:nvGrpSpPr>
        <p:grpSpPr>
          <a:xfrm rot="19205550">
            <a:off x="7244356" y="2034986"/>
            <a:ext cx="483957" cy="2393860"/>
            <a:chOff x="6983182" y="3979844"/>
            <a:chExt cx="533400" cy="2638426"/>
          </a:xfrm>
        </p:grpSpPr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BAE40252-8A8E-4684-A31B-FC4013AC6090}"/>
                </a:ext>
              </a:extLst>
            </p:cNvPr>
            <p:cNvSpPr/>
            <p:nvPr/>
          </p:nvSpPr>
          <p:spPr>
            <a:xfrm>
              <a:off x="6983182" y="3979844"/>
              <a:ext cx="533400" cy="1587818"/>
            </a:xfrm>
            <a:custGeom>
              <a:avLst/>
              <a:gdLst>
                <a:gd name="connsiteX0" fmla="*/ 324803 w 533400"/>
                <a:gd name="connsiteY0" fmla="*/ 0 h 1587818"/>
                <a:gd name="connsiteX1" fmla="*/ 474345 w 533400"/>
                <a:gd name="connsiteY1" fmla="*/ 0 h 1587818"/>
                <a:gd name="connsiteX2" fmla="*/ 533400 w 533400"/>
                <a:gd name="connsiteY2" fmla="*/ 59055 h 1587818"/>
                <a:gd name="connsiteX3" fmla="*/ 533400 w 533400"/>
                <a:gd name="connsiteY3" fmla="*/ 776288 h 1587818"/>
                <a:gd name="connsiteX4" fmla="*/ 452438 w 533400"/>
                <a:gd name="connsiteY4" fmla="*/ 857250 h 1587818"/>
                <a:gd name="connsiteX5" fmla="*/ 304800 w 533400"/>
                <a:gd name="connsiteY5" fmla="*/ 857250 h 1587818"/>
                <a:gd name="connsiteX6" fmla="*/ 304800 w 533400"/>
                <a:gd name="connsiteY6" fmla="*/ 1587818 h 1587818"/>
                <a:gd name="connsiteX7" fmla="*/ 214313 w 533400"/>
                <a:gd name="connsiteY7" fmla="*/ 1587818 h 1587818"/>
                <a:gd name="connsiteX8" fmla="*/ 214313 w 533400"/>
                <a:gd name="connsiteY8" fmla="*/ 857250 h 1587818"/>
                <a:gd name="connsiteX9" fmla="*/ 81915 w 533400"/>
                <a:gd name="connsiteY9" fmla="*/ 857250 h 1587818"/>
                <a:gd name="connsiteX10" fmla="*/ 0 w 533400"/>
                <a:gd name="connsiteY10" fmla="*/ 775335 h 1587818"/>
                <a:gd name="connsiteX11" fmla="*/ 0 w 533400"/>
                <a:gd name="connsiteY11" fmla="*/ 324803 h 1587818"/>
                <a:gd name="connsiteX12" fmla="*/ 324803 w 533400"/>
                <a:gd name="connsiteY12" fmla="*/ 0 h 158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3400" h="1587818">
                  <a:moveTo>
                    <a:pt x="324803" y="0"/>
                  </a:move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lnTo>
                    <a:pt x="304800" y="857250"/>
                  </a:lnTo>
                  <a:lnTo>
                    <a:pt x="304800" y="1587818"/>
                  </a:lnTo>
                  <a:lnTo>
                    <a:pt x="214313" y="1587818"/>
                  </a:lnTo>
                  <a:lnTo>
                    <a:pt x="214313" y="857250"/>
                  </a:ln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257264FF-2508-45FA-AE29-2969551EF386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36" name="Group 2135">
            <a:extLst>
              <a:ext uri="{FF2B5EF4-FFF2-40B4-BE49-F238E27FC236}">
                <a16:creationId xmlns:a16="http://schemas.microsoft.com/office/drawing/2014/main" id="{750EFD2B-7CAE-49D2-A183-918761F6E978}"/>
              </a:ext>
            </a:extLst>
          </p:cNvPr>
          <p:cNvGrpSpPr/>
          <p:nvPr/>
        </p:nvGrpSpPr>
        <p:grpSpPr>
          <a:xfrm>
            <a:off x="964874" y="2051092"/>
            <a:ext cx="2967698" cy="978623"/>
            <a:chOff x="1985513" y="4307149"/>
            <a:chExt cx="2380861" cy="978623"/>
          </a:xfrm>
        </p:grpSpPr>
        <p:sp>
          <p:nvSpPr>
            <p:cNvPr id="2137" name="TextBox 2136">
              <a:extLst>
                <a:ext uri="{FF2B5EF4-FFF2-40B4-BE49-F238E27FC236}">
                  <a16:creationId xmlns:a16="http://schemas.microsoft.com/office/drawing/2014/main" id="{7637B642-EF1C-48BC-B3DA-E703B046F84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38" name="TextBox 2137">
              <a:extLst>
                <a:ext uri="{FF2B5EF4-FFF2-40B4-BE49-F238E27FC236}">
                  <a16:creationId xmlns:a16="http://schemas.microsoft.com/office/drawing/2014/main" id="{2239317B-4276-4889-8219-456D3850E3A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39" name="Group 2138">
            <a:extLst>
              <a:ext uri="{FF2B5EF4-FFF2-40B4-BE49-F238E27FC236}">
                <a16:creationId xmlns:a16="http://schemas.microsoft.com/office/drawing/2014/main" id="{63F78257-91A1-44A1-BAAB-0D3607E90D62}"/>
              </a:ext>
            </a:extLst>
          </p:cNvPr>
          <p:cNvGrpSpPr/>
          <p:nvPr/>
        </p:nvGrpSpPr>
        <p:grpSpPr>
          <a:xfrm>
            <a:off x="540063" y="4838137"/>
            <a:ext cx="2967698" cy="978623"/>
            <a:chOff x="1985513" y="4307149"/>
            <a:chExt cx="2380861" cy="978623"/>
          </a:xfrm>
        </p:grpSpPr>
        <p:sp>
          <p:nvSpPr>
            <p:cNvPr id="2140" name="TextBox 2139">
              <a:extLst>
                <a:ext uri="{FF2B5EF4-FFF2-40B4-BE49-F238E27FC236}">
                  <a16:creationId xmlns:a16="http://schemas.microsoft.com/office/drawing/2014/main" id="{8E2C64B0-5D66-431C-AF67-AE61AD34C580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41" name="TextBox 2140">
              <a:extLst>
                <a:ext uri="{FF2B5EF4-FFF2-40B4-BE49-F238E27FC236}">
                  <a16:creationId xmlns:a16="http://schemas.microsoft.com/office/drawing/2014/main" id="{0745D4A8-4CA9-4078-91C4-ED1C6476179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42" name="Group 2141">
            <a:extLst>
              <a:ext uri="{FF2B5EF4-FFF2-40B4-BE49-F238E27FC236}">
                <a16:creationId xmlns:a16="http://schemas.microsoft.com/office/drawing/2014/main" id="{9A4CF69B-02BE-4796-AAD9-E7ADA20DC921}"/>
              </a:ext>
            </a:extLst>
          </p:cNvPr>
          <p:cNvGrpSpPr/>
          <p:nvPr/>
        </p:nvGrpSpPr>
        <p:grpSpPr>
          <a:xfrm>
            <a:off x="7828303" y="4838137"/>
            <a:ext cx="2967698" cy="978623"/>
            <a:chOff x="1985513" y="4307149"/>
            <a:chExt cx="2380861" cy="978623"/>
          </a:xfrm>
        </p:grpSpPr>
        <p:sp>
          <p:nvSpPr>
            <p:cNvPr id="2143" name="TextBox 2142">
              <a:extLst>
                <a:ext uri="{FF2B5EF4-FFF2-40B4-BE49-F238E27FC236}">
                  <a16:creationId xmlns:a16="http://schemas.microsoft.com/office/drawing/2014/main" id="{C99799BB-EA75-4671-BB34-1A73B67DCF0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44" name="TextBox 2143">
              <a:extLst>
                <a:ext uri="{FF2B5EF4-FFF2-40B4-BE49-F238E27FC236}">
                  <a16:creationId xmlns:a16="http://schemas.microsoft.com/office/drawing/2014/main" id="{54F09F81-370C-4779-B461-9BF967DB722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45" name="Group 2144">
            <a:extLst>
              <a:ext uri="{FF2B5EF4-FFF2-40B4-BE49-F238E27FC236}">
                <a16:creationId xmlns:a16="http://schemas.microsoft.com/office/drawing/2014/main" id="{AAF3061C-553F-43C6-A79F-D2C655AD39BA}"/>
              </a:ext>
            </a:extLst>
          </p:cNvPr>
          <p:cNvGrpSpPr/>
          <p:nvPr/>
        </p:nvGrpSpPr>
        <p:grpSpPr>
          <a:xfrm>
            <a:off x="8255001" y="2051092"/>
            <a:ext cx="2967698" cy="978623"/>
            <a:chOff x="1985513" y="4307149"/>
            <a:chExt cx="2380861" cy="978623"/>
          </a:xfrm>
        </p:grpSpPr>
        <p:sp>
          <p:nvSpPr>
            <p:cNvPr id="2146" name="TextBox 2145">
              <a:extLst>
                <a:ext uri="{FF2B5EF4-FFF2-40B4-BE49-F238E27FC236}">
                  <a16:creationId xmlns:a16="http://schemas.microsoft.com/office/drawing/2014/main" id="{08B7641F-0C00-4DBB-AA28-CC55A2525BC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47" name="TextBox 2146">
              <a:extLst>
                <a:ext uri="{FF2B5EF4-FFF2-40B4-BE49-F238E27FC236}">
                  <a16:creationId xmlns:a16="http://schemas.microsoft.com/office/drawing/2014/main" id="{B54EF6B5-67C7-4B68-8058-C88D64A153F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108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2019-04-24T07:18:11Z</dcterms:modified>
</cp:coreProperties>
</file>