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47" name="Group 2246">
            <a:extLst>
              <a:ext uri="{FF2B5EF4-FFF2-40B4-BE49-F238E27FC236}">
                <a16:creationId xmlns:a16="http://schemas.microsoft.com/office/drawing/2014/main" id="{C5D79685-175E-4AA4-AF0D-1AE5F162DF3D}"/>
              </a:ext>
            </a:extLst>
          </p:cNvPr>
          <p:cNvGrpSpPr/>
          <p:nvPr/>
        </p:nvGrpSpPr>
        <p:grpSpPr>
          <a:xfrm>
            <a:off x="10279" y="2831780"/>
            <a:ext cx="10779026" cy="1016320"/>
            <a:chOff x="-3475307" y="2023474"/>
            <a:chExt cx="14906937" cy="1405526"/>
          </a:xfrm>
          <a:solidFill>
            <a:schemeClr val="accent1"/>
          </a:solidFill>
        </p:grpSpPr>
        <p:sp>
          <p:nvSpPr>
            <p:cNvPr id="2248" name="Rectangle 2247">
              <a:extLst>
                <a:ext uri="{FF2B5EF4-FFF2-40B4-BE49-F238E27FC236}">
                  <a16:creationId xmlns:a16="http://schemas.microsoft.com/office/drawing/2014/main" id="{2EB08A2F-3418-4E7A-94FE-4582F693DF4C}"/>
                </a:ext>
              </a:extLst>
            </p:cNvPr>
            <p:cNvSpPr/>
            <p:nvPr userDrawn="1"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9" name="Rectangle 2248">
              <a:extLst>
                <a:ext uri="{FF2B5EF4-FFF2-40B4-BE49-F238E27FC236}">
                  <a16:creationId xmlns:a16="http://schemas.microsoft.com/office/drawing/2014/main" id="{B6CE6950-2206-44A8-A831-18F11F8B12DB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0" name="Freeform: Shape 2249">
              <a:extLst>
                <a:ext uri="{FF2B5EF4-FFF2-40B4-BE49-F238E27FC236}">
                  <a16:creationId xmlns:a16="http://schemas.microsoft.com/office/drawing/2014/main" id="{BEC0AE40-5292-4A03-86FA-628E8DEFF854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51" name="Group 2250">
            <a:extLst>
              <a:ext uri="{FF2B5EF4-FFF2-40B4-BE49-F238E27FC236}">
                <a16:creationId xmlns:a16="http://schemas.microsoft.com/office/drawing/2014/main" id="{E41AFEE5-CEFF-453C-9D6E-12F4A62C9401}"/>
              </a:ext>
            </a:extLst>
          </p:cNvPr>
          <p:cNvGrpSpPr/>
          <p:nvPr/>
        </p:nvGrpSpPr>
        <p:grpSpPr>
          <a:xfrm rot="10800000">
            <a:off x="6442853" y="3975001"/>
            <a:ext cx="5758672" cy="1019976"/>
            <a:chOff x="3467638" y="2023474"/>
            <a:chExt cx="7963992" cy="1410582"/>
          </a:xfrm>
          <a:solidFill>
            <a:schemeClr val="accent3"/>
          </a:solidFill>
        </p:grpSpPr>
        <p:sp>
          <p:nvSpPr>
            <p:cNvPr id="2252" name="Rectangle 2251">
              <a:extLst>
                <a:ext uri="{FF2B5EF4-FFF2-40B4-BE49-F238E27FC236}">
                  <a16:creationId xmlns:a16="http://schemas.microsoft.com/office/drawing/2014/main" id="{F5E4B3B7-E768-40D0-92C3-CA4DEA1BD44C}"/>
                </a:ext>
              </a:extLst>
            </p:cNvPr>
            <p:cNvSpPr/>
            <p:nvPr userDrawn="1"/>
          </p:nvSpPr>
          <p:spPr>
            <a:xfrm rot="10800000">
              <a:off x="3467638" y="3205456"/>
              <a:ext cx="2655608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2253" name="Rectangle 2252">
              <a:extLst>
                <a:ext uri="{FF2B5EF4-FFF2-40B4-BE49-F238E27FC236}">
                  <a16:creationId xmlns:a16="http://schemas.microsoft.com/office/drawing/2014/main" id="{1D8B8753-00EA-4603-A9B5-2BA9CBC1012B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254" name="Freeform: Shape 2253">
              <a:extLst>
                <a:ext uri="{FF2B5EF4-FFF2-40B4-BE49-F238E27FC236}">
                  <a16:creationId xmlns:a16="http://schemas.microsoft.com/office/drawing/2014/main" id="{C05AC166-DA05-4A22-BFF5-EFD164B8D8D2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2255" name="Group 2254">
            <a:extLst>
              <a:ext uri="{FF2B5EF4-FFF2-40B4-BE49-F238E27FC236}">
                <a16:creationId xmlns:a16="http://schemas.microsoft.com/office/drawing/2014/main" id="{D8F8F8C1-78D8-4C82-81D9-071F1CDB90C9}"/>
              </a:ext>
            </a:extLst>
          </p:cNvPr>
          <p:cNvGrpSpPr/>
          <p:nvPr/>
        </p:nvGrpSpPr>
        <p:grpSpPr>
          <a:xfrm>
            <a:off x="7736578" y="3272345"/>
            <a:ext cx="1753617" cy="1206212"/>
            <a:chOff x="5327019" y="1709568"/>
            <a:chExt cx="2893768" cy="1990456"/>
          </a:xfrm>
        </p:grpSpPr>
        <p:sp>
          <p:nvSpPr>
            <p:cNvPr id="2256" name="Freeform: Shape 2255">
              <a:extLst>
                <a:ext uri="{FF2B5EF4-FFF2-40B4-BE49-F238E27FC236}">
                  <a16:creationId xmlns:a16="http://schemas.microsoft.com/office/drawing/2014/main" id="{B3761FA7-38BE-4C61-B750-59B8242EBC40}"/>
                </a:ext>
              </a:extLst>
            </p:cNvPr>
            <p:cNvSpPr/>
            <p:nvPr/>
          </p:nvSpPr>
          <p:spPr>
            <a:xfrm>
              <a:off x="5327019" y="1709568"/>
              <a:ext cx="2893768" cy="1990456"/>
            </a:xfrm>
            <a:custGeom>
              <a:avLst/>
              <a:gdLst>
                <a:gd name="connsiteX0" fmla="*/ 1421722 w 2893768"/>
                <a:gd name="connsiteY0" fmla="*/ 0 h 1990456"/>
                <a:gd name="connsiteX1" fmla="*/ 1968123 w 2893768"/>
                <a:gd name="connsiteY1" fmla="*/ 388232 h 1990456"/>
                <a:gd name="connsiteX2" fmla="*/ 2302434 w 2893768"/>
                <a:gd name="connsiteY2" fmla="*/ 283985 h 1990456"/>
                <a:gd name="connsiteX3" fmla="*/ 2893768 w 2893768"/>
                <a:gd name="connsiteY3" fmla="*/ 875321 h 1990456"/>
                <a:gd name="connsiteX4" fmla="*/ 2302434 w 2893768"/>
                <a:gd name="connsiteY4" fmla="*/ 1466655 h 1990456"/>
                <a:gd name="connsiteX5" fmla="*/ 2264688 w 2893768"/>
                <a:gd name="connsiteY5" fmla="*/ 1464859 h 1990456"/>
                <a:gd name="connsiteX6" fmla="*/ 2264688 w 2893768"/>
                <a:gd name="connsiteY6" fmla="*/ 1990456 h 1990456"/>
                <a:gd name="connsiteX7" fmla="*/ 661433 w 2893768"/>
                <a:gd name="connsiteY7" fmla="*/ 1990456 h 1990456"/>
                <a:gd name="connsiteX8" fmla="*/ 661433 w 2893768"/>
                <a:gd name="connsiteY8" fmla="*/ 1463060 h 1990456"/>
                <a:gd name="connsiteX9" fmla="*/ 591336 w 2893768"/>
                <a:gd name="connsiteY9" fmla="*/ 1466655 h 1990456"/>
                <a:gd name="connsiteX10" fmla="*/ 0 w 2893768"/>
                <a:gd name="connsiteY10" fmla="*/ 875321 h 1990456"/>
                <a:gd name="connsiteX11" fmla="*/ 591336 w 2893768"/>
                <a:gd name="connsiteY11" fmla="*/ 283985 h 1990456"/>
                <a:gd name="connsiteX12" fmla="*/ 886105 w 2893768"/>
                <a:gd name="connsiteY12" fmla="*/ 363069 h 1990456"/>
                <a:gd name="connsiteX13" fmla="*/ 1421722 w 2893768"/>
                <a:gd name="connsiteY13" fmla="*/ 0 h 199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93768" h="1990456">
                  <a:moveTo>
                    <a:pt x="1421722" y="0"/>
                  </a:moveTo>
                  <a:cubicBezTo>
                    <a:pt x="1675150" y="0"/>
                    <a:pt x="1889039" y="161763"/>
                    <a:pt x="1968123" y="388232"/>
                  </a:cubicBezTo>
                  <a:cubicBezTo>
                    <a:pt x="2063383" y="321731"/>
                    <a:pt x="2178414" y="283985"/>
                    <a:pt x="2302434" y="283985"/>
                  </a:cubicBezTo>
                  <a:cubicBezTo>
                    <a:pt x="2629555" y="283985"/>
                    <a:pt x="2893768" y="548199"/>
                    <a:pt x="2893768" y="875321"/>
                  </a:cubicBezTo>
                  <a:cubicBezTo>
                    <a:pt x="2893768" y="1202442"/>
                    <a:pt x="2629555" y="1466655"/>
                    <a:pt x="2302434" y="1466655"/>
                  </a:cubicBezTo>
                  <a:cubicBezTo>
                    <a:pt x="2289851" y="1466655"/>
                    <a:pt x="2277271" y="1464859"/>
                    <a:pt x="2264688" y="1464859"/>
                  </a:cubicBezTo>
                  <a:lnTo>
                    <a:pt x="2264688" y="1990456"/>
                  </a:lnTo>
                  <a:lnTo>
                    <a:pt x="661433" y="1990456"/>
                  </a:lnTo>
                  <a:lnTo>
                    <a:pt x="661433" y="1463060"/>
                  </a:lnTo>
                  <a:cubicBezTo>
                    <a:pt x="639864" y="1464859"/>
                    <a:pt x="614701" y="1466655"/>
                    <a:pt x="591336" y="1466655"/>
                  </a:cubicBezTo>
                  <a:cubicBezTo>
                    <a:pt x="264215" y="1466655"/>
                    <a:pt x="0" y="1202442"/>
                    <a:pt x="0" y="875321"/>
                  </a:cubicBezTo>
                  <a:cubicBezTo>
                    <a:pt x="0" y="548199"/>
                    <a:pt x="264215" y="283985"/>
                    <a:pt x="591336" y="283985"/>
                  </a:cubicBezTo>
                  <a:cubicBezTo>
                    <a:pt x="699179" y="283985"/>
                    <a:pt x="799831" y="312743"/>
                    <a:pt x="886105" y="363069"/>
                  </a:cubicBezTo>
                  <a:cubicBezTo>
                    <a:pt x="970581" y="150979"/>
                    <a:pt x="1179076" y="0"/>
                    <a:pt x="14217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257" name="Freeform: Shape 2256">
              <a:extLst>
                <a:ext uri="{FF2B5EF4-FFF2-40B4-BE49-F238E27FC236}">
                  <a16:creationId xmlns:a16="http://schemas.microsoft.com/office/drawing/2014/main" id="{7D3F2AC2-C523-4A98-A660-2D4371DB531A}"/>
                </a:ext>
              </a:extLst>
            </p:cNvPr>
            <p:cNvSpPr/>
            <p:nvPr/>
          </p:nvSpPr>
          <p:spPr>
            <a:xfrm>
              <a:off x="6203382" y="2491814"/>
              <a:ext cx="1159400" cy="1208210"/>
            </a:xfrm>
            <a:custGeom>
              <a:avLst/>
              <a:gdLst>
                <a:gd name="connsiteX0" fmla="*/ 1065682 w 1159400"/>
                <a:gd name="connsiteY0" fmla="*/ 933584 h 1208210"/>
                <a:gd name="connsiteX1" fmla="*/ 1149699 w 1159400"/>
                <a:gd name="connsiteY1" fmla="*/ 933584 h 1208210"/>
                <a:gd name="connsiteX2" fmla="*/ 1155893 w 1159400"/>
                <a:gd name="connsiteY2" fmla="*/ 1208210 h 1208210"/>
                <a:gd name="connsiteX3" fmla="*/ 1059488 w 1159400"/>
                <a:gd name="connsiteY3" fmla="*/ 1208210 h 1208210"/>
                <a:gd name="connsiteX4" fmla="*/ 581886 w 1159400"/>
                <a:gd name="connsiteY4" fmla="*/ 44831 h 1208210"/>
                <a:gd name="connsiteX5" fmla="*/ 593705 w 1159400"/>
                <a:gd name="connsiteY5" fmla="*/ 49094 h 1208210"/>
                <a:gd name="connsiteX6" fmla="*/ 598059 w 1159400"/>
                <a:gd name="connsiteY6" fmla="*/ 58250 h 1208210"/>
                <a:gd name="connsiteX7" fmla="*/ 598059 w 1159400"/>
                <a:gd name="connsiteY7" fmla="*/ 431773 h 1208210"/>
                <a:gd name="connsiteX8" fmla="*/ 615686 w 1159400"/>
                <a:gd name="connsiteY8" fmla="*/ 447124 h 1208210"/>
                <a:gd name="connsiteX9" fmla="*/ 633313 w 1159400"/>
                <a:gd name="connsiteY9" fmla="*/ 431773 h 1208210"/>
                <a:gd name="connsiteX10" fmla="*/ 633313 w 1159400"/>
                <a:gd name="connsiteY10" fmla="*/ 59339 h 1208210"/>
                <a:gd name="connsiteX11" fmla="*/ 638184 w 1159400"/>
                <a:gd name="connsiteY11" fmla="*/ 49094 h 1208210"/>
                <a:gd name="connsiteX12" fmla="*/ 650003 w 1159400"/>
                <a:gd name="connsiteY12" fmla="*/ 44831 h 1208210"/>
                <a:gd name="connsiteX13" fmla="*/ 661821 w 1159400"/>
                <a:gd name="connsiteY13" fmla="*/ 49094 h 1208210"/>
                <a:gd name="connsiteX14" fmla="*/ 665554 w 1159400"/>
                <a:gd name="connsiteY14" fmla="*/ 56943 h 1208210"/>
                <a:gd name="connsiteX15" fmla="*/ 665553 w 1159400"/>
                <a:gd name="connsiteY15" fmla="*/ 431620 h 1208210"/>
                <a:gd name="connsiteX16" fmla="*/ 683180 w 1159400"/>
                <a:gd name="connsiteY16" fmla="*/ 446972 h 1208210"/>
                <a:gd name="connsiteX17" fmla="*/ 700807 w 1159400"/>
                <a:gd name="connsiteY17" fmla="*/ 431620 h 1208210"/>
                <a:gd name="connsiteX18" fmla="*/ 700807 w 1159400"/>
                <a:gd name="connsiteY18" fmla="*/ 57502 h 1208210"/>
                <a:gd name="connsiteX19" fmla="*/ 704806 w 1159400"/>
                <a:gd name="connsiteY19" fmla="*/ 49094 h 1208210"/>
                <a:gd name="connsiteX20" fmla="*/ 716624 w 1159400"/>
                <a:gd name="connsiteY20" fmla="*/ 44831 h 1208210"/>
                <a:gd name="connsiteX21" fmla="*/ 728443 w 1159400"/>
                <a:gd name="connsiteY21" fmla="*/ 49094 h 1208210"/>
                <a:gd name="connsiteX22" fmla="*/ 733049 w 1159400"/>
                <a:gd name="connsiteY22" fmla="*/ 58781 h 1208210"/>
                <a:gd name="connsiteX23" fmla="*/ 733049 w 1159400"/>
                <a:gd name="connsiteY23" fmla="*/ 428131 h 1208210"/>
                <a:gd name="connsiteX24" fmla="*/ 750676 w 1159400"/>
                <a:gd name="connsiteY24" fmla="*/ 443482 h 1208210"/>
                <a:gd name="connsiteX25" fmla="*/ 768303 w 1159400"/>
                <a:gd name="connsiteY25" fmla="*/ 428131 h 1208210"/>
                <a:gd name="connsiteX26" fmla="*/ 768303 w 1159400"/>
                <a:gd name="connsiteY26" fmla="*/ 58807 h 1208210"/>
                <a:gd name="connsiteX27" fmla="*/ 772922 w 1159400"/>
                <a:gd name="connsiteY27" fmla="*/ 49094 h 1208210"/>
                <a:gd name="connsiteX28" fmla="*/ 784741 w 1159400"/>
                <a:gd name="connsiteY28" fmla="*/ 44831 h 1208210"/>
                <a:gd name="connsiteX29" fmla="*/ 801454 w 1159400"/>
                <a:gd name="connsiteY29" fmla="*/ 59387 h 1208210"/>
                <a:gd name="connsiteX30" fmla="*/ 823440 w 1159400"/>
                <a:gd name="connsiteY30" fmla="*/ 598108 h 1208210"/>
                <a:gd name="connsiteX31" fmla="*/ 721031 w 1159400"/>
                <a:gd name="connsiteY31" fmla="*/ 751006 h 1208210"/>
                <a:gd name="connsiteX32" fmla="*/ 721249 w 1159400"/>
                <a:gd name="connsiteY32" fmla="*/ 751006 h 1208210"/>
                <a:gd name="connsiteX33" fmla="*/ 730362 w 1159400"/>
                <a:gd name="connsiteY33" fmla="*/ 1208210 h 1208210"/>
                <a:gd name="connsiteX34" fmla="*/ 632635 w 1159400"/>
                <a:gd name="connsiteY34" fmla="*/ 1208210 h 1208210"/>
                <a:gd name="connsiteX35" fmla="*/ 641747 w 1159400"/>
                <a:gd name="connsiteY35" fmla="*/ 751006 h 1208210"/>
                <a:gd name="connsiteX36" fmla="*/ 641966 w 1159400"/>
                <a:gd name="connsiteY36" fmla="*/ 751006 h 1208210"/>
                <a:gd name="connsiteX37" fmla="*/ 539558 w 1159400"/>
                <a:gd name="connsiteY37" fmla="*/ 598108 h 1208210"/>
                <a:gd name="connsiteX38" fmla="*/ 565173 w 1159400"/>
                <a:gd name="connsiteY38" fmla="*/ 59387 h 1208210"/>
                <a:gd name="connsiteX39" fmla="*/ 581886 w 1159400"/>
                <a:gd name="connsiteY39" fmla="*/ 44831 h 1208210"/>
                <a:gd name="connsiteX40" fmla="*/ 212595 w 1159400"/>
                <a:gd name="connsiteY40" fmla="*/ 36059 h 1208210"/>
                <a:gd name="connsiteX41" fmla="*/ 409936 w 1159400"/>
                <a:gd name="connsiteY41" fmla="*/ 374777 h 1208210"/>
                <a:gd name="connsiteX42" fmla="*/ 284145 w 1159400"/>
                <a:gd name="connsiteY42" fmla="*/ 671400 h 1208210"/>
                <a:gd name="connsiteX43" fmla="*/ 233303 w 1159400"/>
                <a:gd name="connsiteY43" fmla="*/ 690845 h 1208210"/>
                <a:gd name="connsiteX44" fmla="*/ 247393 w 1159400"/>
                <a:gd name="connsiteY44" fmla="*/ 690845 h 1208210"/>
                <a:gd name="connsiteX45" fmla="*/ 257705 w 1159400"/>
                <a:gd name="connsiteY45" fmla="*/ 1208210 h 1208210"/>
                <a:gd name="connsiteX46" fmla="*/ 152291 w 1159400"/>
                <a:gd name="connsiteY46" fmla="*/ 1208210 h 1208210"/>
                <a:gd name="connsiteX47" fmla="*/ 162602 w 1159400"/>
                <a:gd name="connsiteY47" fmla="*/ 690845 h 1208210"/>
                <a:gd name="connsiteX48" fmla="*/ 183747 w 1159400"/>
                <a:gd name="connsiteY48" fmla="*/ 690845 h 1208210"/>
                <a:gd name="connsiteX49" fmla="*/ 132897 w 1159400"/>
                <a:gd name="connsiteY49" fmla="*/ 671667 h 1208210"/>
                <a:gd name="connsiteX50" fmla="*/ 65 w 1159400"/>
                <a:gd name="connsiteY50" fmla="*/ 367375 h 1208210"/>
                <a:gd name="connsiteX51" fmla="*/ 212595 w 1159400"/>
                <a:gd name="connsiteY51" fmla="*/ 36059 h 1208210"/>
                <a:gd name="connsiteX52" fmla="*/ 1152978 w 1159400"/>
                <a:gd name="connsiteY52" fmla="*/ 0 h 1208210"/>
                <a:gd name="connsiteX53" fmla="*/ 1149518 w 1159400"/>
                <a:gd name="connsiteY53" fmla="*/ 932812 h 1208210"/>
                <a:gd name="connsiteX54" fmla="*/ 969601 w 1159400"/>
                <a:gd name="connsiteY54" fmla="*/ 929933 h 1208210"/>
                <a:gd name="connsiteX55" fmla="*/ 1152978 w 1159400"/>
                <a:gd name="connsiteY55" fmla="*/ 0 h 120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9400" h="1208210">
                  <a:moveTo>
                    <a:pt x="1065682" y="933584"/>
                  </a:moveTo>
                  <a:lnTo>
                    <a:pt x="1149699" y="933584"/>
                  </a:lnTo>
                  <a:lnTo>
                    <a:pt x="1155893" y="1208210"/>
                  </a:lnTo>
                  <a:lnTo>
                    <a:pt x="1059488" y="1208210"/>
                  </a:lnTo>
                  <a:close/>
                  <a:moveTo>
                    <a:pt x="581886" y="44831"/>
                  </a:moveTo>
                  <a:cubicBezTo>
                    <a:pt x="586502" y="44831"/>
                    <a:pt x="590680" y="46461"/>
                    <a:pt x="593705" y="49094"/>
                  </a:cubicBezTo>
                  <a:lnTo>
                    <a:pt x="598059" y="58250"/>
                  </a:lnTo>
                  <a:cubicBezTo>
                    <a:pt x="598059" y="182757"/>
                    <a:pt x="598059" y="307265"/>
                    <a:pt x="598059" y="431773"/>
                  </a:cubicBezTo>
                  <a:cubicBezTo>
                    <a:pt x="598059" y="440251"/>
                    <a:pt x="605950" y="447124"/>
                    <a:pt x="615686" y="447124"/>
                  </a:cubicBezTo>
                  <a:cubicBezTo>
                    <a:pt x="625421" y="447124"/>
                    <a:pt x="633313" y="440251"/>
                    <a:pt x="633313" y="431773"/>
                  </a:cubicBezTo>
                  <a:lnTo>
                    <a:pt x="633313" y="59339"/>
                  </a:lnTo>
                  <a:lnTo>
                    <a:pt x="638184" y="49094"/>
                  </a:lnTo>
                  <a:cubicBezTo>
                    <a:pt x="641209" y="46461"/>
                    <a:pt x="645387" y="44831"/>
                    <a:pt x="650003" y="44831"/>
                  </a:cubicBezTo>
                  <a:cubicBezTo>
                    <a:pt x="654618" y="44831"/>
                    <a:pt x="658797" y="46461"/>
                    <a:pt x="661821" y="49094"/>
                  </a:cubicBezTo>
                  <a:lnTo>
                    <a:pt x="665554" y="56943"/>
                  </a:lnTo>
                  <a:cubicBezTo>
                    <a:pt x="665554" y="181835"/>
                    <a:pt x="665553" y="306728"/>
                    <a:pt x="665553" y="431620"/>
                  </a:cubicBezTo>
                  <a:cubicBezTo>
                    <a:pt x="665553" y="440098"/>
                    <a:pt x="673445" y="446972"/>
                    <a:pt x="683180" y="446972"/>
                  </a:cubicBezTo>
                  <a:cubicBezTo>
                    <a:pt x="692915" y="446972"/>
                    <a:pt x="700807" y="440098"/>
                    <a:pt x="700807" y="431620"/>
                  </a:cubicBezTo>
                  <a:lnTo>
                    <a:pt x="700807" y="57502"/>
                  </a:lnTo>
                  <a:lnTo>
                    <a:pt x="704806" y="49094"/>
                  </a:lnTo>
                  <a:cubicBezTo>
                    <a:pt x="707831" y="46461"/>
                    <a:pt x="712009" y="44831"/>
                    <a:pt x="716624" y="44831"/>
                  </a:cubicBezTo>
                  <a:cubicBezTo>
                    <a:pt x="721240" y="44831"/>
                    <a:pt x="725418" y="46461"/>
                    <a:pt x="728443" y="49094"/>
                  </a:cubicBezTo>
                  <a:lnTo>
                    <a:pt x="733049" y="58781"/>
                  </a:lnTo>
                  <a:cubicBezTo>
                    <a:pt x="733049" y="181897"/>
                    <a:pt x="733049" y="305014"/>
                    <a:pt x="733049" y="428131"/>
                  </a:cubicBezTo>
                  <a:cubicBezTo>
                    <a:pt x="733049" y="436609"/>
                    <a:pt x="740941" y="443482"/>
                    <a:pt x="750676" y="443482"/>
                  </a:cubicBezTo>
                  <a:cubicBezTo>
                    <a:pt x="760411" y="443482"/>
                    <a:pt x="768303" y="436609"/>
                    <a:pt x="768303" y="428131"/>
                  </a:cubicBezTo>
                  <a:lnTo>
                    <a:pt x="768303" y="58807"/>
                  </a:lnTo>
                  <a:lnTo>
                    <a:pt x="772922" y="49094"/>
                  </a:lnTo>
                  <a:cubicBezTo>
                    <a:pt x="775947" y="46461"/>
                    <a:pt x="780125" y="44831"/>
                    <a:pt x="784741" y="44831"/>
                  </a:cubicBezTo>
                  <a:cubicBezTo>
                    <a:pt x="793972" y="44831"/>
                    <a:pt x="801454" y="51348"/>
                    <a:pt x="801454" y="59387"/>
                  </a:cubicBezTo>
                  <a:lnTo>
                    <a:pt x="823440" y="598108"/>
                  </a:lnTo>
                  <a:cubicBezTo>
                    <a:pt x="823684" y="628245"/>
                    <a:pt x="755167" y="700040"/>
                    <a:pt x="721031" y="751006"/>
                  </a:cubicBezTo>
                  <a:lnTo>
                    <a:pt x="721249" y="751006"/>
                  </a:lnTo>
                  <a:lnTo>
                    <a:pt x="730362" y="1208210"/>
                  </a:lnTo>
                  <a:lnTo>
                    <a:pt x="632635" y="1208210"/>
                  </a:lnTo>
                  <a:lnTo>
                    <a:pt x="641747" y="751006"/>
                  </a:lnTo>
                  <a:lnTo>
                    <a:pt x="641966" y="751006"/>
                  </a:lnTo>
                  <a:cubicBezTo>
                    <a:pt x="607830" y="700040"/>
                    <a:pt x="537818" y="625641"/>
                    <a:pt x="539558" y="598108"/>
                  </a:cubicBezTo>
                  <a:lnTo>
                    <a:pt x="565173" y="59387"/>
                  </a:lnTo>
                  <a:cubicBezTo>
                    <a:pt x="565173" y="51348"/>
                    <a:pt x="572656" y="44831"/>
                    <a:pt x="581886" y="44831"/>
                  </a:cubicBezTo>
                  <a:close/>
                  <a:moveTo>
                    <a:pt x="212595" y="36059"/>
                  </a:moveTo>
                  <a:cubicBezTo>
                    <a:pt x="336973" y="33789"/>
                    <a:pt x="407081" y="222028"/>
                    <a:pt x="409936" y="374777"/>
                  </a:cubicBezTo>
                  <a:cubicBezTo>
                    <a:pt x="412077" y="489338"/>
                    <a:pt x="355947" y="615833"/>
                    <a:pt x="284145" y="671400"/>
                  </a:cubicBezTo>
                  <a:lnTo>
                    <a:pt x="233303" y="690845"/>
                  </a:lnTo>
                  <a:lnTo>
                    <a:pt x="247393" y="690845"/>
                  </a:lnTo>
                  <a:lnTo>
                    <a:pt x="257705" y="1208210"/>
                  </a:lnTo>
                  <a:lnTo>
                    <a:pt x="152291" y="1208210"/>
                  </a:lnTo>
                  <a:lnTo>
                    <a:pt x="162602" y="690845"/>
                  </a:lnTo>
                  <a:lnTo>
                    <a:pt x="183747" y="690845"/>
                  </a:lnTo>
                  <a:lnTo>
                    <a:pt x="132897" y="671667"/>
                  </a:lnTo>
                  <a:cubicBezTo>
                    <a:pt x="60354" y="617778"/>
                    <a:pt x="2206" y="495078"/>
                    <a:pt x="65" y="367375"/>
                  </a:cubicBezTo>
                  <a:cubicBezTo>
                    <a:pt x="-2789" y="197105"/>
                    <a:pt x="88216" y="38330"/>
                    <a:pt x="212595" y="36059"/>
                  </a:cubicBezTo>
                  <a:close/>
                  <a:moveTo>
                    <a:pt x="1152978" y="0"/>
                  </a:moveTo>
                  <a:cubicBezTo>
                    <a:pt x="1164512" y="2879"/>
                    <a:pt x="1158745" y="587326"/>
                    <a:pt x="1149518" y="932812"/>
                  </a:cubicBezTo>
                  <a:cubicBezTo>
                    <a:pt x="1091853" y="931852"/>
                    <a:pt x="1023807" y="936651"/>
                    <a:pt x="969601" y="929933"/>
                  </a:cubicBezTo>
                  <a:cubicBezTo>
                    <a:pt x="948841" y="524947"/>
                    <a:pt x="1011121" y="4799"/>
                    <a:pt x="1152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258" name="Group 2257">
            <a:extLst>
              <a:ext uri="{FF2B5EF4-FFF2-40B4-BE49-F238E27FC236}">
                <a16:creationId xmlns:a16="http://schemas.microsoft.com/office/drawing/2014/main" id="{089AE111-F6E0-4C9A-B6F9-0910060DAB7C}"/>
              </a:ext>
            </a:extLst>
          </p:cNvPr>
          <p:cNvGrpSpPr/>
          <p:nvPr/>
        </p:nvGrpSpPr>
        <p:grpSpPr>
          <a:xfrm>
            <a:off x="1360666" y="4217562"/>
            <a:ext cx="488568" cy="585942"/>
            <a:chOff x="6761163" y="2984500"/>
            <a:chExt cx="915988" cy="1098550"/>
          </a:xfrm>
          <a:noFill/>
        </p:grpSpPr>
        <p:sp>
          <p:nvSpPr>
            <p:cNvPr id="2259" name="Freeform 14">
              <a:extLst>
                <a:ext uri="{FF2B5EF4-FFF2-40B4-BE49-F238E27FC236}">
                  <a16:creationId xmlns:a16="http://schemas.microsoft.com/office/drawing/2014/main" id="{4CA456CC-7E9E-42B6-ABB4-D47E14FC7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 w="1587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60" name="Freeform 15">
              <a:extLst>
                <a:ext uri="{FF2B5EF4-FFF2-40B4-BE49-F238E27FC236}">
                  <a16:creationId xmlns:a16="http://schemas.microsoft.com/office/drawing/2014/main" id="{3197FEBA-AF5E-460D-A89F-84FAD3017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 w="1587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2261" name="Group 2260">
            <a:extLst>
              <a:ext uri="{FF2B5EF4-FFF2-40B4-BE49-F238E27FC236}">
                <a16:creationId xmlns:a16="http://schemas.microsoft.com/office/drawing/2014/main" id="{5234A882-EB60-4770-B381-0FFBE4FF1BD8}"/>
              </a:ext>
            </a:extLst>
          </p:cNvPr>
          <p:cNvGrpSpPr/>
          <p:nvPr/>
        </p:nvGrpSpPr>
        <p:grpSpPr>
          <a:xfrm>
            <a:off x="3519012" y="4332147"/>
            <a:ext cx="556323" cy="469987"/>
            <a:chOff x="1960454" y="5041163"/>
            <a:chExt cx="1743075" cy="1472566"/>
          </a:xfrm>
          <a:noFill/>
        </p:grpSpPr>
        <p:sp>
          <p:nvSpPr>
            <p:cNvPr id="2262" name="Freeform: Shape 2261">
              <a:extLst>
                <a:ext uri="{FF2B5EF4-FFF2-40B4-BE49-F238E27FC236}">
                  <a16:creationId xmlns:a16="http://schemas.microsoft.com/office/drawing/2014/main" id="{2F25CEE0-F228-4752-98A3-90F92936CE75}"/>
                </a:ext>
              </a:extLst>
            </p:cNvPr>
            <p:cNvSpPr/>
            <p:nvPr/>
          </p:nvSpPr>
          <p:spPr>
            <a:xfrm>
              <a:off x="1960454" y="5646954"/>
              <a:ext cx="1743075" cy="86677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3" name="Freeform: Shape 2262">
              <a:extLst>
                <a:ext uri="{FF2B5EF4-FFF2-40B4-BE49-F238E27FC236}">
                  <a16:creationId xmlns:a16="http://schemas.microsoft.com/office/drawing/2014/main" id="{DF163AB9-3500-41ED-B301-8AD8879A7E4D}"/>
                </a:ext>
              </a:extLst>
            </p:cNvPr>
            <p:cNvSpPr/>
            <p:nvPr/>
          </p:nvSpPr>
          <p:spPr>
            <a:xfrm>
              <a:off x="3229274" y="5527891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4" name="Freeform: Shape 2263">
              <a:extLst>
                <a:ext uri="{FF2B5EF4-FFF2-40B4-BE49-F238E27FC236}">
                  <a16:creationId xmlns:a16="http://schemas.microsoft.com/office/drawing/2014/main" id="{12B30634-FDDD-462A-B482-D77F9CEA8EE9}"/>
                </a:ext>
              </a:extLst>
            </p:cNvPr>
            <p:cNvSpPr/>
            <p:nvPr/>
          </p:nvSpPr>
          <p:spPr>
            <a:xfrm>
              <a:off x="3120559" y="5041163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5" name="Freeform: Shape 2264">
              <a:extLst>
                <a:ext uri="{FF2B5EF4-FFF2-40B4-BE49-F238E27FC236}">
                  <a16:creationId xmlns:a16="http://schemas.microsoft.com/office/drawing/2014/main" id="{E26A235C-A176-4081-B71D-6A1836DC0F10}"/>
                </a:ext>
              </a:extLst>
            </p:cNvPr>
            <p:cNvSpPr/>
            <p:nvPr/>
          </p:nvSpPr>
          <p:spPr>
            <a:xfrm>
              <a:off x="2908282" y="5540273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6" name="Freeform: Shape 2265">
              <a:extLst>
                <a:ext uri="{FF2B5EF4-FFF2-40B4-BE49-F238E27FC236}">
                  <a16:creationId xmlns:a16="http://schemas.microsoft.com/office/drawing/2014/main" id="{CE10C488-6E2E-4EA7-A5EC-79E77C601329}"/>
                </a:ext>
              </a:extLst>
            </p:cNvPr>
            <p:cNvSpPr/>
            <p:nvPr/>
          </p:nvSpPr>
          <p:spPr>
            <a:xfrm>
              <a:off x="2800519" y="5053546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7" name="Freeform: Shape 2266">
              <a:extLst>
                <a:ext uri="{FF2B5EF4-FFF2-40B4-BE49-F238E27FC236}">
                  <a16:creationId xmlns:a16="http://schemas.microsoft.com/office/drawing/2014/main" id="{EEB43B2C-75B8-4FE0-A0B2-CB3D1E75DF47}"/>
                </a:ext>
              </a:extLst>
            </p:cNvPr>
            <p:cNvSpPr/>
            <p:nvPr/>
          </p:nvSpPr>
          <p:spPr>
            <a:xfrm>
              <a:off x="2589194" y="5539321"/>
              <a:ext cx="9525" cy="9525"/>
            </a:xfrm>
            <a:custGeom>
              <a:avLst/>
              <a:gdLst>
                <a:gd name="connsiteX0" fmla="*/ 2858 w 0"/>
                <a:gd name="connsiteY0" fmla="*/ 95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2"/>
                  </a:moveTo>
                  <a:cubicBezTo>
                    <a:pt x="1905" y="952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8" name="Freeform: Shape 2267">
              <a:extLst>
                <a:ext uri="{FF2B5EF4-FFF2-40B4-BE49-F238E27FC236}">
                  <a16:creationId xmlns:a16="http://schemas.microsoft.com/office/drawing/2014/main" id="{8E00F5D6-7FED-42C0-8A6C-856A7AAD5A77}"/>
                </a:ext>
              </a:extLst>
            </p:cNvPr>
            <p:cNvSpPr/>
            <p:nvPr/>
          </p:nvSpPr>
          <p:spPr>
            <a:xfrm>
              <a:off x="2481432" y="5052594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69" name="Freeform: Shape 2268">
            <a:extLst>
              <a:ext uri="{FF2B5EF4-FFF2-40B4-BE49-F238E27FC236}">
                <a16:creationId xmlns:a16="http://schemas.microsoft.com/office/drawing/2014/main" id="{EF483C97-AA98-4456-BCEF-67F2D27F9ADA}"/>
              </a:ext>
            </a:extLst>
          </p:cNvPr>
          <p:cNvSpPr/>
          <p:nvPr/>
        </p:nvSpPr>
        <p:spPr>
          <a:xfrm>
            <a:off x="5829207" y="4330777"/>
            <a:ext cx="320378" cy="463996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noFill/>
          <a:ln w="1587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70" name="Group 2269">
            <a:extLst>
              <a:ext uri="{FF2B5EF4-FFF2-40B4-BE49-F238E27FC236}">
                <a16:creationId xmlns:a16="http://schemas.microsoft.com/office/drawing/2014/main" id="{70EFEEA6-E6CE-4B92-8C71-3DA2A4D8F959}"/>
              </a:ext>
            </a:extLst>
          </p:cNvPr>
          <p:cNvGrpSpPr/>
          <p:nvPr/>
        </p:nvGrpSpPr>
        <p:grpSpPr>
          <a:xfrm>
            <a:off x="668191" y="4927134"/>
            <a:ext cx="1873519" cy="1107996"/>
            <a:chOff x="668191" y="4889034"/>
            <a:chExt cx="1873519" cy="1107996"/>
          </a:xfrm>
        </p:grpSpPr>
        <p:sp>
          <p:nvSpPr>
            <p:cNvPr id="2271" name="TextBox 2270">
              <a:extLst>
                <a:ext uri="{FF2B5EF4-FFF2-40B4-BE49-F238E27FC236}">
                  <a16:creationId xmlns:a16="http://schemas.microsoft.com/office/drawing/2014/main" id="{E31AFA92-2852-46D2-B986-7316ACD8793B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272" name="TextBox 2271">
              <a:extLst>
                <a:ext uri="{FF2B5EF4-FFF2-40B4-BE49-F238E27FC236}">
                  <a16:creationId xmlns:a16="http://schemas.microsoft.com/office/drawing/2014/main" id="{CB01B55E-D546-4780-8400-727CB2CE0FDF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73" name="Group 2272">
            <a:extLst>
              <a:ext uri="{FF2B5EF4-FFF2-40B4-BE49-F238E27FC236}">
                <a16:creationId xmlns:a16="http://schemas.microsoft.com/office/drawing/2014/main" id="{B87395D5-804B-48D1-BCC3-424A207BF5F9}"/>
              </a:ext>
            </a:extLst>
          </p:cNvPr>
          <p:cNvGrpSpPr/>
          <p:nvPr/>
        </p:nvGrpSpPr>
        <p:grpSpPr>
          <a:xfrm>
            <a:off x="2860414" y="4927134"/>
            <a:ext cx="1873519" cy="1107996"/>
            <a:chOff x="2860414" y="4889034"/>
            <a:chExt cx="1873519" cy="1107996"/>
          </a:xfrm>
        </p:grpSpPr>
        <p:sp>
          <p:nvSpPr>
            <p:cNvPr id="2274" name="TextBox 2273">
              <a:extLst>
                <a:ext uri="{FF2B5EF4-FFF2-40B4-BE49-F238E27FC236}">
                  <a16:creationId xmlns:a16="http://schemas.microsoft.com/office/drawing/2014/main" id="{C6810FC3-EA40-4E11-85FA-0868AA4DEACF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275" name="TextBox 2274">
              <a:extLst>
                <a:ext uri="{FF2B5EF4-FFF2-40B4-BE49-F238E27FC236}">
                  <a16:creationId xmlns:a16="http://schemas.microsoft.com/office/drawing/2014/main" id="{E60CE2FB-4964-4DFF-97B8-618E228BAA5F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76" name="Group 2275">
            <a:extLst>
              <a:ext uri="{FF2B5EF4-FFF2-40B4-BE49-F238E27FC236}">
                <a16:creationId xmlns:a16="http://schemas.microsoft.com/office/drawing/2014/main" id="{8D963A1F-74B7-47F4-9075-3C06D3B2EB59}"/>
              </a:ext>
            </a:extLst>
          </p:cNvPr>
          <p:cNvGrpSpPr/>
          <p:nvPr/>
        </p:nvGrpSpPr>
        <p:grpSpPr>
          <a:xfrm>
            <a:off x="5052637" y="4927134"/>
            <a:ext cx="1873519" cy="1107996"/>
            <a:chOff x="5052637" y="4889034"/>
            <a:chExt cx="1873519" cy="1107996"/>
          </a:xfrm>
        </p:grpSpPr>
        <p:sp>
          <p:nvSpPr>
            <p:cNvPr id="2277" name="TextBox 2276">
              <a:extLst>
                <a:ext uri="{FF2B5EF4-FFF2-40B4-BE49-F238E27FC236}">
                  <a16:creationId xmlns:a16="http://schemas.microsoft.com/office/drawing/2014/main" id="{A1037DC1-8EEF-4ADF-B138-6A611158FBC2}"/>
                </a:ext>
              </a:extLst>
            </p:cNvPr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278" name="TextBox 2277">
              <a:extLst>
                <a:ext uri="{FF2B5EF4-FFF2-40B4-BE49-F238E27FC236}">
                  <a16:creationId xmlns:a16="http://schemas.microsoft.com/office/drawing/2014/main" id="{0AB68167-E8F1-4198-BB1F-278252C0A2BA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279" name="TextBox 2278">
            <a:extLst>
              <a:ext uri="{FF2B5EF4-FFF2-40B4-BE49-F238E27FC236}">
                <a16:creationId xmlns:a16="http://schemas.microsoft.com/office/drawing/2014/main" id="{9DBF7154-402B-4566-8A72-5DACAB222EF7}"/>
              </a:ext>
            </a:extLst>
          </p:cNvPr>
          <p:cNvSpPr txBox="1"/>
          <p:nvPr/>
        </p:nvSpPr>
        <p:spPr>
          <a:xfrm>
            <a:off x="668191" y="264685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280" name="TextBox 2279">
            <a:extLst>
              <a:ext uri="{FF2B5EF4-FFF2-40B4-BE49-F238E27FC236}">
                <a16:creationId xmlns:a16="http://schemas.microsoft.com/office/drawing/2014/main" id="{ABF2DC52-9A36-42FE-85C9-32C25236B050}"/>
              </a:ext>
            </a:extLst>
          </p:cNvPr>
          <p:cNvSpPr txBox="1"/>
          <p:nvPr/>
        </p:nvSpPr>
        <p:spPr>
          <a:xfrm>
            <a:off x="668191" y="171394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4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4"/>
                </a:solidFill>
              </a:rPr>
              <a:t>Professional PPT Presentation</a:t>
            </a:r>
            <a:endParaRPr lang="ko-KR" altLang="en-US" sz="28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11242</TotalTime>
  <Words>116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65</cp:revision>
  <dcterms:created xsi:type="dcterms:W3CDTF">2018-02-18T19:39:47Z</dcterms:created>
  <dcterms:modified xsi:type="dcterms:W3CDTF">2019-04-24T07:21:24Z</dcterms:modified>
</cp:coreProperties>
</file>