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66" name="Freeform: Shape 1765">
            <a:extLst>
              <a:ext uri="{FF2B5EF4-FFF2-40B4-BE49-F238E27FC236}">
                <a16:creationId xmlns:a16="http://schemas.microsoft.com/office/drawing/2014/main" id="{DA78000D-C901-4E52-88E7-841CA0293BDF}"/>
              </a:ext>
            </a:extLst>
          </p:cNvPr>
          <p:cNvSpPr/>
          <p:nvPr/>
        </p:nvSpPr>
        <p:spPr>
          <a:xfrm>
            <a:off x="3886879" y="1760837"/>
            <a:ext cx="3980330" cy="2898176"/>
          </a:xfrm>
          <a:custGeom>
            <a:avLst/>
            <a:gdLst>
              <a:gd name="connsiteX0" fmla="*/ 1436995 w 4069367"/>
              <a:gd name="connsiteY0" fmla="*/ 2963008 h 2963008"/>
              <a:gd name="connsiteX1" fmla="*/ 1309828 w 4069367"/>
              <a:gd name="connsiteY1" fmla="*/ 2963008 h 2963008"/>
              <a:gd name="connsiteX2" fmla="*/ 1265637 w 4069367"/>
              <a:gd name="connsiteY2" fmla="*/ 2959829 h 2963008"/>
              <a:gd name="connsiteX3" fmla="*/ 1244336 w 4069367"/>
              <a:gd name="connsiteY3" fmla="*/ 2922314 h 2963008"/>
              <a:gd name="connsiteX4" fmla="*/ 1263411 w 4069367"/>
              <a:gd name="connsiteY4" fmla="*/ 2891158 h 2963008"/>
              <a:gd name="connsiteX5" fmla="*/ 1284394 w 4069367"/>
              <a:gd name="connsiteY5" fmla="*/ 2858731 h 2963008"/>
              <a:gd name="connsiteX6" fmla="*/ 1181070 w 4069367"/>
              <a:gd name="connsiteY6" fmla="*/ 2858413 h 2963008"/>
              <a:gd name="connsiteX7" fmla="*/ 1144192 w 4069367"/>
              <a:gd name="connsiteY7" fmla="*/ 2850465 h 2963008"/>
              <a:gd name="connsiteX8" fmla="*/ 1133064 w 4069367"/>
              <a:gd name="connsiteY8" fmla="*/ 2820580 h 2963008"/>
              <a:gd name="connsiteX9" fmla="*/ 1143556 w 4069367"/>
              <a:gd name="connsiteY9" fmla="*/ 2804684 h 2963008"/>
              <a:gd name="connsiteX10" fmla="*/ 1210001 w 4069367"/>
              <a:gd name="connsiteY10" fmla="*/ 2741418 h 2963008"/>
              <a:gd name="connsiteX11" fmla="*/ 1263411 w 4069367"/>
              <a:gd name="connsiteY11" fmla="*/ 2663210 h 2963008"/>
              <a:gd name="connsiteX12" fmla="*/ 1324452 w 4069367"/>
              <a:gd name="connsiteY12" fmla="*/ 2399019 h 2963008"/>
              <a:gd name="connsiteX13" fmla="*/ 1308238 w 4069367"/>
              <a:gd name="connsiteY13" fmla="*/ 2246418 h 2963008"/>
              <a:gd name="connsiteX14" fmla="*/ 1291070 w 4069367"/>
              <a:gd name="connsiteY14" fmla="*/ 2174250 h 2963008"/>
              <a:gd name="connsiteX15" fmla="*/ 1278354 w 4069367"/>
              <a:gd name="connsiteY15" fmla="*/ 1941215 h 2963008"/>
              <a:gd name="connsiteX16" fmla="*/ 1248787 w 4069367"/>
              <a:gd name="connsiteY16" fmla="*/ 1897342 h 2963008"/>
              <a:gd name="connsiteX17" fmla="*/ 1158816 w 4069367"/>
              <a:gd name="connsiteY17" fmla="*/ 1811822 h 2963008"/>
              <a:gd name="connsiteX18" fmla="*/ 1109538 w 4069367"/>
              <a:gd name="connsiteY18" fmla="*/ 1712313 h 2963008"/>
              <a:gd name="connsiteX19" fmla="*/ 1054220 w 4069367"/>
              <a:gd name="connsiteY19" fmla="*/ 1598180 h 2963008"/>
              <a:gd name="connsiteX20" fmla="*/ 940087 w 4069367"/>
              <a:gd name="connsiteY20" fmla="*/ 1520290 h 2963008"/>
              <a:gd name="connsiteX21" fmla="*/ 916561 w 4069367"/>
              <a:gd name="connsiteY21" fmla="*/ 1517429 h 2963008"/>
              <a:gd name="connsiteX22" fmla="*/ 845983 w 4069367"/>
              <a:gd name="connsiteY22" fmla="*/ 1477371 h 2963008"/>
              <a:gd name="connsiteX23" fmla="*/ 811012 w 4069367"/>
              <a:gd name="connsiteY23" fmla="*/ 1408383 h 2963008"/>
              <a:gd name="connsiteX24" fmla="*/ 763324 w 4069367"/>
              <a:gd name="connsiteY24" fmla="*/ 1146735 h 2963008"/>
              <a:gd name="connsiteX25" fmla="*/ 699105 w 4069367"/>
              <a:gd name="connsiteY25" fmla="*/ 985550 h 2963008"/>
              <a:gd name="connsiteX26" fmla="*/ 668584 w 4069367"/>
              <a:gd name="connsiteY26" fmla="*/ 947082 h 2963008"/>
              <a:gd name="connsiteX27" fmla="*/ 597052 w 4069367"/>
              <a:gd name="connsiteY27" fmla="*/ 912111 h 2963008"/>
              <a:gd name="connsiteX28" fmla="*/ 442226 w 4069367"/>
              <a:gd name="connsiteY28" fmla="*/ 904798 h 2963008"/>
              <a:gd name="connsiteX29" fmla="*/ 295665 w 4069367"/>
              <a:gd name="connsiteY29" fmla="*/ 860925 h 2963008"/>
              <a:gd name="connsiteX30" fmla="*/ 254971 w 4069367"/>
              <a:gd name="connsiteY30" fmla="*/ 859972 h 2963008"/>
              <a:gd name="connsiteX31" fmla="*/ 114133 w 4069367"/>
              <a:gd name="connsiteY31" fmla="*/ 857111 h 2963008"/>
              <a:gd name="connsiteX32" fmla="*/ 52457 w 4069367"/>
              <a:gd name="connsiteY32" fmla="*/ 836446 h 2963008"/>
              <a:gd name="connsiteX33" fmla="*/ 3179 w 4069367"/>
              <a:gd name="connsiteY33" fmla="*/ 766821 h 2963008"/>
              <a:gd name="connsiteX34" fmla="*/ 4769 w 4069367"/>
              <a:gd name="connsiteY34" fmla="*/ 747746 h 2963008"/>
              <a:gd name="connsiteX35" fmla="*/ 0 w 4069367"/>
              <a:gd name="connsiteY35" fmla="*/ 696243 h 2963008"/>
              <a:gd name="connsiteX36" fmla="*/ 0 w 4069367"/>
              <a:gd name="connsiteY36" fmla="*/ 667631 h 2963008"/>
              <a:gd name="connsiteX37" fmla="*/ 31792 w 4069367"/>
              <a:gd name="connsiteY37" fmla="*/ 638064 h 2963008"/>
              <a:gd name="connsiteX38" fmla="*/ 140838 w 4069367"/>
              <a:gd name="connsiteY38" fmla="*/ 547139 h 2963008"/>
              <a:gd name="connsiteX39" fmla="*/ 236850 w 4069367"/>
              <a:gd name="connsiteY39" fmla="*/ 426648 h 2963008"/>
              <a:gd name="connsiteX40" fmla="*/ 255607 w 4069367"/>
              <a:gd name="connsiteY40" fmla="*/ 374191 h 2963008"/>
              <a:gd name="connsiteX41" fmla="*/ 254653 w 4069367"/>
              <a:gd name="connsiteY41" fmla="*/ 294711 h 2963008"/>
              <a:gd name="connsiteX42" fmla="*/ 298526 w 4069367"/>
              <a:gd name="connsiteY42" fmla="*/ 213324 h 2963008"/>
              <a:gd name="connsiteX43" fmla="*/ 329682 w 4069367"/>
              <a:gd name="connsiteY43" fmla="*/ 191387 h 2963008"/>
              <a:gd name="connsiteX44" fmla="*/ 362428 w 4069367"/>
              <a:gd name="connsiteY44" fmla="*/ 130665 h 2963008"/>
              <a:gd name="connsiteX45" fmla="*/ 365607 w 4069367"/>
              <a:gd name="connsiteY45" fmla="*/ 76619 h 2963008"/>
              <a:gd name="connsiteX46" fmla="*/ 403122 w 4069367"/>
              <a:gd name="connsiteY46" fmla="*/ 38468 h 2963008"/>
              <a:gd name="connsiteX47" fmla="*/ 468295 w 4069367"/>
              <a:gd name="connsiteY47" fmla="*/ 48642 h 2963008"/>
              <a:gd name="connsiteX48" fmla="*/ 507717 w 4069367"/>
              <a:gd name="connsiteY48" fmla="*/ 60723 h 2963008"/>
              <a:gd name="connsiteX49" fmla="*/ 556041 w 4069367"/>
              <a:gd name="connsiteY49" fmla="*/ 42283 h 2963008"/>
              <a:gd name="connsiteX50" fmla="*/ 610405 w 4069367"/>
              <a:gd name="connsiteY50" fmla="*/ 0 h 2963008"/>
              <a:gd name="connsiteX51" fmla="*/ 639018 w 4069367"/>
              <a:gd name="connsiteY51" fmla="*/ 0 h 2963008"/>
              <a:gd name="connsiteX52" fmla="*/ 653960 w 4069367"/>
              <a:gd name="connsiteY52" fmla="*/ 4451 h 2963008"/>
              <a:gd name="connsiteX53" fmla="*/ 752515 w 4069367"/>
              <a:gd name="connsiteY53" fmla="*/ 76301 h 2963008"/>
              <a:gd name="connsiteX54" fmla="*/ 814509 w 4069367"/>
              <a:gd name="connsiteY54" fmla="*/ 136069 h 2963008"/>
              <a:gd name="connsiteX55" fmla="*/ 856157 w 4069367"/>
              <a:gd name="connsiteY55" fmla="*/ 159278 h 2963008"/>
              <a:gd name="connsiteX56" fmla="*/ 932775 w 4069367"/>
              <a:gd name="connsiteY56" fmla="*/ 156734 h 2963008"/>
              <a:gd name="connsiteX57" fmla="*/ 1045319 w 4069367"/>
              <a:gd name="connsiteY57" fmla="*/ 88064 h 2963008"/>
              <a:gd name="connsiteX58" fmla="*/ 1189654 w 4069367"/>
              <a:gd name="connsiteY58" fmla="*/ 77572 h 2963008"/>
              <a:gd name="connsiteX59" fmla="*/ 1222082 w 4069367"/>
              <a:gd name="connsiteY59" fmla="*/ 139885 h 2963008"/>
              <a:gd name="connsiteX60" fmla="*/ 1133382 w 4069367"/>
              <a:gd name="connsiteY60" fmla="*/ 298844 h 2963008"/>
              <a:gd name="connsiteX61" fmla="*/ 1032602 w 4069367"/>
              <a:gd name="connsiteY61" fmla="*/ 331590 h 2963008"/>
              <a:gd name="connsiteX62" fmla="*/ 1005897 w 4069367"/>
              <a:gd name="connsiteY62" fmla="*/ 327457 h 2963008"/>
              <a:gd name="connsiteX63" fmla="*/ 981099 w 4069367"/>
              <a:gd name="connsiteY63" fmla="*/ 323960 h 2963008"/>
              <a:gd name="connsiteX64" fmla="*/ 979191 w 4069367"/>
              <a:gd name="connsiteY64" fmla="*/ 330318 h 2963008"/>
              <a:gd name="connsiteX65" fmla="*/ 1065030 w 4069367"/>
              <a:gd name="connsiteY65" fmla="*/ 364971 h 2963008"/>
              <a:gd name="connsiteX66" fmla="*/ 1276764 w 4069367"/>
              <a:gd name="connsiteY66" fmla="*/ 348122 h 2963008"/>
              <a:gd name="connsiteX67" fmla="*/ 1460839 w 4069367"/>
              <a:gd name="connsiteY67" fmla="*/ 326185 h 2963008"/>
              <a:gd name="connsiteX68" fmla="*/ 1645232 w 4069367"/>
              <a:gd name="connsiteY68" fmla="*/ 349711 h 2963008"/>
              <a:gd name="connsiteX69" fmla="*/ 2013701 w 4069367"/>
              <a:gd name="connsiteY69" fmla="*/ 399307 h 2963008"/>
              <a:gd name="connsiteX70" fmla="*/ 2292834 w 4069367"/>
              <a:gd name="connsiteY70" fmla="*/ 433642 h 2963008"/>
              <a:gd name="connsiteX71" fmla="*/ 2492170 w 4069367"/>
              <a:gd name="connsiteY71" fmla="*/ 450492 h 2963008"/>
              <a:gd name="connsiteX72" fmla="*/ 2658123 w 4069367"/>
              <a:gd name="connsiteY72" fmla="*/ 461937 h 2963008"/>
              <a:gd name="connsiteX73" fmla="*/ 2719800 w 4069367"/>
              <a:gd name="connsiteY73" fmla="*/ 463526 h 2963008"/>
              <a:gd name="connsiteX74" fmla="*/ 2914684 w 4069367"/>
              <a:gd name="connsiteY74" fmla="*/ 501041 h 2963008"/>
              <a:gd name="connsiteX75" fmla="*/ 3240234 w 4069367"/>
              <a:gd name="connsiteY75" fmla="*/ 505174 h 2963008"/>
              <a:gd name="connsiteX76" fmla="*/ 3427170 w 4069367"/>
              <a:gd name="connsiteY76" fmla="*/ 528064 h 2963008"/>
              <a:gd name="connsiteX77" fmla="*/ 3570552 w 4069367"/>
              <a:gd name="connsiteY77" fmla="*/ 606590 h 2963008"/>
              <a:gd name="connsiteX78" fmla="*/ 3643355 w 4069367"/>
              <a:gd name="connsiteY78" fmla="*/ 711186 h 2963008"/>
              <a:gd name="connsiteX79" fmla="*/ 3656072 w 4069367"/>
              <a:gd name="connsiteY79" fmla="*/ 755376 h 2963008"/>
              <a:gd name="connsiteX80" fmla="*/ 3717112 w 4069367"/>
              <a:gd name="connsiteY80" fmla="*/ 905434 h 2963008"/>
              <a:gd name="connsiteX81" fmla="*/ 3768933 w 4069367"/>
              <a:gd name="connsiteY81" fmla="*/ 1217313 h 2963008"/>
              <a:gd name="connsiteX82" fmla="*/ 3775610 w 4069367"/>
              <a:gd name="connsiteY82" fmla="*/ 1476099 h 2963008"/>
              <a:gd name="connsiteX83" fmla="*/ 3894829 w 4069367"/>
              <a:gd name="connsiteY83" fmla="*/ 1732978 h 2963008"/>
              <a:gd name="connsiteX84" fmla="*/ 3963500 w 4069367"/>
              <a:gd name="connsiteY84" fmla="*/ 1799106 h 2963008"/>
              <a:gd name="connsiteX85" fmla="*/ 4059512 w 4069367"/>
              <a:gd name="connsiteY85" fmla="*/ 1962834 h 2963008"/>
              <a:gd name="connsiteX86" fmla="*/ 4070639 w 4069367"/>
              <a:gd name="connsiteY86" fmla="*/ 2018788 h 2963008"/>
              <a:gd name="connsiteX87" fmla="*/ 4070639 w 4069367"/>
              <a:gd name="connsiteY87" fmla="*/ 2085551 h 2963008"/>
              <a:gd name="connsiteX88" fmla="*/ 4047748 w 4069367"/>
              <a:gd name="connsiteY88" fmla="*/ 2175840 h 2963008"/>
              <a:gd name="connsiteX89" fmla="*/ 4035032 w 4069367"/>
              <a:gd name="connsiteY89" fmla="*/ 2204771 h 2963008"/>
              <a:gd name="connsiteX90" fmla="*/ 4028355 w 4069367"/>
              <a:gd name="connsiteY90" fmla="*/ 2132285 h 2963008"/>
              <a:gd name="connsiteX91" fmla="*/ 3973991 w 4069367"/>
              <a:gd name="connsiteY91" fmla="*/ 2033094 h 2963008"/>
              <a:gd name="connsiteX92" fmla="*/ 3847459 w 4069367"/>
              <a:gd name="connsiteY92" fmla="*/ 1902747 h 2963008"/>
              <a:gd name="connsiteX93" fmla="*/ 3740003 w 4069367"/>
              <a:gd name="connsiteY93" fmla="*/ 1587053 h 2963008"/>
              <a:gd name="connsiteX94" fmla="*/ 3731101 w 4069367"/>
              <a:gd name="connsiteY94" fmla="*/ 1325088 h 2963008"/>
              <a:gd name="connsiteX95" fmla="*/ 3659887 w 4069367"/>
              <a:gd name="connsiteY95" fmla="*/ 896850 h 2963008"/>
              <a:gd name="connsiteX96" fmla="*/ 3636997 w 4069367"/>
              <a:gd name="connsiteY96" fmla="*/ 848209 h 2963008"/>
              <a:gd name="connsiteX97" fmla="*/ 3623962 w 4069367"/>
              <a:gd name="connsiteY97" fmla="*/ 876504 h 2963008"/>
              <a:gd name="connsiteX98" fmla="*/ 3552430 w 4069367"/>
              <a:gd name="connsiteY98" fmla="*/ 1313007 h 2963008"/>
              <a:gd name="connsiteX99" fmla="*/ 3551477 w 4069367"/>
              <a:gd name="connsiteY99" fmla="*/ 1597545 h 2963008"/>
              <a:gd name="connsiteX100" fmla="*/ 3620783 w 4069367"/>
              <a:gd name="connsiteY100" fmla="*/ 1843614 h 2963008"/>
              <a:gd name="connsiteX101" fmla="*/ 3633818 w 4069367"/>
              <a:gd name="connsiteY101" fmla="*/ 1943759 h 2963008"/>
              <a:gd name="connsiteX102" fmla="*/ 3617922 w 4069367"/>
              <a:gd name="connsiteY102" fmla="*/ 2030869 h 2963008"/>
              <a:gd name="connsiteX103" fmla="*/ 3615696 w 4069367"/>
              <a:gd name="connsiteY103" fmla="*/ 2442574 h 2963008"/>
              <a:gd name="connsiteX104" fmla="*/ 3663384 w 4069367"/>
              <a:gd name="connsiteY104" fmla="*/ 2606621 h 2963008"/>
              <a:gd name="connsiteX105" fmla="*/ 3667199 w 4069367"/>
              <a:gd name="connsiteY105" fmla="*/ 2629511 h 2963008"/>
              <a:gd name="connsiteX106" fmla="*/ 3644627 w 4069367"/>
              <a:gd name="connsiteY106" fmla="*/ 2635233 h 2963008"/>
              <a:gd name="connsiteX107" fmla="*/ 3638269 w 4069367"/>
              <a:gd name="connsiteY107" fmla="*/ 2634279 h 2963008"/>
              <a:gd name="connsiteX108" fmla="*/ 3613153 w 4069367"/>
              <a:gd name="connsiteY108" fmla="*/ 2656216 h 2963008"/>
              <a:gd name="connsiteX109" fmla="*/ 3624280 w 4069367"/>
              <a:gd name="connsiteY109" fmla="*/ 2722979 h 2963008"/>
              <a:gd name="connsiteX110" fmla="*/ 3578817 w 4069367"/>
              <a:gd name="connsiteY110" fmla="*/ 2799598 h 2963008"/>
              <a:gd name="connsiteX111" fmla="*/ 3406188 w 4069367"/>
              <a:gd name="connsiteY111" fmla="*/ 2797372 h 2963008"/>
              <a:gd name="connsiteX112" fmla="*/ 3389656 w 4069367"/>
              <a:gd name="connsiteY112" fmla="*/ 2769077 h 2963008"/>
              <a:gd name="connsiteX113" fmla="*/ 3405870 w 4069367"/>
              <a:gd name="connsiteY113" fmla="*/ 2736650 h 2963008"/>
              <a:gd name="connsiteX114" fmla="*/ 3483442 w 4069367"/>
              <a:gd name="connsiteY114" fmla="*/ 2541447 h 2963008"/>
              <a:gd name="connsiteX115" fmla="*/ 3496477 w 4069367"/>
              <a:gd name="connsiteY115" fmla="*/ 2224482 h 2963008"/>
              <a:gd name="connsiteX116" fmla="*/ 3486303 w 4069367"/>
              <a:gd name="connsiteY116" fmla="*/ 2180291 h 2963008"/>
              <a:gd name="connsiteX117" fmla="*/ 3421130 w 4069367"/>
              <a:gd name="connsiteY117" fmla="*/ 1995262 h 2963008"/>
              <a:gd name="connsiteX118" fmla="*/ 3413499 w 4069367"/>
              <a:gd name="connsiteY118" fmla="*/ 1971100 h 2963008"/>
              <a:gd name="connsiteX119" fmla="*/ 3357228 w 4069367"/>
              <a:gd name="connsiteY119" fmla="*/ 1821042 h 2963008"/>
              <a:gd name="connsiteX120" fmla="*/ 3338471 w 4069367"/>
              <a:gd name="connsiteY120" fmla="*/ 1783210 h 2963008"/>
              <a:gd name="connsiteX121" fmla="*/ 3315581 w 4069367"/>
              <a:gd name="connsiteY121" fmla="*/ 1848701 h 2963008"/>
              <a:gd name="connsiteX122" fmla="*/ 3321303 w 4069367"/>
              <a:gd name="connsiteY122" fmla="*/ 1983817 h 2963008"/>
              <a:gd name="connsiteX123" fmla="*/ 3310494 w 4069367"/>
              <a:gd name="connsiteY123" fmla="*/ 2119886 h 2963008"/>
              <a:gd name="connsiteX124" fmla="*/ 3307315 w 4069367"/>
              <a:gd name="connsiteY124" fmla="*/ 2436216 h 2963008"/>
              <a:gd name="connsiteX125" fmla="*/ 3318124 w 4069367"/>
              <a:gd name="connsiteY125" fmla="*/ 2491852 h 2963008"/>
              <a:gd name="connsiteX126" fmla="*/ 3284742 w 4069367"/>
              <a:gd name="connsiteY126" fmla="*/ 2552256 h 2963008"/>
              <a:gd name="connsiteX127" fmla="*/ 3258355 w 4069367"/>
              <a:gd name="connsiteY127" fmla="*/ 2575464 h 2963008"/>
              <a:gd name="connsiteX128" fmla="*/ 3250407 w 4069367"/>
              <a:gd name="connsiteY128" fmla="*/ 2626967 h 2963008"/>
              <a:gd name="connsiteX129" fmla="*/ 3197632 w 4069367"/>
              <a:gd name="connsiteY129" fmla="*/ 2694366 h 2963008"/>
              <a:gd name="connsiteX130" fmla="*/ 3038991 w 4069367"/>
              <a:gd name="connsiteY130" fmla="*/ 2693730 h 2963008"/>
              <a:gd name="connsiteX131" fmla="*/ 3026910 w 4069367"/>
              <a:gd name="connsiteY131" fmla="*/ 2664482 h 2963008"/>
              <a:gd name="connsiteX132" fmla="*/ 3037401 w 4069367"/>
              <a:gd name="connsiteY132" fmla="*/ 2652401 h 2963008"/>
              <a:gd name="connsiteX133" fmla="*/ 3113384 w 4069367"/>
              <a:gd name="connsiteY133" fmla="*/ 2569106 h 2963008"/>
              <a:gd name="connsiteX134" fmla="*/ 3156939 w 4069367"/>
              <a:gd name="connsiteY134" fmla="*/ 2468644 h 2963008"/>
              <a:gd name="connsiteX135" fmla="*/ 3169020 w 4069367"/>
              <a:gd name="connsiteY135" fmla="*/ 2367863 h 2963008"/>
              <a:gd name="connsiteX136" fmla="*/ 3163933 w 4069367"/>
              <a:gd name="connsiteY136" fmla="*/ 2145002 h 2963008"/>
              <a:gd name="connsiteX137" fmla="*/ 3154395 w 4069367"/>
              <a:gd name="connsiteY137" fmla="*/ 2064886 h 2963008"/>
              <a:gd name="connsiteX138" fmla="*/ 3170609 w 4069367"/>
              <a:gd name="connsiteY138" fmla="*/ 1876678 h 2963008"/>
              <a:gd name="connsiteX139" fmla="*/ 3164569 w 4069367"/>
              <a:gd name="connsiteY139" fmla="*/ 1793701 h 2963008"/>
              <a:gd name="connsiteX140" fmla="*/ 3135002 w 4069367"/>
              <a:gd name="connsiteY140" fmla="*/ 1843932 h 2963008"/>
              <a:gd name="connsiteX141" fmla="*/ 3066968 w 4069367"/>
              <a:gd name="connsiteY141" fmla="*/ 1920233 h 2963008"/>
              <a:gd name="connsiteX142" fmla="*/ 3039944 w 4069367"/>
              <a:gd name="connsiteY142" fmla="*/ 1972054 h 2963008"/>
              <a:gd name="connsiteX143" fmla="*/ 3025002 w 4069367"/>
              <a:gd name="connsiteY143" fmla="*/ 2060753 h 2963008"/>
              <a:gd name="connsiteX144" fmla="*/ 3014193 w 4069367"/>
              <a:gd name="connsiteY144" fmla="*/ 2073470 h 2963008"/>
              <a:gd name="connsiteX145" fmla="*/ 2996389 w 4069367"/>
              <a:gd name="connsiteY145" fmla="*/ 2060753 h 2963008"/>
              <a:gd name="connsiteX146" fmla="*/ 2993210 w 4069367"/>
              <a:gd name="connsiteY146" fmla="*/ 2039135 h 2963008"/>
              <a:gd name="connsiteX147" fmla="*/ 2993210 w 4069367"/>
              <a:gd name="connsiteY147" fmla="*/ 1951071 h 2963008"/>
              <a:gd name="connsiteX148" fmla="*/ 2971592 w 4069367"/>
              <a:gd name="connsiteY148" fmla="*/ 1998759 h 2963008"/>
              <a:gd name="connsiteX149" fmla="*/ 2973499 w 4069367"/>
              <a:gd name="connsiteY149" fmla="*/ 2062025 h 2963008"/>
              <a:gd name="connsiteX150" fmla="*/ 2966505 w 4069367"/>
              <a:gd name="connsiteY150" fmla="*/ 2073470 h 2963008"/>
              <a:gd name="connsiteX151" fmla="*/ 2926765 w 4069367"/>
              <a:gd name="connsiteY151" fmla="*/ 2042632 h 2963008"/>
              <a:gd name="connsiteX152" fmla="*/ 2926129 w 4069367"/>
              <a:gd name="connsiteY152" fmla="*/ 1974279 h 2963008"/>
              <a:gd name="connsiteX153" fmla="*/ 2900060 w 4069367"/>
              <a:gd name="connsiteY153" fmla="*/ 1943759 h 2963008"/>
              <a:gd name="connsiteX154" fmla="*/ 2883210 w 4069367"/>
              <a:gd name="connsiteY154" fmla="*/ 1974279 h 2963008"/>
              <a:gd name="connsiteX155" fmla="*/ 2882892 w 4069367"/>
              <a:gd name="connsiteY155" fmla="*/ 2051216 h 2963008"/>
              <a:gd name="connsiteX156" fmla="*/ 2843470 w 4069367"/>
              <a:gd name="connsiteY156" fmla="*/ 2026100 h 2963008"/>
              <a:gd name="connsiteX157" fmla="*/ 2843470 w 4069367"/>
              <a:gd name="connsiteY157" fmla="*/ 1945348 h 2963008"/>
              <a:gd name="connsiteX158" fmla="*/ 2825667 w 4069367"/>
              <a:gd name="connsiteY158" fmla="*/ 1958701 h 2963008"/>
              <a:gd name="connsiteX159" fmla="*/ 2824077 w 4069367"/>
              <a:gd name="connsiteY159" fmla="*/ 2020695 h 2963008"/>
              <a:gd name="connsiteX160" fmla="*/ 2817719 w 4069367"/>
              <a:gd name="connsiteY160" fmla="*/ 2037227 h 2963008"/>
              <a:gd name="connsiteX161" fmla="*/ 2796100 w 4069367"/>
              <a:gd name="connsiteY161" fmla="*/ 2029279 h 2963008"/>
              <a:gd name="connsiteX162" fmla="*/ 2789742 w 4069367"/>
              <a:gd name="connsiteY162" fmla="*/ 1997805 h 2963008"/>
              <a:gd name="connsiteX163" fmla="*/ 2748730 w 4069367"/>
              <a:gd name="connsiteY163" fmla="*/ 1912603 h 2963008"/>
              <a:gd name="connsiteX164" fmla="*/ 2654944 w 4069367"/>
              <a:gd name="connsiteY164" fmla="*/ 1823903 h 2963008"/>
              <a:gd name="connsiteX165" fmla="*/ 2611707 w 4069367"/>
              <a:gd name="connsiteY165" fmla="*/ 1811504 h 2963008"/>
              <a:gd name="connsiteX166" fmla="*/ 2575146 w 4069367"/>
              <a:gd name="connsiteY166" fmla="*/ 1826764 h 2963008"/>
              <a:gd name="connsiteX167" fmla="*/ 2288701 w 4069367"/>
              <a:gd name="connsiteY167" fmla="*/ 1850926 h 2963008"/>
              <a:gd name="connsiteX168" fmla="*/ 2034684 w 4069367"/>
              <a:gd name="connsiteY168" fmla="*/ 1809915 h 2963008"/>
              <a:gd name="connsiteX169" fmla="*/ 1846157 w 4069367"/>
              <a:gd name="connsiteY169" fmla="*/ 1743787 h 2963008"/>
              <a:gd name="connsiteX170" fmla="*/ 1814683 w 4069367"/>
              <a:gd name="connsiteY170" fmla="*/ 1735204 h 2963008"/>
              <a:gd name="connsiteX171" fmla="*/ 1727891 w 4069367"/>
              <a:gd name="connsiteY171" fmla="*/ 1805146 h 2963008"/>
              <a:gd name="connsiteX172" fmla="*/ 1619481 w 4069367"/>
              <a:gd name="connsiteY172" fmla="*/ 2168846 h 2963008"/>
              <a:gd name="connsiteX173" fmla="*/ 1571793 w 4069367"/>
              <a:gd name="connsiteY173" fmla="*/ 2320175 h 2963008"/>
              <a:gd name="connsiteX174" fmla="*/ 1553990 w 4069367"/>
              <a:gd name="connsiteY174" fmla="*/ 2584684 h 2963008"/>
              <a:gd name="connsiteX175" fmla="*/ 1590232 w 4069367"/>
              <a:gd name="connsiteY175" fmla="*/ 2730927 h 2963008"/>
              <a:gd name="connsiteX176" fmla="*/ 1561620 w 4069367"/>
              <a:gd name="connsiteY176" fmla="*/ 2783702 h 2963008"/>
              <a:gd name="connsiteX177" fmla="*/ 1537458 w 4069367"/>
              <a:gd name="connsiteY177" fmla="*/ 2763355 h 2963008"/>
              <a:gd name="connsiteX178" fmla="*/ 1539047 w 4069367"/>
              <a:gd name="connsiteY178" fmla="*/ 2736968 h 2963008"/>
              <a:gd name="connsiteX179" fmla="*/ 1509799 w 4069367"/>
              <a:gd name="connsiteY179" fmla="*/ 2790696 h 2963008"/>
              <a:gd name="connsiteX180" fmla="*/ 1526649 w 4069367"/>
              <a:gd name="connsiteY180" fmla="*/ 2833297 h 2963008"/>
              <a:gd name="connsiteX181" fmla="*/ 1450348 w 4069367"/>
              <a:gd name="connsiteY181" fmla="*/ 2959511 h 2963008"/>
              <a:gd name="connsiteX182" fmla="*/ 1436995 w 4069367"/>
              <a:gd name="connsiteY182" fmla="*/ 2963008 h 296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9367" h="2963008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3"/>
          </a:solidFill>
          <a:ln w="31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67" name="TextBox 1766">
            <a:extLst>
              <a:ext uri="{FF2B5EF4-FFF2-40B4-BE49-F238E27FC236}">
                <a16:creationId xmlns:a16="http://schemas.microsoft.com/office/drawing/2014/main" id="{44359969-5995-40EB-A69B-88A5B7515EEF}"/>
              </a:ext>
            </a:extLst>
          </p:cNvPr>
          <p:cNvSpPr txBox="1"/>
          <p:nvPr/>
        </p:nvSpPr>
        <p:spPr>
          <a:xfrm>
            <a:off x="4596098" y="4988627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spc="300" dirty="0">
                <a:solidFill>
                  <a:schemeClr val="accent4"/>
                </a:solidFill>
                <a:cs typeface="Calibri" pitchFamily="34" charset="0"/>
              </a:rPr>
              <a:t>ORGANIC FARMING </a:t>
            </a:r>
            <a:endParaRPr lang="ko-KR" altLang="en-US" sz="4000" b="1" spc="300" dirty="0">
              <a:solidFill>
                <a:schemeClr val="accent4"/>
              </a:solidFill>
              <a:cs typeface="Calibri" pitchFamily="34" charset="0"/>
            </a:endParaRPr>
          </a:p>
        </p:txBody>
      </p:sp>
      <p:cxnSp>
        <p:nvCxnSpPr>
          <p:cNvPr id="1768" name="Straight Connector 1767">
            <a:extLst>
              <a:ext uri="{FF2B5EF4-FFF2-40B4-BE49-F238E27FC236}">
                <a16:creationId xmlns:a16="http://schemas.microsoft.com/office/drawing/2014/main" id="{5C978AA3-62C7-4F75-BF5D-1BB3E0475A27}"/>
              </a:ext>
            </a:extLst>
          </p:cNvPr>
          <p:cNvCxnSpPr>
            <a:cxnSpLocks/>
          </p:cNvCxnSpPr>
          <p:nvPr/>
        </p:nvCxnSpPr>
        <p:spPr>
          <a:xfrm>
            <a:off x="4365815" y="5160574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9" name="Straight Connector 1768">
            <a:extLst>
              <a:ext uri="{FF2B5EF4-FFF2-40B4-BE49-F238E27FC236}">
                <a16:creationId xmlns:a16="http://schemas.microsoft.com/office/drawing/2014/main" id="{B70E22CA-AF59-4FCB-8D54-29441F189D07}"/>
              </a:ext>
            </a:extLst>
          </p:cNvPr>
          <p:cNvCxnSpPr>
            <a:cxnSpLocks/>
          </p:cNvCxnSpPr>
          <p:nvPr/>
        </p:nvCxnSpPr>
        <p:spPr>
          <a:xfrm>
            <a:off x="7835156" y="5160574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70" name="Group 1769">
            <a:extLst>
              <a:ext uri="{FF2B5EF4-FFF2-40B4-BE49-F238E27FC236}">
                <a16:creationId xmlns:a16="http://schemas.microsoft.com/office/drawing/2014/main" id="{977F44F5-8C02-4068-9054-874A92DE0ECF}"/>
              </a:ext>
            </a:extLst>
          </p:cNvPr>
          <p:cNvGrpSpPr/>
          <p:nvPr/>
        </p:nvGrpSpPr>
        <p:grpSpPr>
          <a:xfrm>
            <a:off x="474577" y="5054828"/>
            <a:ext cx="3422101" cy="1191037"/>
            <a:chOff x="4822352" y="1916832"/>
            <a:chExt cx="3422056" cy="1191037"/>
          </a:xfrm>
        </p:grpSpPr>
        <p:sp>
          <p:nvSpPr>
            <p:cNvPr id="1771" name="Text Placeholder 10">
              <a:extLst>
                <a:ext uri="{FF2B5EF4-FFF2-40B4-BE49-F238E27FC236}">
                  <a16:creationId xmlns:a16="http://schemas.microsoft.com/office/drawing/2014/main" id="{B416A313-18A2-4BD1-8B4E-07E98581E52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72" name="TextBox 1771">
              <a:extLst>
                <a:ext uri="{FF2B5EF4-FFF2-40B4-BE49-F238E27FC236}">
                  <a16:creationId xmlns:a16="http://schemas.microsoft.com/office/drawing/2014/main" id="{61AB7592-1B83-4D6B-BC85-22AD4B1F6B5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3" name="Group 1772">
            <a:extLst>
              <a:ext uri="{FF2B5EF4-FFF2-40B4-BE49-F238E27FC236}">
                <a16:creationId xmlns:a16="http://schemas.microsoft.com/office/drawing/2014/main" id="{B8EF7128-7089-4E25-865F-CAE5F0235F48}"/>
              </a:ext>
            </a:extLst>
          </p:cNvPr>
          <p:cNvGrpSpPr/>
          <p:nvPr/>
        </p:nvGrpSpPr>
        <p:grpSpPr>
          <a:xfrm>
            <a:off x="8304293" y="5054828"/>
            <a:ext cx="3422101" cy="1191037"/>
            <a:chOff x="4822352" y="1916832"/>
            <a:chExt cx="3422056" cy="1191037"/>
          </a:xfrm>
        </p:grpSpPr>
        <p:sp>
          <p:nvSpPr>
            <p:cNvPr id="1774" name="Text Placeholder 10">
              <a:extLst>
                <a:ext uri="{FF2B5EF4-FFF2-40B4-BE49-F238E27FC236}">
                  <a16:creationId xmlns:a16="http://schemas.microsoft.com/office/drawing/2014/main" id="{A654F1D5-CF7B-44AE-AB74-DE6B116386A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75" name="TextBox 1774">
              <a:extLst>
                <a:ext uri="{FF2B5EF4-FFF2-40B4-BE49-F238E27FC236}">
                  <a16:creationId xmlns:a16="http://schemas.microsoft.com/office/drawing/2014/main" id="{5CC600DE-8CA0-4651-A842-B40162BD20B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76" name="TextBox 1775">
            <a:extLst>
              <a:ext uri="{FF2B5EF4-FFF2-40B4-BE49-F238E27FC236}">
                <a16:creationId xmlns:a16="http://schemas.microsoft.com/office/drawing/2014/main" id="{AAA23965-AA7D-444F-810E-9B83AEE75DF2}"/>
              </a:ext>
            </a:extLst>
          </p:cNvPr>
          <p:cNvSpPr txBox="1"/>
          <p:nvPr/>
        </p:nvSpPr>
        <p:spPr>
          <a:xfrm>
            <a:off x="8609609" y="1803172"/>
            <a:ext cx="309721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777" name="TextBox 1776">
            <a:extLst>
              <a:ext uri="{FF2B5EF4-FFF2-40B4-BE49-F238E27FC236}">
                <a16:creationId xmlns:a16="http://schemas.microsoft.com/office/drawing/2014/main" id="{5318CEDC-9271-4293-8B8D-DB52DD4E3CC8}"/>
              </a:ext>
            </a:extLst>
          </p:cNvPr>
          <p:cNvSpPr txBox="1"/>
          <p:nvPr/>
        </p:nvSpPr>
        <p:spPr>
          <a:xfrm>
            <a:off x="485852" y="3008902"/>
            <a:ext cx="3730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162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46</cp:revision>
  <dcterms:created xsi:type="dcterms:W3CDTF">2018-02-18T19:39:47Z</dcterms:created>
  <dcterms:modified xsi:type="dcterms:W3CDTF">2019-04-25T04:04:34Z</dcterms:modified>
</cp:coreProperties>
</file>