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2016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42" name="직사각형 1">
            <a:extLst>
              <a:ext uri="{FF2B5EF4-FFF2-40B4-BE49-F238E27FC236}">
                <a16:creationId xmlns:a16="http://schemas.microsoft.com/office/drawing/2014/main" id="{3CEA4A17-B0DD-4BE5-86FD-C0B72D7119FB}"/>
              </a:ext>
            </a:extLst>
          </p:cNvPr>
          <p:cNvSpPr/>
          <p:nvPr/>
        </p:nvSpPr>
        <p:spPr>
          <a:xfrm>
            <a:off x="2081585" y="3926729"/>
            <a:ext cx="1036890" cy="5835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AE4B1C-C44C-4B8C-B285-193D7A1F95CF}"/>
              </a:ext>
            </a:extLst>
          </p:cNvPr>
          <p:cNvGrpSpPr/>
          <p:nvPr/>
        </p:nvGrpSpPr>
        <p:grpSpPr>
          <a:xfrm>
            <a:off x="2089404" y="3759918"/>
            <a:ext cx="10102596" cy="2494161"/>
            <a:chOff x="2089404" y="3759918"/>
            <a:chExt cx="10102596" cy="2494161"/>
          </a:xfrm>
          <a:solidFill>
            <a:schemeClr val="accent1"/>
          </a:solidFill>
        </p:grpSpPr>
        <p:sp>
          <p:nvSpPr>
            <p:cNvPr id="743" name="Rectangle 742">
              <a:extLst>
                <a:ext uri="{FF2B5EF4-FFF2-40B4-BE49-F238E27FC236}">
                  <a16:creationId xmlns:a16="http://schemas.microsoft.com/office/drawing/2014/main" id="{77F0EE11-1604-4231-ABDE-34A5D3DEB4C8}"/>
                </a:ext>
              </a:extLst>
            </p:cNvPr>
            <p:cNvSpPr/>
            <p:nvPr/>
          </p:nvSpPr>
          <p:spPr>
            <a:xfrm>
              <a:off x="2089404" y="3759918"/>
              <a:ext cx="1188000" cy="1691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4" name="Rectangle 743">
              <a:extLst>
                <a:ext uri="{FF2B5EF4-FFF2-40B4-BE49-F238E27FC236}">
                  <a16:creationId xmlns:a16="http://schemas.microsoft.com/office/drawing/2014/main" id="{DF5CA699-F654-40CA-A1B4-B6F026FC1C8E}"/>
                </a:ext>
              </a:extLst>
            </p:cNvPr>
            <p:cNvSpPr/>
            <p:nvPr/>
          </p:nvSpPr>
          <p:spPr>
            <a:xfrm>
              <a:off x="3118478" y="3766238"/>
              <a:ext cx="169101" cy="7440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5" name="Rectangle 744">
              <a:extLst>
                <a:ext uri="{FF2B5EF4-FFF2-40B4-BE49-F238E27FC236}">
                  <a16:creationId xmlns:a16="http://schemas.microsoft.com/office/drawing/2014/main" id="{7647BA09-3697-4A28-8653-70A243E5E202}"/>
                </a:ext>
              </a:extLst>
            </p:cNvPr>
            <p:cNvSpPr/>
            <p:nvPr/>
          </p:nvSpPr>
          <p:spPr>
            <a:xfrm>
              <a:off x="3118476" y="4341183"/>
              <a:ext cx="1188000" cy="1691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6" name="Rectangle 745">
              <a:extLst>
                <a:ext uri="{FF2B5EF4-FFF2-40B4-BE49-F238E27FC236}">
                  <a16:creationId xmlns:a16="http://schemas.microsoft.com/office/drawing/2014/main" id="{A880B47F-2FAD-4288-A6DC-EF1070216FB3}"/>
                </a:ext>
              </a:extLst>
            </p:cNvPr>
            <p:cNvSpPr/>
            <p:nvPr/>
          </p:nvSpPr>
          <p:spPr>
            <a:xfrm>
              <a:off x="4161455" y="4347504"/>
              <a:ext cx="169101" cy="74404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7" name="Rectangle 746">
              <a:extLst>
                <a:ext uri="{FF2B5EF4-FFF2-40B4-BE49-F238E27FC236}">
                  <a16:creationId xmlns:a16="http://schemas.microsoft.com/office/drawing/2014/main" id="{F8C9480C-1A48-40D3-90F9-51E79598ECD8}"/>
                </a:ext>
              </a:extLst>
            </p:cNvPr>
            <p:cNvSpPr/>
            <p:nvPr/>
          </p:nvSpPr>
          <p:spPr>
            <a:xfrm>
              <a:off x="4161452" y="4922447"/>
              <a:ext cx="1188000" cy="1691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8" name="Rectangle 747">
              <a:extLst>
                <a:ext uri="{FF2B5EF4-FFF2-40B4-BE49-F238E27FC236}">
                  <a16:creationId xmlns:a16="http://schemas.microsoft.com/office/drawing/2014/main" id="{77B5C463-1BD4-416A-A70F-F26BCD48367C}"/>
                </a:ext>
              </a:extLst>
            </p:cNvPr>
            <p:cNvSpPr/>
            <p:nvPr/>
          </p:nvSpPr>
          <p:spPr>
            <a:xfrm>
              <a:off x="5194500" y="4922445"/>
              <a:ext cx="169101" cy="7503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9" name="Rectangle 748">
              <a:extLst>
                <a:ext uri="{FF2B5EF4-FFF2-40B4-BE49-F238E27FC236}">
                  <a16:creationId xmlns:a16="http://schemas.microsoft.com/office/drawing/2014/main" id="{E12FD53C-3E23-4112-BC18-D6DC4801A42B}"/>
                </a:ext>
              </a:extLst>
            </p:cNvPr>
            <p:cNvSpPr/>
            <p:nvPr/>
          </p:nvSpPr>
          <p:spPr>
            <a:xfrm>
              <a:off x="5194496" y="5503711"/>
              <a:ext cx="1188000" cy="1691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0" name="Rectangle 749">
              <a:extLst>
                <a:ext uri="{FF2B5EF4-FFF2-40B4-BE49-F238E27FC236}">
                  <a16:creationId xmlns:a16="http://schemas.microsoft.com/office/drawing/2014/main" id="{7A486272-F605-4525-8D02-2FD2BABFF142}"/>
                </a:ext>
              </a:extLst>
            </p:cNvPr>
            <p:cNvSpPr/>
            <p:nvPr/>
          </p:nvSpPr>
          <p:spPr>
            <a:xfrm>
              <a:off x="6228952" y="5503713"/>
              <a:ext cx="169101" cy="6764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1" name="Rectangle 750">
              <a:extLst>
                <a:ext uri="{FF2B5EF4-FFF2-40B4-BE49-F238E27FC236}">
                  <a16:creationId xmlns:a16="http://schemas.microsoft.com/office/drawing/2014/main" id="{D9C7EBE6-AA21-4A6B-9F68-4F11EF46FB9F}"/>
                </a:ext>
              </a:extLst>
            </p:cNvPr>
            <p:cNvSpPr/>
            <p:nvPr/>
          </p:nvSpPr>
          <p:spPr>
            <a:xfrm>
              <a:off x="6228949" y="6084978"/>
              <a:ext cx="2952000" cy="1691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2" name="Rectangle 751">
              <a:extLst>
                <a:ext uri="{FF2B5EF4-FFF2-40B4-BE49-F238E27FC236}">
                  <a16:creationId xmlns:a16="http://schemas.microsoft.com/office/drawing/2014/main" id="{D0C26334-7209-4943-B7D1-AE5BA100C44F}"/>
                </a:ext>
              </a:extLst>
            </p:cNvPr>
            <p:cNvSpPr/>
            <p:nvPr/>
          </p:nvSpPr>
          <p:spPr>
            <a:xfrm>
              <a:off x="9011852" y="4529248"/>
              <a:ext cx="169101" cy="172482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3" name="Rectangle 752">
              <a:extLst>
                <a:ext uri="{FF2B5EF4-FFF2-40B4-BE49-F238E27FC236}">
                  <a16:creationId xmlns:a16="http://schemas.microsoft.com/office/drawing/2014/main" id="{C0582903-8219-472F-82B6-1B9D1F0DA7D5}"/>
                </a:ext>
              </a:extLst>
            </p:cNvPr>
            <p:cNvSpPr/>
            <p:nvPr/>
          </p:nvSpPr>
          <p:spPr>
            <a:xfrm>
              <a:off x="9036302" y="4529250"/>
              <a:ext cx="1285166" cy="1691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4" name="Rectangle 753">
              <a:extLst>
                <a:ext uri="{FF2B5EF4-FFF2-40B4-BE49-F238E27FC236}">
                  <a16:creationId xmlns:a16="http://schemas.microsoft.com/office/drawing/2014/main" id="{071E580E-998D-4BA5-BA16-25552358EABF}"/>
                </a:ext>
              </a:extLst>
            </p:cNvPr>
            <p:cNvSpPr/>
            <p:nvPr/>
          </p:nvSpPr>
          <p:spPr>
            <a:xfrm>
              <a:off x="10212004" y="4529248"/>
              <a:ext cx="169101" cy="172482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5" name="Rectangle 754">
              <a:extLst>
                <a:ext uri="{FF2B5EF4-FFF2-40B4-BE49-F238E27FC236}">
                  <a16:creationId xmlns:a16="http://schemas.microsoft.com/office/drawing/2014/main" id="{A3A1EFCD-DF24-4392-AEF3-2486150FF112}"/>
                </a:ext>
              </a:extLst>
            </p:cNvPr>
            <p:cNvSpPr/>
            <p:nvPr/>
          </p:nvSpPr>
          <p:spPr>
            <a:xfrm>
              <a:off x="10212000" y="6084978"/>
              <a:ext cx="1980000" cy="1691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756" name="Oval 755">
            <a:extLst>
              <a:ext uri="{FF2B5EF4-FFF2-40B4-BE49-F238E27FC236}">
                <a16:creationId xmlns:a16="http://schemas.microsoft.com/office/drawing/2014/main" id="{ECBA34B1-27F5-4EA2-AED5-BD873EDA1B18}"/>
              </a:ext>
            </a:extLst>
          </p:cNvPr>
          <p:cNvSpPr/>
          <p:nvPr/>
        </p:nvSpPr>
        <p:spPr>
          <a:xfrm>
            <a:off x="9313088" y="5436597"/>
            <a:ext cx="134234" cy="134234"/>
          </a:xfrm>
          <a:prstGeom prst="ellipse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757" name="Group 756">
            <a:extLst>
              <a:ext uri="{FF2B5EF4-FFF2-40B4-BE49-F238E27FC236}">
                <a16:creationId xmlns:a16="http://schemas.microsoft.com/office/drawing/2014/main" id="{C2502343-F153-45EE-95DD-1EB3D1879BDF}"/>
              </a:ext>
            </a:extLst>
          </p:cNvPr>
          <p:cNvGrpSpPr/>
          <p:nvPr/>
        </p:nvGrpSpPr>
        <p:grpSpPr>
          <a:xfrm>
            <a:off x="4375307" y="1933607"/>
            <a:ext cx="4099254" cy="660686"/>
            <a:chOff x="2113657" y="4283314"/>
            <a:chExt cx="3647460" cy="703270"/>
          </a:xfrm>
        </p:grpSpPr>
        <p:sp>
          <p:nvSpPr>
            <p:cNvPr id="758" name="TextBox 757">
              <a:extLst>
                <a:ext uri="{FF2B5EF4-FFF2-40B4-BE49-F238E27FC236}">
                  <a16:creationId xmlns:a16="http://schemas.microsoft.com/office/drawing/2014/main" id="{36927015-992C-4EE1-9237-D939539BD3BF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59" name="TextBox 758">
              <a:extLst>
                <a:ext uri="{FF2B5EF4-FFF2-40B4-BE49-F238E27FC236}">
                  <a16:creationId xmlns:a16="http://schemas.microsoft.com/office/drawing/2014/main" id="{D3AE0B2A-C4CD-437B-B023-14C13BA6164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0" name="Group 759">
            <a:extLst>
              <a:ext uri="{FF2B5EF4-FFF2-40B4-BE49-F238E27FC236}">
                <a16:creationId xmlns:a16="http://schemas.microsoft.com/office/drawing/2014/main" id="{B5CDC862-E8F1-44E2-961F-3DC836E034F5}"/>
              </a:ext>
            </a:extLst>
          </p:cNvPr>
          <p:cNvGrpSpPr/>
          <p:nvPr/>
        </p:nvGrpSpPr>
        <p:grpSpPr>
          <a:xfrm>
            <a:off x="5392056" y="2539932"/>
            <a:ext cx="4099254" cy="660686"/>
            <a:chOff x="2113657" y="4283314"/>
            <a:chExt cx="3647460" cy="703270"/>
          </a:xfrm>
        </p:grpSpPr>
        <p:sp>
          <p:nvSpPr>
            <p:cNvPr id="761" name="TextBox 760">
              <a:extLst>
                <a:ext uri="{FF2B5EF4-FFF2-40B4-BE49-F238E27FC236}">
                  <a16:creationId xmlns:a16="http://schemas.microsoft.com/office/drawing/2014/main" id="{8D0732D4-7A10-44BE-B66C-20E95E0ABB7C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62" name="TextBox 761">
              <a:extLst>
                <a:ext uri="{FF2B5EF4-FFF2-40B4-BE49-F238E27FC236}">
                  <a16:creationId xmlns:a16="http://schemas.microsoft.com/office/drawing/2014/main" id="{EB1251EB-6E60-4710-9A8A-24B49AA1833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3" name="Group 762">
            <a:extLst>
              <a:ext uri="{FF2B5EF4-FFF2-40B4-BE49-F238E27FC236}">
                <a16:creationId xmlns:a16="http://schemas.microsoft.com/office/drawing/2014/main" id="{D953F5AF-B48C-4D09-96DB-A41D475AAE98}"/>
              </a:ext>
            </a:extLst>
          </p:cNvPr>
          <p:cNvGrpSpPr/>
          <p:nvPr/>
        </p:nvGrpSpPr>
        <p:grpSpPr>
          <a:xfrm>
            <a:off x="6408803" y="3146257"/>
            <a:ext cx="4099254" cy="660686"/>
            <a:chOff x="2113657" y="4283314"/>
            <a:chExt cx="3647460" cy="703270"/>
          </a:xfrm>
        </p:grpSpPr>
        <p:sp>
          <p:nvSpPr>
            <p:cNvPr id="764" name="TextBox 763">
              <a:extLst>
                <a:ext uri="{FF2B5EF4-FFF2-40B4-BE49-F238E27FC236}">
                  <a16:creationId xmlns:a16="http://schemas.microsoft.com/office/drawing/2014/main" id="{576C19B8-103E-43D0-8719-2AD090DB1839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65" name="TextBox 764">
              <a:extLst>
                <a:ext uri="{FF2B5EF4-FFF2-40B4-BE49-F238E27FC236}">
                  <a16:creationId xmlns:a16="http://schemas.microsoft.com/office/drawing/2014/main" id="{19B84A54-5B01-4E21-82FB-0DA1233AA3D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6" name="Group 765">
            <a:extLst>
              <a:ext uri="{FF2B5EF4-FFF2-40B4-BE49-F238E27FC236}">
                <a16:creationId xmlns:a16="http://schemas.microsoft.com/office/drawing/2014/main" id="{7F2CFA8C-C7E4-4869-BC20-9AC832F6D534}"/>
              </a:ext>
            </a:extLst>
          </p:cNvPr>
          <p:cNvGrpSpPr/>
          <p:nvPr/>
        </p:nvGrpSpPr>
        <p:grpSpPr>
          <a:xfrm>
            <a:off x="7425550" y="3752583"/>
            <a:ext cx="4099254" cy="660686"/>
            <a:chOff x="2113657" y="4283314"/>
            <a:chExt cx="3647460" cy="703270"/>
          </a:xfrm>
        </p:grpSpPr>
        <p:sp>
          <p:nvSpPr>
            <p:cNvPr id="767" name="TextBox 766">
              <a:extLst>
                <a:ext uri="{FF2B5EF4-FFF2-40B4-BE49-F238E27FC236}">
                  <a16:creationId xmlns:a16="http://schemas.microsoft.com/office/drawing/2014/main" id="{F776E882-CAF9-4268-9124-E2EDA489C540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68" name="TextBox 767">
              <a:extLst>
                <a:ext uri="{FF2B5EF4-FFF2-40B4-BE49-F238E27FC236}">
                  <a16:creationId xmlns:a16="http://schemas.microsoft.com/office/drawing/2014/main" id="{519581E0-2F64-41CF-ABC9-CA496CFB420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69" name="Freeform 57">
            <a:extLst>
              <a:ext uri="{FF2B5EF4-FFF2-40B4-BE49-F238E27FC236}">
                <a16:creationId xmlns:a16="http://schemas.microsoft.com/office/drawing/2014/main" id="{2A07032B-CE90-4C79-9683-598644E976D0}"/>
              </a:ext>
            </a:extLst>
          </p:cNvPr>
          <p:cNvSpPr/>
          <p:nvPr/>
        </p:nvSpPr>
        <p:spPr>
          <a:xfrm>
            <a:off x="2998354" y="2236106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1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70" name="Freeform 59">
            <a:extLst>
              <a:ext uri="{FF2B5EF4-FFF2-40B4-BE49-F238E27FC236}">
                <a16:creationId xmlns:a16="http://schemas.microsoft.com/office/drawing/2014/main" id="{8E0B294F-F9AA-4BEB-AEEF-761BC68FF7A1}"/>
              </a:ext>
            </a:extLst>
          </p:cNvPr>
          <p:cNvSpPr/>
          <p:nvPr/>
        </p:nvSpPr>
        <p:spPr>
          <a:xfrm>
            <a:off x="4036562" y="2845816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3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71" name="Freeform 60">
            <a:extLst>
              <a:ext uri="{FF2B5EF4-FFF2-40B4-BE49-F238E27FC236}">
                <a16:creationId xmlns:a16="http://schemas.microsoft.com/office/drawing/2014/main" id="{5D678329-3AE9-4AB3-896A-DCC2476DFE05}"/>
              </a:ext>
            </a:extLst>
          </p:cNvPr>
          <p:cNvSpPr/>
          <p:nvPr/>
        </p:nvSpPr>
        <p:spPr>
          <a:xfrm>
            <a:off x="5074770" y="3455528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4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72" name="Freeform 61">
            <a:extLst>
              <a:ext uri="{FF2B5EF4-FFF2-40B4-BE49-F238E27FC236}">
                <a16:creationId xmlns:a16="http://schemas.microsoft.com/office/drawing/2014/main" id="{599758BB-6AE2-45BB-86B0-62254D434373}"/>
              </a:ext>
            </a:extLst>
          </p:cNvPr>
          <p:cNvSpPr/>
          <p:nvPr/>
        </p:nvSpPr>
        <p:spPr>
          <a:xfrm>
            <a:off x="6112978" y="4065238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5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73" name="직사각형 52">
            <a:extLst>
              <a:ext uri="{FF2B5EF4-FFF2-40B4-BE49-F238E27FC236}">
                <a16:creationId xmlns:a16="http://schemas.microsoft.com/office/drawing/2014/main" id="{89C9773D-5064-4E8A-8CC0-371730BA3212}"/>
              </a:ext>
            </a:extLst>
          </p:cNvPr>
          <p:cNvSpPr/>
          <p:nvPr/>
        </p:nvSpPr>
        <p:spPr>
          <a:xfrm>
            <a:off x="2089403" y="4509211"/>
            <a:ext cx="2072050" cy="58233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74" name="직사각형 53">
            <a:extLst>
              <a:ext uri="{FF2B5EF4-FFF2-40B4-BE49-F238E27FC236}">
                <a16:creationId xmlns:a16="http://schemas.microsoft.com/office/drawing/2014/main" id="{CA76BFAB-70F9-4037-B450-762204E63039}"/>
              </a:ext>
            </a:extLst>
          </p:cNvPr>
          <p:cNvSpPr/>
          <p:nvPr/>
        </p:nvSpPr>
        <p:spPr>
          <a:xfrm>
            <a:off x="2089404" y="5091546"/>
            <a:ext cx="3108494" cy="5812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75" name="직사각형 54">
            <a:extLst>
              <a:ext uri="{FF2B5EF4-FFF2-40B4-BE49-F238E27FC236}">
                <a16:creationId xmlns:a16="http://schemas.microsoft.com/office/drawing/2014/main" id="{10FE1400-9415-4C03-B540-BC6707A725EF}"/>
              </a:ext>
            </a:extLst>
          </p:cNvPr>
          <p:cNvSpPr/>
          <p:nvPr/>
        </p:nvSpPr>
        <p:spPr>
          <a:xfrm>
            <a:off x="2089404" y="5665540"/>
            <a:ext cx="4139546" cy="58759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76" name="TextBox 775">
            <a:extLst>
              <a:ext uri="{FF2B5EF4-FFF2-40B4-BE49-F238E27FC236}">
                <a16:creationId xmlns:a16="http://schemas.microsoft.com/office/drawing/2014/main" id="{40E83A09-6CBA-4403-B546-CE1405DA6BA3}"/>
              </a:ext>
            </a:extLst>
          </p:cNvPr>
          <p:cNvSpPr txBox="1"/>
          <p:nvPr/>
        </p:nvSpPr>
        <p:spPr>
          <a:xfrm>
            <a:off x="3380160" y="4502914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77" name="TextBox 776">
            <a:extLst>
              <a:ext uri="{FF2B5EF4-FFF2-40B4-BE49-F238E27FC236}">
                <a16:creationId xmlns:a16="http://schemas.microsoft.com/office/drawing/2014/main" id="{A255299A-EC67-4DCE-8DCC-5D807838A337}"/>
              </a:ext>
            </a:extLst>
          </p:cNvPr>
          <p:cNvSpPr txBox="1"/>
          <p:nvPr/>
        </p:nvSpPr>
        <p:spPr>
          <a:xfrm>
            <a:off x="5450222" y="5686112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78" name="TextBox 777">
            <a:extLst>
              <a:ext uri="{FF2B5EF4-FFF2-40B4-BE49-F238E27FC236}">
                <a16:creationId xmlns:a16="http://schemas.microsoft.com/office/drawing/2014/main" id="{C8C3DEA3-1CF1-47FB-BB93-1DC69F6F9D3F}"/>
              </a:ext>
            </a:extLst>
          </p:cNvPr>
          <p:cNvSpPr txBox="1"/>
          <p:nvPr/>
        </p:nvSpPr>
        <p:spPr>
          <a:xfrm>
            <a:off x="4415191" y="5076808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79" name="Group 778">
            <a:extLst>
              <a:ext uri="{FF2B5EF4-FFF2-40B4-BE49-F238E27FC236}">
                <a16:creationId xmlns:a16="http://schemas.microsoft.com/office/drawing/2014/main" id="{0A0D7737-9433-49CA-BC07-048581896AD0}"/>
              </a:ext>
            </a:extLst>
          </p:cNvPr>
          <p:cNvGrpSpPr/>
          <p:nvPr/>
        </p:nvGrpSpPr>
        <p:grpSpPr>
          <a:xfrm rot="2218954">
            <a:off x="4684335" y="4382865"/>
            <a:ext cx="224382" cy="495978"/>
            <a:chOff x="9501391" y="4122779"/>
            <a:chExt cx="922752" cy="2039667"/>
          </a:xfrm>
          <a:solidFill>
            <a:schemeClr val="accent4"/>
          </a:solidFill>
        </p:grpSpPr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id="{4BC6803A-C408-48DE-8389-71F62B9AB2C5}"/>
                </a:ext>
              </a:extLst>
            </p:cNvPr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>
                <a:gd name="connsiteX0" fmla="*/ 907614 w 922752"/>
                <a:gd name="connsiteY0" fmla="*/ 924915 h 999648"/>
                <a:gd name="connsiteX1" fmla="*/ 898002 w 922752"/>
                <a:gd name="connsiteY1" fmla="*/ 957596 h 999648"/>
                <a:gd name="connsiteX2" fmla="*/ 842252 w 922752"/>
                <a:gd name="connsiteY2" fmla="*/ 986432 h 999648"/>
                <a:gd name="connsiteX3" fmla="*/ 94438 w 922752"/>
                <a:gd name="connsiteY3" fmla="*/ 986432 h 999648"/>
                <a:gd name="connsiteX4" fmla="*/ 38688 w 922752"/>
                <a:gd name="connsiteY4" fmla="*/ 957596 h 999648"/>
                <a:gd name="connsiteX5" fmla="*/ 29076 w 922752"/>
                <a:gd name="connsiteY5" fmla="*/ 924915 h 999648"/>
                <a:gd name="connsiteX6" fmla="*/ 34843 w 922752"/>
                <a:gd name="connsiteY6" fmla="*/ 898001 h 999648"/>
                <a:gd name="connsiteX7" fmla="*/ 407789 w 922752"/>
                <a:gd name="connsiteY7" fmla="*/ 65602 h 999648"/>
                <a:gd name="connsiteX8" fmla="*/ 467383 w 922752"/>
                <a:gd name="connsiteY8" fmla="*/ 29076 h 999648"/>
                <a:gd name="connsiteX9" fmla="*/ 526979 w 922752"/>
                <a:gd name="connsiteY9" fmla="*/ 65602 h 999648"/>
                <a:gd name="connsiteX10" fmla="*/ 899924 w 922752"/>
                <a:gd name="connsiteY10" fmla="*/ 898001 h 999648"/>
                <a:gd name="connsiteX11" fmla="*/ 907614 w 922752"/>
                <a:gd name="connsiteY11" fmla="*/ 924915 h 999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2752" h="999648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id="{477CC746-483D-4B25-88A9-1537D2CC78CE}"/>
                </a:ext>
              </a:extLst>
            </p:cNvPr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>
                <a:gd name="connsiteX0" fmla="*/ 29076 w 115344"/>
                <a:gd name="connsiteY0" fmla="*/ 57912 h 480600"/>
                <a:gd name="connsiteX1" fmla="*/ 29076 w 115344"/>
                <a:gd name="connsiteY1" fmla="*/ 457772 h 480600"/>
                <a:gd name="connsiteX2" fmla="*/ 88671 w 115344"/>
                <a:gd name="connsiteY2" fmla="*/ 457772 h 480600"/>
                <a:gd name="connsiteX3" fmla="*/ 88671 w 115344"/>
                <a:gd name="connsiteY3" fmla="*/ 57912 h 480600"/>
                <a:gd name="connsiteX4" fmla="*/ 59835 w 115344"/>
                <a:gd name="connsiteY4" fmla="*/ 29076 h 480600"/>
                <a:gd name="connsiteX5" fmla="*/ 29076 w 115344"/>
                <a:gd name="connsiteY5" fmla="*/ 57912 h 48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5344" h="48060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id="{D283BDCC-A03F-470F-8D41-8017F5CDE447}"/>
                </a:ext>
              </a:extLst>
            </p:cNvPr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>
                <a:gd name="connsiteX0" fmla="*/ 233159 w 249912"/>
                <a:gd name="connsiteY0" fmla="*/ 86748 h 807408"/>
                <a:gd name="connsiteX1" fmla="*/ 200478 w 249912"/>
                <a:gd name="connsiteY1" fmla="*/ 29076 h 807408"/>
                <a:gd name="connsiteX2" fmla="*/ 131272 w 249912"/>
                <a:gd name="connsiteY2" fmla="*/ 29076 h 807408"/>
                <a:gd name="connsiteX3" fmla="*/ 62065 w 249912"/>
                <a:gd name="connsiteY3" fmla="*/ 29076 h 807408"/>
                <a:gd name="connsiteX4" fmla="*/ 29385 w 249912"/>
                <a:gd name="connsiteY4" fmla="*/ 86748 h 807408"/>
                <a:gd name="connsiteX5" fmla="*/ 35152 w 249912"/>
                <a:gd name="connsiteY5" fmla="*/ 698072 h 807408"/>
                <a:gd name="connsiteX6" fmla="*/ 131272 w 249912"/>
                <a:gd name="connsiteY6" fmla="*/ 778812 h 807408"/>
                <a:gd name="connsiteX7" fmla="*/ 227392 w 249912"/>
                <a:gd name="connsiteY7" fmla="*/ 698072 h 807408"/>
                <a:gd name="connsiteX8" fmla="*/ 233159 w 249912"/>
                <a:gd name="connsiteY8" fmla="*/ 86748 h 80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912" h="807408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8DB26D04-4951-4390-8023-90591CB88CC8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7FA38B75-1B05-41BD-B2F0-D5C6DA62DF3D}"/>
                </a:ext>
              </a:extLst>
            </p:cNvPr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B6398504-DF25-4456-BD9F-292D0CA772F7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86" name="Group 785">
            <a:extLst>
              <a:ext uri="{FF2B5EF4-FFF2-40B4-BE49-F238E27FC236}">
                <a16:creationId xmlns:a16="http://schemas.microsoft.com/office/drawing/2014/main" id="{34B77F65-6622-4E7E-9D3A-528EFF754B99}"/>
              </a:ext>
            </a:extLst>
          </p:cNvPr>
          <p:cNvGrpSpPr/>
          <p:nvPr/>
        </p:nvGrpSpPr>
        <p:grpSpPr>
          <a:xfrm rot="2078969">
            <a:off x="5706804" y="4971647"/>
            <a:ext cx="264664" cy="433860"/>
            <a:chOff x="8457528" y="4216977"/>
            <a:chExt cx="1076544" cy="1764763"/>
          </a:xfrm>
          <a:solidFill>
            <a:schemeClr val="accent5"/>
          </a:solidFill>
        </p:grpSpPr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EB869CF5-AF41-42D2-B826-71955DE355B0}"/>
                </a:ext>
              </a:extLst>
            </p:cNvPr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>
                <a:gd name="connsiteX0" fmla="*/ 905690 w 1076544"/>
                <a:gd name="connsiteY0" fmla="*/ 29076 h 768960"/>
                <a:gd name="connsiteX1" fmla="*/ 538512 w 1076544"/>
                <a:gd name="connsiteY1" fmla="*/ 29076 h 768960"/>
                <a:gd name="connsiteX2" fmla="*/ 171334 w 1076544"/>
                <a:gd name="connsiteY2" fmla="*/ 29076 h 768960"/>
                <a:gd name="connsiteX3" fmla="*/ 29076 w 1076544"/>
                <a:gd name="connsiteY3" fmla="*/ 755744 h 768960"/>
                <a:gd name="connsiteX4" fmla="*/ 538512 w 1076544"/>
                <a:gd name="connsiteY4" fmla="*/ 755744 h 768960"/>
                <a:gd name="connsiteX5" fmla="*/ 1047949 w 1076544"/>
                <a:gd name="connsiteY5" fmla="*/ 755744 h 768960"/>
                <a:gd name="connsiteX6" fmla="*/ 905690 w 1076544"/>
                <a:gd name="connsiteY6" fmla="*/ 29076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6544" h="76896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ED73D82C-5AED-4B1B-A7D6-0D89C5615648}"/>
                </a:ext>
              </a:extLst>
            </p:cNvPr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>
                <a:gd name="connsiteX0" fmla="*/ 759589 w 788184"/>
                <a:gd name="connsiteY0" fmla="*/ 1024880 h 1038096"/>
                <a:gd name="connsiteX1" fmla="*/ 394332 w 788184"/>
                <a:gd name="connsiteY1" fmla="*/ 1024880 h 1038096"/>
                <a:gd name="connsiteX2" fmla="*/ 29076 w 788184"/>
                <a:gd name="connsiteY2" fmla="*/ 1024880 h 1038096"/>
                <a:gd name="connsiteX3" fmla="*/ 61757 w 788184"/>
                <a:gd name="connsiteY3" fmla="*/ 899923 h 1038096"/>
                <a:gd name="connsiteX4" fmla="*/ 277066 w 788184"/>
                <a:gd name="connsiteY4" fmla="*/ 849941 h 1038096"/>
                <a:gd name="connsiteX5" fmla="*/ 236695 w 788184"/>
                <a:gd name="connsiteY5" fmla="*/ 436625 h 1038096"/>
                <a:gd name="connsiteX6" fmla="*/ 394332 w 788184"/>
                <a:gd name="connsiteY6" fmla="*/ 29076 h 1038096"/>
                <a:gd name="connsiteX7" fmla="*/ 551969 w 788184"/>
                <a:gd name="connsiteY7" fmla="*/ 436625 h 1038096"/>
                <a:gd name="connsiteX8" fmla="*/ 511598 w 788184"/>
                <a:gd name="connsiteY8" fmla="*/ 849941 h 1038096"/>
                <a:gd name="connsiteX9" fmla="*/ 726907 w 788184"/>
                <a:gd name="connsiteY9" fmla="*/ 899923 h 1038096"/>
                <a:gd name="connsiteX10" fmla="*/ 759589 w 788184"/>
                <a:gd name="connsiteY10" fmla="*/ 1024880 h 1038096"/>
                <a:gd name="connsiteX11" fmla="*/ 394332 w 788184"/>
                <a:gd name="connsiteY11" fmla="*/ 190558 h 1038096"/>
                <a:gd name="connsiteX12" fmla="*/ 332815 w 788184"/>
                <a:gd name="connsiteY12" fmla="*/ 303979 h 1038096"/>
                <a:gd name="connsiteX13" fmla="*/ 400099 w 788184"/>
                <a:gd name="connsiteY13" fmla="*/ 402022 h 1038096"/>
                <a:gd name="connsiteX14" fmla="*/ 457771 w 788184"/>
                <a:gd name="connsiteY14" fmla="*/ 303979 h 1038096"/>
                <a:gd name="connsiteX15" fmla="*/ 394332 w 788184"/>
                <a:gd name="connsiteY15" fmla="*/ 190558 h 103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184" h="1038096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89" name="Group 788">
            <a:extLst>
              <a:ext uri="{FF2B5EF4-FFF2-40B4-BE49-F238E27FC236}">
                <a16:creationId xmlns:a16="http://schemas.microsoft.com/office/drawing/2014/main" id="{51F88E69-EF4B-47FE-8C54-A0BE3D1AD6D1}"/>
              </a:ext>
            </a:extLst>
          </p:cNvPr>
          <p:cNvGrpSpPr/>
          <p:nvPr/>
        </p:nvGrpSpPr>
        <p:grpSpPr>
          <a:xfrm rot="18900000">
            <a:off x="3568809" y="4005161"/>
            <a:ext cx="519819" cy="157676"/>
            <a:chOff x="115511" y="1655618"/>
            <a:chExt cx="2541413" cy="770883"/>
          </a:xfrm>
          <a:solidFill>
            <a:schemeClr val="accent3"/>
          </a:solidFill>
        </p:grpSpPr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id="{DA4552C2-0BF8-4693-8E09-7E52544F4BF8}"/>
                </a:ext>
              </a:extLst>
            </p:cNvPr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>
                <a:gd name="connsiteX0" fmla="*/ 1575407 w 1749384"/>
                <a:gd name="connsiteY0" fmla="*/ 685336 h 730512"/>
                <a:gd name="connsiteX1" fmla="*/ 1536959 w 1749384"/>
                <a:gd name="connsiteY1" fmla="*/ 641121 h 730512"/>
                <a:gd name="connsiteX2" fmla="*/ 1435072 w 1749384"/>
                <a:gd name="connsiteY2" fmla="*/ 637276 h 730512"/>
                <a:gd name="connsiteX3" fmla="*/ 1427382 w 1749384"/>
                <a:gd name="connsiteY3" fmla="*/ 639198 h 730512"/>
                <a:gd name="connsiteX4" fmla="*/ 1369710 w 1749384"/>
                <a:gd name="connsiteY4" fmla="*/ 689181 h 730512"/>
                <a:gd name="connsiteX5" fmla="*/ 1363943 w 1749384"/>
                <a:gd name="connsiteY5" fmla="*/ 691103 h 730512"/>
                <a:gd name="connsiteX6" fmla="*/ 1358176 w 1749384"/>
                <a:gd name="connsiteY6" fmla="*/ 687258 h 730512"/>
                <a:gd name="connsiteX7" fmla="*/ 1313961 w 1749384"/>
                <a:gd name="connsiteY7" fmla="*/ 627664 h 730512"/>
                <a:gd name="connsiteX8" fmla="*/ 1304349 w 1749384"/>
                <a:gd name="connsiteY8" fmla="*/ 625741 h 730512"/>
                <a:gd name="connsiteX9" fmla="*/ 1238987 w 1749384"/>
                <a:gd name="connsiteY9" fmla="*/ 662267 h 730512"/>
                <a:gd name="connsiteX10" fmla="*/ 1233220 w 1749384"/>
                <a:gd name="connsiteY10" fmla="*/ 662267 h 730512"/>
                <a:gd name="connsiteX11" fmla="*/ 1229375 w 1749384"/>
                <a:gd name="connsiteY11" fmla="*/ 658422 h 730512"/>
                <a:gd name="connsiteX12" fmla="*/ 1135178 w 1749384"/>
                <a:gd name="connsiteY12" fmla="*/ 575759 h 730512"/>
                <a:gd name="connsiteX13" fmla="*/ 1129410 w 1749384"/>
                <a:gd name="connsiteY13" fmla="*/ 571914 h 730512"/>
                <a:gd name="connsiteX14" fmla="*/ 1121721 w 1749384"/>
                <a:gd name="connsiteY14" fmla="*/ 575759 h 730512"/>
                <a:gd name="connsiteX15" fmla="*/ 1033290 w 1749384"/>
                <a:gd name="connsiteY15" fmla="*/ 616129 h 730512"/>
                <a:gd name="connsiteX16" fmla="*/ 1027523 w 1749384"/>
                <a:gd name="connsiteY16" fmla="*/ 619974 h 730512"/>
                <a:gd name="connsiteX17" fmla="*/ 1021756 w 1749384"/>
                <a:gd name="connsiteY17" fmla="*/ 616129 h 730512"/>
                <a:gd name="connsiteX18" fmla="*/ 987153 w 1749384"/>
                <a:gd name="connsiteY18" fmla="*/ 560380 h 730512"/>
                <a:gd name="connsiteX19" fmla="*/ 981385 w 1749384"/>
                <a:gd name="connsiteY19" fmla="*/ 556535 h 730512"/>
                <a:gd name="connsiteX20" fmla="*/ 917946 w 1749384"/>
                <a:gd name="connsiteY20" fmla="*/ 558457 h 730512"/>
                <a:gd name="connsiteX21" fmla="*/ 864119 w 1749384"/>
                <a:gd name="connsiteY21" fmla="*/ 593061 h 730512"/>
                <a:gd name="connsiteX22" fmla="*/ 858352 w 1749384"/>
                <a:gd name="connsiteY22" fmla="*/ 594983 h 730512"/>
                <a:gd name="connsiteX23" fmla="*/ 852585 w 1749384"/>
                <a:gd name="connsiteY23" fmla="*/ 591138 h 730512"/>
                <a:gd name="connsiteX24" fmla="*/ 812214 w 1749384"/>
                <a:gd name="connsiteY24" fmla="*/ 521932 h 730512"/>
                <a:gd name="connsiteX25" fmla="*/ 806447 w 1749384"/>
                <a:gd name="connsiteY25" fmla="*/ 518087 h 730512"/>
                <a:gd name="connsiteX26" fmla="*/ 798757 w 1749384"/>
                <a:gd name="connsiteY26" fmla="*/ 520009 h 730512"/>
                <a:gd name="connsiteX27" fmla="*/ 712249 w 1749384"/>
                <a:gd name="connsiteY27" fmla="*/ 564225 h 730512"/>
                <a:gd name="connsiteX28" fmla="*/ 633431 w 1749384"/>
                <a:gd name="connsiteY28" fmla="*/ 468105 h 730512"/>
                <a:gd name="connsiteX29" fmla="*/ 625741 w 1749384"/>
                <a:gd name="connsiteY29" fmla="*/ 466182 h 730512"/>
                <a:gd name="connsiteX30" fmla="*/ 514242 w 1749384"/>
                <a:gd name="connsiteY30" fmla="*/ 510397 h 730512"/>
                <a:gd name="connsiteX31" fmla="*/ 506553 w 1749384"/>
                <a:gd name="connsiteY31" fmla="*/ 508475 h 730512"/>
                <a:gd name="connsiteX32" fmla="*/ 445036 w 1749384"/>
                <a:gd name="connsiteY32" fmla="*/ 420045 h 730512"/>
                <a:gd name="connsiteX33" fmla="*/ 439269 w 1749384"/>
                <a:gd name="connsiteY33" fmla="*/ 418122 h 730512"/>
                <a:gd name="connsiteX34" fmla="*/ 343149 w 1749384"/>
                <a:gd name="connsiteY34" fmla="*/ 473872 h 730512"/>
                <a:gd name="connsiteX35" fmla="*/ 337381 w 1749384"/>
                <a:gd name="connsiteY35" fmla="*/ 471949 h 730512"/>
                <a:gd name="connsiteX36" fmla="*/ 250873 w 1749384"/>
                <a:gd name="connsiteY36" fmla="*/ 379674 h 730512"/>
                <a:gd name="connsiteX37" fmla="*/ 241261 w 1749384"/>
                <a:gd name="connsiteY37" fmla="*/ 379674 h 730512"/>
                <a:gd name="connsiteX38" fmla="*/ 152831 w 1749384"/>
                <a:gd name="connsiteY38" fmla="*/ 429657 h 730512"/>
                <a:gd name="connsiteX39" fmla="*/ 148986 w 1749384"/>
                <a:gd name="connsiteY39" fmla="*/ 429657 h 730512"/>
                <a:gd name="connsiteX40" fmla="*/ 68245 w 1749384"/>
                <a:gd name="connsiteY40" fmla="*/ 404665 h 730512"/>
                <a:gd name="connsiteX41" fmla="*/ 14418 w 1749384"/>
                <a:gd name="connsiteY41" fmla="*/ 333536 h 730512"/>
                <a:gd name="connsiteX42" fmla="*/ 16340 w 1749384"/>
                <a:gd name="connsiteY42" fmla="*/ 85547 h 730512"/>
                <a:gd name="connsiteX43" fmla="*/ 87469 w 1749384"/>
                <a:gd name="connsiteY43" fmla="*/ 14418 h 730512"/>
                <a:gd name="connsiteX44" fmla="*/ 1665760 w 1749384"/>
                <a:gd name="connsiteY44" fmla="*/ 22108 h 730512"/>
                <a:gd name="connsiteX45" fmla="*/ 1715743 w 1749384"/>
                <a:gd name="connsiteY45" fmla="*/ 43254 h 730512"/>
                <a:gd name="connsiteX46" fmla="*/ 1736889 w 1749384"/>
                <a:gd name="connsiteY46" fmla="*/ 93236 h 730512"/>
                <a:gd name="connsiteX47" fmla="*/ 1733044 w 1749384"/>
                <a:gd name="connsiteY47" fmla="*/ 654577 h 730512"/>
                <a:gd name="connsiteX48" fmla="*/ 1706131 w 1749384"/>
                <a:gd name="connsiteY48" fmla="*/ 710327 h 730512"/>
                <a:gd name="connsiteX49" fmla="*/ 1625390 w 1749384"/>
                <a:gd name="connsiteY49" fmla="*/ 716094 h 73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49384" h="730512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9153E88E-7DF8-46D3-91C6-9F048EF75B48}"/>
                </a:ext>
              </a:extLst>
            </p:cNvPr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>
                <a:gd name="connsiteX0" fmla="*/ 750697 w 826632"/>
                <a:gd name="connsiteY0" fmla="*/ 18263 h 768960"/>
                <a:gd name="connsiteX1" fmla="*/ 93237 w 826632"/>
                <a:gd name="connsiteY1" fmla="*/ 14418 h 768960"/>
                <a:gd name="connsiteX2" fmla="*/ 41332 w 826632"/>
                <a:gd name="connsiteY2" fmla="*/ 35564 h 768960"/>
                <a:gd name="connsiteX3" fmla="*/ 18263 w 826632"/>
                <a:gd name="connsiteY3" fmla="*/ 87469 h 768960"/>
                <a:gd name="connsiteX4" fmla="*/ 14418 w 826632"/>
                <a:gd name="connsiteY4" fmla="*/ 693025 h 768960"/>
                <a:gd name="connsiteX5" fmla="*/ 35565 w 826632"/>
                <a:gd name="connsiteY5" fmla="*/ 744930 h 768960"/>
                <a:gd name="connsiteX6" fmla="*/ 87469 w 826632"/>
                <a:gd name="connsiteY6" fmla="*/ 767999 h 768960"/>
                <a:gd name="connsiteX7" fmla="*/ 744930 w 826632"/>
                <a:gd name="connsiteY7" fmla="*/ 771844 h 768960"/>
                <a:gd name="connsiteX8" fmla="*/ 744930 w 826632"/>
                <a:gd name="connsiteY8" fmla="*/ 771844 h 768960"/>
                <a:gd name="connsiteX9" fmla="*/ 819904 w 826632"/>
                <a:gd name="connsiteY9" fmla="*/ 696870 h 768960"/>
                <a:gd name="connsiteX10" fmla="*/ 823749 w 826632"/>
                <a:gd name="connsiteY10" fmla="*/ 91314 h 768960"/>
                <a:gd name="connsiteX11" fmla="*/ 750697 w 826632"/>
                <a:gd name="connsiteY11" fmla="*/ 18263 h 768960"/>
                <a:gd name="connsiteX12" fmla="*/ 671879 w 826632"/>
                <a:gd name="connsiteY12" fmla="*/ 623819 h 768960"/>
                <a:gd name="connsiteX13" fmla="*/ 435424 w 826632"/>
                <a:gd name="connsiteY13" fmla="*/ 621897 h 768960"/>
                <a:gd name="connsiteX14" fmla="*/ 437346 w 826632"/>
                <a:gd name="connsiteY14" fmla="*/ 164365 h 768960"/>
                <a:gd name="connsiteX15" fmla="*/ 673801 w 826632"/>
                <a:gd name="connsiteY15" fmla="*/ 166288 h 768960"/>
                <a:gd name="connsiteX16" fmla="*/ 671879 w 826632"/>
                <a:gd name="connsiteY16" fmla="*/ 623819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26632" h="76896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92" name="Group 791">
            <a:extLst>
              <a:ext uri="{FF2B5EF4-FFF2-40B4-BE49-F238E27FC236}">
                <a16:creationId xmlns:a16="http://schemas.microsoft.com/office/drawing/2014/main" id="{FAF2C1E2-427A-43DA-8567-1DCC78375B70}"/>
              </a:ext>
            </a:extLst>
          </p:cNvPr>
          <p:cNvGrpSpPr/>
          <p:nvPr/>
        </p:nvGrpSpPr>
        <p:grpSpPr>
          <a:xfrm>
            <a:off x="7953266" y="4461605"/>
            <a:ext cx="926451" cy="1707923"/>
            <a:chOff x="433001" y="1399349"/>
            <a:chExt cx="2505075" cy="4618131"/>
          </a:xfrm>
        </p:grpSpPr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5997CF1E-2577-4263-8A99-273F11243AB0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F0E915E8-818E-4FF8-8457-C95984B35000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95" name="Group 794">
            <a:extLst>
              <a:ext uri="{FF2B5EF4-FFF2-40B4-BE49-F238E27FC236}">
                <a16:creationId xmlns:a16="http://schemas.microsoft.com/office/drawing/2014/main" id="{B976B479-D4DF-4200-9A56-4AA267F96B16}"/>
              </a:ext>
            </a:extLst>
          </p:cNvPr>
          <p:cNvGrpSpPr/>
          <p:nvPr/>
        </p:nvGrpSpPr>
        <p:grpSpPr>
          <a:xfrm>
            <a:off x="371200" y="913384"/>
            <a:ext cx="7334134" cy="5433699"/>
            <a:chOff x="362343" y="1201483"/>
            <a:chExt cx="7334134" cy="5433699"/>
          </a:xfrm>
        </p:grpSpPr>
        <p:sp>
          <p:nvSpPr>
            <p:cNvPr id="796" name="Rectangle 33">
              <a:extLst>
                <a:ext uri="{FF2B5EF4-FFF2-40B4-BE49-F238E27FC236}">
                  <a16:creationId xmlns:a16="http://schemas.microsoft.com/office/drawing/2014/main" id="{AC4C708E-0F0A-45D2-82A6-FC75C70108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395" y="2101967"/>
              <a:ext cx="46865" cy="103438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7" name="Rectangle 34">
              <a:extLst>
                <a:ext uri="{FF2B5EF4-FFF2-40B4-BE49-F238E27FC236}">
                  <a16:creationId xmlns:a16="http://schemas.microsoft.com/office/drawing/2014/main" id="{0B6FB04E-0203-48C0-9566-33A2970F87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7437" y="2101967"/>
              <a:ext cx="56908" cy="103438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8" name="Rectangle 38">
              <a:extLst>
                <a:ext uri="{FF2B5EF4-FFF2-40B4-BE49-F238E27FC236}">
                  <a16:creationId xmlns:a16="http://schemas.microsoft.com/office/drawing/2014/main" id="{2A88BD95-6EEB-4667-A036-A3FBB0772A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395" y="2336294"/>
              <a:ext cx="289562" cy="5021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799" name="Group 798">
              <a:extLst>
                <a:ext uri="{FF2B5EF4-FFF2-40B4-BE49-F238E27FC236}">
                  <a16:creationId xmlns:a16="http://schemas.microsoft.com/office/drawing/2014/main" id="{0F97F0F4-8B97-47B3-A460-9C4C866C2803}"/>
                </a:ext>
              </a:extLst>
            </p:cNvPr>
            <p:cNvGrpSpPr/>
            <p:nvPr/>
          </p:nvGrpSpPr>
          <p:grpSpPr>
            <a:xfrm>
              <a:off x="362343" y="1201483"/>
              <a:ext cx="7334134" cy="5433699"/>
              <a:chOff x="362343" y="1201483"/>
              <a:chExt cx="7334134" cy="5433699"/>
            </a:xfrm>
          </p:grpSpPr>
          <p:sp>
            <p:nvSpPr>
              <p:cNvPr id="800" name="TextBox 799">
                <a:extLst>
                  <a:ext uri="{FF2B5EF4-FFF2-40B4-BE49-F238E27FC236}">
                    <a16:creationId xmlns:a16="http://schemas.microsoft.com/office/drawing/2014/main" id="{E9DDE91B-0023-41C5-B638-D1F3DB380CB4}"/>
                  </a:ext>
                </a:extLst>
              </p:cNvPr>
              <p:cNvSpPr txBox="1"/>
              <p:nvPr/>
            </p:nvSpPr>
            <p:spPr>
              <a:xfrm>
                <a:off x="2349719" y="4217119"/>
                <a:ext cx="67655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3200" b="1" dirty="0">
                    <a:ln w="12700">
                      <a:solidFill>
                        <a:schemeClr val="bg1"/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01</a:t>
                </a:r>
                <a:endParaRPr lang="ko-KR" altLang="en-US" sz="3200" b="1" dirty="0">
                  <a:ln w="12700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01" name="Oval 21">
                <a:extLst>
                  <a:ext uri="{FF2B5EF4-FFF2-40B4-BE49-F238E27FC236}">
                    <a16:creationId xmlns:a16="http://schemas.microsoft.com/office/drawing/2014/main" id="{A3DDC795-77B0-4F56-9DF3-5381BFB6C0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91338" y="3482701"/>
                <a:ext cx="393317" cy="3966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2" name="Rectangle 5">
                <a:extLst>
                  <a:ext uri="{FF2B5EF4-FFF2-40B4-BE49-F238E27FC236}">
                    <a16:creationId xmlns:a16="http://schemas.microsoft.com/office/drawing/2014/main" id="{0CF426FE-1D3A-42B6-A65B-6F4A66EDBC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4402" y="4395022"/>
                <a:ext cx="103773" cy="140930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3" name="Rectangle 6">
                <a:extLst>
                  <a:ext uri="{FF2B5EF4-FFF2-40B4-BE49-F238E27FC236}">
                    <a16:creationId xmlns:a16="http://schemas.microsoft.com/office/drawing/2014/main" id="{E206C544-9669-4470-94F1-49A09E7E38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7608" y="4395022"/>
                <a:ext cx="90383" cy="140930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4" name="Rectangle 7">
                <a:extLst>
                  <a:ext uri="{FF2B5EF4-FFF2-40B4-BE49-F238E27FC236}">
                    <a16:creationId xmlns:a16="http://schemas.microsoft.com/office/drawing/2014/main" id="{A2604E95-46A7-4487-AED7-1622EF3597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4451930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5" name="Freeform 8">
                <a:extLst>
                  <a:ext uri="{FF2B5EF4-FFF2-40B4-BE49-F238E27FC236}">
                    <a16:creationId xmlns:a16="http://schemas.microsoft.com/office/drawing/2014/main" id="{AA49983B-54D6-4601-81E5-44D091F00D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482058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6" name="Freeform 9">
                <a:extLst>
                  <a:ext uri="{FF2B5EF4-FFF2-40B4-BE49-F238E27FC236}">
                    <a16:creationId xmlns:a16="http://schemas.microsoft.com/office/drawing/2014/main" id="{6D33CCC8-E218-456B-9FF6-6220FFA501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482058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7" name="Rectangle 10">
                <a:extLst>
                  <a:ext uri="{FF2B5EF4-FFF2-40B4-BE49-F238E27FC236}">
                    <a16:creationId xmlns:a16="http://schemas.microsoft.com/office/drawing/2014/main" id="{8F7783D4-B259-4A66-B8EA-681401E67F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4761576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8" name="Freeform 11">
                <a:extLst>
                  <a:ext uri="{FF2B5EF4-FFF2-40B4-BE49-F238E27FC236}">
                    <a16:creationId xmlns:a16="http://schemas.microsoft.com/office/drawing/2014/main" id="{FCB3599D-67EF-41DE-ABDF-909D5B31D5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791703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9" name="Freeform 12">
                <a:extLst>
                  <a:ext uri="{FF2B5EF4-FFF2-40B4-BE49-F238E27FC236}">
                    <a16:creationId xmlns:a16="http://schemas.microsoft.com/office/drawing/2014/main" id="{275E8A5E-D478-4622-912C-56206A3EF8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791703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0" name="Rectangle 13">
                <a:extLst>
                  <a:ext uri="{FF2B5EF4-FFF2-40B4-BE49-F238E27FC236}">
                    <a16:creationId xmlns:a16="http://schemas.microsoft.com/office/drawing/2014/main" id="{EBB940E5-5936-4723-BF0B-B07B5AEC14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5069548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1" name="Freeform 14">
                <a:extLst>
                  <a:ext uri="{FF2B5EF4-FFF2-40B4-BE49-F238E27FC236}">
                    <a16:creationId xmlns:a16="http://schemas.microsoft.com/office/drawing/2014/main" id="{4CDEF59D-6131-49D2-90B6-09FF669928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099676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2" name="Freeform 15">
                <a:extLst>
                  <a:ext uri="{FF2B5EF4-FFF2-40B4-BE49-F238E27FC236}">
                    <a16:creationId xmlns:a16="http://schemas.microsoft.com/office/drawing/2014/main" id="{727C6DD5-21ED-4F28-97A4-C2B4D05365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099676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3" name="Rectangle 16">
                <a:extLst>
                  <a:ext uri="{FF2B5EF4-FFF2-40B4-BE49-F238E27FC236}">
                    <a16:creationId xmlns:a16="http://schemas.microsoft.com/office/drawing/2014/main" id="{DEE0095E-9048-4FDD-A60B-5F222B5726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5379195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4" name="Freeform 17">
                <a:extLst>
                  <a:ext uri="{FF2B5EF4-FFF2-40B4-BE49-F238E27FC236}">
                    <a16:creationId xmlns:a16="http://schemas.microsoft.com/office/drawing/2014/main" id="{DF8FC3FE-E193-46F6-AA0A-43D9A6C5B3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409322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5" name="Freeform 18">
                <a:extLst>
                  <a:ext uri="{FF2B5EF4-FFF2-40B4-BE49-F238E27FC236}">
                    <a16:creationId xmlns:a16="http://schemas.microsoft.com/office/drawing/2014/main" id="{1EEC4911-CEB4-4645-93A8-C92310E414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409322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6" name="Rectangle 19">
                <a:extLst>
                  <a:ext uri="{FF2B5EF4-FFF2-40B4-BE49-F238E27FC236}">
                    <a16:creationId xmlns:a16="http://schemas.microsoft.com/office/drawing/2014/main" id="{040D8C7F-EB4E-4594-AFFD-019BD87B64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4402" y="3133005"/>
                <a:ext cx="103773" cy="13524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7" name="Rectangle 20">
                <a:extLst>
                  <a:ext uri="{FF2B5EF4-FFF2-40B4-BE49-F238E27FC236}">
                    <a16:creationId xmlns:a16="http://schemas.microsoft.com/office/drawing/2014/main" id="{2249E794-5049-478A-9CDC-1FF5817B41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7608" y="3133005"/>
                <a:ext cx="90383" cy="13524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8" name="Rectangle 21">
                <a:extLst>
                  <a:ext uri="{FF2B5EF4-FFF2-40B4-BE49-F238E27FC236}">
                    <a16:creationId xmlns:a16="http://schemas.microsoft.com/office/drawing/2014/main" id="{275BD7A5-7912-4DE9-AE4D-D18E44CA69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3133005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9" name="Freeform 22">
                <a:extLst>
                  <a:ext uri="{FF2B5EF4-FFF2-40B4-BE49-F238E27FC236}">
                    <a16:creationId xmlns:a16="http://schemas.microsoft.com/office/drawing/2014/main" id="{7AEB8F70-E19F-4A83-9613-B9B2F6D166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163133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0" name="Freeform 23">
                <a:extLst>
                  <a:ext uri="{FF2B5EF4-FFF2-40B4-BE49-F238E27FC236}">
                    <a16:creationId xmlns:a16="http://schemas.microsoft.com/office/drawing/2014/main" id="{F5ECE1B9-919F-4600-880B-5A7C305D2A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163133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1" name="Rectangle 24">
                <a:extLst>
                  <a:ext uri="{FF2B5EF4-FFF2-40B4-BE49-F238E27FC236}">
                    <a16:creationId xmlns:a16="http://schemas.microsoft.com/office/drawing/2014/main" id="{7CA119CD-EE06-4530-8FA8-D78BA81713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3440977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2" name="Freeform 25">
                <a:extLst>
                  <a:ext uri="{FF2B5EF4-FFF2-40B4-BE49-F238E27FC236}">
                    <a16:creationId xmlns:a16="http://schemas.microsoft.com/office/drawing/2014/main" id="{E26CFA49-C94F-4004-B4FB-9669AA41FF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471105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3" name="Freeform 26">
                <a:extLst>
                  <a:ext uri="{FF2B5EF4-FFF2-40B4-BE49-F238E27FC236}">
                    <a16:creationId xmlns:a16="http://schemas.microsoft.com/office/drawing/2014/main" id="{87E1039B-1A10-41EE-8CA0-F59B2E6FE2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471105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4" name="Rectangle 27">
                <a:extLst>
                  <a:ext uri="{FF2B5EF4-FFF2-40B4-BE49-F238E27FC236}">
                    <a16:creationId xmlns:a16="http://schemas.microsoft.com/office/drawing/2014/main" id="{8924796C-8C27-4E8D-BF2A-112C0A4B65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3750623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5" name="Freeform 28">
                <a:extLst>
                  <a:ext uri="{FF2B5EF4-FFF2-40B4-BE49-F238E27FC236}">
                    <a16:creationId xmlns:a16="http://schemas.microsoft.com/office/drawing/2014/main" id="{886FD2D8-36A7-48C5-A2CC-3859A13F67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780751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6" name="Freeform 29">
                <a:extLst>
                  <a:ext uri="{FF2B5EF4-FFF2-40B4-BE49-F238E27FC236}">
                    <a16:creationId xmlns:a16="http://schemas.microsoft.com/office/drawing/2014/main" id="{E3BDB228-9CAB-487C-BE5B-74404C3CB8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780751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7" name="Rectangle 30">
                <a:extLst>
                  <a:ext uri="{FF2B5EF4-FFF2-40B4-BE49-F238E27FC236}">
                    <a16:creationId xmlns:a16="http://schemas.microsoft.com/office/drawing/2014/main" id="{55E8CC6B-66D8-4DB7-A24C-C504685583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4058595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8" name="Freeform 31">
                <a:extLst>
                  <a:ext uri="{FF2B5EF4-FFF2-40B4-BE49-F238E27FC236}">
                    <a16:creationId xmlns:a16="http://schemas.microsoft.com/office/drawing/2014/main" id="{11F1BDF7-BD6E-48E1-BBD6-E01266F680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088723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9" name="Freeform 32">
                <a:extLst>
                  <a:ext uri="{FF2B5EF4-FFF2-40B4-BE49-F238E27FC236}">
                    <a16:creationId xmlns:a16="http://schemas.microsoft.com/office/drawing/2014/main" id="{6C1A88EC-01A7-4A3C-8B99-4EF49908A0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088723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0" name="Rectangle 35">
                <a:extLst>
                  <a:ext uri="{FF2B5EF4-FFF2-40B4-BE49-F238E27FC236}">
                    <a16:creationId xmlns:a16="http://schemas.microsoft.com/office/drawing/2014/main" id="{9C904127-192C-4BCD-AE3F-0D4A65D9BF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1395" y="2098619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1" name="Freeform 36">
                <a:extLst>
                  <a:ext uri="{FF2B5EF4-FFF2-40B4-BE49-F238E27FC236}">
                    <a16:creationId xmlns:a16="http://schemas.microsoft.com/office/drawing/2014/main" id="{C9267C10-5318-4F1E-A08A-D115B150D9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122052"/>
                <a:ext cx="249391" cy="247717"/>
              </a:xfrm>
              <a:custGeom>
                <a:avLst/>
                <a:gdLst>
                  <a:gd name="T0" fmla="*/ 135 w 149"/>
                  <a:gd name="T1" fmla="*/ 148 h 148"/>
                  <a:gd name="T2" fmla="*/ 0 w 149"/>
                  <a:gd name="T3" fmla="*/ 14 h 148"/>
                  <a:gd name="T4" fmla="*/ 14 w 149"/>
                  <a:gd name="T5" fmla="*/ 0 h 148"/>
                  <a:gd name="T6" fmla="*/ 149 w 149"/>
                  <a:gd name="T7" fmla="*/ 134 h 148"/>
                  <a:gd name="T8" fmla="*/ 135 w 149"/>
                  <a:gd name="T9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135" y="148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2" name="Freeform 37">
                <a:extLst>
                  <a:ext uri="{FF2B5EF4-FFF2-40B4-BE49-F238E27FC236}">
                    <a16:creationId xmlns:a16="http://schemas.microsoft.com/office/drawing/2014/main" id="{3922B3F7-F21C-4667-B71E-61B0DD4E90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122052"/>
                <a:ext cx="249391" cy="247717"/>
              </a:xfrm>
              <a:custGeom>
                <a:avLst/>
                <a:gdLst>
                  <a:gd name="T0" fmla="*/ 0 w 149"/>
                  <a:gd name="T1" fmla="*/ 134 h 148"/>
                  <a:gd name="T2" fmla="*/ 135 w 149"/>
                  <a:gd name="T3" fmla="*/ 0 h 148"/>
                  <a:gd name="T4" fmla="*/ 149 w 149"/>
                  <a:gd name="T5" fmla="*/ 14 h 148"/>
                  <a:gd name="T6" fmla="*/ 14 w 149"/>
                  <a:gd name="T7" fmla="*/ 148 h 148"/>
                  <a:gd name="T8" fmla="*/ 0 w 149"/>
                  <a:gd name="T9" fmla="*/ 13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8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3" name="Freeform 39">
                <a:extLst>
                  <a:ext uri="{FF2B5EF4-FFF2-40B4-BE49-F238E27FC236}">
                    <a16:creationId xmlns:a16="http://schemas.microsoft.com/office/drawing/2014/main" id="{068E221F-1D7D-4C4B-A437-13A2F42754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356379"/>
                <a:ext cx="249391" cy="249390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4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4" name="Freeform 40">
                <a:extLst>
                  <a:ext uri="{FF2B5EF4-FFF2-40B4-BE49-F238E27FC236}">
                    <a16:creationId xmlns:a16="http://schemas.microsoft.com/office/drawing/2014/main" id="{793B26EA-C5F3-44CC-840A-3AD6F4B453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356379"/>
                <a:ext cx="249391" cy="249390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4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5" name="Rectangle 41">
                <a:extLst>
                  <a:ext uri="{FF2B5EF4-FFF2-40B4-BE49-F238E27FC236}">
                    <a16:creationId xmlns:a16="http://schemas.microsoft.com/office/drawing/2014/main" id="{0FE5A6D1-F267-4EE6-8469-7CAB132586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1395" y="2572294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6" name="Freeform 42">
                <a:extLst>
                  <a:ext uri="{FF2B5EF4-FFF2-40B4-BE49-F238E27FC236}">
                    <a16:creationId xmlns:a16="http://schemas.microsoft.com/office/drawing/2014/main" id="{0AD48F36-FA1B-4B5F-B52E-B2B31A5F61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595726"/>
                <a:ext cx="249391" cy="244369"/>
              </a:xfrm>
              <a:custGeom>
                <a:avLst/>
                <a:gdLst>
                  <a:gd name="T0" fmla="*/ 135 w 149"/>
                  <a:gd name="T1" fmla="*/ 146 h 146"/>
                  <a:gd name="T2" fmla="*/ 0 w 149"/>
                  <a:gd name="T3" fmla="*/ 12 h 146"/>
                  <a:gd name="T4" fmla="*/ 14 w 149"/>
                  <a:gd name="T5" fmla="*/ 0 h 146"/>
                  <a:gd name="T6" fmla="*/ 149 w 149"/>
                  <a:gd name="T7" fmla="*/ 134 h 146"/>
                  <a:gd name="T8" fmla="*/ 135 w 149"/>
                  <a:gd name="T9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6">
                    <a:moveTo>
                      <a:pt x="135" y="146"/>
                    </a:moveTo>
                    <a:lnTo>
                      <a:pt x="0" y="12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6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7" name="Freeform 43">
                <a:extLst>
                  <a:ext uri="{FF2B5EF4-FFF2-40B4-BE49-F238E27FC236}">
                    <a16:creationId xmlns:a16="http://schemas.microsoft.com/office/drawing/2014/main" id="{23626943-82E4-4DC2-982D-A8D0D6CAC5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595726"/>
                <a:ext cx="249391" cy="244369"/>
              </a:xfrm>
              <a:custGeom>
                <a:avLst/>
                <a:gdLst>
                  <a:gd name="T0" fmla="*/ 0 w 149"/>
                  <a:gd name="T1" fmla="*/ 134 h 146"/>
                  <a:gd name="T2" fmla="*/ 135 w 149"/>
                  <a:gd name="T3" fmla="*/ 0 h 146"/>
                  <a:gd name="T4" fmla="*/ 149 w 149"/>
                  <a:gd name="T5" fmla="*/ 12 h 146"/>
                  <a:gd name="T6" fmla="*/ 14 w 149"/>
                  <a:gd name="T7" fmla="*/ 146 h 146"/>
                  <a:gd name="T8" fmla="*/ 0 w 149"/>
                  <a:gd name="T9" fmla="*/ 13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6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2"/>
                    </a:lnTo>
                    <a:lnTo>
                      <a:pt x="14" y="146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8" name="Rectangle 44">
                <a:extLst>
                  <a:ext uri="{FF2B5EF4-FFF2-40B4-BE49-F238E27FC236}">
                    <a16:creationId xmlns:a16="http://schemas.microsoft.com/office/drawing/2014/main" id="{B5F26B97-69ED-4C02-A70C-F76C560566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1395" y="2809968"/>
                <a:ext cx="289562" cy="4686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9" name="Freeform 45">
                <a:extLst>
                  <a:ext uri="{FF2B5EF4-FFF2-40B4-BE49-F238E27FC236}">
                    <a16:creationId xmlns:a16="http://schemas.microsoft.com/office/drawing/2014/main" id="{692E9519-380C-4C7F-984D-9CF7B36543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830053"/>
                <a:ext cx="249391" cy="249390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4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0" name="Freeform 46">
                <a:extLst>
                  <a:ext uri="{FF2B5EF4-FFF2-40B4-BE49-F238E27FC236}">
                    <a16:creationId xmlns:a16="http://schemas.microsoft.com/office/drawing/2014/main" id="{0598A415-5C73-45A3-81DF-5C69051FC9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830053"/>
                <a:ext cx="249391" cy="249390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4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1" name="Rectangle 47">
                <a:extLst>
                  <a:ext uri="{FF2B5EF4-FFF2-40B4-BE49-F238E27FC236}">
                    <a16:creationId xmlns:a16="http://schemas.microsoft.com/office/drawing/2014/main" id="{EA9F41E3-AD09-462D-B5B5-FD061D0EFF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4742" y="1362164"/>
                <a:ext cx="46865" cy="786669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2" name="Rectangle 48">
                <a:extLst>
                  <a:ext uri="{FF2B5EF4-FFF2-40B4-BE49-F238E27FC236}">
                    <a16:creationId xmlns:a16="http://schemas.microsoft.com/office/drawing/2014/main" id="{DA8193DD-236D-49FB-B3A5-E0C2EDC36C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0785" y="1362164"/>
                <a:ext cx="56908" cy="786669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3" name="Freeform 49">
                <a:extLst>
                  <a:ext uri="{FF2B5EF4-FFF2-40B4-BE49-F238E27FC236}">
                    <a16:creationId xmlns:a16="http://schemas.microsoft.com/office/drawing/2014/main" id="{32743BB5-52A4-4098-AF27-5D32DB18EA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742" y="1201483"/>
                <a:ext cx="302952" cy="199177"/>
              </a:xfrm>
              <a:custGeom>
                <a:avLst/>
                <a:gdLst>
                  <a:gd name="T0" fmla="*/ 181 w 181"/>
                  <a:gd name="T1" fmla="*/ 119 h 119"/>
                  <a:gd name="T2" fmla="*/ 0 w 181"/>
                  <a:gd name="T3" fmla="*/ 119 h 119"/>
                  <a:gd name="T4" fmla="*/ 0 w 181"/>
                  <a:gd name="T5" fmla="*/ 80 h 119"/>
                  <a:gd name="T6" fmla="*/ 86 w 181"/>
                  <a:gd name="T7" fmla="*/ 0 h 119"/>
                  <a:gd name="T8" fmla="*/ 181 w 181"/>
                  <a:gd name="T9" fmla="*/ 26 h 119"/>
                  <a:gd name="T10" fmla="*/ 181 w 181"/>
                  <a:gd name="T11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1" h="119">
                    <a:moveTo>
                      <a:pt x="181" y="119"/>
                    </a:moveTo>
                    <a:lnTo>
                      <a:pt x="0" y="119"/>
                    </a:lnTo>
                    <a:lnTo>
                      <a:pt x="0" y="80"/>
                    </a:lnTo>
                    <a:lnTo>
                      <a:pt x="86" y="0"/>
                    </a:lnTo>
                    <a:lnTo>
                      <a:pt x="181" y="26"/>
                    </a:lnTo>
                    <a:lnTo>
                      <a:pt x="181" y="11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4" name="Freeform 50">
                <a:extLst>
                  <a:ext uri="{FF2B5EF4-FFF2-40B4-BE49-F238E27FC236}">
                    <a16:creationId xmlns:a16="http://schemas.microsoft.com/office/drawing/2014/main" id="{26028AC8-A31E-49B2-994E-3B76F81BC8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372206"/>
                <a:ext cx="249391" cy="249390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5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5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5" name="Freeform 51">
                <a:extLst>
                  <a:ext uri="{FF2B5EF4-FFF2-40B4-BE49-F238E27FC236}">
                    <a16:creationId xmlns:a16="http://schemas.microsoft.com/office/drawing/2014/main" id="{73862026-E879-4299-B1FF-76DEE239A8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372206"/>
                <a:ext cx="249391" cy="249390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5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5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6" name="Rectangle 52">
                <a:extLst>
                  <a:ext uri="{FF2B5EF4-FFF2-40B4-BE49-F238E27FC236}">
                    <a16:creationId xmlns:a16="http://schemas.microsoft.com/office/drawing/2014/main" id="{600574F1-B892-4203-9828-174139EC34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4742" y="1588121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7" name="Freeform 53">
                <a:extLst>
                  <a:ext uri="{FF2B5EF4-FFF2-40B4-BE49-F238E27FC236}">
                    <a16:creationId xmlns:a16="http://schemas.microsoft.com/office/drawing/2014/main" id="{55AA4FE6-9DC4-4F40-A94D-26B7065447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608206"/>
                <a:ext cx="249391" cy="247717"/>
              </a:xfrm>
              <a:custGeom>
                <a:avLst/>
                <a:gdLst>
                  <a:gd name="T0" fmla="*/ 135 w 149"/>
                  <a:gd name="T1" fmla="*/ 148 h 148"/>
                  <a:gd name="T2" fmla="*/ 0 w 149"/>
                  <a:gd name="T3" fmla="*/ 14 h 148"/>
                  <a:gd name="T4" fmla="*/ 14 w 149"/>
                  <a:gd name="T5" fmla="*/ 0 h 148"/>
                  <a:gd name="T6" fmla="*/ 149 w 149"/>
                  <a:gd name="T7" fmla="*/ 134 h 148"/>
                  <a:gd name="T8" fmla="*/ 135 w 149"/>
                  <a:gd name="T9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135" y="148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8" name="Freeform 54">
                <a:extLst>
                  <a:ext uri="{FF2B5EF4-FFF2-40B4-BE49-F238E27FC236}">
                    <a16:creationId xmlns:a16="http://schemas.microsoft.com/office/drawing/2014/main" id="{3939ACC0-7435-4CE7-B262-D9F4B709A3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608206"/>
                <a:ext cx="249391" cy="247717"/>
              </a:xfrm>
              <a:custGeom>
                <a:avLst/>
                <a:gdLst>
                  <a:gd name="T0" fmla="*/ 0 w 149"/>
                  <a:gd name="T1" fmla="*/ 134 h 148"/>
                  <a:gd name="T2" fmla="*/ 135 w 149"/>
                  <a:gd name="T3" fmla="*/ 0 h 148"/>
                  <a:gd name="T4" fmla="*/ 149 w 149"/>
                  <a:gd name="T5" fmla="*/ 14 h 148"/>
                  <a:gd name="T6" fmla="*/ 14 w 149"/>
                  <a:gd name="T7" fmla="*/ 148 h 148"/>
                  <a:gd name="T8" fmla="*/ 0 w 149"/>
                  <a:gd name="T9" fmla="*/ 13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8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9" name="Rectangle 55">
                <a:extLst>
                  <a:ext uri="{FF2B5EF4-FFF2-40B4-BE49-F238E27FC236}">
                    <a16:creationId xmlns:a16="http://schemas.microsoft.com/office/drawing/2014/main" id="{3004E73C-B4A5-4462-AE9F-CB13052132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4742" y="1822448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0" name="Freeform 56">
                <a:extLst>
                  <a:ext uri="{FF2B5EF4-FFF2-40B4-BE49-F238E27FC236}">
                    <a16:creationId xmlns:a16="http://schemas.microsoft.com/office/drawing/2014/main" id="{C988F6FD-1216-4BEA-8DEF-434416DF5E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845881"/>
                <a:ext cx="249391" cy="246043"/>
              </a:xfrm>
              <a:custGeom>
                <a:avLst/>
                <a:gdLst>
                  <a:gd name="T0" fmla="*/ 135 w 149"/>
                  <a:gd name="T1" fmla="*/ 147 h 147"/>
                  <a:gd name="T2" fmla="*/ 0 w 149"/>
                  <a:gd name="T3" fmla="*/ 12 h 147"/>
                  <a:gd name="T4" fmla="*/ 14 w 149"/>
                  <a:gd name="T5" fmla="*/ 0 h 147"/>
                  <a:gd name="T6" fmla="*/ 149 w 149"/>
                  <a:gd name="T7" fmla="*/ 135 h 147"/>
                  <a:gd name="T8" fmla="*/ 135 w 149"/>
                  <a:gd name="T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7">
                    <a:moveTo>
                      <a:pt x="135" y="147"/>
                    </a:moveTo>
                    <a:lnTo>
                      <a:pt x="0" y="12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1" name="Freeform 57">
                <a:extLst>
                  <a:ext uri="{FF2B5EF4-FFF2-40B4-BE49-F238E27FC236}">
                    <a16:creationId xmlns:a16="http://schemas.microsoft.com/office/drawing/2014/main" id="{8F9027F3-C7C1-4703-A52E-1F64025FED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845881"/>
                <a:ext cx="249391" cy="246043"/>
              </a:xfrm>
              <a:custGeom>
                <a:avLst/>
                <a:gdLst>
                  <a:gd name="T0" fmla="*/ 0 w 149"/>
                  <a:gd name="T1" fmla="*/ 135 h 147"/>
                  <a:gd name="T2" fmla="*/ 135 w 149"/>
                  <a:gd name="T3" fmla="*/ 0 h 147"/>
                  <a:gd name="T4" fmla="*/ 149 w 149"/>
                  <a:gd name="T5" fmla="*/ 12 h 147"/>
                  <a:gd name="T6" fmla="*/ 14 w 149"/>
                  <a:gd name="T7" fmla="*/ 147 h 147"/>
                  <a:gd name="T8" fmla="*/ 0 w 149"/>
                  <a:gd name="T9" fmla="*/ 135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7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2"/>
                    </a:lnTo>
                    <a:lnTo>
                      <a:pt x="14" y="147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2" name="Rectangle 58">
                <a:extLst>
                  <a:ext uri="{FF2B5EF4-FFF2-40B4-BE49-F238E27FC236}">
                    <a16:creationId xmlns:a16="http://schemas.microsoft.com/office/drawing/2014/main" id="{9F09553B-0D18-4109-808F-1C54DF4D2C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7903" y="1929569"/>
                <a:ext cx="870357" cy="4184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3" name="Rectangle 59">
                <a:extLst>
                  <a:ext uri="{FF2B5EF4-FFF2-40B4-BE49-F238E27FC236}">
                    <a16:creationId xmlns:a16="http://schemas.microsoft.com/office/drawing/2014/main" id="{2211BA5C-AFCC-43F6-A614-B57DB2E547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7903" y="2135442"/>
                <a:ext cx="870357" cy="4686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4" name="Rectangle 60">
                <a:extLst>
                  <a:ext uri="{FF2B5EF4-FFF2-40B4-BE49-F238E27FC236}">
                    <a16:creationId xmlns:a16="http://schemas.microsoft.com/office/drawing/2014/main" id="{246C628C-0D4A-43EE-A5C7-8A5AC7FF25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8090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5" name="Freeform 61">
                <a:extLst>
                  <a:ext uri="{FF2B5EF4-FFF2-40B4-BE49-F238E27FC236}">
                    <a16:creationId xmlns:a16="http://schemas.microsoft.com/office/drawing/2014/main" id="{AF25E5E7-A337-420F-BD27-9E05B73A6C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302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1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1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6" name="Freeform 62">
                <a:extLst>
                  <a:ext uri="{FF2B5EF4-FFF2-40B4-BE49-F238E27FC236}">
                    <a16:creationId xmlns:a16="http://schemas.microsoft.com/office/drawing/2014/main" id="{28BF9614-E5F7-4DB7-8A2D-3DA4DF42C4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302" y="1947981"/>
                <a:ext cx="209221" cy="207547"/>
              </a:xfrm>
              <a:custGeom>
                <a:avLst/>
                <a:gdLst>
                  <a:gd name="T0" fmla="*/ 11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1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1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7" name="Rectangle 63">
                <a:extLst>
                  <a:ext uri="{FF2B5EF4-FFF2-40B4-BE49-F238E27FC236}">
                    <a16:creationId xmlns:a16="http://schemas.microsoft.com/office/drawing/2014/main" id="{D3F8DEB5-3666-41C8-A5B4-1A11B9C26F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8912" y="1929569"/>
                <a:ext cx="41845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8" name="Freeform 64">
                <a:extLst>
                  <a:ext uri="{FF2B5EF4-FFF2-40B4-BE49-F238E27FC236}">
                    <a16:creationId xmlns:a16="http://schemas.microsoft.com/office/drawing/2014/main" id="{B995FA2C-29AE-4209-8660-150470946E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1450" y="1947981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4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9" name="Freeform 65">
                <a:extLst>
                  <a:ext uri="{FF2B5EF4-FFF2-40B4-BE49-F238E27FC236}">
                    <a16:creationId xmlns:a16="http://schemas.microsoft.com/office/drawing/2014/main" id="{BC267F56-E388-4977-BE13-7AF0BC64D2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1450" y="1947981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4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0" name="Rectangle 66">
                <a:extLst>
                  <a:ext uri="{FF2B5EF4-FFF2-40B4-BE49-F238E27FC236}">
                    <a16:creationId xmlns:a16="http://schemas.microsoft.com/office/drawing/2014/main" id="{93FFEFA6-D521-4766-BADC-19B79D3BD4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8060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1" name="Freeform 67">
                <a:extLst>
                  <a:ext uri="{FF2B5EF4-FFF2-40B4-BE49-F238E27FC236}">
                    <a16:creationId xmlns:a16="http://schemas.microsoft.com/office/drawing/2014/main" id="{A7A339DB-667E-49CD-84A5-C083C2BD2C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3946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4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2" name="Freeform 68">
                <a:extLst>
                  <a:ext uri="{FF2B5EF4-FFF2-40B4-BE49-F238E27FC236}">
                    <a16:creationId xmlns:a16="http://schemas.microsoft.com/office/drawing/2014/main" id="{88B6B97B-1E7F-426D-9548-C402C9E093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3946" y="1947981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4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3" name="Rectangle 69">
                <a:extLst>
                  <a:ext uri="{FF2B5EF4-FFF2-40B4-BE49-F238E27FC236}">
                    <a16:creationId xmlns:a16="http://schemas.microsoft.com/office/drawing/2014/main" id="{A3FE4E0F-3377-46AB-90C4-6D3F0290E8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8883" y="1929569"/>
                <a:ext cx="45192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4" name="Freeform 70">
                <a:extLst>
                  <a:ext uri="{FF2B5EF4-FFF2-40B4-BE49-F238E27FC236}">
                    <a16:creationId xmlns:a16="http://schemas.microsoft.com/office/drawing/2014/main" id="{B8A64EC4-367A-40C9-B6E8-AC3F96B317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4769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2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5" name="Freeform 71">
                <a:extLst>
                  <a:ext uri="{FF2B5EF4-FFF2-40B4-BE49-F238E27FC236}">
                    <a16:creationId xmlns:a16="http://schemas.microsoft.com/office/drawing/2014/main" id="{1CE0737E-816E-4597-8CB8-3D58F3A795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4769" y="1947981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2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6" name="Rectangle 72">
                <a:extLst>
                  <a:ext uri="{FF2B5EF4-FFF2-40B4-BE49-F238E27FC236}">
                    <a16:creationId xmlns:a16="http://schemas.microsoft.com/office/drawing/2014/main" id="{8C6A5C51-5694-475F-ACF6-8E3C817B19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54515" y="1929569"/>
                <a:ext cx="4572000" cy="4184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7" name="Rectangle 74">
                <a:extLst>
                  <a:ext uri="{FF2B5EF4-FFF2-40B4-BE49-F238E27FC236}">
                    <a16:creationId xmlns:a16="http://schemas.microsoft.com/office/drawing/2014/main" id="{079B954A-01E4-403B-B010-03CBE8570C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4702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8" name="Freeform 75">
                <a:extLst>
                  <a:ext uri="{FF2B5EF4-FFF2-40B4-BE49-F238E27FC236}">
                    <a16:creationId xmlns:a16="http://schemas.microsoft.com/office/drawing/2014/main" id="{11521FE0-0D50-4ACA-A636-259FAEC21E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8915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0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9" name="Freeform 76">
                <a:extLst>
                  <a:ext uri="{FF2B5EF4-FFF2-40B4-BE49-F238E27FC236}">
                    <a16:creationId xmlns:a16="http://schemas.microsoft.com/office/drawing/2014/main" id="{210D34BC-4762-4EFE-B636-593CA401D3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8915" y="1947981"/>
                <a:ext cx="209221" cy="207547"/>
              </a:xfrm>
              <a:custGeom>
                <a:avLst/>
                <a:gdLst>
                  <a:gd name="T0" fmla="*/ 10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0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0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0" name="Rectangle 77">
                <a:extLst>
                  <a:ext uri="{FF2B5EF4-FFF2-40B4-BE49-F238E27FC236}">
                    <a16:creationId xmlns:a16="http://schemas.microsoft.com/office/drawing/2014/main" id="{C51C518B-BBFE-4CDF-B2C3-9AAF00334A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2177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1" name="Freeform 78">
                <a:extLst>
                  <a:ext uri="{FF2B5EF4-FFF2-40B4-BE49-F238E27FC236}">
                    <a16:creationId xmlns:a16="http://schemas.microsoft.com/office/drawing/2014/main" id="{74DAA155-7647-4F3B-9F7C-BDA2A88CFB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063" y="1947981"/>
                <a:ext cx="210894" cy="207547"/>
              </a:xfrm>
              <a:custGeom>
                <a:avLst/>
                <a:gdLst>
                  <a:gd name="T0" fmla="*/ 0 w 126"/>
                  <a:gd name="T1" fmla="*/ 112 h 124"/>
                  <a:gd name="T2" fmla="*/ 114 w 126"/>
                  <a:gd name="T3" fmla="*/ 0 h 124"/>
                  <a:gd name="T4" fmla="*/ 126 w 126"/>
                  <a:gd name="T5" fmla="*/ 12 h 124"/>
                  <a:gd name="T6" fmla="*/ 12 w 126"/>
                  <a:gd name="T7" fmla="*/ 124 h 124"/>
                  <a:gd name="T8" fmla="*/ 0 w 126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6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2" name="Freeform 79">
                <a:extLst>
                  <a:ext uri="{FF2B5EF4-FFF2-40B4-BE49-F238E27FC236}">
                    <a16:creationId xmlns:a16="http://schemas.microsoft.com/office/drawing/2014/main" id="{DD858860-8B27-4F12-B5AA-8AAC9A4BB6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063" y="1947981"/>
                <a:ext cx="210894" cy="207547"/>
              </a:xfrm>
              <a:custGeom>
                <a:avLst/>
                <a:gdLst>
                  <a:gd name="T0" fmla="*/ 12 w 126"/>
                  <a:gd name="T1" fmla="*/ 0 h 124"/>
                  <a:gd name="T2" fmla="*/ 126 w 126"/>
                  <a:gd name="T3" fmla="*/ 112 h 124"/>
                  <a:gd name="T4" fmla="*/ 114 w 126"/>
                  <a:gd name="T5" fmla="*/ 124 h 124"/>
                  <a:gd name="T6" fmla="*/ 0 w 126"/>
                  <a:gd name="T7" fmla="*/ 12 h 124"/>
                  <a:gd name="T8" fmla="*/ 12 w 126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12" y="0"/>
                    </a:moveTo>
                    <a:lnTo>
                      <a:pt x="126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3" name="Rectangle 80">
                <a:extLst>
                  <a:ext uri="{FF2B5EF4-FFF2-40B4-BE49-F238E27FC236}">
                    <a16:creationId xmlns:a16="http://schemas.microsoft.com/office/drawing/2014/main" id="{E39F1985-3FF5-434B-B4DB-4A014C64ED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84673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4" name="Freeform 81">
                <a:extLst>
                  <a:ext uri="{FF2B5EF4-FFF2-40B4-BE49-F238E27FC236}">
                    <a16:creationId xmlns:a16="http://schemas.microsoft.com/office/drawing/2014/main" id="{21843859-2F40-46E3-829B-AC014AC729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8885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5" name="Freeform 82">
                <a:extLst>
                  <a:ext uri="{FF2B5EF4-FFF2-40B4-BE49-F238E27FC236}">
                    <a16:creationId xmlns:a16="http://schemas.microsoft.com/office/drawing/2014/main" id="{DDD12BFF-5ED2-49DB-9588-DE6726FB13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8885" y="1947981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6" name="Rectangle 83">
                <a:extLst>
                  <a:ext uri="{FF2B5EF4-FFF2-40B4-BE49-F238E27FC236}">
                    <a16:creationId xmlns:a16="http://schemas.microsoft.com/office/drawing/2014/main" id="{17F47D90-03FD-40FA-979E-627630BE01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5495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7" name="Freeform 84">
                <a:extLst>
                  <a:ext uri="{FF2B5EF4-FFF2-40B4-BE49-F238E27FC236}">
                    <a16:creationId xmlns:a16="http://schemas.microsoft.com/office/drawing/2014/main" id="{4FDA7704-12BA-4FE6-9690-4B6FAC3E8A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381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8" name="Freeform 85">
                <a:extLst>
                  <a:ext uri="{FF2B5EF4-FFF2-40B4-BE49-F238E27FC236}">
                    <a16:creationId xmlns:a16="http://schemas.microsoft.com/office/drawing/2014/main" id="{F65FDAD4-4E0C-4A7A-8AB7-B974705A31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381" y="1947981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9" name="Freeform 88">
                <a:extLst>
                  <a:ext uri="{FF2B5EF4-FFF2-40B4-BE49-F238E27FC236}">
                    <a16:creationId xmlns:a16="http://schemas.microsoft.com/office/drawing/2014/main" id="{FB950CE9-B2F1-47D3-8BB4-4E00F94DDE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5635" y="2130247"/>
                <a:ext cx="5394960" cy="46865"/>
              </a:xfrm>
              <a:custGeom>
                <a:avLst/>
                <a:gdLst>
                  <a:gd name="T0" fmla="*/ 869 w 869"/>
                  <a:gd name="T1" fmla="*/ 0 h 28"/>
                  <a:gd name="T2" fmla="*/ 869 w 869"/>
                  <a:gd name="T3" fmla="*/ 28 h 28"/>
                  <a:gd name="T4" fmla="*/ 0 w 869"/>
                  <a:gd name="T5" fmla="*/ 28 h 28"/>
                  <a:gd name="T6" fmla="*/ 0 w 869"/>
                  <a:gd name="T7" fmla="*/ 0 h 28"/>
                  <a:gd name="T8" fmla="*/ 777 w 869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9" h="28">
                    <a:moveTo>
                      <a:pt x="869" y="0"/>
                    </a:moveTo>
                    <a:lnTo>
                      <a:pt x="869" y="28"/>
                    </a:lnTo>
                    <a:lnTo>
                      <a:pt x="0" y="28"/>
                    </a:lnTo>
                    <a:lnTo>
                      <a:pt x="0" y="0"/>
                    </a:lnTo>
                    <a:lnTo>
                      <a:pt x="777" y="0"/>
                    </a:lnTo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0" name="Rectangle 89">
                <a:extLst>
                  <a:ext uri="{FF2B5EF4-FFF2-40B4-BE49-F238E27FC236}">
                    <a16:creationId xmlns:a16="http://schemas.microsoft.com/office/drawing/2014/main" id="{D5A7DD73-8137-4700-89AF-A4139E41CD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88108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1" name="Freeform 90">
                <a:extLst>
                  <a:ext uri="{FF2B5EF4-FFF2-40B4-BE49-F238E27FC236}">
                    <a16:creationId xmlns:a16="http://schemas.microsoft.com/office/drawing/2014/main" id="{131C1FCA-E7E3-42CB-A452-A818E9CBAB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2321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2" name="Freeform 91">
                <a:extLst>
                  <a:ext uri="{FF2B5EF4-FFF2-40B4-BE49-F238E27FC236}">
                    <a16:creationId xmlns:a16="http://schemas.microsoft.com/office/drawing/2014/main" id="{D3D47DA6-673E-424F-BC50-704206A16F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2321" y="1947981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3" name="Rectangle 92">
                <a:extLst>
                  <a:ext uri="{FF2B5EF4-FFF2-40B4-BE49-F238E27FC236}">
                    <a16:creationId xmlns:a16="http://schemas.microsoft.com/office/drawing/2014/main" id="{FABC4591-4AD5-45C7-9921-3882045E07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8931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4" name="Freeform 93">
                <a:extLst>
                  <a:ext uri="{FF2B5EF4-FFF2-40B4-BE49-F238E27FC236}">
                    <a16:creationId xmlns:a16="http://schemas.microsoft.com/office/drawing/2014/main" id="{EFE1641A-98D3-4507-8F7A-ADBC2211BF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4817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5" name="Freeform 94">
                <a:extLst>
                  <a:ext uri="{FF2B5EF4-FFF2-40B4-BE49-F238E27FC236}">
                    <a16:creationId xmlns:a16="http://schemas.microsoft.com/office/drawing/2014/main" id="{8800D6CF-91B4-4DDD-9ECD-17EAD39D3E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4817" y="1947981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6" name="Rectangle 95">
                <a:extLst>
                  <a:ext uri="{FF2B5EF4-FFF2-40B4-BE49-F238E27FC236}">
                    <a16:creationId xmlns:a16="http://schemas.microsoft.com/office/drawing/2014/main" id="{00C4CBDD-8911-4A94-BB39-70B6F7CA37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8079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7" name="Freeform 96">
                <a:extLst>
                  <a:ext uri="{FF2B5EF4-FFF2-40B4-BE49-F238E27FC236}">
                    <a16:creationId xmlns:a16="http://schemas.microsoft.com/office/drawing/2014/main" id="{561D25E2-5B23-4D91-BD5C-93DEDB9B0C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2291" y="1947981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5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5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8" name="Freeform 97">
                <a:extLst>
                  <a:ext uri="{FF2B5EF4-FFF2-40B4-BE49-F238E27FC236}">
                    <a16:creationId xmlns:a16="http://schemas.microsoft.com/office/drawing/2014/main" id="{336F516C-4DC1-4909-84AD-C6C91ADEF8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2291" y="1947981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5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5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9" name="Rectangle 98">
                <a:extLst>
                  <a:ext uri="{FF2B5EF4-FFF2-40B4-BE49-F238E27FC236}">
                    <a16:creationId xmlns:a16="http://schemas.microsoft.com/office/drawing/2014/main" id="{6CA23E17-7A39-4FEA-801B-36C4EFFFA9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8901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0" name="Freeform 99">
                <a:extLst>
                  <a:ext uri="{FF2B5EF4-FFF2-40B4-BE49-F238E27FC236}">
                    <a16:creationId xmlns:a16="http://schemas.microsoft.com/office/drawing/2014/main" id="{10517219-42F3-4650-A47E-5918A02837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4787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1" name="Freeform 100">
                <a:extLst>
                  <a:ext uri="{FF2B5EF4-FFF2-40B4-BE49-F238E27FC236}">
                    <a16:creationId xmlns:a16="http://schemas.microsoft.com/office/drawing/2014/main" id="{41FE7145-D020-4651-8068-E2F3C5DEE6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4787" y="1947981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2" name="Freeform 101">
                <a:extLst>
                  <a:ext uri="{FF2B5EF4-FFF2-40B4-BE49-F238E27FC236}">
                    <a16:creationId xmlns:a16="http://schemas.microsoft.com/office/drawing/2014/main" id="{1BFB99A8-E45B-4756-8C05-A91B4E871A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7494" y="1795668"/>
                <a:ext cx="687917" cy="500455"/>
              </a:xfrm>
              <a:custGeom>
                <a:avLst/>
                <a:gdLst>
                  <a:gd name="T0" fmla="*/ 205 w 205"/>
                  <a:gd name="T1" fmla="*/ 149 h 149"/>
                  <a:gd name="T2" fmla="*/ 0 w 205"/>
                  <a:gd name="T3" fmla="*/ 149 h 149"/>
                  <a:gd name="T4" fmla="*/ 0 w 205"/>
                  <a:gd name="T5" fmla="*/ 0 h 149"/>
                  <a:gd name="T6" fmla="*/ 125 w 205"/>
                  <a:gd name="T7" fmla="*/ 0 h 149"/>
                  <a:gd name="T8" fmla="*/ 205 w 205"/>
                  <a:gd name="T9" fmla="*/ 67 h 149"/>
                  <a:gd name="T10" fmla="*/ 205 w 205"/>
                  <a:gd name="T11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" h="149">
                    <a:moveTo>
                      <a:pt x="205" y="149"/>
                    </a:moveTo>
                    <a:cubicBezTo>
                      <a:pt x="0" y="149"/>
                      <a:pt x="0" y="149"/>
                      <a:pt x="0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69" y="0"/>
                      <a:pt x="205" y="30"/>
                      <a:pt x="205" y="67"/>
                    </a:cubicBezTo>
                    <a:lnTo>
                      <a:pt x="20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3" name="Rectangle 102">
                <a:extLst>
                  <a:ext uri="{FF2B5EF4-FFF2-40B4-BE49-F238E27FC236}">
                    <a16:creationId xmlns:a16="http://schemas.microsoft.com/office/drawing/2014/main" id="{E20C2F99-0528-432A-B277-2496A8252A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7180" y="1869313"/>
                <a:ext cx="230979" cy="51719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4" name="Freeform 115">
                <a:extLst>
                  <a:ext uri="{FF2B5EF4-FFF2-40B4-BE49-F238E27FC236}">
                    <a16:creationId xmlns:a16="http://schemas.microsoft.com/office/drawing/2014/main" id="{135315EF-9600-4154-B21B-5195F76A3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833" y="1942959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4 w 116"/>
                  <a:gd name="T3" fmla="*/ 0 h 117"/>
                  <a:gd name="T4" fmla="*/ 116 w 116"/>
                  <a:gd name="T5" fmla="*/ 11 h 117"/>
                  <a:gd name="T6" fmla="*/ 10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4" y="0"/>
                    </a:lnTo>
                    <a:lnTo>
                      <a:pt x="116" y="11"/>
                    </a:lnTo>
                    <a:lnTo>
                      <a:pt x="10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5" name="Freeform 116">
                <a:extLst>
                  <a:ext uri="{FF2B5EF4-FFF2-40B4-BE49-F238E27FC236}">
                    <a16:creationId xmlns:a16="http://schemas.microsoft.com/office/drawing/2014/main" id="{8DF01524-2AD5-41B4-A490-F215DEDD3D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833" y="1942959"/>
                <a:ext cx="194156" cy="195830"/>
              </a:xfrm>
              <a:custGeom>
                <a:avLst/>
                <a:gdLst>
                  <a:gd name="T0" fmla="*/ 10 w 116"/>
                  <a:gd name="T1" fmla="*/ 0 h 117"/>
                  <a:gd name="T2" fmla="*/ 116 w 116"/>
                  <a:gd name="T3" fmla="*/ 105 h 117"/>
                  <a:gd name="T4" fmla="*/ 104 w 116"/>
                  <a:gd name="T5" fmla="*/ 117 h 117"/>
                  <a:gd name="T6" fmla="*/ 0 w 116"/>
                  <a:gd name="T7" fmla="*/ 11 h 117"/>
                  <a:gd name="T8" fmla="*/ 10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0" y="0"/>
                    </a:moveTo>
                    <a:lnTo>
                      <a:pt x="116" y="105"/>
                    </a:lnTo>
                    <a:lnTo>
                      <a:pt x="104" y="117"/>
                    </a:lnTo>
                    <a:lnTo>
                      <a:pt x="0" y="1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6" name="Rectangle 117">
                <a:extLst>
                  <a:ext uri="{FF2B5EF4-FFF2-40B4-BE49-F238E27FC236}">
                    <a16:creationId xmlns:a16="http://schemas.microsoft.com/office/drawing/2014/main" id="{974E3C19-5F0B-4C8C-800C-F656C3E56C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1443" y="1926221"/>
                <a:ext cx="40170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7" name="Freeform 118">
                <a:extLst>
                  <a:ext uri="{FF2B5EF4-FFF2-40B4-BE49-F238E27FC236}">
                    <a16:creationId xmlns:a16="http://schemas.microsoft.com/office/drawing/2014/main" id="{CEB2FF45-B33A-4D92-9BFD-D1B09ECB9E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5697" y="1942959"/>
                <a:ext cx="199178" cy="195830"/>
              </a:xfrm>
              <a:custGeom>
                <a:avLst/>
                <a:gdLst>
                  <a:gd name="T0" fmla="*/ 0 w 119"/>
                  <a:gd name="T1" fmla="*/ 105 h 117"/>
                  <a:gd name="T2" fmla="*/ 107 w 119"/>
                  <a:gd name="T3" fmla="*/ 0 h 117"/>
                  <a:gd name="T4" fmla="*/ 119 w 119"/>
                  <a:gd name="T5" fmla="*/ 11 h 117"/>
                  <a:gd name="T6" fmla="*/ 12 w 119"/>
                  <a:gd name="T7" fmla="*/ 117 h 117"/>
                  <a:gd name="T8" fmla="*/ 0 w 119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0" y="105"/>
                    </a:moveTo>
                    <a:lnTo>
                      <a:pt x="107" y="0"/>
                    </a:lnTo>
                    <a:lnTo>
                      <a:pt x="119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8" name="Freeform 119">
                <a:extLst>
                  <a:ext uri="{FF2B5EF4-FFF2-40B4-BE49-F238E27FC236}">
                    <a16:creationId xmlns:a16="http://schemas.microsoft.com/office/drawing/2014/main" id="{8AF63D65-B4B6-46FC-A90A-3CC4C8B1A8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5697" y="1942959"/>
                <a:ext cx="199178" cy="195830"/>
              </a:xfrm>
              <a:custGeom>
                <a:avLst/>
                <a:gdLst>
                  <a:gd name="T0" fmla="*/ 12 w 119"/>
                  <a:gd name="T1" fmla="*/ 0 h 117"/>
                  <a:gd name="T2" fmla="*/ 119 w 119"/>
                  <a:gd name="T3" fmla="*/ 105 h 117"/>
                  <a:gd name="T4" fmla="*/ 107 w 119"/>
                  <a:gd name="T5" fmla="*/ 117 h 117"/>
                  <a:gd name="T6" fmla="*/ 0 w 119"/>
                  <a:gd name="T7" fmla="*/ 11 h 117"/>
                  <a:gd name="T8" fmla="*/ 12 w 119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12" y="0"/>
                    </a:moveTo>
                    <a:lnTo>
                      <a:pt x="119" y="105"/>
                    </a:lnTo>
                    <a:lnTo>
                      <a:pt x="107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9" name="Rectangle 120">
                <a:extLst>
                  <a:ext uri="{FF2B5EF4-FFF2-40B4-BE49-F238E27FC236}">
                    <a16:creationId xmlns:a16="http://schemas.microsoft.com/office/drawing/2014/main" id="{8BCCDD2E-5F8D-484E-BECE-1A5DD86A9E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95655" y="1926221"/>
                <a:ext cx="36823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0" name="Freeform 121">
                <a:extLst>
                  <a:ext uri="{FF2B5EF4-FFF2-40B4-BE49-F238E27FC236}">
                    <a16:creationId xmlns:a16="http://schemas.microsoft.com/office/drawing/2014/main" id="{FA44B559-7AC7-4C8C-9E42-4FE6A4BA5E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1584" y="1942959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6 w 116"/>
                  <a:gd name="T3" fmla="*/ 0 h 117"/>
                  <a:gd name="T4" fmla="*/ 116 w 116"/>
                  <a:gd name="T5" fmla="*/ 11 h 117"/>
                  <a:gd name="T6" fmla="*/ 12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6" y="0"/>
                    </a:lnTo>
                    <a:lnTo>
                      <a:pt x="116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1" name="Freeform 122">
                <a:extLst>
                  <a:ext uri="{FF2B5EF4-FFF2-40B4-BE49-F238E27FC236}">
                    <a16:creationId xmlns:a16="http://schemas.microsoft.com/office/drawing/2014/main" id="{2F57C741-942E-48A3-847D-3CA2E85643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1584" y="1942959"/>
                <a:ext cx="194156" cy="195830"/>
              </a:xfrm>
              <a:custGeom>
                <a:avLst/>
                <a:gdLst>
                  <a:gd name="T0" fmla="*/ 12 w 116"/>
                  <a:gd name="T1" fmla="*/ 0 h 117"/>
                  <a:gd name="T2" fmla="*/ 116 w 116"/>
                  <a:gd name="T3" fmla="*/ 105 h 117"/>
                  <a:gd name="T4" fmla="*/ 106 w 116"/>
                  <a:gd name="T5" fmla="*/ 117 h 117"/>
                  <a:gd name="T6" fmla="*/ 0 w 116"/>
                  <a:gd name="T7" fmla="*/ 11 h 117"/>
                  <a:gd name="T8" fmla="*/ 12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2" y="0"/>
                    </a:moveTo>
                    <a:lnTo>
                      <a:pt x="116" y="105"/>
                    </a:lnTo>
                    <a:lnTo>
                      <a:pt x="106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2" name="Rectangle 124">
                <a:extLst>
                  <a:ext uri="{FF2B5EF4-FFF2-40B4-BE49-F238E27FC236}">
                    <a16:creationId xmlns:a16="http://schemas.microsoft.com/office/drawing/2014/main" id="{D90842B7-1333-4E42-93F1-8DCD048702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343" y="1865966"/>
                <a:ext cx="326383" cy="94400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3" name="Freeform 125">
                <a:extLst>
                  <a:ext uri="{FF2B5EF4-FFF2-40B4-BE49-F238E27FC236}">
                    <a16:creationId xmlns:a16="http://schemas.microsoft.com/office/drawing/2014/main" id="{B0977CA1-A14B-4DB3-86C1-8135C54F29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7982" y="5781260"/>
                <a:ext cx="604321" cy="853922"/>
              </a:xfrm>
              <a:custGeom>
                <a:avLst/>
                <a:gdLst>
                  <a:gd name="T0" fmla="*/ 362 w 362"/>
                  <a:gd name="T1" fmla="*/ 31 h 65"/>
                  <a:gd name="T2" fmla="*/ 362 w 362"/>
                  <a:gd name="T3" fmla="*/ 65 h 65"/>
                  <a:gd name="T4" fmla="*/ 0 w 362"/>
                  <a:gd name="T5" fmla="*/ 65 h 65"/>
                  <a:gd name="T6" fmla="*/ 0 w 362"/>
                  <a:gd name="T7" fmla="*/ 31 h 65"/>
                  <a:gd name="T8" fmla="*/ 30 w 362"/>
                  <a:gd name="T9" fmla="*/ 0 h 65"/>
                  <a:gd name="T10" fmla="*/ 332 w 362"/>
                  <a:gd name="T11" fmla="*/ 0 h 65"/>
                  <a:gd name="T12" fmla="*/ 362 w 362"/>
                  <a:gd name="T13" fmla="*/ 3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2" h="65">
                    <a:moveTo>
                      <a:pt x="362" y="31"/>
                    </a:moveTo>
                    <a:cubicBezTo>
                      <a:pt x="362" y="65"/>
                      <a:pt x="362" y="65"/>
                      <a:pt x="362" y="65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14"/>
                      <a:pt x="13" y="0"/>
                      <a:pt x="30" y="0"/>
                    </a:cubicBezTo>
                    <a:cubicBezTo>
                      <a:pt x="332" y="0"/>
                      <a:pt x="332" y="0"/>
                      <a:pt x="332" y="0"/>
                    </a:cubicBezTo>
                    <a:cubicBezTo>
                      <a:pt x="349" y="0"/>
                      <a:pt x="362" y="14"/>
                      <a:pt x="362" y="3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4" name="Rectangle 74">
                <a:extLst>
                  <a:ext uri="{FF2B5EF4-FFF2-40B4-BE49-F238E27FC236}">
                    <a16:creationId xmlns:a16="http://schemas.microsoft.com/office/drawing/2014/main" id="{4ED0465F-E3E4-4F44-8B35-F9A75F2BDE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2803" y="1933638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5" name="Freeform 75">
                <a:extLst>
                  <a:ext uri="{FF2B5EF4-FFF2-40B4-BE49-F238E27FC236}">
                    <a16:creationId xmlns:a16="http://schemas.microsoft.com/office/drawing/2014/main" id="{8CF70B1F-6C7D-47B4-800D-3A8C717439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7016" y="1952050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0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6" name="Freeform 76">
                <a:extLst>
                  <a:ext uri="{FF2B5EF4-FFF2-40B4-BE49-F238E27FC236}">
                    <a16:creationId xmlns:a16="http://schemas.microsoft.com/office/drawing/2014/main" id="{ECC8C3B3-7845-4D11-BB0A-F565DDA79B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7016" y="1952050"/>
                <a:ext cx="209221" cy="207547"/>
              </a:xfrm>
              <a:custGeom>
                <a:avLst/>
                <a:gdLst>
                  <a:gd name="T0" fmla="*/ 10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0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0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7" name="Rectangle 77">
                <a:extLst>
                  <a:ext uri="{FF2B5EF4-FFF2-40B4-BE49-F238E27FC236}">
                    <a16:creationId xmlns:a16="http://schemas.microsoft.com/office/drawing/2014/main" id="{7D8001A6-90AA-4EE1-BEA3-81EC3AEE6A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0278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8" name="Freeform 78">
                <a:extLst>
                  <a:ext uri="{FF2B5EF4-FFF2-40B4-BE49-F238E27FC236}">
                    <a16:creationId xmlns:a16="http://schemas.microsoft.com/office/drawing/2014/main" id="{78857744-FF7E-4841-B625-E6100A55A5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6164" y="1952050"/>
                <a:ext cx="210894" cy="207547"/>
              </a:xfrm>
              <a:custGeom>
                <a:avLst/>
                <a:gdLst>
                  <a:gd name="T0" fmla="*/ 0 w 126"/>
                  <a:gd name="T1" fmla="*/ 112 h 124"/>
                  <a:gd name="T2" fmla="*/ 114 w 126"/>
                  <a:gd name="T3" fmla="*/ 0 h 124"/>
                  <a:gd name="T4" fmla="*/ 126 w 126"/>
                  <a:gd name="T5" fmla="*/ 12 h 124"/>
                  <a:gd name="T6" fmla="*/ 12 w 126"/>
                  <a:gd name="T7" fmla="*/ 124 h 124"/>
                  <a:gd name="T8" fmla="*/ 0 w 126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6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9" name="Freeform 79">
                <a:extLst>
                  <a:ext uri="{FF2B5EF4-FFF2-40B4-BE49-F238E27FC236}">
                    <a16:creationId xmlns:a16="http://schemas.microsoft.com/office/drawing/2014/main" id="{B765934D-070C-4610-B622-DEE6B7EB9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6164" y="1952050"/>
                <a:ext cx="210894" cy="207547"/>
              </a:xfrm>
              <a:custGeom>
                <a:avLst/>
                <a:gdLst>
                  <a:gd name="T0" fmla="*/ 12 w 126"/>
                  <a:gd name="T1" fmla="*/ 0 h 124"/>
                  <a:gd name="T2" fmla="*/ 126 w 126"/>
                  <a:gd name="T3" fmla="*/ 112 h 124"/>
                  <a:gd name="T4" fmla="*/ 114 w 126"/>
                  <a:gd name="T5" fmla="*/ 124 h 124"/>
                  <a:gd name="T6" fmla="*/ 0 w 126"/>
                  <a:gd name="T7" fmla="*/ 12 h 124"/>
                  <a:gd name="T8" fmla="*/ 12 w 126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12" y="0"/>
                    </a:moveTo>
                    <a:lnTo>
                      <a:pt x="126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0" name="Rectangle 80">
                <a:extLst>
                  <a:ext uri="{FF2B5EF4-FFF2-40B4-BE49-F238E27FC236}">
                    <a16:creationId xmlns:a16="http://schemas.microsoft.com/office/drawing/2014/main" id="{58EC3824-2FF9-4DA3-8CB4-987DEF87CE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2774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1" name="Rectangle 89">
                <a:extLst>
                  <a:ext uri="{FF2B5EF4-FFF2-40B4-BE49-F238E27FC236}">
                    <a16:creationId xmlns:a16="http://schemas.microsoft.com/office/drawing/2014/main" id="{1B666779-A885-45C9-A9B8-30F56DF22D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76209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2" name="Freeform 90">
                <a:extLst>
                  <a:ext uri="{FF2B5EF4-FFF2-40B4-BE49-F238E27FC236}">
                    <a16:creationId xmlns:a16="http://schemas.microsoft.com/office/drawing/2014/main" id="{7F0AF115-6A0E-4D30-906D-9C6C405D82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0422" y="1952050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3" name="Freeform 91">
                <a:extLst>
                  <a:ext uri="{FF2B5EF4-FFF2-40B4-BE49-F238E27FC236}">
                    <a16:creationId xmlns:a16="http://schemas.microsoft.com/office/drawing/2014/main" id="{67E26CE5-E483-4924-B885-201DE66C4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0422" y="1952050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4" name="Rectangle 92">
                <a:extLst>
                  <a:ext uri="{FF2B5EF4-FFF2-40B4-BE49-F238E27FC236}">
                    <a16:creationId xmlns:a16="http://schemas.microsoft.com/office/drawing/2014/main" id="{7FC7C9CD-320B-4CF7-937C-3E2778877B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7032" y="1933638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5" name="Freeform 93">
                <a:extLst>
                  <a:ext uri="{FF2B5EF4-FFF2-40B4-BE49-F238E27FC236}">
                    <a16:creationId xmlns:a16="http://schemas.microsoft.com/office/drawing/2014/main" id="{4F232DF8-8F95-482C-89E1-D335061B88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2918" y="1952050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6" name="Freeform 94">
                <a:extLst>
                  <a:ext uri="{FF2B5EF4-FFF2-40B4-BE49-F238E27FC236}">
                    <a16:creationId xmlns:a16="http://schemas.microsoft.com/office/drawing/2014/main" id="{9E502989-015A-4166-BF04-55517E1402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2918" y="1952050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7" name="Rectangle 95">
                <a:extLst>
                  <a:ext uri="{FF2B5EF4-FFF2-40B4-BE49-F238E27FC236}">
                    <a16:creationId xmlns:a16="http://schemas.microsoft.com/office/drawing/2014/main" id="{B04EC9EE-0806-4033-BA72-789816CB9B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76180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8" name="Freeform 96">
                <a:extLst>
                  <a:ext uri="{FF2B5EF4-FFF2-40B4-BE49-F238E27FC236}">
                    <a16:creationId xmlns:a16="http://schemas.microsoft.com/office/drawing/2014/main" id="{C46FADAE-8C27-4462-A4A9-1F24FE9903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0392" y="1952050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5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5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9" name="Freeform 97">
                <a:extLst>
                  <a:ext uri="{FF2B5EF4-FFF2-40B4-BE49-F238E27FC236}">
                    <a16:creationId xmlns:a16="http://schemas.microsoft.com/office/drawing/2014/main" id="{B023BCDD-7CB1-47BF-9C24-C31171CA61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0392" y="1952050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5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5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0" name="Rectangle 98">
                <a:extLst>
                  <a:ext uri="{FF2B5EF4-FFF2-40B4-BE49-F238E27FC236}">
                    <a16:creationId xmlns:a16="http://schemas.microsoft.com/office/drawing/2014/main" id="{F7D84147-252C-4965-84C5-A0EECB12C8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7002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1" name="Freeform 99">
                <a:extLst>
                  <a:ext uri="{FF2B5EF4-FFF2-40B4-BE49-F238E27FC236}">
                    <a16:creationId xmlns:a16="http://schemas.microsoft.com/office/drawing/2014/main" id="{905A1014-70D8-4FA7-8A4E-7D99A2F8A3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2888" y="1952050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2" name="Freeform 100">
                <a:extLst>
                  <a:ext uri="{FF2B5EF4-FFF2-40B4-BE49-F238E27FC236}">
                    <a16:creationId xmlns:a16="http://schemas.microsoft.com/office/drawing/2014/main" id="{FCFE3A00-D9E9-4763-B751-25BEAE4DDD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2888" y="1952050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3" name="Freeform 115">
                <a:extLst>
                  <a:ext uri="{FF2B5EF4-FFF2-40B4-BE49-F238E27FC236}">
                    <a16:creationId xmlns:a16="http://schemas.microsoft.com/office/drawing/2014/main" id="{B28F8326-B5D7-4C76-9D9D-886C168BAE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2934" y="1947028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4 w 116"/>
                  <a:gd name="T3" fmla="*/ 0 h 117"/>
                  <a:gd name="T4" fmla="*/ 116 w 116"/>
                  <a:gd name="T5" fmla="*/ 11 h 117"/>
                  <a:gd name="T6" fmla="*/ 10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4" y="0"/>
                    </a:lnTo>
                    <a:lnTo>
                      <a:pt x="116" y="11"/>
                    </a:lnTo>
                    <a:lnTo>
                      <a:pt x="10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4" name="Freeform 116">
                <a:extLst>
                  <a:ext uri="{FF2B5EF4-FFF2-40B4-BE49-F238E27FC236}">
                    <a16:creationId xmlns:a16="http://schemas.microsoft.com/office/drawing/2014/main" id="{25FC66C9-44C1-4533-B3BB-7BA70FF84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2934" y="1947028"/>
                <a:ext cx="194156" cy="195830"/>
              </a:xfrm>
              <a:custGeom>
                <a:avLst/>
                <a:gdLst>
                  <a:gd name="T0" fmla="*/ 10 w 116"/>
                  <a:gd name="T1" fmla="*/ 0 h 117"/>
                  <a:gd name="T2" fmla="*/ 116 w 116"/>
                  <a:gd name="T3" fmla="*/ 105 h 117"/>
                  <a:gd name="T4" fmla="*/ 104 w 116"/>
                  <a:gd name="T5" fmla="*/ 117 h 117"/>
                  <a:gd name="T6" fmla="*/ 0 w 116"/>
                  <a:gd name="T7" fmla="*/ 11 h 117"/>
                  <a:gd name="T8" fmla="*/ 10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0" y="0"/>
                    </a:moveTo>
                    <a:lnTo>
                      <a:pt x="116" y="105"/>
                    </a:lnTo>
                    <a:lnTo>
                      <a:pt x="104" y="117"/>
                    </a:lnTo>
                    <a:lnTo>
                      <a:pt x="0" y="1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5" name="Rectangle 117">
                <a:extLst>
                  <a:ext uri="{FF2B5EF4-FFF2-40B4-BE49-F238E27FC236}">
                    <a16:creationId xmlns:a16="http://schemas.microsoft.com/office/drawing/2014/main" id="{37B086BD-393E-4B65-9FBB-5CEB8BA812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9544" y="1930290"/>
                <a:ext cx="40170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6" name="Freeform 118">
                <a:extLst>
                  <a:ext uri="{FF2B5EF4-FFF2-40B4-BE49-F238E27FC236}">
                    <a16:creationId xmlns:a16="http://schemas.microsoft.com/office/drawing/2014/main" id="{2F9AF4DE-551D-4D41-9814-230A27E446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3798" y="1947028"/>
                <a:ext cx="199178" cy="195830"/>
              </a:xfrm>
              <a:custGeom>
                <a:avLst/>
                <a:gdLst>
                  <a:gd name="T0" fmla="*/ 0 w 119"/>
                  <a:gd name="T1" fmla="*/ 105 h 117"/>
                  <a:gd name="T2" fmla="*/ 107 w 119"/>
                  <a:gd name="T3" fmla="*/ 0 h 117"/>
                  <a:gd name="T4" fmla="*/ 119 w 119"/>
                  <a:gd name="T5" fmla="*/ 11 h 117"/>
                  <a:gd name="T6" fmla="*/ 12 w 119"/>
                  <a:gd name="T7" fmla="*/ 117 h 117"/>
                  <a:gd name="T8" fmla="*/ 0 w 119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0" y="105"/>
                    </a:moveTo>
                    <a:lnTo>
                      <a:pt x="107" y="0"/>
                    </a:lnTo>
                    <a:lnTo>
                      <a:pt x="119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7" name="Freeform 119">
                <a:extLst>
                  <a:ext uri="{FF2B5EF4-FFF2-40B4-BE49-F238E27FC236}">
                    <a16:creationId xmlns:a16="http://schemas.microsoft.com/office/drawing/2014/main" id="{656D07AD-6312-46AA-830E-B977C6CA85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3798" y="1947028"/>
                <a:ext cx="199178" cy="195830"/>
              </a:xfrm>
              <a:custGeom>
                <a:avLst/>
                <a:gdLst>
                  <a:gd name="T0" fmla="*/ 12 w 119"/>
                  <a:gd name="T1" fmla="*/ 0 h 117"/>
                  <a:gd name="T2" fmla="*/ 119 w 119"/>
                  <a:gd name="T3" fmla="*/ 105 h 117"/>
                  <a:gd name="T4" fmla="*/ 107 w 119"/>
                  <a:gd name="T5" fmla="*/ 117 h 117"/>
                  <a:gd name="T6" fmla="*/ 0 w 119"/>
                  <a:gd name="T7" fmla="*/ 11 h 117"/>
                  <a:gd name="T8" fmla="*/ 12 w 119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12" y="0"/>
                    </a:moveTo>
                    <a:lnTo>
                      <a:pt x="119" y="105"/>
                    </a:lnTo>
                    <a:lnTo>
                      <a:pt x="107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8" name="Rectangle 120">
                <a:extLst>
                  <a:ext uri="{FF2B5EF4-FFF2-40B4-BE49-F238E27FC236}">
                    <a16:creationId xmlns:a16="http://schemas.microsoft.com/office/drawing/2014/main" id="{97F24351-5466-45FF-977A-13DC175622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83756" y="1930290"/>
                <a:ext cx="36823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9" name="Freeform 121">
                <a:extLst>
                  <a:ext uri="{FF2B5EF4-FFF2-40B4-BE49-F238E27FC236}">
                    <a16:creationId xmlns:a16="http://schemas.microsoft.com/office/drawing/2014/main" id="{CB9B4110-216A-43E5-94A7-7B5EDB854A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9685" y="1947028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6 w 116"/>
                  <a:gd name="T3" fmla="*/ 0 h 117"/>
                  <a:gd name="T4" fmla="*/ 116 w 116"/>
                  <a:gd name="T5" fmla="*/ 11 h 117"/>
                  <a:gd name="T6" fmla="*/ 12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6" y="0"/>
                    </a:lnTo>
                    <a:lnTo>
                      <a:pt x="116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0" name="Freeform 122">
                <a:extLst>
                  <a:ext uri="{FF2B5EF4-FFF2-40B4-BE49-F238E27FC236}">
                    <a16:creationId xmlns:a16="http://schemas.microsoft.com/office/drawing/2014/main" id="{72833A38-2769-4D78-90FB-81598D2E66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9685" y="1947028"/>
                <a:ext cx="194156" cy="195830"/>
              </a:xfrm>
              <a:custGeom>
                <a:avLst/>
                <a:gdLst>
                  <a:gd name="T0" fmla="*/ 12 w 116"/>
                  <a:gd name="T1" fmla="*/ 0 h 117"/>
                  <a:gd name="T2" fmla="*/ 116 w 116"/>
                  <a:gd name="T3" fmla="*/ 105 h 117"/>
                  <a:gd name="T4" fmla="*/ 106 w 116"/>
                  <a:gd name="T5" fmla="*/ 117 h 117"/>
                  <a:gd name="T6" fmla="*/ 0 w 116"/>
                  <a:gd name="T7" fmla="*/ 11 h 117"/>
                  <a:gd name="T8" fmla="*/ 12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2" y="0"/>
                    </a:moveTo>
                    <a:lnTo>
                      <a:pt x="116" y="105"/>
                    </a:lnTo>
                    <a:lnTo>
                      <a:pt x="106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1" name="Rectangle 930">
                <a:extLst>
                  <a:ext uri="{FF2B5EF4-FFF2-40B4-BE49-F238E27FC236}">
                    <a16:creationId xmlns:a16="http://schemas.microsoft.com/office/drawing/2014/main" id="{33832938-92D7-4959-B3AA-478E6511ABFF}"/>
                  </a:ext>
                </a:extLst>
              </p:cNvPr>
              <p:cNvSpPr/>
              <p:nvPr/>
            </p:nvSpPr>
            <p:spPr>
              <a:xfrm rot="19380000">
                <a:off x="621099" y="1548310"/>
                <a:ext cx="1371600" cy="9144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2" name="Rectangle 931">
                <a:extLst>
                  <a:ext uri="{FF2B5EF4-FFF2-40B4-BE49-F238E27FC236}">
                    <a16:creationId xmlns:a16="http://schemas.microsoft.com/office/drawing/2014/main" id="{8C32D5B5-F57A-4090-8896-11704597F602}"/>
                  </a:ext>
                </a:extLst>
              </p:cNvPr>
              <p:cNvSpPr/>
              <p:nvPr/>
            </p:nvSpPr>
            <p:spPr>
              <a:xfrm rot="540000">
                <a:off x="1752877" y="1607916"/>
                <a:ext cx="5943600" cy="9144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3" name="Rectangle 89">
                <a:extLst>
                  <a:ext uri="{FF2B5EF4-FFF2-40B4-BE49-F238E27FC236}">
                    <a16:creationId xmlns:a16="http://schemas.microsoft.com/office/drawing/2014/main" id="{29DC5DCF-067C-42CA-A689-5718025DF6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51689" y="1931196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4" name="Freeform 90">
                <a:extLst>
                  <a:ext uri="{FF2B5EF4-FFF2-40B4-BE49-F238E27FC236}">
                    <a16:creationId xmlns:a16="http://schemas.microsoft.com/office/drawing/2014/main" id="{90B321A4-E3A8-4AD0-B3B0-5F4B4BD4C3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5902" y="1949608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5" name="Freeform 91">
                <a:extLst>
                  <a:ext uri="{FF2B5EF4-FFF2-40B4-BE49-F238E27FC236}">
                    <a16:creationId xmlns:a16="http://schemas.microsoft.com/office/drawing/2014/main" id="{90A22306-138C-4874-98C2-4976CBF946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5902" y="1949608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6" name="Rectangle 92">
                <a:extLst>
                  <a:ext uri="{FF2B5EF4-FFF2-40B4-BE49-F238E27FC236}">
                    <a16:creationId xmlns:a16="http://schemas.microsoft.com/office/drawing/2014/main" id="{6F83C6A5-6D52-4A28-B84A-C4FE8D95BF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512" y="1931196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7" name="Freeform 93">
                <a:extLst>
                  <a:ext uri="{FF2B5EF4-FFF2-40B4-BE49-F238E27FC236}">
                    <a16:creationId xmlns:a16="http://schemas.microsoft.com/office/drawing/2014/main" id="{B13BBF22-B7CC-43AC-8D8F-C447F20D83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68398" y="1949608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8" name="Freeform 94">
                <a:extLst>
                  <a:ext uri="{FF2B5EF4-FFF2-40B4-BE49-F238E27FC236}">
                    <a16:creationId xmlns:a16="http://schemas.microsoft.com/office/drawing/2014/main" id="{4699C45A-2D15-42ED-970B-8CCA00A4F2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68398" y="1949608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9" name="Rectangle 95">
                <a:extLst>
                  <a:ext uri="{FF2B5EF4-FFF2-40B4-BE49-F238E27FC236}">
                    <a16:creationId xmlns:a16="http://schemas.microsoft.com/office/drawing/2014/main" id="{3BF04E16-68EA-43DC-8D5B-7912D70B38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1660" y="1931196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0" name="Freeform 96">
                <a:extLst>
                  <a:ext uri="{FF2B5EF4-FFF2-40B4-BE49-F238E27FC236}">
                    <a16:creationId xmlns:a16="http://schemas.microsoft.com/office/drawing/2014/main" id="{5D504BA7-BE82-4A85-8565-91976AB900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5872" y="1949608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5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5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1" name="Freeform 97">
                <a:extLst>
                  <a:ext uri="{FF2B5EF4-FFF2-40B4-BE49-F238E27FC236}">
                    <a16:creationId xmlns:a16="http://schemas.microsoft.com/office/drawing/2014/main" id="{5CA9B632-4B72-408E-B9DB-505925FD79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5872" y="1949608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5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5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2" name="Rectangle 98">
                <a:extLst>
                  <a:ext uri="{FF2B5EF4-FFF2-40B4-BE49-F238E27FC236}">
                    <a16:creationId xmlns:a16="http://schemas.microsoft.com/office/drawing/2014/main" id="{EC03CEB4-EA4C-4BA9-BE32-6ED23019D1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52482" y="1931196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3" name="Rectangle 92">
                <a:extLst>
                  <a:ext uri="{FF2B5EF4-FFF2-40B4-BE49-F238E27FC236}">
                    <a16:creationId xmlns:a16="http://schemas.microsoft.com/office/drawing/2014/main" id="{9F27E49E-C2E8-4040-9DAF-E54E200B47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43390" y="1957171"/>
                <a:ext cx="40170" cy="18288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4" name="Freeform 93">
                <a:extLst>
                  <a:ext uri="{FF2B5EF4-FFF2-40B4-BE49-F238E27FC236}">
                    <a16:creationId xmlns:a16="http://schemas.microsoft.com/office/drawing/2014/main" id="{28490A4C-6846-4789-A71A-55F1C1F7F7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9276" y="1949608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5" name="Freeform 94">
                <a:extLst>
                  <a:ext uri="{FF2B5EF4-FFF2-40B4-BE49-F238E27FC236}">
                    <a16:creationId xmlns:a16="http://schemas.microsoft.com/office/drawing/2014/main" id="{6E1F9CD4-0EB4-4E80-A9D5-46822F5C43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9276" y="1949608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946" name="Group 945">
            <a:extLst>
              <a:ext uri="{FF2B5EF4-FFF2-40B4-BE49-F238E27FC236}">
                <a16:creationId xmlns:a16="http://schemas.microsoft.com/office/drawing/2014/main" id="{5C4A3576-327C-4C4A-B04C-D5C7C2055173}"/>
              </a:ext>
            </a:extLst>
          </p:cNvPr>
          <p:cNvGrpSpPr/>
          <p:nvPr/>
        </p:nvGrpSpPr>
        <p:grpSpPr>
          <a:xfrm>
            <a:off x="-23162" y="6220104"/>
            <a:ext cx="12210572" cy="379656"/>
            <a:chOff x="3638881" y="1932349"/>
            <a:chExt cx="12210572" cy="379656"/>
          </a:xfrm>
        </p:grpSpPr>
        <p:sp>
          <p:nvSpPr>
            <p:cNvPr id="947" name="Rectangle 946">
              <a:extLst>
                <a:ext uri="{FF2B5EF4-FFF2-40B4-BE49-F238E27FC236}">
                  <a16:creationId xmlns:a16="http://schemas.microsoft.com/office/drawing/2014/main" id="{AA535074-090C-4B80-BDB4-60766133E02B}"/>
                </a:ext>
              </a:extLst>
            </p:cNvPr>
            <p:cNvSpPr/>
            <p:nvPr/>
          </p:nvSpPr>
          <p:spPr>
            <a:xfrm>
              <a:off x="3657453" y="1932349"/>
              <a:ext cx="12192000" cy="3796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:a16="http://schemas.microsoft.com/office/drawing/2014/main" id="{082BA622-8AAA-4514-8A4B-82DD18BCA582}"/>
                </a:ext>
              </a:extLst>
            </p:cNvPr>
            <p:cNvSpPr/>
            <p:nvPr/>
          </p:nvSpPr>
          <p:spPr>
            <a:xfrm>
              <a:off x="3638881" y="1933431"/>
              <a:ext cx="12192000" cy="378573"/>
            </a:xfrm>
            <a:custGeom>
              <a:avLst/>
              <a:gdLst>
                <a:gd name="connsiteX0" fmla="*/ 12087076 w 12192000"/>
                <a:gd name="connsiteY0" fmla="*/ 0 h 362454"/>
                <a:gd name="connsiteX1" fmla="*/ 12192000 w 12192000"/>
                <a:gd name="connsiteY1" fmla="*/ 0 h 362454"/>
                <a:gd name="connsiteX2" fmla="*/ 12027806 w 12192000"/>
                <a:gd name="connsiteY2" fmla="*/ 362454 h 362454"/>
                <a:gd name="connsiteX3" fmla="*/ 11922882 w 12192000"/>
                <a:gd name="connsiteY3" fmla="*/ 362454 h 362454"/>
                <a:gd name="connsiteX4" fmla="*/ 11882077 w 12192000"/>
                <a:gd name="connsiteY4" fmla="*/ 0 h 362454"/>
                <a:gd name="connsiteX5" fmla="*/ 11987001 w 12192000"/>
                <a:gd name="connsiteY5" fmla="*/ 0 h 362454"/>
                <a:gd name="connsiteX6" fmla="*/ 11822807 w 12192000"/>
                <a:gd name="connsiteY6" fmla="*/ 362454 h 362454"/>
                <a:gd name="connsiteX7" fmla="*/ 11717883 w 12192000"/>
                <a:gd name="connsiteY7" fmla="*/ 362454 h 362454"/>
                <a:gd name="connsiteX8" fmla="*/ 11677076 w 12192000"/>
                <a:gd name="connsiteY8" fmla="*/ 0 h 362454"/>
                <a:gd name="connsiteX9" fmla="*/ 11782000 w 12192000"/>
                <a:gd name="connsiteY9" fmla="*/ 0 h 362454"/>
                <a:gd name="connsiteX10" fmla="*/ 11617806 w 12192000"/>
                <a:gd name="connsiteY10" fmla="*/ 362454 h 362454"/>
                <a:gd name="connsiteX11" fmla="*/ 11512882 w 12192000"/>
                <a:gd name="connsiteY11" fmla="*/ 362454 h 362454"/>
                <a:gd name="connsiteX12" fmla="*/ 11472075 w 12192000"/>
                <a:gd name="connsiteY12" fmla="*/ 0 h 362454"/>
                <a:gd name="connsiteX13" fmla="*/ 11576999 w 12192000"/>
                <a:gd name="connsiteY13" fmla="*/ 0 h 362454"/>
                <a:gd name="connsiteX14" fmla="*/ 11412805 w 12192000"/>
                <a:gd name="connsiteY14" fmla="*/ 362454 h 362454"/>
                <a:gd name="connsiteX15" fmla="*/ 11307881 w 12192000"/>
                <a:gd name="connsiteY15" fmla="*/ 362454 h 362454"/>
                <a:gd name="connsiteX16" fmla="*/ 11267074 w 12192000"/>
                <a:gd name="connsiteY16" fmla="*/ 0 h 362454"/>
                <a:gd name="connsiteX17" fmla="*/ 11371998 w 12192000"/>
                <a:gd name="connsiteY17" fmla="*/ 0 h 362454"/>
                <a:gd name="connsiteX18" fmla="*/ 11207804 w 12192000"/>
                <a:gd name="connsiteY18" fmla="*/ 362454 h 362454"/>
                <a:gd name="connsiteX19" fmla="*/ 11102880 w 12192000"/>
                <a:gd name="connsiteY19" fmla="*/ 362454 h 362454"/>
                <a:gd name="connsiteX20" fmla="*/ 11062073 w 12192000"/>
                <a:gd name="connsiteY20" fmla="*/ 0 h 362454"/>
                <a:gd name="connsiteX21" fmla="*/ 11166997 w 12192000"/>
                <a:gd name="connsiteY21" fmla="*/ 0 h 362454"/>
                <a:gd name="connsiteX22" fmla="*/ 11002803 w 12192000"/>
                <a:gd name="connsiteY22" fmla="*/ 362454 h 362454"/>
                <a:gd name="connsiteX23" fmla="*/ 10897879 w 12192000"/>
                <a:gd name="connsiteY23" fmla="*/ 362454 h 362454"/>
                <a:gd name="connsiteX24" fmla="*/ 10857072 w 12192000"/>
                <a:gd name="connsiteY24" fmla="*/ 0 h 362454"/>
                <a:gd name="connsiteX25" fmla="*/ 10961996 w 12192000"/>
                <a:gd name="connsiteY25" fmla="*/ 0 h 362454"/>
                <a:gd name="connsiteX26" fmla="*/ 10797802 w 12192000"/>
                <a:gd name="connsiteY26" fmla="*/ 362454 h 362454"/>
                <a:gd name="connsiteX27" fmla="*/ 10692878 w 12192000"/>
                <a:gd name="connsiteY27" fmla="*/ 362454 h 362454"/>
                <a:gd name="connsiteX28" fmla="*/ 10652071 w 12192000"/>
                <a:gd name="connsiteY28" fmla="*/ 0 h 362454"/>
                <a:gd name="connsiteX29" fmla="*/ 10756995 w 12192000"/>
                <a:gd name="connsiteY29" fmla="*/ 0 h 362454"/>
                <a:gd name="connsiteX30" fmla="*/ 10592801 w 12192000"/>
                <a:gd name="connsiteY30" fmla="*/ 362454 h 362454"/>
                <a:gd name="connsiteX31" fmla="*/ 10487877 w 12192000"/>
                <a:gd name="connsiteY31" fmla="*/ 362454 h 362454"/>
                <a:gd name="connsiteX32" fmla="*/ 10447070 w 12192000"/>
                <a:gd name="connsiteY32" fmla="*/ 0 h 362454"/>
                <a:gd name="connsiteX33" fmla="*/ 10551994 w 12192000"/>
                <a:gd name="connsiteY33" fmla="*/ 0 h 362454"/>
                <a:gd name="connsiteX34" fmla="*/ 10387800 w 12192000"/>
                <a:gd name="connsiteY34" fmla="*/ 362454 h 362454"/>
                <a:gd name="connsiteX35" fmla="*/ 10282876 w 12192000"/>
                <a:gd name="connsiteY35" fmla="*/ 362454 h 362454"/>
                <a:gd name="connsiteX36" fmla="*/ 10242069 w 12192000"/>
                <a:gd name="connsiteY36" fmla="*/ 0 h 362454"/>
                <a:gd name="connsiteX37" fmla="*/ 10346993 w 12192000"/>
                <a:gd name="connsiteY37" fmla="*/ 0 h 362454"/>
                <a:gd name="connsiteX38" fmla="*/ 10182799 w 12192000"/>
                <a:gd name="connsiteY38" fmla="*/ 362454 h 362454"/>
                <a:gd name="connsiteX39" fmla="*/ 10077875 w 12192000"/>
                <a:gd name="connsiteY39" fmla="*/ 362454 h 362454"/>
                <a:gd name="connsiteX40" fmla="*/ 10037068 w 12192000"/>
                <a:gd name="connsiteY40" fmla="*/ 0 h 362454"/>
                <a:gd name="connsiteX41" fmla="*/ 10141992 w 12192000"/>
                <a:gd name="connsiteY41" fmla="*/ 0 h 362454"/>
                <a:gd name="connsiteX42" fmla="*/ 9977798 w 12192000"/>
                <a:gd name="connsiteY42" fmla="*/ 362454 h 362454"/>
                <a:gd name="connsiteX43" fmla="*/ 9872874 w 12192000"/>
                <a:gd name="connsiteY43" fmla="*/ 362454 h 362454"/>
                <a:gd name="connsiteX44" fmla="*/ 9845855 w 12192000"/>
                <a:gd name="connsiteY44" fmla="*/ 0 h 362454"/>
                <a:gd name="connsiteX45" fmla="*/ 9950779 w 12192000"/>
                <a:gd name="connsiteY45" fmla="*/ 0 h 362454"/>
                <a:gd name="connsiteX46" fmla="*/ 9786585 w 12192000"/>
                <a:gd name="connsiteY46" fmla="*/ 362454 h 362454"/>
                <a:gd name="connsiteX47" fmla="*/ 9681661 w 12192000"/>
                <a:gd name="connsiteY47" fmla="*/ 362454 h 362454"/>
                <a:gd name="connsiteX48" fmla="*/ 9640856 w 12192000"/>
                <a:gd name="connsiteY48" fmla="*/ 0 h 362454"/>
                <a:gd name="connsiteX49" fmla="*/ 9745780 w 12192000"/>
                <a:gd name="connsiteY49" fmla="*/ 0 h 362454"/>
                <a:gd name="connsiteX50" fmla="*/ 9581586 w 12192000"/>
                <a:gd name="connsiteY50" fmla="*/ 362454 h 362454"/>
                <a:gd name="connsiteX51" fmla="*/ 9476662 w 12192000"/>
                <a:gd name="connsiteY51" fmla="*/ 362454 h 362454"/>
                <a:gd name="connsiteX52" fmla="*/ 9435855 w 12192000"/>
                <a:gd name="connsiteY52" fmla="*/ 0 h 362454"/>
                <a:gd name="connsiteX53" fmla="*/ 9540779 w 12192000"/>
                <a:gd name="connsiteY53" fmla="*/ 0 h 362454"/>
                <a:gd name="connsiteX54" fmla="*/ 9376585 w 12192000"/>
                <a:gd name="connsiteY54" fmla="*/ 362454 h 362454"/>
                <a:gd name="connsiteX55" fmla="*/ 9271661 w 12192000"/>
                <a:gd name="connsiteY55" fmla="*/ 362454 h 362454"/>
                <a:gd name="connsiteX56" fmla="*/ 9230854 w 12192000"/>
                <a:gd name="connsiteY56" fmla="*/ 0 h 362454"/>
                <a:gd name="connsiteX57" fmla="*/ 9335778 w 12192000"/>
                <a:gd name="connsiteY57" fmla="*/ 0 h 362454"/>
                <a:gd name="connsiteX58" fmla="*/ 9171584 w 12192000"/>
                <a:gd name="connsiteY58" fmla="*/ 362454 h 362454"/>
                <a:gd name="connsiteX59" fmla="*/ 9066660 w 12192000"/>
                <a:gd name="connsiteY59" fmla="*/ 362454 h 362454"/>
                <a:gd name="connsiteX60" fmla="*/ 9025853 w 12192000"/>
                <a:gd name="connsiteY60" fmla="*/ 0 h 362454"/>
                <a:gd name="connsiteX61" fmla="*/ 9130777 w 12192000"/>
                <a:gd name="connsiteY61" fmla="*/ 0 h 362454"/>
                <a:gd name="connsiteX62" fmla="*/ 8966583 w 12192000"/>
                <a:gd name="connsiteY62" fmla="*/ 362454 h 362454"/>
                <a:gd name="connsiteX63" fmla="*/ 8861659 w 12192000"/>
                <a:gd name="connsiteY63" fmla="*/ 362454 h 362454"/>
                <a:gd name="connsiteX64" fmla="*/ 8820852 w 12192000"/>
                <a:gd name="connsiteY64" fmla="*/ 0 h 362454"/>
                <a:gd name="connsiteX65" fmla="*/ 8925776 w 12192000"/>
                <a:gd name="connsiteY65" fmla="*/ 0 h 362454"/>
                <a:gd name="connsiteX66" fmla="*/ 8761582 w 12192000"/>
                <a:gd name="connsiteY66" fmla="*/ 362454 h 362454"/>
                <a:gd name="connsiteX67" fmla="*/ 8656658 w 12192000"/>
                <a:gd name="connsiteY67" fmla="*/ 362454 h 362454"/>
                <a:gd name="connsiteX68" fmla="*/ 8615851 w 12192000"/>
                <a:gd name="connsiteY68" fmla="*/ 0 h 362454"/>
                <a:gd name="connsiteX69" fmla="*/ 8720775 w 12192000"/>
                <a:gd name="connsiteY69" fmla="*/ 0 h 362454"/>
                <a:gd name="connsiteX70" fmla="*/ 8556581 w 12192000"/>
                <a:gd name="connsiteY70" fmla="*/ 362454 h 362454"/>
                <a:gd name="connsiteX71" fmla="*/ 8451657 w 12192000"/>
                <a:gd name="connsiteY71" fmla="*/ 362454 h 362454"/>
                <a:gd name="connsiteX72" fmla="*/ 8410850 w 12192000"/>
                <a:gd name="connsiteY72" fmla="*/ 0 h 362454"/>
                <a:gd name="connsiteX73" fmla="*/ 8515774 w 12192000"/>
                <a:gd name="connsiteY73" fmla="*/ 0 h 362454"/>
                <a:gd name="connsiteX74" fmla="*/ 8351580 w 12192000"/>
                <a:gd name="connsiteY74" fmla="*/ 362454 h 362454"/>
                <a:gd name="connsiteX75" fmla="*/ 8246656 w 12192000"/>
                <a:gd name="connsiteY75" fmla="*/ 362454 h 362454"/>
                <a:gd name="connsiteX76" fmla="*/ 8205849 w 12192000"/>
                <a:gd name="connsiteY76" fmla="*/ 0 h 362454"/>
                <a:gd name="connsiteX77" fmla="*/ 8310773 w 12192000"/>
                <a:gd name="connsiteY77" fmla="*/ 0 h 362454"/>
                <a:gd name="connsiteX78" fmla="*/ 8146579 w 12192000"/>
                <a:gd name="connsiteY78" fmla="*/ 362454 h 362454"/>
                <a:gd name="connsiteX79" fmla="*/ 8041655 w 12192000"/>
                <a:gd name="connsiteY79" fmla="*/ 362454 h 362454"/>
                <a:gd name="connsiteX80" fmla="*/ 8000848 w 12192000"/>
                <a:gd name="connsiteY80" fmla="*/ 0 h 362454"/>
                <a:gd name="connsiteX81" fmla="*/ 8105772 w 12192000"/>
                <a:gd name="connsiteY81" fmla="*/ 0 h 362454"/>
                <a:gd name="connsiteX82" fmla="*/ 7941578 w 12192000"/>
                <a:gd name="connsiteY82" fmla="*/ 362454 h 362454"/>
                <a:gd name="connsiteX83" fmla="*/ 7836654 w 12192000"/>
                <a:gd name="connsiteY83" fmla="*/ 362454 h 362454"/>
                <a:gd name="connsiteX84" fmla="*/ 7795847 w 12192000"/>
                <a:gd name="connsiteY84" fmla="*/ 0 h 362454"/>
                <a:gd name="connsiteX85" fmla="*/ 7900771 w 12192000"/>
                <a:gd name="connsiteY85" fmla="*/ 0 h 362454"/>
                <a:gd name="connsiteX86" fmla="*/ 7736577 w 12192000"/>
                <a:gd name="connsiteY86" fmla="*/ 362454 h 362454"/>
                <a:gd name="connsiteX87" fmla="*/ 7631653 w 12192000"/>
                <a:gd name="connsiteY87" fmla="*/ 362454 h 362454"/>
                <a:gd name="connsiteX88" fmla="*/ 7604637 w 12192000"/>
                <a:gd name="connsiteY88" fmla="*/ 0 h 362454"/>
                <a:gd name="connsiteX89" fmla="*/ 7709561 w 12192000"/>
                <a:gd name="connsiteY89" fmla="*/ 0 h 362454"/>
                <a:gd name="connsiteX90" fmla="*/ 7545367 w 12192000"/>
                <a:gd name="connsiteY90" fmla="*/ 362454 h 362454"/>
                <a:gd name="connsiteX91" fmla="*/ 7440443 w 12192000"/>
                <a:gd name="connsiteY91" fmla="*/ 362454 h 362454"/>
                <a:gd name="connsiteX92" fmla="*/ 7399638 w 12192000"/>
                <a:gd name="connsiteY92" fmla="*/ 0 h 362454"/>
                <a:gd name="connsiteX93" fmla="*/ 7504562 w 12192000"/>
                <a:gd name="connsiteY93" fmla="*/ 0 h 362454"/>
                <a:gd name="connsiteX94" fmla="*/ 7340368 w 12192000"/>
                <a:gd name="connsiteY94" fmla="*/ 362454 h 362454"/>
                <a:gd name="connsiteX95" fmla="*/ 7235444 w 12192000"/>
                <a:gd name="connsiteY95" fmla="*/ 362454 h 362454"/>
                <a:gd name="connsiteX96" fmla="*/ 7194637 w 12192000"/>
                <a:gd name="connsiteY96" fmla="*/ 0 h 362454"/>
                <a:gd name="connsiteX97" fmla="*/ 7299561 w 12192000"/>
                <a:gd name="connsiteY97" fmla="*/ 0 h 362454"/>
                <a:gd name="connsiteX98" fmla="*/ 7135367 w 12192000"/>
                <a:gd name="connsiteY98" fmla="*/ 362454 h 362454"/>
                <a:gd name="connsiteX99" fmla="*/ 7030443 w 12192000"/>
                <a:gd name="connsiteY99" fmla="*/ 362454 h 362454"/>
                <a:gd name="connsiteX100" fmla="*/ 6989636 w 12192000"/>
                <a:gd name="connsiteY100" fmla="*/ 0 h 362454"/>
                <a:gd name="connsiteX101" fmla="*/ 7094560 w 12192000"/>
                <a:gd name="connsiteY101" fmla="*/ 0 h 362454"/>
                <a:gd name="connsiteX102" fmla="*/ 6930366 w 12192000"/>
                <a:gd name="connsiteY102" fmla="*/ 362454 h 362454"/>
                <a:gd name="connsiteX103" fmla="*/ 6825442 w 12192000"/>
                <a:gd name="connsiteY103" fmla="*/ 362454 h 362454"/>
                <a:gd name="connsiteX104" fmla="*/ 6784635 w 12192000"/>
                <a:gd name="connsiteY104" fmla="*/ 0 h 362454"/>
                <a:gd name="connsiteX105" fmla="*/ 6889559 w 12192000"/>
                <a:gd name="connsiteY105" fmla="*/ 0 h 362454"/>
                <a:gd name="connsiteX106" fmla="*/ 6725365 w 12192000"/>
                <a:gd name="connsiteY106" fmla="*/ 362454 h 362454"/>
                <a:gd name="connsiteX107" fmla="*/ 6620441 w 12192000"/>
                <a:gd name="connsiteY107" fmla="*/ 362454 h 362454"/>
                <a:gd name="connsiteX108" fmla="*/ 6579634 w 12192000"/>
                <a:gd name="connsiteY108" fmla="*/ 0 h 362454"/>
                <a:gd name="connsiteX109" fmla="*/ 6684558 w 12192000"/>
                <a:gd name="connsiteY109" fmla="*/ 0 h 362454"/>
                <a:gd name="connsiteX110" fmla="*/ 6520364 w 12192000"/>
                <a:gd name="connsiteY110" fmla="*/ 362454 h 362454"/>
                <a:gd name="connsiteX111" fmla="*/ 6415440 w 12192000"/>
                <a:gd name="connsiteY111" fmla="*/ 362454 h 362454"/>
                <a:gd name="connsiteX112" fmla="*/ 6374633 w 12192000"/>
                <a:gd name="connsiteY112" fmla="*/ 0 h 362454"/>
                <a:gd name="connsiteX113" fmla="*/ 6479557 w 12192000"/>
                <a:gd name="connsiteY113" fmla="*/ 0 h 362454"/>
                <a:gd name="connsiteX114" fmla="*/ 6315363 w 12192000"/>
                <a:gd name="connsiteY114" fmla="*/ 362454 h 362454"/>
                <a:gd name="connsiteX115" fmla="*/ 6210439 w 12192000"/>
                <a:gd name="connsiteY115" fmla="*/ 362454 h 362454"/>
                <a:gd name="connsiteX116" fmla="*/ 6169632 w 12192000"/>
                <a:gd name="connsiteY116" fmla="*/ 0 h 362454"/>
                <a:gd name="connsiteX117" fmla="*/ 6274556 w 12192000"/>
                <a:gd name="connsiteY117" fmla="*/ 0 h 362454"/>
                <a:gd name="connsiteX118" fmla="*/ 6110362 w 12192000"/>
                <a:gd name="connsiteY118" fmla="*/ 362454 h 362454"/>
                <a:gd name="connsiteX119" fmla="*/ 6005438 w 12192000"/>
                <a:gd name="connsiteY119" fmla="*/ 362454 h 362454"/>
                <a:gd name="connsiteX120" fmla="*/ 5964632 w 12192000"/>
                <a:gd name="connsiteY120" fmla="*/ 0 h 362454"/>
                <a:gd name="connsiteX121" fmla="*/ 6069556 w 12192000"/>
                <a:gd name="connsiteY121" fmla="*/ 0 h 362454"/>
                <a:gd name="connsiteX122" fmla="*/ 5905362 w 12192000"/>
                <a:gd name="connsiteY122" fmla="*/ 362454 h 362454"/>
                <a:gd name="connsiteX123" fmla="*/ 5800438 w 12192000"/>
                <a:gd name="connsiteY123" fmla="*/ 362454 h 362454"/>
                <a:gd name="connsiteX124" fmla="*/ 5759631 w 12192000"/>
                <a:gd name="connsiteY124" fmla="*/ 0 h 362454"/>
                <a:gd name="connsiteX125" fmla="*/ 5864555 w 12192000"/>
                <a:gd name="connsiteY125" fmla="*/ 0 h 362454"/>
                <a:gd name="connsiteX126" fmla="*/ 5700362 w 12192000"/>
                <a:gd name="connsiteY126" fmla="*/ 362454 h 362454"/>
                <a:gd name="connsiteX127" fmla="*/ 5595439 w 12192000"/>
                <a:gd name="connsiteY127" fmla="*/ 362454 h 362454"/>
                <a:gd name="connsiteX128" fmla="*/ 5554631 w 12192000"/>
                <a:gd name="connsiteY128" fmla="*/ 0 h 362454"/>
                <a:gd name="connsiteX129" fmla="*/ 5659555 w 12192000"/>
                <a:gd name="connsiteY129" fmla="*/ 0 h 362454"/>
                <a:gd name="connsiteX130" fmla="*/ 5495362 w 12192000"/>
                <a:gd name="connsiteY130" fmla="*/ 362454 h 362454"/>
                <a:gd name="connsiteX131" fmla="*/ 5390438 w 12192000"/>
                <a:gd name="connsiteY131" fmla="*/ 362454 h 362454"/>
                <a:gd name="connsiteX132" fmla="*/ 5363422 w 12192000"/>
                <a:gd name="connsiteY132" fmla="*/ 0 h 362454"/>
                <a:gd name="connsiteX133" fmla="*/ 5468345 w 12192000"/>
                <a:gd name="connsiteY133" fmla="*/ 0 h 362454"/>
                <a:gd name="connsiteX134" fmla="*/ 5304153 w 12192000"/>
                <a:gd name="connsiteY134" fmla="*/ 362454 h 362454"/>
                <a:gd name="connsiteX135" fmla="*/ 5199228 w 12192000"/>
                <a:gd name="connsiteY135" fmla="*/ 362454 h 362454"/>
                <a:gd name="connsiteX136" fmla="*/ 5158423 w 12192000"/>
                <a:gd name="connsiteY136" fmla="*/ 0 h 362454"/>
                <a:gd name="connsiteX137" fmla="*/ 5263348 w 12192000"/>
                <a:gd name="connsiteY137" fmla="*/ 0 h 362454"/>
                <a:gd name="connsiteX138" fmla="*/ 5099154 w 12192000"/>
                <a:gd name="connsiteY138" fmla="*/ 362454 h 362454"/>
                <a:gd name="connsiteX139" fmla="*/ 4994229 w 12192000"/>
                <a:gd name="connsiteY139" fmla="*/ 362454 h 362454"/>
                <a:gd name="connsiteX140" fmla="*/ 4953420 w 12192000"/>
                <a:gd name="connsiteY140" fmla="*/ 0 h 362454"/>
                <a:gd name="connsiteX141" fmla="*/ 5058346 w 12192000"/>
                <a:gd name="connsiteY141" fmla="*/ 0 h 362454"/>
                <a:gd name="connsiteX142" fmla="*/ 4894151 w 12192000"/>
                <a:gd name="connsiteY142" fmla="*/ 362454 h 362454"/>
                <a:gd name="connsiteX143" fmla="*/ 4789227 w 12192000"/>
                <a:gd name="connsiteY143" fmla="*/ 362454 h 362454"/>
                <a:gd name="connsiteX144" fmla="*/ 4748421 w 12192000"/>
                <a:gd name="connsiteY144" fmla="*/ 0 h 362454"/>
                <a:gd name="connsiteX145" fmla="*/ 4853343 w 12192000"/>
                <a:gd name="connsiteY145" fmla="*/ 0 h 362454"/>
                <a:gd name="connsiteX146" fmla="*/ 4689151 w 12192000"/>
                <a:gd name="connsiteY146" fmla="*/ 362454 h 362454"/>
                <a:gd name="connsiteX147" fmla="*/ 4584226 w 12192000"/>
                <a:gd name="connsiteY147" fmla="*/ 362454 h 362454"/>
                <a:gd name="connsiteX148" fmla="*/ 4543420 w 12192000"/>
                <a:gd name="connsiteY148" fmla="*/ 0 h 362454"/>
                <a:gd name="connsiteX149" fmla="*/ 4648343 w 12192000"/>
                <a:gd name="connsiteY149" fmla="*/ 0 h 362454"/>
                <a:gd name="connsiteX150" fmla="*/ 4484149 w 12192000"/>
                <a:gd name="connsiteY150" fmla="*/ 362454 h 362454"/>
                <a:gd name="connsiteX151" fmla="*/ 4379225 w 12192000"/>
                <a:gd name="connsiteY151" fmla="*/ 362454 h 362454"/>
                <a:gd name="connsiteX152" fmla="*/ 4338417 w 12192000"/>
                <a:gd name="connsiteY152" fmla="*/ 0 h 362454"/>
                <a:gd name="connsiteX153" fmla="*/ 4443341 w 12192000"/>
                <a:gd name="connsiteY153" fmla="*/ 0 h 362454"/>
                <a:gd name="connsiteX154" fmla="*/ 4279148 w 12192000"/>
                <a:gd name="connsiteY154" fmla="*/ 362454 h 362454"/>
                <a:gd name="connsiteX155" fmla="*/ 4174226 w 12192000"/>
                <a:gd name="connsiteY155" fmla="*/ 362454 h 362454"/>
                <a:gd name="connsiteX156" fmla="*/ 4133419 w 12192000"/>
                <a:gd name="connsiteY156" fmla="*/ 0 h 362454"/>
                <a:gd name="connsiteX157" fmla="*/ 4238340 w 12192000"/>
                <a:gd name="connsiteY157" fmla="*/ 0 h 362454"/>
                <a:gd name="connsiteX158" fmla="*/ 4074149 w 12192000"/>
                <a:gd name="connsiteY158" fmla="*/ 362454 h 362454"/>
                <a:gd name="connsiteX159" fmla="*/ 3969225 w 12192000"/>
                <a:gd name="connsiteY159" fmla="*/ 362454 h 362454"/>
                <a:gd name="connsiteX160" fmla="*/ 3928418 w 12192000"/>
                <a:gd name="connsiteY160" fmla="*/ 0 h 362454"/>
                <a:gd name="connsiteX161" fmla="*/ 4033341 w 12192000"/>
                <a:gd name="connsiteY161" fmla="*/ 0 h 362454"/>
                <a:gd name="connsiteX162" fmla="*/ 3869147 w 12192000"/>
                <a:gd name="connsiteY162" fmla="*/ 362454 h 362454"/>
                <a:gd name="connsiteX163" fmla="*/ 3764224 w 12192000"/>
                <a:gd name="connsiteY163" fmla="*/ 362454 h 362454"/>
                <a:gd name="connsiteX164" fmla="*/ 3723416 w 12192000"/>
                <a:gd name="connsiteY164" fmla="*/ 0 h 362454"/>
                <a:gd name="connsiteX165" fmla="*/ 3828340 w 12192000"/>
                <a:gd name="connsiteY165" fmla="*/ 0 h 362454"/>
                <a:gd name="connsiteX166" fmla="*/ 3664147 w 12192000"/>
                <a:gd name="connsiteY166" fmla="*/ 362454 h 362454"/>
                <a:gd name="connsiteX167" fmla="*/ 3559223 w 12192000"/>
                <a:gd name="connsiteY167" fmla="*/ 362454 h 362454"/>
                <a:gd name="connsiteX168" fmla="*/ 3518417 w 12192000"/>
                <a:gd name="connsiteY168" fmla="*/ 0 h 362454"/>
                <a:gd name="connsiteX169" fmla="*/ 3623339 w 12192000"/>
                <a:gd name="connsiteY169" fmla="*/ 0 h 362454"/>
                <a:gd name="connsiteX170" fmla="*/ 3459146 w 12192000"/>
                <a:gd name="connsiteY170" fmla="*/ 362454 h 362454"/>
                <a:gd name="connsiteX171" fmla="*/ 3354222 w 12192000"/>
                <a:gd name="connsiteY171" fmla="*/ 362454 h 362454"/>
                <a:gd name="connsiteX172" fmla="*/ 3313414 w 12192000"/>
                <a:gd name="connsiteY172" fmla="*/ 0 h 362454"/>
                <a:gd name="connsiteX173" fmla="*/ 3418339 w 12192000"/>
                <a:gd name="connsiteY173" fmla="*/ 0 h 362454"/>
                <a:gd name="connsiteX174" fmla="*/ 3254144 w 12192000"/>
                <a:gd name="connsiteY174" fmla="*/ 362454 h 362454"/>
                <a:gd name="connsiteX175" fmla="*/ 3149221 w 12192000"/>
                <a:gd name="connsiteY175" fmla="*/ 362454 h 362454"/>
                <a:gd name="connsiteX176" fmla="*/ 3122204 w 12192000"/>
                <a:gd name="connsiteY176" fmla="*/ 0 h 362454"/>
                <a:gd name="connsiteX177" fmla="*/ 3227129 w 12192000"/>
                <a:gd name="connsiteY177" fmla="*/ 0 h 362454"/>
                <a:gd name="connsiteX178" fmla="*/ 3062934 w 12192000"/>
                <a:gd name="connsiteY178" fmla="*/ 362454 h 362454"/>
                <a:gd name="connsiteX179" fmla="*/ 2958010 w 12192000"/>
                <a:gd name="connsiteY179" fmla="*/ 362454 h 362454"/>
                <a:gd name="connsiteX180" fmla="*/ 2917205 w 12192000"/>
                <a:gd name="connsiteY180" fmla="*/ 0 h 362454"/>
                <a:gd name="connsiteX181" fmla="*/ 3022129 w 12192000"/>
                <a:gd name="connsiteY181" fmla="*/ 0 h 362454"/>
                <a:gd name="connsiteX182" fmla="*/ 2857936 w 12192000"/>
                <a:gd name="connsiteY182" fmla="*/ 362454 h 362454"/>
                <a:gd name="connsiteX183" fmla="*/ 2753011 w 12192000"/>
                <a:gd name="connsiteY183" fmla="*/ 362454 h 362454"/>
                <a:gd name="connsiteX184" fmla="*/ 2712204 w 12192000"/>
                <a:gd name="connsiteY184" fmla="*/ 0 h 362454"/>
                <a:gd name="connsiteX185" fmla="*/ 2817128 w 12192000"/>
                <a:gd name="connsiteY185" fmla="*/ 0 h 362454"/>
                <a:gd name="connsiteX186" fmla="*/ 2652933 w 12192000"/>
                <a:gd name="connsiteY186" fmla="*/ 362454 h 362454"/>
                <a:gd name="connsiteX187" fmla="*/ 2548011 w 12192000"/>
                <a:gd name="connsiteY187" fmla="*/ 362454 h 362454"/>
                <a:gd name="connsiteX188" fmla="*/ 2507202 w 12192000"/>
                <a:gd name="connsiteY188" fmla="*/ 0 h 362454"/>
                <a:gd name="connsiteX189" fmla="*/ 2612127 w 12192000"/>
                <a:gd name="connsiteY189" fmla="*/ 0 h 362454"/>
                <a:gd name="connsiteX190" fmla="*/ 2447933 w 12192000"/>
                <a:gd name="connsiteY190" fmla="*/ 362454 h 362454"/>
                <a:gd name="connsiteX191" fmla="*/ 2343010 w 12192000"/>
                <a:gd name="connsiteY191" fmla="*/ 362454 h 362454"/>
                <a:gd name="connsiteX192" fmla="*/ 2302202 w 12192000"/>
                <a:gd name="connsiteY192" fmla="*/ 0 h 362454"/>
                <a:gd name="connsiteX193" fmla="*/ 2407125 w 12192000"/>
                <a:gd name="connsiteY193" fmla="*/ 0 h 362454"/>
                <a:gd name="connsiteX194" fmla="*/ 2242932 w 12192000"/>
                <a:gd name="connsiteY194" fmla="*/ 362454 h 362454"/>
                <a:gd name="connsiteX195" fmla="*/ 2138008 w 12192000"/>
                <a:gd name="connsiteY195" fmla="*/ 362454 h 362454"/>
                <a:gd name="connsiteX196" fmla="*/ 2097201 w 12192000"/>
                <a:gd name="connsiteY196" fmla="*/ 0 h 362454"/>
                <a:gd name="connsiteX197" fmla="*/ 2202124 w 12192000"/>
                <a:gd name="connsiteY197" fmla="*/ 0 h 362454"/>
                <a:gd name="connsiteX198" fmla="*/ 2037930 w 12192000"/>
                <a:gd name="connsiteY198" fmla="*/ 362454 h 362454"/>
                <a:gd name="connsiteX199" fmla="*/ 1933006 w 12192000"/>
                <a:gd name="connsiteY199" fmla="*/ 362454 h 362454"/>
                <a:gd name="connsiteX200" fmla="*/ 1892198 w 12192000"/>
                <a:gd name="connsiteY200" fmla="*/ 0 h 362454"/>
                <a:gd name="connsiteX201" fmla="*/ 1997122 w 12192000"/>
                <a:gd name="connsiteY201" fmla="*/ 0 h 362454"/>
                <a:gd name="connsiteX202" fmla="*/ 1832930 w 12192000"/>
                <a:gd name="connsiteY202" fmla="*/ 362454 h 362454"/>
                <a:gd name="connsiteX203" fmla="*/ 1728005 w 12192000"/>
                <a:gd name="connsiteY203" fmla="*/ 362454 h 362454"/>
                <a:gd name="connsiteX204" fmla="*/ 1687197 w 12192000"/>
                <a:gd name="connsiteY204" fmla="*/ 0 h 362454"/>
                <a:gd name="connsiteX205" fmla="*/ 1792121 w 12192000"/>
                <a:gd name="connsiteY205" fmla="*/ 0 h 362454"/>
                <a:gd name="connsiteX206" fmla="*/ 1627927 w 12192000"/>
                <a:gd name="connsiteY206" fmla="*/ 362454 h 362454"/>
                <a:gd name="connsiteX207" fmla="*/ 1523003 w 12192000"/>
                <a:gd name="connsiteY207" fmla="*/ 362454 h 362454"/>
                <a:gd name="connsiteX208" fmla="*/ 1482196 w 12192000"/>
                <a:gd name="connsiteY208" fmla="*/ 0 h 362454"/>
                <a:gd name="connsiteX209" fmla="*/ 1587120 w 12192000"/>
                <a:gd name="connsiteY209" fmla="*/ 0 h 362454"/>
                <a:gd name="connsiteX210" fmla="*/ 1422926 w 12192000"/>
                <a:gd name="connsiteY210" fmla="*/ 362454 h 362454"/>
                <a:gd name="connsiteX211" fmla="*/ 1318002 w 12192000"/>
                <a:gd name="connsiteY211" fmla="*/ 362454 h 362454"/>
                <a:gd name="connsiteX212" fmla="*/ 1277195 w 12192000"/>
                <a:gd name="connsiteY212" fmla="*/ 0 h 362454"/>
                <a:gd name="connsiteX213" fmla="*/ 1382120 w 12192000"/>
                <a:gd name="connsiteY213" fmla="*/ 0 h 362454"/>
                <a:gd name="connsiteX214" fmla="*/ 1217925 w 12192000"/>
                <a:gd name="connsiteY214" fmla="*/ 362454 h 362454"/>
                <a:gd name="connsiteX215" fmla="*/ 1113001 w 12192000"/>
                <a:gd name="connsiteY215" fmla="*/ 362454 h 362454"/>
                <a:gd name="connsiteX216" fmla="*/ 1072194 w 12192000"/>
                <a:gd name="connsiteY216" fmla="*/ 0 h 362454"/>
                <a:gd name="connsiteX217" fmla="*/ 1177118 w 12192000"/>
                <a:gd name="connsiteY217" fmla="*/ 0 h 362454"/>
                <a:gd name="connsiteX218" fmla="*/ 1012924 w 12192000"/>
                <a:gd name="connsiteY218" fmla="*/ 362454 h 362454"/>
                <a:gd name="connsiteX219" fmla="*/ 908000 w 12192000"/>
                <a:gd name="connsiteY219" fmla="*/ 362454 h 362454"/>
                <a:gd name="connsiteX220" fmla="*/ 880984 w 12192000"/>
                <a:gd name="connsiteY220" fmla="*/ 0 h 362454"/>
                <a:gd name="connsiteX221" fmla="*/ 985908 w 12192000"/>
                <a:gd name="connsiteY221" fmla="*/ 0 h 362454"/>
                <a:gd name="connsiteX222" fmla="*/ 821715 w 12192000"/>
                <a:gd name="connsiteY222" fmla="*/ 362454 h 362454"/>
                <a:gd name="connsiteX223" fmla="*/ 716790 w 12192000"/>
                <a:gd name="connsiteY223" fmla="*/ 362454 h 362454"/>
                <a:gd name="connsiteX224" fmla="*/ 689773 w 12192000"/>
                <a:gd name="connsiteY224" fmla="*/ 0 h 362454"/>
                <a:gd name="connsiteX225" fmla="*/ 794698 w 12192000"/>
                <a:gd name="connsiteY225" fmla="*/ 0 h 362454"/>
                <a:gd name="connsiteX226" fmla="*/ 630504 w 12192000"/>
                <a:gd name="connsiteY226" fmla="*/ 362454 h 362454"/>
                <a:gd name="connsiteX227" fmla="*/ 525580 w 12192000"/>
                <a:gd name="connsiteY227" fmla="*/ 362454 h 362454"/>
                <a:gd name="connsiteX228" fmla="*/ 498563 w 12192000"/>
                <a:gd name="connsiteY228" fmla="*/ 0 h 362454"/>
                <a:gd name="connsiteX229" fmla="*/ 603487 w 12192000"/>
                <a:gd name="connsiteY229" fmla="*/ 0 h 362454"/>
                <a:gd name="connsiteX230" fmla="*/ 439293 w 12192000"/>
                <a:gd name="connsiteY230" fmla="*/ 362454 h 362454"/>
                <a:gd name="connsiteX231" fmla="*/ 334369 w 12192000"/>
                <a:gd name="connsiteY231" fmla="*/ 362454 h 362454"/>
                <a:gd name="connsiteX232" fmla="*/ 307353 w 12192000"/>
                <a:gd name="connsiteY232" fmla="*/ 0 h 362454"/>
                <a:gd name="connsiteX233" fmla="*/ 412277 w 12192000"/>
                <a:gd name="connsiteY233" fmla="*/ 0 h 362454"/>
                <a:gd name="connsiteX234" fmla="*/ 248083 w 12192000"/>
                <a:gd name="connsiteY234" fmla="*/ 362454 h 362454"/>
                <a:gd name="connsiteX235" fmla="*/ 143159 w 12192000"/>
                <a:gd name="connsiteY235" fmla="*/ 362454 h 362454"/>
                <a:gd name="connsiteX236" fmla="*/ 116154 w 12192000"/>
                <a:gd name="connsiteY236" fmla="*/ 0 h 362454"/>
                <a:gd name="connsiteX237" fmla="*/ 221078 w 12192000"/>
                <a:gd name="connsiteY237" fmla="*/ 0 h 362454"/>
                <a:gd name="connsiteX238" fmla="*/ 56884 w 12192000"/>
                <a:gd name="connsiteY238" fmla="*/ 362454 h 362454"/>
                <a:gd name="connsiteX239" fmla="*/ 0 w 12192000"/>
                <a:gd name="connsiteY239" fmla="*/ 362454 h 362454"/>
                <a:gd name="connsiteX240" fmla="*/ 0 w 12192000"/>
                <a:gd name="connsiteY240" fmla="*/ 256407 h 36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12192000" h="362454">
                  <a:moveTo>
                    <a:pt x="12087076" y="0"/>
                  </a:moveTo>
                  <a:lnTo>
                    <a:pt x="12192000" y="0"/>
                  </a:lnTo>
                  <a:lnTo>
                    <a:pt x="12027806" y="362454"/>
                  </a:lnTo>
                  <a:lnTo>
                    <a:pt x="11922882" y="362454"/>
                  </a:lnTo>
                  <a:close/>
                  <a:moveTo>
                    <a:pt x="11882077" y="0"/>
                  </a:moveTo>
                  <a:lnTo>
                    <a:pt x="11987001" y="0"/>
                  </a:lnTo>
                  <a:lnTo>
                    <a:pt x="11822807" y="362454"/>
                  </a:lnTo>
                  <a:lnTo>
                    <a:pt x="11717883" y="362454"/>
                  </a:lnTo>
                  <a:close/>
                  <a:moveTo>
                    <a:pt x="11677076" y="0"/>
                  </a:moveTo>
                  <a:lnTo>
                    <a:pt x="11782000" y="0"/>
                  </a:lnTo>
                  <a:lnTo>
                    <a:pt x="11617806" y="362454"/>
                  </a:lnTo>
                  <a:lnTo>
                    <a:pt x="11512882" y="362454"/>
                  </a:lnTo>
                  <a:close/>
                  <a:moveTo>
                    <a:pt x="11472075" y="0"/>
                  </a:moveTo>
                  <a:lnTo>
                    <a:pt x="11576999" y="0"/>
                  </a:lnTo>
                  <a:lnTo>
                    <a:pt x="11412805" y="362454"/>
                  </a:lnTo>
                  <a:lnTo>
                    <a:pt x="11307881" y="362454"/>
                  </a:lnTo>
                  <a:close/>
                  <a:moveTo>
                    <a:pt x="11267074" y="0"/>
                  </a:moveTo>
                  <a:lnTo>
                    <a:pt x="11371998" y="0"/>
                  </a:lnTo>
                  <a:lnTo>
                    <a:pt x="11207804" y="362454"/>
                  </a:lnTo>
                  <a:lnTo>
                    <a:pt x="11102880" y="362454"/>
                  </a:lnTo>
                  <a:close/>
                  <a:moveTo>
                    <a:pt x="11062073" y="0"/>
                  </a:moveTo>
                  <a:lnTo>
                    <a:pt x="11166997" y="0"/>
                  </a:lnTo>
                  <a:lnTo>
                    <a:pt x="11002803" y="362454"/>
                  </a:lnTo>
                  <a:lnTo>
                    <a:pt x="10897879" y="362454"/>
                  </a:lnTo>
                  <a:close/>
                  <a:moveTo>
                    <a:pt x="10857072" y="0"/>
                  </a:moveTo>
                  <a:lnTo>
                    <a:pt x="10961996" y="0"/>
                  </a:lnTo>
                  <a:lnTo>
                    <a:pt x="10797802" y="362454"/>
                  </a:lnTo>
                  <a:lnTo>
                    <a:pt x="10692878" y="362454"/>
                  </a:lnTo>
                  <a:close/>
                  <a:moveTo>
                    <a:pt x="10652071" y="0"/>
                  </a:moveTo>
                  <a:lnTo>
                    <a:pt x="10756995" y="0"/>
                  </a:lnTo>
                  <a:lnTo>
                    <a:pt x="10592801" y="362454"/>
                  </a:lnTo>
                  <a:lnTo>
                    <a:pt x="10487877" y="362454"/>
                  </a:lnTo>
                  <a:close/>
                  <a:moveTo>
                    <a:pt x="10447070" y="0"/>
                  </a:moveTo>
                  <a:lnTo>
                    <a:pt x="10551994" y="0"/>
                  </a:lnTo>
                  <a:lnTo>
                    <a:pt x="10387800" y="362454"/>
                  </a:lnTo>
                  <a:lnTo>
                    <a:pt x="10282876" y="362454"/>
                  </a:lnTo>
                  <a:close/>
                  <a:moveTo>
                    <a:pt x="10242069" y="0"/>
                  </a:moveTo>
                  <a:lnTo>
                    <a:pt x="10346993" y="0"/>
                  </a:lnTo>
                  <a:lnTo>
                    <a:pt x="10182799" y="362454"/>
                  </a:lnTo>
                  <a:lnTo>
                    <a:pt x="10077875" y="362454"/>
                  </a:lnTo>
                  <a:close/>
                  <a:moveTo>
                    <a:pt x="10037068" y="0"/>
                  </a:moveTo>
                  <a:lnTo>
                    <a:pt x="10141992" y="0"/>
                  </a:lnTo>
                  <a:lnTo>
                    <a:pt x="9977798" y="362454"/>
                  </a:lnTo>
                  <a:lnTo>
                    <a:pt x="9872874" y="362454"/>
                  </a:lnTo>
                  <a:close/>
                  <a:moveTo>
                    <a:pt x="9845855" y="0"/>
                  </a:moveTo>
                  <a:lnTo>
                    <a:pt x="9950779" y="0"/>
                  </a:lnTo>
                  <a:lnTo>
                    <a:pt x="9786585" y="362454"/>
                  </a:lnTo>
                  <a:lnTo>
                    <a:pt x="9681661" y="362454"/>
                  </a:lnTo>
                  <a:close/>
                  <a:moveTo>
                    <a:pt x="9640856" y="0"/>
                  </a:moveTo>
                  <a:lnTo>
                    <a:pt x="9745780" y="0"/>
                  </a:lnTo>
                  <a:lnTo>
                    <a:pt x="9581586" y="362454"/>
                  </a:lnTo>
                  <a:lnTo>
                    <a:pt x="9476662" y="362454"/>
                  </a:lnTo>
                  <a:close/>
                  <a:moveTo>
                    <a:pt x="9435855" y="0"/>
                  </a:moveTo>
                  <a:lnTo>
                    <a:pt x="9540779" y="0"/>
                  </a:lnTo>
                  <a:lnTo>
                    <a:pt x="9376585" y="362454"/>
                  </a:lnTo>
                  <a:lnTo>
                    <a:pt x="9271661" y="362454"/>
                  </a:lnTo>
                  <a:close/>
                  <a:moveTo>
                    <a:pt x="9230854" y="0"/>
                  </a:moveTo>
                  <a:lnTo>
                    <a:pt x="9335778" y="0"/>
                  </a:lnTo>
                  <a:lnTo>
                    <a:pt x="9171584" y="362454"/>
                  </a:lnTo>
                  <a:lnTo>
                    <a:pt x="9066660" y="362454"/>
                  </a:lnTo>
                  <a:close/>
                  <a:moveTo>
                    <a:pt x="9025853" y="0"/>
                  </a:moveTo>
                  <a:lnTo>
                    <a:pt x="9130777" y="0"/>
                  </a:lnTo>
                  <a:lnTo>
                    <a:pt x="8966583" y="362454"/>
                  </a:lnTo>
                  <a:lnTo>
                    <a:pt x="8861659" y="362454"/>
                  </a:lnTo>
                  <a:close/>
                  <a:moveTo>
                    <a:pt x="8820852" y="0"/>
                  </a:moveTo>
                  <a:lnTo>
                    <a:pt x="8925776" y="0"/>
                  </a:lnTo>
                  <a:lnTo>
                    <a:pt x="8761582" y="362454"/>
                  </a:lnTo>
                  <a:lnTo>
                    <a:pt x="8656658" y="362454"/>
                  </a:lnTo>
                  <a:close/>
                  <a:moveTo>
                    <a:pt x="8615851" y="0"/>
                  </a:moveTo>
                  <a:lnTo>
                    <a:pt x="8720775" y="0"/>
                  </a:lnTo>
                  <a:lnTo>
                    <a:pt x="8556581" y="362454"/>
                  </a:lnTo>
                  <a:lnTo>
                    <a:pt x="8451657" y="362454"/>
                  </a:lnTo>
                  <a:close/>
                  <a:moveTo>
                    <a:pt x="8410850" y="0"/>
                  </a:moveTo>
                  <a:lnTo>
                    <a:pt x="8515774" y="0"/>
                  </a:lnTo>
                  <a:lnTo>
                    <a:pt x="8351580" y="362454"/>
                  </a:lnTo>
                  <a:lnTo>
                    <a:pt x="8246656" y="362454"/>
                  </a:lnTo>
                  <a:close/>
                  <a:moveTo>
                    <a:pt x="8205849" y="0"/>
                  </a:moveTo>
                  <a:lnTo>
                    <a:pt x="8310773" y="0"/>
                  </a:lnTo>
                  <a:lnTo>
                    <a:pt x="8146579" y="362454"/>
                  </a:lnTo>
                  <a:lnTo>
                    <a:pt x="8041655" y="362454"/>
                  </a:lnTo>
                  <a:close/>
                  <a:moveTo>
                    <a:pt x="8000848" y="0"/>
                  </a:moveTo>
                  <a:lnTo>
                    <a:pt x="8105772" y="0"/>
                  </a:lnTo>
                  <a:lnTo>
                    <a:pt x="7941578" y="362454"/>
                  </a:lnTo>
                  <a:lnTo>
                    <a:pt x="7836654" y="362454"/>
                  </a:lnTo>
                  <a:close/>
                  <a:moveTo>
                    <a:pt x="7795847" y="0"/>
                  </a:moveTo>
                  <a:lnTo>
                    <a:pt x="7900771" y="0"/>
                  </a:lnTo>
                  <a:lnTo>
                    <a:pt x="7736577" y="362454"/>
                  </a:lnTo>
                  <a:lnTo>
                    <a:pt x="7631653" y="362454"/>
                  </a:lnTo>
                  <a:close/>
                  <a:moveTo>
                    <a:pt x="7604637" y="0"/>
                  </a:moveTo>
                  <a:lnTo>
                    <a:pt x="7709561" y="0"/>
                  </a:lnTo>
                  <a:lnTo>
                    <a:pt x="7545367" y="362454"/>
                  </a:lnTo>
                  <a:lnTo>
                    <a:pt x="7440443" y="362454"/>
                  </a:lnTo>
                  <a:close/>
                  <a:moveTo>
                    <a:pt x="7399638" y="0"/>
                  </a:moveTo>
                  <a:lnTo>
                    <a:pt x="7504562" y="0"/>
                  </a:lnTo>
                  <a:lnTo>
                    <a:pt x="7340368" y="362454"/>
                  </a:lnTo>
                  <a:lnTo>
                    <a:pt x="7235444" y="362454"/>
                  </a:lnTo>
                  <a:close/>
                  <a:moveTo>
                    <a:pt x="7194637" y="0"/>
                  </a:moveTo>
                  <a:lnTo>
                    <a:pt x="7299561" y="0"/>
                  </a:lnTo>
                  <a:lnTo>
                    <a:pt x="7135367" y="362454"/>
                  </a:lnTo>
                  <a:lnTo>
                    <a:pt x="7030443" y="362454"/>
                  </a:lnTo>
                  <a:close/>
                  <a:moveTo>
                    <a:pt x="6989636" y="0"/>
                  </a:moveTo>
                  <a:lnTo>
                    <a:pt x="7094560" y="0"/>
                  </a:lnTo>
                  <a:lnTo>
                    <a:pt x="6930366" y="362454"/>
                  </a:lnTo>
                  <a:lnTo>
                    <a:pt x="6825442" y="362454"/>
                  </a:lnTo>
                  <a:close/>
                  <a:moveTo>
                    <a:pt x="6784635" y="0"/>
                  </a:moveTo>
                  <a:lnTo>
                    <a:pt x="6889559" y="0"/>
                  </a:lnTo>
                  <a:lnTo>
                    <a:pt x="6725365" y="362454"/>
                  </a:lnTo>
                  <a:lnTo>
                    <a:pt x="6620441" y="362454"/>
                  </a:lnTo>
                  <a:close/>
                  <a:moveTo>
                    <a:pt x="6579634" y="0"/>
                  </a:moveTo>
                  <a:lnTo>
                    <a:pt x="6684558" y="0"/>
                  </a:lnTo>
                  <a:lnTo>
                    <a:pt x="6520364" y="362454"/>
                  </a:lnTo>
                  <a:lnTo>
                    <a:pt x="6415440" y="362454"/>
                  </a:lnTo>
                  <a:close/>
                  <a:moveTo>
                    <a:pt x="6374633" y="0"/>
                  </a:moveTo>
                  <a:lnTo>
                    <a:pt x="6479557" y="0"/>
                  </a:lnTo>
                  <a:lnTo>
                    <a:pt x="6315363" y="362454"/>
                  </a:lnTo>
                  <a:lnTo>
                    <a:pt x="6210439" y="362454"/>
                  </a:lnTo>
                  <a:close/>
                  <a:moveTo>
                    <a:pt x="6169632" y="0"/>
                  </a:moveTo>
                  <a:lnTo>
                    <a:pt x="6274556" y="0"/>
                  </a:lnTo>
                  <a:lnTo>
                    <a:pt x="6110362" y="362454"/>
                  </a:lnTo>
                  <a:lnTo>
                    <a:pt x="6005438" y="362454"/>
                  </a:lnTo>
                  <a:close/>
                  <a:moveTo>
                    <a:pt x="5964632" y="0"/>
                  </a:moveTo>
                  <a:lnTo>
                    <a:pt x="6069556" y="0"/>
                  </a:lnTo>
                  <a:lnTo>
                    <a:pt x="5905362" y="362454"/>
                  </a:lnTo>
                  <a:lnTo>
                    <a:pt x="5800438" y="362454"/>
                  </a:lnTo>
                  <a:close/>
                  <a:moveTo>
                    <a:pt x="5759631" y="0"/>
                  </a:moveTo>
                  <a:lnTo>
                    <a:pt x="5864555" y="0"/>
                  </a:lnTo>
                  <a:lnTo>
                    <a:pt x="5700362" y="362454"/>
                  </a:lnTo>
                  <a:lnTo>
                    <a:pt x="5595439" y="362454"/>
                  </a:lnTo>
                  <a:close/>
                  <a:moveTo>
                    <a:pt x="5554631" y="0"/>
                  </a:moveTo>
                  <a:lnTo>
                    <a:pt x="5659555" y="0"/>
                  </a:lnTo>
                  <a:lnTo>
                    <a:pt x="5495362" y="362454"/>
                  </a:lnTo>
                  <a:lnTo>
                    <a:pt x="5390438" y="362454"/>
                  </a:lnTo>
                  <a:close/>
                  <a:moveTo>
                    <a:pt x="5363422" y="0"/>
                  </a:moveTo>
                  <a:lnTo>
                    <a:pt x="5468345" y="0"/>
                  </a:lnTo>
                  <a:lnTo>
                    <a:pt x="5304153" y="362454"/>
                  </a:lnTo>
                  <a:lnTo>
                    <a:pt x="5199228" y="362454"/>
                  </a:lnTo>
                  <a:close/>
                  <a:moveTo>
                    <a:pt x="5158423" y="0"/>
                  </a:moveTo>
                  <a:lnTo>
                    <a:pt x="5263348" y="0"/>
                  </a:lnTo>
                  <a:lnTo>
                    <a:pt x="5099154" y="362454"/>
                  </a:lnTo>
                  <a:lnTo>
                    <a:pt x="4994229" y="362454"/>
                  </a:lnTo>
                  <a:close/>
                  <a:moveTo>
                    <a:pt x="4953420" y="0"/>
                  </a:moveTo>
                  <a:lnTo>
                    <a:pt x="5058346" y="0"/>
                  </a:lnTo>
                  <a:lnTo>
                    <a:pt x="4894151" y="362454"/>
                  </a:lnTo>
                  <a:lnTo>
                    <a:pt x="4789227" y="362454"/>
                  </a:lnTo>
                  <a:close/>
                  <a:moveTo>
                    <a:pt x="4748421" y="0"/>
                  </a:moveTo>
                  <a:lnTo>
                    <a:pt x="4853343" y="0"/>
                  </a:lnTo>
                  <a:lnTo>
                    <a:pt x="4689151" y="362454"/>
                  </a:lnTo>
                  <a:lnTo>
                    <a:pt x="4584226" y="362454"/>
                  </a:lnTo>
                  <a:close/>
                  <a:moveTo>
                    <a:pt x="4543420" y="0"/>
                  </a:moveTo>
                  <a:lnTo>
                    <a:pt x="4648343" y="0"/>
                  </a:lnTo>
                  <a:lnTo>
                    <a:pt x="4484149" y="362454"/>
                  </a:lnTo>
                  <a:lnTo>
                    <a:pt x="4379225" y="362454"/>
                  </a:lnTo>
                  <a:close/>
                  <a:moveTo>
                    <a:pt x="4338417" y="0"/>
                  </a:moveTo>
                  <a:lnTo>
                    <a:pt x="4443341" y="0"/>
                  </a:lnTo>
                  <a:lnTo>
                    <a:pt x="4279148" y="362454"/>
                  </a:lnTo>
                  <a:lnTo>
                    <a:pt x="4174226" y="362454"/>
                  </a:lnTo>
                  <a:close/>
                  <a:moveTo>
                    <a:pt x="4133419" y="0"/>
                  </a:moveTo>
                  <a:lnTo>
                    <a:pt x="4238340" y="0"/>
                  </a:lnTo>
                  <a:lnTo>
                    <a:pt x="4074149" y="362454"/>
                  </a:lnTo>
                  <a:lnTo>
                    <a:pt x="3969225" y="362454"/>
                  </a:lnTo>
                  <a:close/>
                  <a:moveTo>
                    <a:pt x="3928418" y="0"/>
                  </a:moveTo>
                  <a:lnTo>
                    <a:pt x="4033341" y="0"/>
                  </a:lnTo>
                  <a:lnTo>
                    <a:pt x="3869147" y="362454"/>
                  </a:lnTo>
                  <a:lnTo>
                    <a:pt x="3764224" y="362454"/>
                  </a:lnTo>
                  <a:close/>
                  <a:moveTo>
                    <a:pt x="3723416" y="0"/>
                  </a:moveTo>
                  <a:lnTo>
                    <a:pt x="3828340" y="0"/>
                  </a:lnTo>
                  <a:lnTo>
                    <a:pt x="3664147" y="362454"/>
                  </a:lnTo>
                  <a:lnTo>
                    <a:pt x="3559223" y="362454"/>
                  </a:lnTo>
                  <a:close/>
                  <a:moveTo>
                    <a:pt x="3518417" y="0"/>
                  </a:moveTo>
                  <a:lnTo>
                    <a:pt x="3623339" y="0"/>
                  </a:lnTo>
                  <a:lnTo>
                    <a:pt x="3459146" y="362454"/>
                  </a:lnTo>
                  <a:lnTo>
                    <a:pt x="3354222" y="362454"/>
                  </a:lnTo>
                  <a:close/>
                  <a:moveTo>
                    <a:pt x="3313414" y="0"/>
                  </a:moveTo>
                  <a:lnTo>
                    <a:pt x="3418339" y="0"/>
                  </a:lnTo>
                  <a:lnTo>
                    <a:pt x="3254144" y="362454"/>
                  </a:lnTo>
                  <a:lnTo>
                    <a:pt x="3149221" y="362454"/>
                  </a:lnTo>
                  <a:close/>
                  <a:moveTo>
                    <a:pt x="3122204" y="0"/>
                  </a:moveTo>
                  <a:lnTo>
                    <a:pt x="3227129" y="0"/>
                  </a:lnTo>
                  <a:lnTo>
                    <a:pt x="3062934" y="362454"/>
                  </a:lnTo>
                  <a:lnTo>
                    <a:pt x="2958010" y="362454"/>
                  </a:lnTo>
                  <a:close/>
                  <a:moveTo>
                    <a:pt x="2917205" y="0"/>
                  </a:moveTo>
                  <a:lnTo>
                    <a:pt x="3022129" y="0"/>
                  </a:lnTo>
                  <a:lnTo>
                    <a:pt x="2857936" y="362454"/>
                  </a:lnTo>
                  <a:lnTo>
                    <a:pt x="2753011" y="362454"/>
                  </a:lnTo>
                  <a:close/>
                  <a:moveTo>
                    <a:pt x="2712204" y="0"/>
                  </a:moveTo>
                  <a:lnTo>
                    <a:pt x="2817128" y="0"/>
                  </a:lnTo>
                  <a:lnTo>
                    <a:pt x="2652933" y="362454"/>
                  </a:lnTo>
                  <a:lnTo>
                    <a:pt x="2548011" y="362454"/>
                  </a:lnTo>
                  <a:close/>
                  <a:moveTo>
                    <a:pt x="2507202" y="0"/>
                  </a:moveTo>
                  <a:lnTo>
                    <a:pt x="2612127" y="0"/>
                  </a:lnTo>
                  <a:lnTo>
                    <a:pt x="2447933" y="362454"/>
                  </a:lnTo>
                  <a:lnTo>
                    <a:pt x="2343010" y="362454"/>
                  </a:lnTo>
                  <a:close/>
                  <a:moveTo>
                    <a:pt x="2302202" y="0"/>
                  </a:moveTo>
                  <a:lnTo>
                    <a:pt x="2407125" y="0"/>
                  </a:lnTo>
                  <a:lnTo>
                    <a:pt x="2242932" y="362454"/>
                  </a:lnTo>
                  <a:lnTo>
                    <a:pt x="2138008" y="362454"/>
                  </a:lnTo>
                  <a:close/>
                  <a:moveTo>
                    <a:pt x="2097201" y="0"/>
                  </a:moveTo>
                  <a:lnTo>
                    <a:pt x="2202124" y="0"/>
                  </a:lnTo>
                  <a:lnTo>
                    <a:pt x="2037930" y="362454"/>
                  </a:lnTo>
                  <a:lnTo>
                    <a:pt x="1933006" y="362454"/>
                  </a:lnTo>
                  <a:close/>
                  <a:moveTo>
                    <a:pt x="1892198" y="0"/>
                  </a:moveTo>
                  <a:lnTo>
                    <a:pt x="1997122" y="0"/>
                  </a:lnTo>
                  <a:lnTo>
                    <a:pt x="1832930" y="362454"/>
                  </a:lnTo>
                  <a:lnTo>
                    <a:pt x="1728005" y="362454"/>
                  </a:lnTo>
                  <a:close/>
                  <a:moveTo>
                    <a:pt x="1687197" y="0"/>
                  </a:moveTo>
                  <a:lnTo>
                    <a:pt x="1792121" y="0"/>
                  </a:lnTo>
                  <a:lnTo>
                    <a:pt x="1627927" y="362454"/>
                  </a:lnTo>
                  <a:lnTo>
                    <a:pt x="1523003" y="362454"/>
                  </a:lnTo>
                  <a:close/>
                  <a:moveTo>
                    <a:pt x="1482196" y="0"/>
                  </a:moveTo>
                  <a:lnTo>
                    <a:pt x="1587120" y="0"/>
                  </a:lnTo>
                  <a:lnTo>
                    <a:pt x="1422926" y="362454"/>
                  </a:lnTo>
                  <a:lnTo>
                    <a:pt x="1318002" y="362454"/>
                  </a:lnTo>
                  <a:close/>
                  <a:moveTo>
                    <a:pt x="1277195" y="0"/>
                  </a:moveTo>
                  <a:lnTo>
                    <a:pt x="1382120" y="0"/>
                  </a:lnTo>
                  <a:lnTo>
                    <a:pt x="1217925" y="362454"/>
                  </a:lnTo>
                  <a:lnTo>
                    <a:pt x="1113001" y="362454"/>
                  </a:lnTo>
                  <a:close/>
                  <a:moveTo>
                    <a:pt x="1072194" y="0"/>
                  </a:moveTo>
                  <a:lnTo>
                    <a:pt x="1177118" y="0"/>
                  </a:lnTo>
                  <a:lnTo>
                    <a:pt x="1012924" y="362454"/>
                  </a:lnTo>
                  <a:lnTo>
                    <a:pt x="908000" y="362454"/>
                  </a:lnTo>
                  <a:close/>
                  <a:moveTo>
                    <a:pt x="880984" y="0"/>
                  </a:moveTo>
                  <a:lnTo>
                    <a:pt x="985908" y="0"/>
                  </a:lnTo>
                  <a:lnTo>
                    <a:pt x="821715" y="362454"/>
                  </a:lnTo>
                  <a:lnTo>
                    <a:pt x="716790" y="362454"/>
                  </a:lnTo>
                  <a:close/>
                  <a:moveTo>
                    <a:pt x="689773" y="0"/>
                  </a:moveTo>
                  <a:lnTo>
                    <a:pt x="794698" y="0"/>
                  </a:lnTo>
                  <a:lnTo>
                    <a:pt x="630504" y="362454"/>
                  </a:lnTo>
                  <a:lnTo>
                    <a:pt x="525580" y="362454"/>
                  </a:lnTo>
                  <a:close/>
                  <a:moveTo>
                    <a:pt x="498563" y="0"/>
                  </a:moveTo>
                  <a:lnTo>
                    <a:pt x="603487" y="0"/>
                  </a:lnTo>
                  <a:lnTo>
                    <a:pt x="439293" y="362454"/>
                  </a:lnTo>
                  <a:lnTo>
                    <a:pt x="334369" y="362454"/>
                  </a:lnTo>
                  <a:close/>
                  <a:moveTo>
                    <a:pt x="307353" y="0"/>
                  </a:moveTo>
                  <a:lnTo>
                    <a:pt x="412277" y="0"/>
                  </a:lnTo>
                  <a:lnTo>
                    <a:pt x="248083" y="362454"/>
                  </a:lnTo>
                  <a:lnTo>
                    <a:pt x="143159" y="362454"/>
                  </a:lnTo>
                  <a:close/>
                  <a:moveTo>
                    <a:pt x="116154" y="0"/>
                  </a:moveTo>
                  <a:lnTo>
                    <a:pt x="221078" y="0"/>
                  </a:lnTo>
                  <a:lnTo>
                    <a:pt x="56884" y="362454"/>
                  </a:lnTo>
                  <a:lnTo>
                    <a:pt x="0" y="362454"/>
                  </a:lnTo>
                  <a:lnTo>
                    <a:pt x="0" y="25640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86243" y="200177"/>
            <a:ext cx="10177222" cy="775778"/>
          </a:xfrm>
        </p:spPr>
        <p:txBody>
          <a:bodyPr/>
          <a:lstStyle/>
          <a:p>
            <a:pPr algn="r"/>
            <a:r>
              <a:rPr lang="en-US" dirty="0"/>
              <a:t>Free PPT </a:t>
            </a:r>
            <a:r>
              <a:rPr lang="en-US" sz="4000" dirty="0"/>
              <a:t>Templates</a:t>
            </a:r>
            <a:r>
              <a:rPr lang="en-US" dirty="0"/>
              <a:t>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1486243" y="1005381"/>
            <a:ext cx="10177222" cy="419379"/>
          </a:xfrm>
        </p:spPr>
        <p:txBody>
          <a:bodyPr/>
          <a:lstStyle/>
          <a:p>
            <a:pPr algn="r"/>
            <a:r>
              <a:rPr lang="en-US" sz="1800" dirty="0"/>
              <a:t>You can download professional PowerPoint diagrams for free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11223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26</cp:revision>
  <dcterms:created xsi:type="dcterms:W3CDTF">2018-02-18T19:39:47Z</dcterms:created>
  <dcterms:modified xsi:type="dcterms:W3CDTF">2019-01-03T04:42:44Z</dcterms:modified>
</cp:coreProperties>
</file>