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3960524"/>
            <a:ext cx="91439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43584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03243" y="451596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2016-01-29T10:00:00Z</dcterms:modified>
</cp:coreProperties>
</file>